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footer5.xml" ContentType="application/vnd.openxmlformats-officedocument.wordprocessingml.footer+xml"/>
  <Override PartName="/word/header7.xml" ContentType="application/vnd.openxmlformats-officedocument.wordprocessingml.header+xml"/>
  <Override PartName="/word/footer6.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footer7.xml" ContentType="application/vnd.openxmlformats-officedocument.wordprocessingml.footer+xml"/>
  <Override PartName="/word/header14.xml" ContentType="application/vnd.openxmlformats-officedocument.wordprocessingml.header+xml"/>
  <Override PartName="/word/footer8.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4E5CC45" w14:textId="77777777" w:rsidR="0062580E" w:rsidRPr="008952AE" w:rsidRDefault="0062580E" w:rsidP="0062580E">
      <w:pPr>
        <w:widowControl w:val="0"/>
        <w:contextualSpacing/>
        <w:rPr>
          <w:rFonts w:ascii="Georgia" w:hAnsi="Georgia" w:cs="Arial"/>
          <w:bCs/>
          <w:iCs/>
          <w:color w:val="000000" w:themeColor="text1"/>
          <w:sz w:val="54"/>
          <w:szCs w:val="54"/>
        </w:rPr>
      </w:pPr>
      <w:bookmarkStart w:id="0" w:name="_Hlk34979673"/>
      <w:r w:rsidRPr="008952AE">
        <w:rPr>
          <w:rFonts w:ascii="Georgia" w:hAnsi="Georgia" w:cs="Arial"/>
          <w:bCs/>
          <w:iCs/>
          <w:color w:val="000000" w:themeColor="text1"/>
          <w:sz w:val="54"/>
          <w:szCs w:val="54"/>
        </w:rPr>
        <w:t>Companhia de Desenvolvimento Econômico de Minas Gerais - Codemig</w:t>
      </w:r>
    </w:p>
    <w:p w14:paraId="0EDA554D" w14:textId="77777777" w:rsidR="0062580E" w:rsidRPr="008952AE" w:rsidRDefault="0062580E" w:rsidP="0062580E">
      <w:pPr>
        <w:widowControl w:val="0"/>
        <w:contextualSpacing/>
        <w:rPr>
          <w:rFonts w:ascii="Arial" w:hAnsi="Arial" w:cs="Arial"/>
          <w:b/>
          <w:iCs/>
          <w:color w:val="000000" w:themeColor="text1"/>
          <w:sz w:val="26"/>
          <w:szCs w:val="26"/>
        </w:rPr>
      </w:pPr>
    </w:p>
    <w:p w14:paraId="6D1A06A8" w14:textId="77777777" w:rsidR="00C12741" w:rsidRPr="008952AE" w:rsidRDefault="0062580E" w:rsidP="0062580E">
      <w:pPr>
        <w:widowControl w:val="0"/>
        <w:rPr>
          <w:rFonts w:ascii="Arial" w:hAnsi="Arial" w:cs="Arial"/>
          <w:b/>
          <w:iCs/>
          <w:color w:val="000000" w:themeColor="text1"/>
          <w:sz w:val="26"/>
          <w:szCs w:val="26"/>
        </w:rPr>
      </w:pPr>
      <w:r w:rsidRPr="008952AE">
        <w:rPr>
          <w:rFonts w:ascii="Arial" w:hAnsi="Arial" w:cs="Arial"/>
          <w:b/>
          <w:iCs/>
          <w:color w:val="000000" w:themeColor="text1"/>
          <w:sz w:val="26"/>
          <w:szCs w:val="26"/>
        </w:rPr>
        <w:t xml:space="preserve">Demonstrações financeiras </w:t>
      </w:r>
    </w:p>
    <w:p w14:paraId="1532D060" w14:textId="36A82ED9" w:rsidR="00C12741" w:rsidRPr="008952AE" w:rsidRDefault="006B3F45" w:rsidP="0062580E">
      <w:pPr>
        <w:widowControl w:val="0"/>
        <w:rPr>
          <w:rFonts w:ascii="Arial" w:hAnsi="Arial" w:cs="Arial"/>
          <w:b/>
          <w:iCs/>
          <w:color w:val="000000" w:themeColor="text1"/>
          <w:sz w:val="26"/>
          <w:szCs w:val="26"/>
        </w:rPr>
      </w:pPr>
      <w:r w:rsidRPr="008952AE">
        <w:rPr>
          <w:rFonts w:ascii="Arial" w:hAnsi="Arial" w:cs="Arial"/>
          <w:b/>
          <w:iCs/>
          <w:color w:val="000000" w:themeColor="text1"/>
          <w:sz w:val="26"/>
          <w:szCs w:val="26"/>
        </w:rPr>
        <w:t>intermediárias</w:t>
      </w:r>
      <w:r w:rsidR="00C12741" w:rsidRPr="008952AE">
        <w:rPr>
          <w:rFonts w:ascii="Arial" w:hAnsi="Arial" w:cs="Arial"/>
          <w:b/>
          <w:iCs/>
          <w:color w:val="000000" w:themeColor="text1"/>
          <w:sz w:val="26"/>
          <w:szCs w:val="26"/>
        </w:rPr>
        <w:t xml:space="preserve"> </w:t>
      </w:r>
      <w:r w:rsidRPr="008952AE">
        <w:rPr>
          <w:rFonts w:ascii="Arial" w:hAnsi="Arial" w:cs="Arial"/>
          <w:b/>
          <w:iCs/>
          <w:color w:val="000000" w:themeColor="text1"/>
          <w:sz w:val="26"/>
          <w:szCs w:val="26"/>
        </w:rPr>
        <w:t>condensadas e</w:t>
      </w:r>
      <w:r w:rsidR="0062580E" w:rsidRPr="008952AE">
        <w:rPr>
          <w:rFonts w:ascii="Arial" w:hAnsi="Arial" w:cs="Arial"/>
          <w:b/>
          <w:iCs/>
          <w:color w:val="000000" w:themeColor="text1"/>
          <w:sz w:val="26"/>
          <w:szCs w:val="26"/>
        </w:rPr>
        <w:t xml:space="preserve">m </w:t>
      </w:r>
    </w:p>
    <w:p w14:paraId="42BFF833" w14:textId="4F9B55AE" w:rsidR="00C12741" w:rsidRPr="008952AE" w:rsidRDefault="0062580E" w:rsidP="0062580E">
      <w:pPr>
        <w:widowControl w:val="0"/>
        <w:rPr>
          <w:rFonts w:ascii="Arial" w:hAnsi="Arial" w:cs="Arial"/>
          <w:b/>
          <w:iCs/>
          <w:color w:val="000000" w:themeColor="text1"/>
          <w:sz w:val="26"/>
          <w:szCs w:val="26"/>
        </w:rPr>
      </w:pPr>
      <w:r w:rsidRPr="008952AE">
        <w:rPr>
          <w:rFonts w:ascii="Arial" w:hAnsi="Arial" w:cs="Arial"/>
          <w:b/>
          <w:iCs/>
          <w:color w:val="000000" w:themeColor="text1"/>
          <w:sz w:val="26"/>
          <w:szCs w:val="26"/>
        </w:rPr>
        <w:t xml:space="preserve">31 de </w:t>
      </w:r>
      <w:r w:rsidR="006B3F45" w:rsidRPr="008952AE">
        <w:rPr>
          <w:rFonts w:ascii="Arial" w:hAnsi="Arial" w:cs="Arial"/>
          <w:b/>
          <w:iCs/>
          <w:color w:val="000000" w:themeColor="text1"/>
          <w:sz w:val="26"/>
          <w:szCs w:val="26"/>
        </w:rPr>
        <w:t>març</w:t>
      </w:r>
      <w:r w:rsidRPr="008952AE">
        <w:rPr>
          <w:rFonts w:ascii="Arial" w:hAnsi="Arial" w:cs="Arial"/>
          <w:b/>
          <w:iCs/>
          <w:color w:val="000000" w:themeColor="text1"/>
          <w:sz w:val="26"/>
          <w:szCs w:val="26"/>
        </w:rPr>
        <w:t>o de 202</w:t>
      </w:r>
      <w:r w:rsidR="006B3F45" w:rsidRPr="008952AE">
        <w:rPr>
          <w:rFonts w:ascii="Arial" w:hAnsi="Arial" w:cs="Arial"/>
          <w:b/>
          <w:iCs/>
          <w:color w:val="000000" w:themeColor="text1"/>
          <w:sz w:val="26"/>
          <w:szCs w:val="26"/>
        </w:rPr>
        <w:t>6</w:t>
      </w:r>
      <w:r w:rsidRPr="008952AE">
        <w:rPr>
          <w:rFonts w:ascii="Arial" w:hAnsi="Arial" w:cs="Arial"/>
          <w:b/>
          <w:iCs/>
          <w:color w:val="000000" w:themeColor="text1"/>
          <w:sz w:val="26"/>
          <w:szCs w:val="26"/>
        </w:rPr>
        <w:t xml:space="preserve"> </w:t>
      </w:r>
    </w:p>
    <w:p w14:paraId="441151A1" w14:textId="5970B662" w:rsidR="00355566" w:rsidRPr="008952AE" w:rsidRDefault="0062580E" w:rsidP="00C12741">
      <w:pPr>
        <w:widowControl w:val="0"/>
        <w:rPr>
          <w:rFonts w:ascii="Georgia" w:hAnsi="Georgia"/>
          <w:b/>
          <w:noProof/>
          <w:color w:val="000000" w:themeColor="text1"/>
          <w:sz w:val="26"/>
          <w:szCs w:val="26"/>
        </w:rPr>
        <w:sectPr w:rsidR="00355566" w:rsidRPr="008952AE" w:rsidSect="008F0921">
          <w:headerReference w:type="even" r:id="rId14"/>
          <w:headerReference w:type="default" r:id="rId15"/>
          <w:footerReference w:type="even" r:id="rId16"/>
          <w:footerReference w:type="default" r:id="rId17"/>
          <w:headerReference w:type="first" r:id="rId18"/>
          <w:pgSz w:w="12242" w:h="15842" w:code="1"/>
          <w:pgMar w:top="3345" w:right="3345" w:bottom="8959" w:left="1843" w:header="567" w:footer="567" w:gutter="0"/>
          <w:pgNumType w:start="1"/>
          <w:cols w:space="720"/>
          <w:vAlign w:val="center"/>
          <w:titlePg/>
          <w:docGrid w:linePitch="299"/>
        </w:sectPr>
      </w:pPr>
      <w:r w:rsidRPr="008952AE">
        <w:rPr>
          <w:rFonts w:ascii="Arial" w:hAnsi="Arial" w:cs="Arial"/>
          <w:b/>
          <w:iCs/>
          <w:color w:val="000000" w:themeColor="text1"/>
          <w:sz w:val="26"/>
          <w:szCs w:val="26"/>
        </w:rPr>
        <w:t>e relatório d</w:t>
      </w:r>
      <w:r w:rsidR="006B3F45" w:rsidRPr="008952AE">
        <w:rPr>
          <w:rFonts w:ascii="Arial" w:hAnsi="Arial" w:cs="Arial"/>
          <w:b/>
          <w:iCs/>
          <w:color w:val="000000" w:themeColor="text1"/>
          <w:sz w:val="26"/>
          <w:szCs w:val="26"/>
        </w:rPr>
        <w:t>e revisão</w:t>
      </w:r>
    </w:p>
    <w:bookmarkEnd w:id="0"/>
    <w:p w14:paraId="58DB526F" w14:textId="6A583004" w:rsidR="006B3F45" w:rsidRPr="008952AE" w:rsidRDefault="00355566" w:rsidP="00355566">
      <w:pPr>
        <w:widowControl w:val="0"/>
        <w:rPr>
          <w:rFonts w:ascii="Arial" w:hAnsi="Arial" w:cs="Arial"/>
          <w:b/>
          <w:iCs/>
          <w:color w:val="000000" w:themeColor="text1"/>
          <w:sz w:val="32"/>
          <w:szCs w:val="32"/>
        </w:rPr>
      </w:pPr>
      <w:r w:rsidRPr="008952AE">
        <w:rPr>
          <w:rFonts w:ascii="Arial" w:hAnsi="Arial" w:cs="Arial"/>
          <w:b/>
          <w:iCs/>
          <w:color w:val="000000" w:themeColor="text1"/>
          <w:sz w:val="32"/>
          <w:szCs w:val="32"/>
        </w:rPr>
        <w:lastRenderedPageBreak/>
        <w:t>Relatório d</w:t>
      </w:r>
      <w:r w:rsidR="006B3F45" w:rsidRPr="008952AE">
        <w:rPr>
          <w:rFonts w:ascii="Arial" w:hAnsi="Arial" w:cs="Arial"/>
          <w:b/>
          <w:iCs/>
          <w:color w:val="000000" w:themeColor="text1"/>
          <w:sz w:val="32"/>
          <w:szCs w:val="32"/>
        </w:rPr>
        <w:t xml:space="preserve">e revisão </w:t>
      </w:r>
      <w:r w:rsidRPr="008952AE">
        <w:rPr>
          <w:rFonts w:ascii="Arial" w:hAnsi="Arial" w:cs="Arial"/>
          <w:b/>
          <w:iCs/>
          <w:color w:val="000000" w:themeColor="text1"/>
          <w:sz w:val="32"/>
          <w:szCs w:val="32"/>
        </w:rPr>
        <w:t xml:space="preserve">sobre as demonstrações </w:t>
      </w:r>
    </w:p>
    <w:p w14:paraId="40BEE30E" w14:textId="6022D950" w:rsidR="00355566" w:rsidRPr="008952AE" w:rsidRDefault="007A6465" w:rsidP="00355566">
      <w:pPr>
        <w:widowControl w:val="0"/>
        <w:rPr>
          <w:rFonts w:ascii="Arial" w:hAnsi="Arial" w:cs="Arial"/>
          <w:b/>
          <w:iCs/>
          <w:color w:val="000000" w:themeColor="text1"/>
          <w:sz w:val="32"/>
          <w:szCs w:val="32"/>
        </w:rPr>
      </w:pPr>
      <w:r w:rsidRPr="008952AE">
        <w:rPr>
          <w:rFonts w:ascii="Arial" w:hAnsi="Arial" w:cs="Arial"/>
          <w:b/>
          <w:iCs/>
          <w:color w:val="000000" w:themeColor="text1"/>
          <w:sz w:val="32"/>
          <w:szCs w:val="32"/>
        </w:rPr>
        <w:t>f</w:t>
      </w:r>
      <w:r w:rsidR="00355566" w:rsidRPr="008952AE">
        <w:rPr>
          <w:rFonts w:ascii="Arial" w:hAnsi="Arial" w:cs="Arial"/>
          <w:b/>
          <w:iCs/>
          <w:color w:val="000000" w:themeColor="text1"/>
          <w:sz w:val="32"/>
          <w:szCs w:val="32"/>
        </w:rPr>
        <w:t>inanceiras</w:t>
      </w:r>
      <w:r w:rsidR="006B3F45" w:rsidRPr="008952AE">
        <w:rPr>
          <w:rFonts w:ascii="Arial" w:hAnsi="Arial" w:cs="Arial"/>
          <w:b/>
          <w:iCs/>
          <w:color w:val="000000" w:themeColor="text1"/>
          <w:sz w:val="32"/>
          <w:szCs w:val="32"/>
        </w:rPr>
        <w:t xml:space="preserve"> intermediárias condensadas</w:t>
      </w:r>
    </w:p>
    <w:p w14:paraId="761958B0" w14:textId="77777777" w:rsidR="00355566" w:rsidRPr="008952AE" w:rsidRDefault="00355566" w:rsidP="00C12741">
      <w:pPr>
        <w:widowControl w:val="0"/>
        <w:rPr>
          <w:rFonts w:ascii="Georgia" w:hAnsi="Georgia"/>
          <w:sz w:val="22"/>
          <w:szCs w:val="22"/>
        </w:rPr>
      </w:pPr>
    </w:p>
    <w:p w14:paraId="688C8E1A" w14:textId="77777777" w:rsidR="00355566" w:rsidRPr="008952AE" w:rsidRDefault="00355566" w:rsidP="00C12741">
      <w:pPr>
        <w:widowControl w:val="0"/>
        <w:rPr>
          <w:rFonts w:ascii="Georgia" w:hAnsi="Georgia"/>
          <w:sz w:val="22"/>
          <w:szCs w:val="22"/>
        </w:rPr>
      </w:pPr>
    </w:p>
    <w:p w14:paraId="73346697" w14:textId="77777777" w:rsidR="00355566" w:rsidRPr="008952AE" w:rsidRDefault="00355566" w:rsidP="00C12741">
      <w:pPr>
        <w:widowControl w:val="0"/>
        <w:rPr>
          <w:rFonts w:ascii="Georgia" w:hAnsi="Georgia"/>
          <w:sz w:val="22"/>
          <w:szCs w:val="22"/>
        </w:rPr>
      </w:pPr>
      <w:r w:rsidRPr="008952AE">
        <w:rPr>
          <w:rFonts w:ascii="Georgia" w:hAnsi="Georgia"/>
          <w:sz w:val="22"/>
          <w:szCs w:val="22"/>
        </w:rPr>
        <w:t xml:space="preserve">Aos Administradores e Acionistas </w:t>
      </w:r>
    </w:p>
    <w:p w14:paraId="4542F3C0" w14:textId="77777777" w:rsidR="00C12741" w:rsidRPr="008952AE" w:rsidRDefault="00355566" w:rsidP="00C12741">
      <w:pPr>
        <w:widowControl w:val="0"/>
        <w:rPr>
          <w:rFonts w:ascii="Georgia" w:hAnsi="Georgia"/>
          <w:sz w:val="22"/>
          <w:szCs w:val="22"/>
        </w:rPr>
      </w:pPr>
      <w:r w:rsidRPr="008952AE">
        <w:rPr>
          <w:rFonts w:ascii="Georgia" w:hAnsi="Georgia"/>
          <w:sz w:val="22"/>
          <w:szCs w:val="22"/>
        </w:rPr>
        <w:t xml:space="preserve">Companhia de Desenvolvimento Econômico </w:t>
      </w:r>
    </w:p>
    <w:p w14:paraId="3C50A551" w14:textId="5F89D1D0" w:rsidR="00355566" w:rsidRPr="008952AE" w:rsidRDefault="00355566" w:rsidP="00C12741">
      <w:pPr>
        <w:widowControl w:val="0"/>
        <w:rPr>
          <w:rFonts w:ascii="Georgia" w:hAnsi="Georgia"/>
          <w:sz w:val="22"/>
          <w:szCs w:val="22"/>
        </w:rPr>
      </w:pPr>
      <w:r w:rsidRPr="008952AE">
        <w:rPr>
          <w:rFonts w:ascii="Georgia" w:hAnsi="Georgia"/>
          <w:sz w:val="22"/>
          <w:szCs w:val="22"/>
        </w:rPr>
        <w:t>de Minas Gerais - CODEMIG</w:t>
      </w:r>
    </w:p>
    <w:p w14:paraId="7CE2F501" w14:textId="77777777" w:rsidR="00355566" w:rsidRPr="008952AE" w:rsidRDefault="00355566" w:rsidP="00C12741">
      <w:pPr>
        <w:widowControl w:val="0"/>
        <w:rPr>
          <w:rFonts w:ascii="Georgia" w:hAnsi="Georgia"/>
          <w:sz w:val="22"/>
          <w:szCs w:val="22"/>
        </w:rPr>
      </w:pPr>
    </w:p>
    <w:p w14:paraId="29DE2CBD" w14:textId="77777777" w:rsidR="00355566" w:rsidRPr="008952AE" w:rsidRDefault="00355566" w:rsidP="00C12741">
      <w:pPr>
        <w:widowControl w:val="0"/>
        <w:rPr>
          <w:rFonts w:ascii="Georgia" w:hAnsi="Georgia"/>
          <w:sz w:val="22"/>
          <w:szCs w:val="22"/>
        </w:rPr>
      </w:pPr>
    </w:p>
    <w:p w14:paraId="4B670E6C" w14:textId="77777777" w:rsidR="00355566" w:rsidRPr="008952AE" w:rsidRDefault="00355566" w:rsidP="00C12741">
      <w:pPr>
        <w:widowControl w:val="0"/>
        <w:rPr>
          <w:rFonts w:ascii="Georgia" w:hAnsi="Georgia"/>
          <w:sz w:val="22"/>
          <w:szCs w:val="22"/>
        </w:rPr>
      </w:pPr>
    </w:p>
    <w:p w14:paraId="4BA1352D" w14:textId="77777777" w:rsidR="00355566" w:rsidRPr="008952AE" w:rsidRDefault="00355566" w:rsidP="00C12741">
      <w:pPr>
        <w:widowControl w:val="0"/>
        <w:rPr>
          <w:rFonts w:ascii="Georgia" w:hAnsi="Georgia"/>
          <w:sz w:val="22"/>
          <w:szCs w:val="22"/>
        </w:rPr>
      </w:pPr>
    </w:p>
    <w:p w14:paraId="1641B80B" w14:textId="77777777" w:rsidR="00C12741" w:rsidRPr="008952AE" w:rsidRDefault="00C12741" w:rsidP="00C12741">
      <w:pPr>
        <w:widowControl w:val="0"/>
        <w:rPr>
          <w:rFonts w:ascii="Arial" w:hAnsi="Arial" w:cs="Arial"/>
          <w:b/>
          <w:bCs/>
          <w:sz w:val="22"/>
          <w:szCs w:val="22"/>
        </w:rPr>
      </w:pPr>
      <w:r w:rsidRPr="008952AE">
        <w:rPr>
          <w:rFonts w:ascii="Arial" w:hAnsi="Arial" w:cs="Arial"/>
          <w:b/>
          <w:bCs/>
          <w:sz w:val="22"/>
          <w:szCs w:val="22"/>
        </w:rPr>
        <w:t>Introdução</w:t>
      </w:r>
    </w:p>
    <w:p w14:paraId="723E44A7" w14:textId="77777777" w:rsidR="00C12741" w:rsidRPr="008952AE" w:rsidRDefault="00C12741" w:rsidP="00C12741">
      <w:pPr>
        <w:widowControl w:val="0"/>
        <w:rPr>
          <w:rFonts w:ascii="Georgia" w:hAnsi="Georgia"/>
          <w:sz w:val="22"/>
          <w:szCs w:val="22"/>
        </w:rPr>
      </w:pPr>
    </w:p>
    <w:p w14:paraId="59DC9F85" w14:textId="395AC584" w:rsidR="00C12741" w:rsidRPr="008952AE" w:rsidRDefault="00C12741" w:rsidP="00C12741">
      <w:pPr>
        <w:widowControl w:val="0"/>
        <w:rPr>
          <w:rFonts w:ascii="Georgia" w:hAnsi="Georgia"/>
          <w:sz w:val="22"/>
          <w:szCs w:val="22"/>
        </w:rPr>
      </w:pPr>
      <w:r w:rsidRPr="008952AE">
        <w:rPr>
          <w:rFonts w:ascii="Georgia" w:hAnsi="Georgia"/>
          <w:sz w:val="22"/>
          <w:szCs w:val="22"/>
        </w:rPr>
        <w:t>Revisamos o balanço patrimonial condensado da Companhia de Desenvolvimento Econômico de</w:t>
      </w:r>
      <w:r w:rsidR="007A6465" w:rsidRPr="008952AE">
        <w:rPr>
          <w:rFonts w:ascii="Georgia" w:hAnsi="Georgia"/>
          <w:sz w:val="22"/>
          <w:szCs w:val="22"/>
        </w:rPr>
        <w:t> </w:t>
      </w:r>
      <w:r w:rsidRPr="008952AE">
        <w:rPr>
          <w:rFonts w:ascii="Georgia" w:hAnsi="Georgia"/>
          <w:sz w:val="22"/>
          <w:szCs w:val="22"/>
        </w:rPr>
        <w:t xml:space="preserve">Minas Gerais </w:t>
      </w:r>
      <w:r w:rsidR="008F0921" w:rsidRPr="008952AE">
        <w:rPr>
          <w:rFonts w:ascii="Georgia" w:hAnsi="Georgia"/>
          <w:sz w:val="22"/>
          <w:szCs w:val="22"/>
        </w:rPr>
        <w:t>-</w:t>
      </w:r>
      <w:r w:rsidRPr="008952AE">
        <w:rPr>
          <w:rFonts w:ascii="Georgia" w:hAnsi="Georgia"/>
          <w:sz w:val="22"/>
          <w:szCs w:val="22"/>
        </w:rPr>
        <w:t xml:space="preserve"> CODEMIG ("Companhia"), em 31 de março de 2026, e as respectivas demonstrações condensadas do resultado, do resultado abrangente, das mutações do patrimônio</w:t>
      </w:r>
      <w:r w:rsidR="007A6465" w:rsidRPr="008952AE">
        <w:rPr>
          <w:rFonts w:ascii="Georgia" w:hAnsi="Georgia"/>
          <w:sz w:val="22"/>
          <w:szCs w:val="22"/>
        </w:rPr>
        <w:t> </w:t>
      </w:r>
      <w:r w:rsidRPr="008952AE">
        <w:rPr>
          <w:rFonts w:ascii="Georgia" w:hAnsi="Georgia"/>
          <w:sz w:val="22"/>
          <w:szCs w:val="22"/>
        </w:rPr>
        <w:t>líquido e dos fluxos de caixa para o período de três meses findo nessa data, incluindo</w:t>
      </w:r>
      <w:r w:rsidR="007A6465" w:rsidRPr="008952AE">
        <w:rPr>
          <w:rFonts w:ascii="Georgia" w:hAnsi="Georgia"/>
          <w:sz w:val="22"/>
          <w:szCs w:val="22"/>
        </w:rPr>
        <w:t> </w:t>
      </w:r>
      <w:r w:rsidRPr="008952AE">
        <w:rPr>
          <w:rFonts w:ascii="Georgia" w:hAnsi="Georgia"/>
          <w:sz w:val="22"/>
          <w:szCs w:val="22"/>
        </w:rPr>
        <w:t>as notas</w:t>
      </w:r>
      <w:r w:rsidR="007A6465" w:rsidRPr="008952AE">
        <w:rPr>
          <w:rFonts w:ascii="Georgia" w:hAnsi="Georgia"/>
          <w:sz w:val="22"/>
          <w:szCs w:val="22"/>
        </w:rPr>
        <w:t> </w:t>
      </w:r>
      <w:r w:rsidRPr="008952AE">
        <w:rPr>
          <w:rFonts w:ascii="Georgia" w:hAnsi="Georgia"/>
          <w:sz w:val="22"/>
          <w:szCs w:val="22"/>
        </w:rPr>
        <w:t>explicativas.</w:t>
      </w:r>
    </w:p>
    <w:p w14:paraId="7FE09E09" w14:textId="77777777" w:rsidR="00C12741" w:rsidRPr="008952AE" w:rsidRDefault="00C12741" w:rsidP="00C12741">
      <w:pPr>
        <w:widowControl w:val="0"/>
        <w:rPr>
          <w:rFonts w:ascii="Georgia" w:hAnsi="Georgia"/>
          <w:sz w:val="22"/>
          <w:szCs w:val="22"/>
        </w:rPr>
      </w:pPr>
    </w:p>
    <w:p w14:paraId="671BAE9C" w14:textId="4CC7E43F" w:rsidR="00C12741" w:rsidRPr="008952AE" w:rsidRDefault="00C12741" w:rsidP="00C12741">
      <w:pPr>
        <w:widowControl w:val="0"/>
        <w:rPr>
          <w:rFonts w:ascii="Georgia" w:hAnsi="Georgia"/>
          <w:sz w:val="22"/>
          <w:szCs w:val="22"/>
        </w:rPr>
      </w:pPr>
      <w:r w:rsidRPr="008952AE">
        <w:rPr>
          <w:rFonts w:ascii="Georgia" w:hAnsi="Georgia"/>
          <w:sz w:val="22"/>
          <w:szCs w:val="22"/>
        </w:rPr>
        <w:t>A administração da Companhia é responsável pela elaboração e apresentação dessas demonstrações financeiras intermediárias condensadas de acordo</w:t>
      </w:r>
      <w:r w:rsidR="007A6465" w:rsidRPr="008952AE">
        <w:rPr>
          <w:rFonts w:ascii="Georgia" w:hAnsi="Georgia"/>
          <w:sz w:val="22"/>
          <w:szCs w:val="22"/>
        </w:rPr>
        <w:t> </w:t>
      </w:r>
      <w:r w:rsidRPr="008952AE">
        <w:rPr>
          <w:rFonts w:ascii="Georgia" w:hAnsi="Georgia"/>
          <w:sz w:val="22"/>
          <w:szCs w:val="22"/>
        </w:rPr>
        <w:t>com o Pronunciamento Técnico CPC 21 - "Demonstração Intermediária". Nossa</w:t>
      </w:r>
      <w:r w:rsidR="007A6465" w:rsidRPr="008952AE">
        <w:rPr>
          <w:rFonts w:ascii="Georgia" w:hAnsi="Georgia"/>
          <w:sz w:val="22"/>
          <w:szCs w:val="22"/>
        </w:rPr>
        <w:t> </w:t>
      </w:r>
      <w:r w:rsidRPr="008952AE">
        <w:rPr>
          <w:rFonts w:ascii="Georgia" w:hAnsi="Georgia"/>
          <w:sz w:val="22"/>
          <w:szCs w:val="22"/>
        </w:rPr>
        <w:t>responsabilidade é a de expressar uma conclusão sobre essas demonstrações financeiras</w:t>
      </w:r>
      <w:r w:rsidR="007A6465" w:rsidRPr="008952AE">
        <w:rPr>
          <w:rFonts w:ascii="Georgia" w:hAnsi="Georgia"/>
          <w:sz w:val="22"/>
          <w:szCs w:val="22"/>
        </w:rPr>
        <w:t> </w:t>
      </w:r>
      <w:r w:rsidRPr="008952AE">
        <w:rPr>
          <w:rFonts w:ascii="Georgia" w:hAnsi="Georgia"/>
          <w:sz w:val="22"/>
          <w:szCs w:val="22"/>
        </w:rPr>
        <w:t>intermediárias condensadas com base em nossa revisão.</w:t>
      </w:r>
    </w:p>
    <w:p w14:paraId="2C0693E1" w14:textId="77777777" w:rsidR="00C12741" w:rsidRPr="008952AE" w:rsidRDefault="00C12741" w:rsidP="00C12741">
      <w:pPr>
        <w:widowControl w:val="0"/>
        <w:rPr>
          <w:rFonts w:ascii="Georgia" w:hAnsi="Georgia"/>
          <w:sz w:val="22"/>
          <w:szCs w:val="22"/>
        </w:rPr>
      </w:pPr>
    </w:p>
    <w:p w14:paraId="7A83D71E" w14:textId="77777777" w:rsidR="00C12741" w:rsidRPr="008952AE" w:rsidRDefault="00C12741" w:rsidP="00C12741">
      <w:pPr>
        <w:widowControl w:val="0"/>
        <w:rPr>
          <w:rFonts w:ascii="Arial" w:hAnsi="Arial" w:cs="Arial"/>
          <w:b/>
          <w:bCs/>
          <w:sz w:val="22"/>
          <w:szCs w:val="22"/>
        </w:rPr>
      </w:pPr>
      <w:r w:rsidRPr="008952AE">
        <w:rPr>
          <w:rFonts w:ascii="Arial" w:hAnsi="Arial" w:cs="Arial"/>
          <w:b/>
          <w:bCs/>
          <w:sz w:val="22"/>
          <w:szCs w:val="22"/>
        </w:rPr>
        <w:t>Alcance da revisão</w:t>
      </w:r>
    </w:p>
    <w:p w14:paraId="2EE0A5DE" w14:textId="77777777" w:rsidR="00C12741" w:rsidRPr="008952AE" w:rsidRDefault="00C12741" w:rsidP="00C12741">
      <w:pPr>
        <w:widowControl w:val="0"/>
        <w:rPr>
          <w:rFonts w:ascii="Georgia" w:hAnsi="Georgia"/>
          <w:sz w:val="22"/>
          <w:szCs w:val="22"/>
        </w:rPr>
      </w:pPr>
    </w:p>
    <w:p w14:paraId="7B47F4CF" w14:textId="2D75A5D3" w:rsidR="00C12741" w:rsidRPr="008952AE" w:rsidRDefault="00C12741" w:rsidP="00C12741">
      <w:pPr>
        <w:widowControl w:val="0"/>
        <w:rPr>
          <w:rFonts w:ascii="Georgia" w:hAnsi="Georgia"/>
          <w:sz w:val="22"/>
          <w:szCs w:val="22"/>
        </w:rPr>
      </w:pPr>
      <w:r w:rsidRPr="008952AE">
        <w:rPr>
          <w:rFonts w:ascii="Georgia" w:hAnsi="Georgia"/>
          <w:sz w:val="22"/>
          <w:szCs w:val="22"/>
        </w:rPr>
        <w:t xml:space="preserve">Conduzimos nossa revisão de acordo com as normas brasileiras e internacionais de revisão de informações intermediárias (NBC TR 2410 - "Revisão de Informações Intermediárias Executada pelo Auditor da Entidade" e ISRE 2410 - </w:t>
      </w:r>
      <w:r w:rsidRPr="008952AE">
        <w:rPr>
          <w:rFonts w:ascii="Georgia" w:hAnsi="Georgia"/>
          <w:i/>
          <w:iCs/>
          <w:sz w:val="22"/>
          <w:szCs w:val="22"/>
        </w:rPr>
        <w:t>Review of Interim Financial Information Performed by the Independent Auditor of the Entity</w:t>
      </w:r>
      <w:r w:rsidRPr="008952AE">
        <w:rPr>
          <w:rFonts w:ascii="Georgia" w:hAnsi="Georgia"/>
          <w:sz w:val="22"/>
          <w:szCs w:val="22"/>
        </w:rPr>
        <w:t>, respectivamente). Uma revisão de informações intermediárias consiste na realização de indagações, principalmente às pessoas responsáveis pelos assuntos financeiros e contábeis, e na aplicação de procedimentos analíticos e de outros procedimentos de revisão. O alcance de uma revisão é significativamente menor do que o de uma</w:t>
      </w:r>
      <w:r w:rsidR="007A6465" w:rsidRPr="008952AE">
        <w:rPr>
          <w:rFonts w:ascii="Georgia" w:hAnsi="Georgia"/>
          <w:sz w:val="22"/>
          <w:szCs w:val="22"/>
        </w:rPr>
        <w:t> </w:t>
      </w:r>
      <w:r w:rsidRPr="008952AE">
        <w:rPr>
          <w:rFonts w:ascii="Georgia" w:hAnsi="Georgia"/>
          <w:sz w:val="22"/>
          <w:szCs w:val="22"/>
        </w:rPr>
        <w:t>auditoria conduzida de acordo com as normas de auditoria e, consequentemente, não nos permitiu obter segurança de que tomamos conhecimento de todos os assuntos significativos que</w:t>
      </w:r>
      <w:r w:rsidR="007A6465" w:rsidRPr="008952AE">
        <w:rPr>
          <w:rFonts w:ascii="Georgia" w:hAnsi="Georgia"/>
          <w:sz w:val="22"/>
          <w:szCs w:val="22"/>
        </w:rPr>
        <w:t> </w:t>
      </w:r>
      <w:r w:rsidRPr="008952AE">
        <w:rPr>
          <w:rFonts w:ascii="Georgia" w:hAnsi="Georgia"/>
          <w:sz w:val="22"/>
          <w:szCs w:val="22"/>
        </w:rPr>
        <w:t>poderiam ser identificados em uma auditoria. Portanto, não expressamos uma opinião de</w:t>
      </w:r>
      <w:r w:rsidR="007A6465" w:rsidRPr="008952AE">
        <w:rPr>
          <w:rFonts w:ascii="Georgia" w:hAnsi="Georgia"/>
          <w:sz w:val="22"/>
          <w:szCs w:val="22"/>
        </w:rPr>
        <w:t> </w:t>
      </w:r>
      <w:r w:rsidRPr="008952AE">
        <w:rPr>
          <w:rFonts w:ascii="Georgia" w:hAnsi="Georgia"/>
          <w:sz w:val="22"/>
          <w:szCs w:val="22"/>
        </w:rPr>
        <w:t>auditoria.</w:t>
      </w:r>
    </w:p>
    <w:p w14:paraId="1287AE20" w14:textId="77777777" w:rsidR="00C12741" w:rsidRPr="008952AE" w:rsidRDefault="00C12741" w:rsidP="00C12741">
      <w:pPr>
        <w:widowControl w:val="0"/>
        <w:rPr>
          <w:rFonts w:ascii="Georgia" w:hAnsi="Georgia"/>
          <w:sz w:val="22"/>
          <w:szCs w:val="22"/>
        </w:rPr>
      </w:pPr>
    </w:p>
    <w:p w14:paraId="7A2FBE17" w14:textId="77777777" w:rsidR="00C12741" w:rsidRPr="008952AE" w:rsidRDefault="00C12741" w:rsidP="00C12741">
      <w:pPr>
        <w:widowControl w:val="0"/>
        <w:rPr>
          <w:rFonts w:ascii="Arial" w:hAnsi="Arial" w:cs="Arial"/>
          <w:b/>
          <w:bCs/>
          <w:sz w:val="22"/>
          <w:szCs w:val="22"/>
        </w:rPr>
      </w:pPr>
      <w:r w:rsidRPr="008952AE">
        <w:rPr>
          <w:rFonts w:ascii="Arial" w:hAnsi="Arial" w:cs="Arial"/>
          <w:b/>
          <w:bCs/>
          <w:sz w:val="22"/>
          <w:szCs w:val="22"/>
        </w:rPr>
        <w:t>Conclusão</w:t>
      </w:r>
    </w:p>
    <w:p w14:paraId="149C689A" w14:textId="77777777" w:rsidR="00C12741" w:rsidRPr="008952AE" w:rsidRDefault="00C12741" w:rsidP="00C12741">
      <w:pPr>
        <w:widowControl w:val="0"/>
        <w:rPr>
          <w:rFonts w:ascii="Georgia" w:hAnsi="Georgia"/>
          <w:sz w:val="22"/>
          <w:szCs w:val="22"/>
        </w:rPr>
      </w:pPr>
    </w:p>
    <w:p w14:paraId="33C81058" w14:textId="2B8C31FC" w:rsidR="007A6465" w:rsidRPr="008952AE" w:rsidRDefault="00C12741" w:rsidP="007A6465">
      <w:pPr>
        <w:widowControl w:val="0"/>
        <w:rPr>
          <w:rFonts w:ascii="Georgia" w:hAnsi="Georgia"/>
          <w:sz w:val="22"/>
          <w:szCs w:val="22"/>
        </w:rPr>
      </w:pPr>
      <w:r w:rsidRPr="008952AE">
        <w:rPr>
          <w:rFonts w:ascii="Georgia" w:hAnsi="Georgia"/>
          <w:sz w:val="22"/>
          <w:szCs w:val="22"/>
        </w:rPr>
        <w:t>Com base em nossa revisão, não temos conhecimento de nenhum fato que nos leve a acreditar que as demonstrações financeiras intermediárias condensadas acima</w:t>
      </w:r>
      <w:r w:rsidR="007A6465" w:rsidRPr="008952AE">
        <w:rPr>
          <w:rFonts w:ascii="Georgia" w:hAnsi="Georgia"/>
          <w:sz w:val="22"/>
          <w:szCs w:val="22"/>
        </w:rPr>
        <w:t> </w:t>
      </w:r>
      <w:r w:rsidRPr="008952AE">
        <w:rPr>
          <w:rFonts w:ascii="Georgia" w:hAnsi="Georgia"/>
          <w:sz w:val="22"/>
          <w:szCs w:val="22"/>
        </w:rPr>
        <w:t>referidas não estão elaboradas, em todos os aspectos relevantes, de acordo com o Pronunciamento Técnico CPC 21 - "Demonstração Intermediária".</w:t>
      </w:r>
      <w:r w:rsidR="007A6465" w:rsidRPr="008952AE">
        <w:rPr>
          <w:rFonts w:ascii="Georgia" w:hAnsi="Georgia"/>
          <w:sz w:val="22"/>
          <w:szCs w:val="22"/>
        </w:rPr>
        <w:br w:type="page"/>
      </w:r>
    </w:p>
    <w:p w14:paraId="2B5666FD" w14:textId="6D3A0DDD" w:rsidR="00C12741" w:rsidRPr="008952AE" w:rsidRDefault="00C12741" w:rsidP="00C12741">
      <w:pPr>
        <w:widowControl w:val="0"/>
        <w:rPr>
          <w:rFonts w:ascii="Arial" w:hAnsi="Arial" w:cs="Arial"/>
          <w:b/>
          <w:bCs/>
          <w:sz w:val="22"/>
          <w:szCs w:val="22"/>
        </w:rPr>
      </w:pPr>
      <w:r w:rsidRPr="008952AE">
        <w:rPr>
          <w:rFonts w:ascii="Arial" w:hAnsi="Arial" w:cs="Arial"/>
          <w:b/>
          <w:bCs/>
          <w:sz w:val="22"/>
          <w:szCs w:val="22"/>
        </w:rPr>
        <w:lastRenderedPageBreak/>
        <w:t xml:space="preserve">Ênfase - </w:t>
      </w:r>
      <w:r w:rsidR="00BF6D13" w:rsidRPr="008952AE">
        <w:rPr>
          <w:rFonts w:ascii="Arial" w:hAnsi="Arial" w:cs="Arial"/>
          <w:b/>
          <w:bCs/>
          <w:sz w:val="22"/>
          <w:szCs w:val="22"/>
        </w:rPr>
        <w:t>partes re</w:t>
      </w:r>
      <w:r w:rsidRPr="008952AE">
        <w:rPr>
          <w:rFonts w:ascii="Arial" w:hAnsi="Arial" w:cs="Arial"/>
          <w:b/>
          <w:bCs/>
          <w:sz w:val="22"/>
          <w:szCs w:val="22"/>
        </w:rPr>
        <w:t>lacionadas</w:t>
      </w:r>
    </w:p>
    <w:p w14:paraId="2CB9B341" w14:textId="77777777" w:rsidR="00C12741" w:rsidRPr="008952AE" w:rsidRDefault="00C12741" w:rsidP="00C12741">
      <w:pPr>
        <w:widowControl w:val="0"/>
        <w:rPr>
          <w:rFonts w:ascii="Georgia" w:hAnsi="Georgia"/>
          <w:sz w:val="22"/>
          <w:szCs w:val="22"/>
        </w:rPr>
      </w:pPr>
    </w:p>
    <w:p w14:paraId="6B1E990E" w14:textId="77777777" w:rsidR="00C12741" w:rsidRPr="008952AE" w:rsidRDefault="00C12741" w:rsidP="00C12741">
      <w:pPr>
        <w:widowControl w:val="0"/>
        <w:rPr>
          <w:rFonts w:ascii="Georgia" w:hAnsi="Georgia"/>
          <w:sz w:val="22"/>
          <w:szCs w:val="22"/>
        </w:rPr>
      </w:pPr>
      <w:r w:rsidRPr="008952AE">
        <w:rPr>
          <w:rFonts w:ascii="Georgia" w:hAnsi="Georgia"/>
          <w:sz w:val="22"/>
          <w:szCs w:val="22"/>
        </w:rPr>
        <w:t>Chamamos a atenção para as notas explicativas 7 e 10 às demonstrações financeiras intermediárias condensadas, que descrevem que a Companhia mantém um elevado grau de dependência com parte relacionada, sua principal fonte de recursos, mantém saldos com parte relacionada integrante do Governo do Estado de Minas Gerais em montantes significativos em relação à sua posição patrimonial e financeira, cede em comodato não oneroso, imóvel de sua propriedade a entidades ligadas ao Governo do Estado de Minas Gerais e tem despesas administrativas e de estrutura assumidas por parte relacionada. Dessa forma, as demonstrações financeiras intermediárias condensadas devem ser analisadas nesse contexto. Nossa conclusão não está ressalvada em relação a esse assunto.</w:t>
      </w:r>
    </w:p>
    <w:p w14:paraId="0FE2A321" w14:textId="77777777" w:rsidR="00C12741" w:rsidRPr="008952AE" w:rsidRDefault="00C12741" w:rsidP="00C12741">
      <w:pPr>
        <w:widowControl w:val="0"/>
        <w:rPr>
          <w:rFonts w:ascii="Georgia" w:hAnsi="Georgia"/>
          <w:sz w:val="22"/>
          <w:szCs w:val="22"/>
        </w:rPr>
      </w:pPr>
    </w:p>
    <w:p w14:paraId="0498D1FA" w14:textId="0F7B04DA" w:rsidR="00C12741" w:rsidRPr="008952AE" w:rsidRDefault="00C12741" w:rsidP="00C12741">
      <w:pPr>
        <w:widowControl w:val="0"/>
        <w:rPr>
          <w:rFonts w:ascii="Georgia" w:hAnsi="Georgia"/>
          <w:sz w:val="22"/>
          <w:szCs w:val="22"/>
        </w:rPr>
      </w:pPr>
      <w:r w:rsidRPr="008952AE">
        <w:rPr>
          <w:rFonts w:ascii="Georgia" w:hAnsi="Georgia"/>
          <w:sz w:val="22"/>
          <w:szCs w:val="22"/>
        </w:rPr>
        <w:t>Belo Horizonte, 30 de julho de 2026</w:t>
      </w:r>
    </w:p>
    <w:p w14:paraId="75BC2501" w14:textId="77777777" w:rsidR="00C12741" w:rsidRPr="008952AE" w:rsidRDefault="00C12741" w:rsidP="00C12741">
      <w:pPr>
        <w:widowControl w:val="0"/>
        <w:rPr>
          <w:rFonts w:ascii="Georgia" w:hAnsi="Georgia"/>
          <w:sz w:val="22"/>
          <w:szCs w:val="22"/>
        </w:rPr>
      </w:pPr>
    </w:p>
    <w:p w14:paraId="4DE4989D" w14:textId="77777777" w:rsidR="00C12741" w:rsidRPr="008952AE" w:rsidRDefault="00C12741" w:rsidP="00C12741">
      <w:pPr>
        <w:widowControl w:val="0"/>
        <w:rPr>
          <w:rFonts w:ascii="Georgia" w:hAnsi="Georgia"/>
          <w:sz w:val="22"/>
          <w:szCs w:val="22"/>
        </w:rPr>
      </w:pPr>
    </w:p>
    <w:p w14:paraId="2EF44191" w14:textId="77777777" w:rsidR="007A6465" w:rsidRPr="008952AE" w:rsidRDefault="007A6465" w:rsidP="00C12741">
      <w:pPr>
        <w:widowControl w:val="0"/>
        <w:rPr>
          <w:rFonts w:ascii="Georgia" w:hAnsi="Georgia"/>
          <w:sz w:val="22"/>
          <w:szCs w:val="22"/>
        </w:rPr>
      </w:pPr>
    </w:p>
    <w:p w14:paraId="55BFA59C" w14:textId="77777777" w:rsidR="00C12741" w:rsidRPr="008952AE" w:rsidRDefault="00C12741" w:rsidP="00C12741">
      <w:pPr>
        <w:widowControl w:val="0"/>
        <w:rPr>
          <w:rFonts w:ascii="Georgia" w:hAnsi="Georgia"/>
          <w:sz w:val="22"/>
          <w:szCs w:val="22"/>
        </w:rPr>
      </w:pPr>
    </w:p>
    <w:p w14:paraId="1D365066" w14:textId="77777777" w:rsidR="007A6465" w:rsidRPr="004F61D3" w:rsidRDefault="007A6465" w:rsidP="00513FFF">
      <w:pPr>
        <w:rPr>
          <w:rFonts w:ascii="Georgia" w:hAnsi="Georgia" w:cs="Arial"/>
          <w:sz w:val="22"/>
          <w:szCs w:val="24"/>
          <w:lang w:val="en-US"/>
        </w:rPr>
      </w:pPr>
      <w:r w:rsidRPr="004F61D3">
        <w:rPr>
          <w:rFonts w:ascii="Georgia" w:hAnsi="Georgia" w:cs="Arial"/>
          <w:sz w:val="22"/>
          <w:szCs w:val="24"/>
          <w:lang w:val="en-US"/>
        </w:rPr>
        <w:t>PricewaterhouseCoopers</w:t>
      </w:r>
    </w:p>
    <w:p w14:paraId="47B7221C" w14:textId="77777777" w:rsidR="007A6465" w:rsidRPr="004F61D3" w:rsidRDefault="007A6465" w:rsidP="00513FFF">
      <w:pPr>
        <w:rPr>
          <w:rFonts w:ascii="Georgia" w:hAnsi="Georgia" w:cs="Arial"/>
          <w:sz w:val="22"/>
          <w:szCs w:val="24"/>
          <w:lang w:val="en-US"/>
        </w:rPr>
      </w:pPr>
      <w:r w:rsidRPr="004F61D3">
        <w:rPr>
          <w:rFonts w:ascii="Georgia" w:hAnsi="Georgia" w:cs="Arial"/>
          <w:sz w:val="22"/>
          <w:szCs w:val="24"/>
          <w:lang w:val="en-US"/>
        </w:rPr>
        <w:t>Auditores Independentes Ltda.</w:t>
      </w:r>
    </w:p>
    <w:p w14:paraId="57A469D5" w14:textId="77777777" w:rsidR="007A6465" w:rsidRPr="004F61D3" w:rsidRDefault="007A6465">
      <w:pPr>
        <w:rPr>
          <w:sz w:val="24"/>
          <w:szCs w:val="24"/>
          <w:lang w:val="en-US"/>
        </w:rPr>
      </w:pPr>
      <w:r w:rsidRPr="004F61D3">
        <w:rPr>
          <w:rFonts w:ascii="Georgia" w:hAnsi="Georgia" w:cs="Arial"/>
          <w:sz w:val="22"/>
          <w:szCs w:val="24"/>
          <w:lang w:val="en-US"/>
        </w:rPr>
        <w:t>CRC 2SP000160/F-5</w:t>
      </w:r>
    </w:p>
    <w:p w14:paraId="5FE69060" w14:textId="7EB5BD91" w:rsidR="00C12741" w:rsidRPr="004F61D3" w:rsidRDefault="00C12741" w:rsidP="00C12741">
      <w:pPr>
        <w:widowControl w:val="0"/>
        <w:rPr>
          <w:rFonts w:ascii="Georgia" w:hAnsi="Georgia"/>
          <w:sz w:val="22"/>
          <w:szCs w:val="22"/>
          <w:lang w:val="en-US"/>
        </w:rPr>
      </w:pPr>
    </w:p>
    <w:p w14:paraId="2B3DACB6" w14:textId="77777777" w:rsidR="00C12741" w:rsidRPr="004F61D3" w:rsidRDefault="00C12741" w:rsidP="00C12741">
      <w:pPr>
        <w:widowControl w:val="0"/>
        <w:rPr>
          <w:rFonts w:ascii="Georgia" w:hAnsi="Georgia"/>
          <w:sz w:val="22"/>
          <w:szCs w:val="22"/>
          <w:lang w:val="en-US"/>
        </w:rPr>
      </w:pPr>
    </w:p>
    <w:p w14:paraId="781782ED" w14:textId="77777777" w:rsidR="00C12741" w:rsidRPr="004F61D3" w:rsidRDefault="00C12741" w:rsidP="00C12741">
      <w:pPr>
        <w:widowControl w:val="0"/>
        <w:rPr>
          <w:rFonts w:ascii="Georgia" w:hAnsi="Georgia"/>
          <w:sz w:val="22"/>
          <w:szCs w:val="22"/>
          <w:lang w:val="en-US"/>
        </w:rPr>
      </w:pPr>
    </w:p>
    <w:p w14:paraId="3906C2DF" w14:textId="77777777" w:rsidR="00C12741" w:rsidRPr="004F61D3" w:rsidRDefault="00C12741" w:rsidP="00C12741">
      <w:pPr>
        <w:widowControl w:val="0"/>
        <w:rPr>
          <w:rFonts w:ascii="Georgia" w:hAnsi="Georgia"/>
          <w:sz w:val="22"/>
          <w:szCs w:val="22"/>
          <w:lang w:val="en-US"/>
        </w:rPr>
      </w:pPr>
    </w:p>
    <w:p w14:paraId="40E1EE03" w14:textId="77777777" w:rsidR="007A6465" w:rsidRPr="008952AE" w:rsidRDefault="007A6465">
      <w:pPr>
        <w:rPr>
          <w:rFonts w:ascii="Georgia" w:hAnsi="Georgia"/>
          <w:sz w:val="22"/>
          <w:szCs w:val="24"/>
        </w:rPr>
      </w:pPr>
      <w:r w:rsidRPr="008952AE">
        <w:rPr>
          <w:rFonts w:ascii="Georgia" w:hAnsi="Georgia"/>
          <w:sz w:val="22"/>
          <w:szCs w:val="24"/>
        </w:rPr>
        <w:t>Marcos Magnusson de Carvalho</w:t>
      </w:r>
    </w:p>
    <w:p w14:paraId="3674B66B" w14:textId="77777777" w:rsidR="007A6465" w:rsidRPr="008952AE" w:rsidRDefault="007A6465">
      <w:pPr>
        <w:rPr>
          <w:sz w:val="24"/>
          <w:szCs w:val="24"/>
        </w:rPr>
      </w:pPr>
      <w:r w:rsidRPr="008952AE">
        <w:rPr>
          <w:rFonts w:ascii="Georgia" w:hAnsi="Georgia"/>
          <w:sz w:val="22"/>
          <w:szCs w:val="24"/>
        </w:rPr>
        <w:t>Contador CRC 1SP215373/O-9</w:t>
      </w:r>
    </w:p>
    <w:p w14:paraId="21D9F812" w14:textId="3750635B" w:rsidR="00C12741" w:rsidRPr="008952AE" w:rsidRDefault="00C12741" w:rsidP="00C12741">
      <w:pPr>
        <w:widowControl w:val="0"/>
        <w:rPr>
          <w:rFonts w:ascii="Georgia" w:hAnsi="Georgia"/>
          <w:sz w:val="22"/>
          <w:szCs w:val="22"/>
        </w:rPr>
      </w:pPr>
    </w:p>
    <w:p w14:paraId="60CCB289" w14:textId="1E4EAA5A" w:rsidR="00355566" w:rsidRPr="008952AE" w:rsidRDefault="00355566" w:rsidP="00355566">
      <w:pPr>
        <w:rPr>
          <w:rFonts w:ascii="Georgia" w:hAnsi="Georgia" w:cs="Arial"/>
          <w:sz w:val="22"/>
          <w:szCs w:val="22"/>
          <w:vertAlign w:val="superscript"/>
        </w:rPr>
        <w:sectPr w:rsidR="00355566" w:rsidRPr="008952AE" w:rsidSect="008F0921">
          <w:headerReference w:type="default" r:id="rId19"/>
          <w:footerReference w:type="default" r:id="rId20"/>
          <w:headerReference w:type="first" r:id="rId21"/>
          <w:footerReference w:type="first" r:id="rId22"/>
          <w:pgSz w:w="12242" w:h="15842" w:code="1"/>
          <w:pgMar w:top="2268" w:right="851" w:bottom="1418" w:left="1985" w:header="2268" w:footer="567" w:gutter="0"/>
          <w:cols w:space="186"/>
          <w:titlePg/>
          <w:docGrid w:linePitch="299"/>
        </w:sectPr>
      </w:pPr>
    </w:p>
    <w:tbl>
      <w:tblPr>
        <w:tblW w:w="5000" w:type="pct"/>
        <w:tblCellMar>
          <w:left w:w="70" w:type="dxa"/>
          <w:right w:w="70" w:type="dxa"/>
        </w:tblCellMar>
        <w:tblLook w:val="04A0" w:firstRow="1" w:lastRow="0" w:firstColumn="1" w:lastColumn="0" w:noHBand="0" w:noVBand="1"/>
      </w:tblPr>
      <w:tblGrid>
        <w:gridCol w:w="3049"/>
        <w:gridCol w:w="641"/>
        <w:gridCol w:w="162"/>
        <w:gridCol w:w="1342"/>
        <w:gridCol w:w="353"/>
        <w:gridCol w:w="1257"/>
        <w:gridCol w:w="218"/>
        <w:gridCol w:w="3072"/>
        <w:gridCol w:w="641"/>
        <w:gridCol w:w="191"/>
        <w:gridCol w:w="1626"/>
        <w:gridCol w:w="146"/>
        <w:gridCol w:w="1157"/>
      </w:tblGrid>
      <w:tr w:rsidR="00BD4496" w:rsidRPr="008952AE" w14:paraId="58DA23F1" w14:textId="77777777" w:rsidTr="00BD4496">
        <w:trPr>
          <w:trHeight w:val="198"/>
        </w:trPr>
        <w:tc>
          <w:tcPr>
            <w:tcW w:w="1114" w:type="pct"/>
            <w:tcBorders>
              <w:top w:val="nil"/>
              <w:left w:val="nil"/>
              <w:bottom w:val="nil"/>
              <w:right w:val="nil"/>
            </w:tcBorders>
            <w:noWrap/>
            <w:vAlign w:val="center"/>
            <w:hideMark/>
          </w:tcPr>
          <w:p w14:paraId="74007D24" w14:textId="77777777" w:rsidR="00BD4496" w:rsidRPr="008952AE" w:rsidRDefault="00BD4496" w:rsidP="00BD4496">
            <w:pPr>
              <w:rPr>
                <w:rFonts w:ascii="Arial" w:hAnsi="Arial" w:cs="Arial"/>
                <w:b/>
                <w:bCs/>
                <w:color w:val="000000"/>
                <w:sz w:val="18"/>
                <w:szCs w:val="18"/>
              </w:rPr>
            </w:pPr>
            <w:r w:rsidRPr="008952AE">
              <w:rPr>
                <w:rFonts w:ascii="Arial" w:hAnsi="Arial" w:cs="Arial"/>
                <w:b/>
                <w:bCs/>
                <w:color w:val="000000"/>
                <w:sz w:val="18"/>
                <w:szCs w:val="18"/>
              </w:rPr>
              <w:lastRenderedPageBreak/>
              <w:t>Ativo</w:t>
            </w:r>
          </w:p>
        </w:tc>
        <w:tc>
          <w:tcPr>
            <w:tcW w:w="199" w:type="pct"/>
            <w:tcBorders>
              <w:top w:val="nil"/>
              <w:left w:val="nil"/>
              <w:bottom w:val="single" w:sz="8" w:space="0" w:color="auto"/>
              <w:right w:val="nil"/>
            </w:tcBorders>
            <w:noWrap/>
            <w:vAlign w:val="center"/>
            <w:hideMark/>
          </w:tcPr>
          <w:p w14:paraId="51CDCE48" w14:textId="77777777" w:rsidR="00BD4496" w:rsidRPr="008952AE" w:rsidRDefault="00BD4496" w:rsidP="00BD4496">
            <w:pPr>
              <w:jc w:val="center"/>
              <w:rPr>
                <w:rFonts w:ascii="Arial" w:hAnsi="Arial" w:cs="Arial"/>
                <w:b/>
                <w:bCs/>
                <w:color w:val="000000"/>
                <w:sz w:val="18"/>
                <w:szCs w:val="18"/>
              </w:rPr>
            </w:pPr>
            <w:r w:rsidRPr="008952AE">
              <w:rPr>
                <w:rFonts w:ascii="Arial" w:hAnsi="Arial" w:cs="Arial"/>
                <w:b/>
                <w:bCs/>
                <w:color w:val="000000"/>
                <w:sz w:val="18"/>
                <w:szCs w:val="18"/>
              </w:rPr>
              <w:t>Notas</w:t>
            </w:r>
          </w:p>
        </w:tc>
        <w:tc>
          <w:tcPr>
            <w:tcW w:w="72" w:type="pct"/>
            <w:tcBorders>
              <w:top w:val="nil"/>
              <w:left w:val="nil"/>
              <w:bottom w:val="nil"/>
              <w:right w:val="nil"/>
            </w:tcBorders>
            <w:vAlign w:val="center"/>
            <w:hideMark/>
          </w:tcPr>
          <w:p w14:paraId="5F6F71E7" w14:textId="77777777" w:rsidR="00BD4496" w:rsidRPr="008952AE" w:rsidRDefault="00BD4496" w:rsidP="00BD4496">
            <w:pPr>
              <w:jc w:val="center"/>
              <w:rPr>
                <w:rFonts w:ascii="Arial" w:hAnsi="Arial" w:cs="Arial"/>
                <w:b/>
                <w:bCs/>
                <w:color w:val="000000"/>
                <w:sz w:val="18"/>
                <w:szCs w:val="18"/>
              </w:rPr>
            </w:pPr>
          </w:p>
        </w:tc>
        <w:tc>
          <w:tcPr>
            <w:tcW w:w="498" w:type="pct"/>
            <w:tcBorders>
              <w:top w:val="nil"/>
              <w:left w:val="nil"/>
              <w:bottom w:val="single" w:sz="8" w:space="0" w:color="auto"/>
              <w:right w:val="nil"/>
            </w:tcBorders>
            <w:noWrap/>
            <w:vAlign w:val="center"/>
            <w:hideMark/>
          </w:tcPr>
          <w:p w14:paraId="51718B46" w14:textId="77777777" w:rsidR="00BD4496" w:rsidRPr="008952AE" w:rsidRDefault="00BD4496" w:rsidP="00BD4496">
            <w:pPr>
              <w:jc w:val="right"/>
              <w:rPr>
                <w:rFonts w:ascii="Arial" w:hAnsi="Arial" w:cs="Arial"/>
                <w:b/>
                <w:bCs/>
                <w:color w:val="000000"/>
                <w:sz w:val="18"/>
                <w:szCs w:val="18"/>
              </w:rPr>
            </w:pPr>
            <w:r w:rsidRPr="008952AE">
              <w:rPr>
                <w:rFonts w:ascii="Arial" w:hAnsi="Arial" w:cs="Arial"/>
                <w:b/>
                <w:bCs/>
                <w:color w:val="000000"/>
                <w:sz w:val="18"/>
                <w:szCs w:val="18"/>
              </w:rPr>
              <w:t>31/03/2026</w:t>
            </w:r>
          </w:p>
        </w:tc>
        <w:tc>
          <w:tcPr>
            <w:tcW w:w="141" w:type="pct"/>
            <w:tcBorders>
              <w:top w:val="nil"/>
              <w:left w:val="nil"/>
              <w:bottom w:val="nil"/>
              <w:right w:val="nil"/>
            </w:tcBorders>
            <w:vAlign w:val="center"/>
            <w:hideMark/>
          </w:tcPr>
          <w:p w14:paraId="0BF8ECE7" w14:textId="77777777" w:rsidR="00BD4496" w:rsidRPr="008952AE" w:rsidRDefault="00BD4496" w:rsidP="00BD4496">
            <w:pPr>
              <w:jc w:val="right"/>
              <w:rPr>
                <w:rFonts w:ascii="Arial" w:hAnsi="Arial" w:cs="Arial"/>
                <w:b/>
                <w:bCs/>
                <w:color w:val="000000"/>
                <w:sz w:val="18"/>
                <w:szCs w:val="18"/>
              </w:rPr>
            </w:pPr>
          </w:p>
        </w:tc>
        <w:tc>
          <w:tcPr>
            <w:tcW w:w="467" w:type="pct"/>
            <w:tcBorders>
              <w:top w:val="nil"/>
              <w:left w:val="nil"/>
              <w:bottom w:val="single" w:sz="8" w:space="0" w:color="auto"/>
              <w:right w:val="nil"/>
            </w:tcBorders>
            <w:noWrap/>
            <w:vAlign w:val="center"/>
            <w:hideMark/>
          </w:tcPr>
          <w:p w14:paraId="67A4FFAE" w14:textId="77777777" w:rsidR="00BD4496" w:rsidRPr="008952AE" w:rsidRDefault="00BD4496" w:rsidP="00BD4496">
            <w:pPr>
              <w:jc w:val="right"/>
              <w:rPr>
                <w:rFonts w:ascii="Arial" w:hAnsi="Arial" w:cs="Arial"/>
                <w:b/>
                <w:bCs/>
                <w:color w:val="000000"/>
                <w:sz w:val="18"/>
                <w:szCs w:val="18"/>
              </w:rPr>
            </w:pPr>
            <w:r w:rsidRPr="008952AE">
              <w:rPr>
                <w:rFonts w:ascii="Arial" w:hAnsi="Arial" w:cs="Arial"/>
                <w:b/>
                <w:bCs/>
                <w:color w:val="000000"/>
                <w:sz w:val="18"/>
                <w:szCs w:val="18"/>
              </w:rPr>
              <w:t>31/12/2025</w:t>
            </w:r>
          </w:p>
        </w:tc>
        <w:tc>
          <w:tcPr>
            <w:tcW w:w="92" w:type="pct"/>
            <w:tcBorders>
              <w:top w:val="nil"/>
              <w:left w:val="nil"/>
              <w:bottom w:val="nil"/>
              <w:right w:val="nil"/>
            </w:tcBorders>
            <w:noWrap/>
            <w:vAlign w:val="bottom"/>
            <w:hideMark/>
          </w:tcPr>
          <w:p w14:paraId="3FF1A508" w14:textId="77777777" w:rsidR="00BD4496" w:rsidRPr="008952AE" w:rsidRDefault="00BD4496" w:rsidP="00BD4496">
            <w:pPr>
              <w:jc w:val="right"/>
              <w:rPr>
                <w:rFonts w:ascii="Arial" w:hAnsi="Arial" w:cs="Arial"/>
                <w:b/>
                <w:bCs/>
                <w:color w:val="000000"/>
                <w:sz w:val="18"/>
                <w:szCs w:val="18"/>
              </w:rPr>
            </w:pPr>
          </w:p>
        </w:tc>
        <w:tc>
          <w:tcPr>
            <w:tcW w:w="1083" w:type="pct"/>
            <w:tcBorders>
              <w:top w:val="nil"/>
              <w:left w:val="nil"/>
              <w:bottom w:val="nil"/>
              <w:right w:val="nil"/>
            </w:tcBorders>
            <w:noWrap/>
            <w:vAlign w:val="center"/>
            <w:hideMark/>
          </w:tcPr>
          <w:p w14:paraId="3454F02F" w14:textId="77777777" w:rsidR="00BD4496" w:rsidRPr="008952AE" w:rsidRDefault="00BD4496" w:rsidP="00BD4496">
            <w:pPr>
              <w:rPr>
                <w:rFonts w:ascii="Arial" w:hAnsi="Arial" w:cs="Arial"/>
                <w:b/>
                <w:bCs/>
                <w:color w:val="000000"/>
                <w:sz w:val="18"/>
                <w:szCs w:val="18"/>
              </w:rPr>
            </w:pPr>
            <w:r w:rsidRPr="008952AE">
              <w:rPr>
                <w:rFonts w:ascii="Arial" w:hAnsi="Arial" w:cs="Arial"/>
                <w:b/>
                <w:bCs/>
                <w:color w:val="000000"/>
                <w:sz w:val="18"/>
                <w:szCs w:val="18"/>
              </w:rPr>
              <w:t>Passivo</w:t>
            </w:r>
          </w:p>
        </w:tc>
        <w:tc>
          <w:tcPr>
            <w:tcW w:w="199" w:type="pct"/>
            <w:tcBorders>
              <w:top w:val="nil"/>
              <w:left w:val="nil"/>
              <w:bottom w:val="single" w:sz="8" w:space="0" w:color="auto"/>
              <w:right w:val="nil"/>
            </w:tcBorders>
            <w:noWrap/>
            <w:vAlign w:val="center"/>
            <w:hideMark/>
          </w:tcPr>
          <w:p w14:paraId="398F1178" w14:textId="77777777" w:rsidR="00BD4496" w:rsidRPr="008952AE" w:rsidRDefault="00BD4496" w:rsidP="00BD4496">
            <w:pPr>
              <w:jc w:val="center"/>
              <w:rPr>
                <w:rFonts w:ascii="Arial" w:hAnsi="Arial" w:cs="Arial"/>
                <w:b/>
                <w:bCs/>
                <w:color w:val="000000"/>
                <w:sz w:val="18"/>
                <w:szCs w:val="18"/>
              </w:rPr>
            </w:pPr>
            <w:r w:rsidRPr="008952AE">
              <w:rPr>
                <w:rFonts w:ascii="Arial" w:hAnsi="Arial" w:cs="Arial"/>
                <w:b/>
                <w:bCs/>
                <w:color w:val="000000"/>
                <w:sz w:val="18"/>
                <w:szCs w:val="18"/>
              </w:rPr>
              <w:t>Notas</w:t>
            </w:r>
          </w:p>
        </w:tc>
        <w:tc>
          <w:tcPr>
            <w:tcW w:w="59" w:type="pct"/>
            <w:tcBorders>
              <w:top w:val="nil"/>
              <w:left w:val="nil"/>
              <w:bottom w:val="nil"/>
              <w:right w:val="nil"/>
            </w:tcBorders>
            <w:vAlign w:val="center"/>
            <w:hideMark/>
          </w:tcPr>
          <w:p w14:paraId="409DECA1" w14:textId="77777777" w:rsidR="00BD4496" w:rsidRPr="008952AE" w:rsidRDefault="00BD4496" w:rsidP="00BD4496">
            <w:pPr>
              <w:jc w:val="center"/>
              <w:rPr>
                <w:rFonts w:ascii="Arial" w:hAnsi="Arial" w:cs="Arial"/>
                <w:b/>
                <w:bCs/>
                <w:color w:val="000000"/>
                <w:sz w:val="18"/>
                <w:szCs w:val="18"/>
              </w:rPr>
            </w:pPr>
          </w:p>
        </w:tc>
        <w:tc>
          <w:tcPr>
            <w:tcW w:w="600" w:type="pct"/>
            <w:tcBorders>
              <w:top w:val="nil"/>
              <w:left w:val="nil"/>
              <w:bottom w:val="single" w:sz="8" w:space="0" w:color="auto"/>
              <w:right w:val="nil"/>
            </w:tcBorders>
            <w:shd w:val="clear" w:color="000000" w:fill="FFFFFF"/>
            <w:noWrap/>
            <w:vAlign w:val="center"/>
            <w:hideMark/>
          </w:tcPr>
          <w:p w14:paraId="058BB3A2" w14:textId="77777777" w:rsidR="00BD4496" w:rsidRPr="008952AE" w:rsidRDefault="00BD4496" w:rsidP="00BD4496">
            <w:pPr>
              <w:jc w:val="right"/>
              <w:rPr>
                <w:rFonts w:ascii="Arial" w:hAnsi="Arial" w:cs="Arial"/>
                <w:b/>
                <w:bCs/>
                <w:color w:val="000000"/>
                <w:sz w:val="18"/>
                <w:szCs w:val="18"/>
              </w:rPr>
            </w:pPr>
            <w:r w:rsidRPr="008952AE">
              <w:rPr>
                <w:rFonts w:ascii="Arial" w:hAnsi="Arial" w:cs="Arial"/>
                <w:b/>
                <w:bCs/>
                <w:color w:val="000000"/>
                <w:sz w:val="18"/>
                <w:szCs w:val="18"/>
              </w:rPr>
              <w:t>31/03/2026</w:t>
            </w:r>
          </w:p>
        </w:tc>
        <w:tc>
          <w:tcPr>
            <w:tcW w:w="45" w:type="pct"/>
            <w:tcBorders>
              <w:top w:val="nil"/>
              <w:left w:val="nil"/>
              <w:bottom w:val="nil"/>
              <w:right w:val="nil"/>
            </w:tcBorders>
            <w:vAlign w:val="center"/>
            <w:hideMark/>
          </w:tcPr>
          <w:p w14:paraId="5B770AD8" w14:textId="77777777" w:rsidR="00BD4496" w:rsidRPr="008952AE" w:rsidRDefault="00BD4496" w:rsidP="00BD4496">
            <w:pPr>
              <w:jc w:val="right"/>
              <w:rPr>
                <w:rFonts w:ascii="Arial" w:hAnsi="Arial" w:cs="Arial"/>
                <w:b/>
                <w:bCs/>
                <w:color w:val="000000"/>
                <w:sz w:val="18"/>
                <w:szCs w:val="18"/>
              </w:rPr>
            </w:pPr>
          </w:p>
        </w:tc>
        <w:tc>
          <w:tcPr>
            <w:tcW w:w="432" w:type="pct"/>
            <w:tcBorders>
              <w:top w:val="nil"/>
              <w:left w:val="nil"/>
              <w:bottom w:val="single" w:sz="8" w:space="0" w:color="auto"/>
              <w:right w:val="nil"/>
            </w:tcBorders>
            <w:noWrap/>
            <w:vAlign w:val="center"/>
            <w:hideMark/>
          </w:tcPr>
          <w:p w14:paraId="00E7D4C4" w14:textId="77777777" w:rsidR="00BD4496" w:rsidRPr="008952AE" w:rsidRDefault="00BD4496" w:rsidP="00BD4496">
            <w:pPr>
              <w:jc w:val="right"/>
              <w:rPr>
                <w:rFonts w:ascii="Arial" w:hAnsi="Arial" w:cs="Arial"/>
                <w:b/>
                <w:bCs/>
                <w:color w:val="000000"/>
                <w:sz w:val="18"/>
                <w:szCs w:val="18"/>
              </w:rPr>
            </w:pPr>
            <w:r w:rsidRPr="008952AE">
              <w:rPr>
                <w:rFonts w:ascii="Arial" w:hAnsi="Arial" w:cs="Arial"/>
                <w:b/>
                <w:bCs/>
                <w:color w:val="000000"/>
                <w:sz w:val="18"/>
                <w:szCs w:val="18"/>
              </w:rPr>
              <w:t>31/12/2025</w:t>
            </w:r>
          </w:p>
        </w:tc>
      </w:tr>
      <w:tr w:rsidR="00BD4496" w:rsidRPr="008952AE" w14:paraId="4BF441D2" w14:textId="77777777" w:rsidTr="00BD4496">
        <w:trPr>
          <w:trHeight w:val="198"/>
        </w:trPr>
        <w:tc>
          <w:tcPr>
            <w:tcW w:w="1114" w:type="pct"/>
            <w:tcBorders>
              <w:top w:val="nil"/>
              <w:left w:val="nil"/>
              <w:bottom w:val="nil"/>
              <w:right w:val="nil"/>
            </w:tcBorders>
            <w:noWrap/>
            <w:vAlign w:val="bottom"/>
            <w:hideMark/>
          </w:tcPr>
          <w:p w14:paraId="43A1ABFE" w14:textId="77777777" w:rsidR="00BD4496" w:rsidRPr="008952AE" w:rsidRDefault="00BD4496" w:rsidP="00BD4496">
            <w:pPr>
              <w:jc w:val="right"/>
              <w:rPr>
                <w:rFonts w:ascii="Arial" w:hAnsi="Arial" w:cs="Arial"/>
                <w:b/>
                <w:bCs/>
                <w:color w:val="000000"/>
                <w:sz w:val="18"/>
                <w:szCs w:val="18"/>
              </w:rPr>
            </w:pPr>
          </w:p>
        </w:tc>
        <w:tc>
          <w:tcPr>
            <w:tcW w:w="199" w:type="pct"/>
            <w:tcBorders>
              <w:top w:val="nil"/>
              <w:left w:val="nil"/>
              <w:bottom w:val="nil"/>
              <w:right w:val="nil"/>
            </w:tcBorders>
            <w:noWrap/>
            <w:vAlign w:val="bottom"/>
            <w:hideMark/>
          </w:tcPr>
          <w:p w14:paraId="2C50139B" w14:textId="77777777" w:rsidR="00BD4496" w:rsidRPr="008952AE" w:rsidRDefault="00BD4496" w:rsidP="00BD4496">
            <w:pPr>
              <w:rPr>
                <w:rFonts w:ascii="Arial" w:hAnsi="Arial" w:cs="Arial"/>
                <w:sz w:val="18"/>
                <w:szCs w:val="18"/>
              </w:rPr>
            </w:pPr>
          </w:p>
        </w:tc>
        <w:tc>
          <w:tcPr>
            <w:tcW w:w="72" w:type="pct"/>
            <w:tcBorders>
              <w:top w:val="nil"/>
              <w:left w:val="nil"/>
              <w:bottom w:val="nil"/>
              <w:right w:val="nil"/>
            </w:tcBorders>
            <w:vAlign w:val="center"/>
            <w:hideMark/>
          </w:tcPr>
          <w:p w14:paraId="170CDD1B" w14:textId="77777777" w:rsidR="00BD4496" w:rsidRPr="008952AE" w:rsidRDefault="00BD4496" w:rsidP="00BD4496">
            <w:pPr>
              <w:rPr>
                <w:rFonts w:ascii="Arial" w:hAnsi="Arial" w:cs="Arial"/>
                <w:sz w:val="18"/>
                <w:szCs w:val="18"/>
              </w:rPr>
            </w:pPr>
          </w:p>
        </w:tc>
        <w:tc>
          <w:tcPr>
            <w:tcW w:w="498" w:type="pct"/>
            <w:tcBorders>
              <w:top w:val="nil"/>
              <w:left w:val="nil"/>
              <w:bottom w:val="nil"/>
              <w:right w:val="nil"/>
            </w:tcBorders>
            <w:noWrap/>
            <w:vAlign w:val="center"/>
            <w:hideMark/>
          </w:tcPr>
          <w:p w14:paraId="638B0656" w14:textId="77777777" w:rsidR="00BD4496" w:rsidRPr="008952AE" w:rsidRDefault="00BD4496" w:rsidP="00BD4496">
            <w:pPr>
              <w:jc w:val="right"/>
              <w:rPr>
                <w:rFonts w:ascii="Arial" w:hAnsi="Arial" w:cs="Arial"/>
                <w:sz w:val="18"/>
                <w:szCs w:val="18"/>
              </w:rPr>
            </w:pPr>
          </w:p>
        </w:tc>
        <w:tc>
          <w:tcPr>
            <w:tcW w:w="141" w:type="pct"/>
            <w:tcBorders>
              <w:top w:val="nil"/>
              <w:left w:val="nil"/>
              <w:bottom w:val="nil"/>
              <w:right w:val="nil"/>
            </w:tcBorders>
            <w:vAlign w:val="center"/>
            <w:hideMark/>
          </w:tcPr>
          <w:p w14:paraId="677EED8D" w14:textId="77777777" w:rsidR="00BD4496" w:rsidRPr="008952AE" w:rsidRDefault="00BD4496" w:rsidP="00BD4496">
            <w:pPr>
              <w:jc w:val="right"/>
              <w:rPr>
                <w:rFonts w:ascii="Arial" w:hAnsi="Arial" w:cs="Arial"/>
                <w:sz w:val="18"/>
                <w:szCs w:val="18"/>
              </w:rPr>
            </w:pPr>
          </w:p>
        </w:tc>
        <w:tc>
          <w:tcPr>
            <w:tcW w:w="467" w:type="pct"/>
            <w:tcBorders>
              <w:top w:val="nil"/>
              <w:left w:val="nil"/>
              <w:bottom w:val="nil"/>
              <w:right w:val="nil"/>
            </w:tcBorders>
            <w:noWrap/>
            <w:vAlign w:val="center"/>
            <w:hideMark/>
          </w:tcPr>
          <w:p w14:paraId="0B6C3209" w14:textId="77777777" w:rsidR="00BD4496" w:rsidRPr="008952AE" w:rsidRDefault="00BD4496" w:rsidP="00BD4496">
            <w:pPr>
              <w:jc w:val="right"/>
              <w:rPr>
                <w:rFonts w:ascii="Arial" w:hAnsi="Arial" w:cs="Arial"/>
                <w:sz w:val="18"/>
                <w:szCs w:val="18"/>
              </w:rPr>
            </w:pPr>
          </w:p>
        </w:tc>
        <w:tc>
          <w:tcPr>
            <w:tcW w:w="92" w:type="pct"/>
            <w:tcBorders>
              <w:top w:val="nil"/>
              <w:left w:val="nil"/>
              <w:bottom w:val="nil"/>
              <w:right w:val="nil"/>
            </w:tcBorders>
            <w:noWrap/>
            <w:vAlign w:val="bottom"/>
            <w:hideMark/>
          </w:tcPr>
          <w:p w14:paraId="50C847C1" w14:textId="77777777" w:rsidR="00BD4496" w:rsidRPr="008952AE" w:rsidRDefault="00BD4496" w:rsidP="00BD4496">
            <w:pPr>
              <w:jc w:val="right"/>
              <w:rPr>
                <w:rFonts w:ascii="Arial" w:hAnsi="Arial" w:cs="Arial"/>
                <w:sz w:val="18"/>
                <w:szCs w:val="18"/>
              </w:rPr>
            </w:pPr>
          </w:p>
        </w:tc>
        <w:tc>
          <w:tcPr>
            <w:tcW w:w="1083" w:type="pct"/>
            <w:tcBorders>
              <w:top w:val="nil"/>
              <w:left w:val="nil"/>
              <w:bottom w:val="nil"/>
              <w:right w:val="nil"/>
            </w:tcBorders>
            <w:noWrap/>
            <w:vAlign w:val="bottom"/>
            <w:hideMark/>
          </w:tcPr>
          <w:p w14:paraId="2E7591B4" w14:textId="77777777" w:rsidR="00BD4496" w:rsidRPr="008952AE" w:rsidRDefault="00BD4496" w:rsidP="00BD4496">
            <w:pPr>
              <w:rPr>
                <w:rFonts w:ascii="Arial" w:hAnsi="Arial" w:cs="Arial"/>
                <w:sz w:val="18"/>
                <w:szCs w:val="18"/>
              </w:rPr>
            </w:pPr>
          </w:p>
        </w:tc>
        <w:tc>
          <w:tcPr>
            <w:tcW w:w="199" w:type="pct"/>
            <w:tcBorders>
              <w:top w:val="nil"/>
              <w:left w:val="nil"/>
              <w:bottom w:val="nil"/>
              <w:right w:val="nil"/>
            </w:tcBorders>
            <w:noWrap/>
            <w:vAlign w:val="bottom"/>
            <w:hideMark/>
          </w:tcPr>
          <w:p w14:paraId="6F637104" w14:textId="77777777" w:rsidR="00BD4496" w:rsidRPr="008952AE" w:rsidRDefault="00BD4496" w:rsidP="00BD4496">
            <w:pPr>
              <w:rPr>
                <w:rFonts w:ascii="Arial" w:hAnsi="Arial" w:cs="Arial"/>
                <w:sz w:val="18"/>
                <w:szCs w:val="18"/>
              </w:rPr>
            </w:pPr>
          </w:p>
        </w:tc>
        <w:tc>
          <w:tcPr>
            <w:tcW w:w="59" w:type="pct"/>
            <w:tcBorders>
              <w:top w:val="nil"/>
              <w:left w:val="nil"/>
              <w:bottom w:val="nil"/>
              <w:right w:val="nil"/>
            </w:tcBorders>
            <w:vAlign w:val="center"/>
            <w:hideMark/>
          </w:tcPr>
          <w:p w14:paraId="54F3A35C" w14:textId="77777777" w:rsidR="00BD4496" w:rsidRPr="008952AE" w:rsidRDefault="00BD4496" w:rsidP="00BD4496">
            <w:pPr>
              <w:rPr>
                <w:rFonts w:ascii="Arial" w:hAnsi="Arial" w:cs="Arial"/>
                <w:sz w:val="18"/>
                <w:szCs w:val="18"/>
              </w:rPr>
            </w:pPr>
          </w:p>
        </w:tc>
        <w:tc>
          <w:tcPr>
            <w:tcW w:w="600" w:type="pct"/>
            <w:tcBorders>
              <w:top w:val="nil"/>
              <w:left w:val="nil"/>
              <w:bottom w:val="nil"/>
              <w:right w:val="nil"/>
            </w:tcBorders>
            <w:shd w:val="clear" w:color="000000" w:fill="FFFFFF"/>
            <w:noWrap/>
            <w:vAlign w:val="center"/>
            <w:hideMark/>
          </w:tcPr>
          <w:p w14:paraId="21CED278" w14:textId="77777777" w:rsidR="00BD4496" w:rsidRPr="008952AE" w:rsidRDefault="00BD4496" w:rsidP="00BD4496">
            <w:pPr>
              <w:jc w:val="center"/>
              <w:rPr>
                <w:rFonts w:ascii="Arial" w:hAnsi="Arial" w:cs="Arial"/>
                <w:color w:val="000000"/>
                <w:sz w:val="18"/>
                <w:szCs w:val="18"/>
              </w:rPr>
            </w:pPr>
            <w:r w:rsidRPr="008952AE">
              <w:rPr>
                <w:rFonts w:ascii="Arial" w:hAnsi="Arial" w:cs="Arial"/>
                <w:color w:val="000000"/>
                <w:sz w:val="18"/>
                <w:szCs w:val="18"/>
              </w:rPr>
              <w:t> </w:t>
            </w:r>
          </w:p>
        </w:tc>
        <w:tc>
          <w:tcPr>
            <w:tcW w:w="45" w:type="pct"/>
            <w:tcBorders>
              <w:top w:val="nil"/>
              <w:left w:val="nil"/>
              <w:bottom w:val="nil"/>
              <w:right w:val="nil"/>
            </w:tcBorders>
            <w:vAlign w:val="center"/>
            <w:hideMark/>
          </w:tcPr>
          <w:p w14:paraId="166D1B77" w14:textId="77777777" w:rsidR="00BD4496" w:rsidRPr="008952AE" w:rsidRDefault="00BD4496" w:rsidP="00BD4496">
            <w:pPr>
              <w:jc w:val="center"/>
              <w:rPr>
                <w:rFonts w:ascii="Arial" w:hAnsi="Arial" w:cs="Arial"/>
                <w:color w:val="000000"/>
                <w:sz w:val="18"/>
                <w:szCs w:val="18"/>
              </w:rPr>
            </w:pPr>
          </w:p>
        </w:tc>
        <w:tc>
          <w:tcPr>
            <w:tcW w:w="432" w:type="pct"/>
            <w:tcBorders>
              <w:top w:val="nil"/>
              <w:left w:val="nil"/>
              <w:bottom w:val="nil"/>
              <w:right w:val="nil"/>
            </w:tcBorders>
            <w:noWrap/>
            <w:vAlign w:val="center"/>
            <w:hideMark/>
          </w:tcPr>
          <w:p w14:paraId="72C35DD9" w14:textId="77777777" w:rsidR="00BD4496" w:rsidRPr="008952AE" w:rsidRDefault="00BD4496" w:rsidP="00BD4496">
            <w:pPr>
              <w:jc w:val="center"/>
              <w:rPr>
                <w:rFonts w:ascii="Arial" w:hAnsi="Arial" w:cs="Arial"/>
                <w:sz w:val="18"/>
                <w:szCs w:val="18"/>
              </w:rPr>
            </w:pPr>
          </w:p>
        </w:tc>
      </w:tr>
      <w:tr w:rsidR="00BD4496" w:rsidRPr="008952AE" w14:paraId="6E8C846B" w14:textId="77777777" w:rsidTr="00BD4496">
        <w:trPr>
          <w:trHeight w:val="198"/>
        </w:trPr>
        <w:tc>
          <w:tcPr>
            <w:tcW w:w="1114" w:type="pct"/>
            <w:tcBorders>
              <w:top w:val="nil"/>
              <w:left w:val="nil"/>
              <w:bottom w:val="nil"/>
              <w:right w:val="nil"/>
            </w:tcBorders>
            <w:noWrap/>
            <w:vAlign w:val="center"/>
            <w:hideMark/>
          </w:tcPr>
          <w:p w14:paraId="748DF605"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Circulante</w:t>
            </w:r>
          </w:p>
        </w:tc>
        <w:tc>
          <w:tcPr>
            <w:tcW w:w="199" w:type="pct"/>
            <w:tcBorders>
              <w:top w:val="nil"/>
              <w:left w:val="nil"/>
              <w:bottom w:val="nil"/>
              <w:right w:val="nil"/>
            </w:tcBorders>
            <w:noWrap/>
            <w:vAlign w:val="bottom"/>
            <w:hideMark/>
          </w:tcPr>
          <w:p w14:paraId="05240AC4" w14:textId="77777777" w:rsidR="00BD4496" w:rsidRPr="008952AE" w:rsidRDefault="00BD4496" w:rsidP="00BD4496">
            <w:pPr>
              <w:rPr>
                <w:rFonts w:ascii="Arial" w:hAnsi="Arial" w:cs="Arial"/>
                <w:color w:val="000000"/>
                <w:sz w:val="18"/>
                <w:szCs w:val="18"/>
              </w:rPr>
            </w:pPr>
          </w:p>
        </w:tc>
        <w:tc>
          <w:tcPr>
            <w:tcW w:w="72" w:type="pct"/>
            <w:tcBorders>
              <w:top w:val="nil"/>
              <w:left w:val="nil"/>
              <w:bottom w:val="nil"/>
              <w:right w:val="nil"/>
            </w:tcBorders>
            <w:vAlign w:val="center"/>
            <w:hideMark/>
          </w:tcPr>
          <w:p w14:paraId="52BDB8E0" w14:textId="77777777" w:rsidR="00BD4496" w:rsidRPr="008952AE" w:rsidRDefault="00BD4496" w:rsidP="00BD4496">
            <w:pPr>
              <w:rPr>
                <w:rFonts w:ascii="Arial" w:hAnsi="Arial" w:cs="Arial"/>
                <w:sz w:val="18"/>
                <w:szCs w:val="18"/>
              </w:rPr>
            </w:pPr>
          </w:p>
        </w:tc>
        <w:tc>
          <w:tcPr>
            <w:tcW w:w="498" w:type="pct"/>
            <w:tcBorders>
              <w:top w:val="nil"/>
              <w:left w:val="nil"/>
              <w:bottom w:val="nil"/>
              <w:right w:val="nil"/>
            </w:tcBorders>
            <w:shd w:val="clear" w:color="000000" w:fill="FFFFFF"/>
            <w:noWrap/>
            <w:vAlign w:val="center"/>
            <w:hideMark/>
          </w:tcPr>
          <w:p w14:paraId="536A41A4" w14:textId="77777777" w:rsidR="00BD4496" w:rsidRPr="008952AE" w:rsidRDefault="00BD4496" w:rsidP="00BD4496">
            <w:pPr>
              <w:jc w:val="right"/>
              <w:rPr>
                <w:rFonts w:ascii="Arial" w:hAnsi="Arial" w:cs="Arial"/>
                <w:b/>
                <w:bCs/>
                <w:color w:val="000000"/>
                <w:sz w:val="18"/>
                <w:szCs w:val="18"/>
              </w:rPr>
            </w:pPr>
            <w:r w:rsidRPr="008952AE">
              <w:rPr>
                <w:rFonts w:ascii="Arial" w:hAnsi="Arial" w:cs="Arial"/>
                <w:b/>
                <w:bCs/>
                <w:color w:val="000000"/>
                <w:sz w:val="18"/>
                <w:szCs w:val="18"/>
              </w:rPr>
              <w:t> </w:t>
            </w:r>
          </w:p>
        </w:tc>
        <w:tc>
          <w:tcPr>
            <w:tcW w:w="141" w:type="pct"/>
            <w:tcBorders>
              <w:top w:val="nil"/>
              <w:left w:val="nil"/>
              <w:bottom w:val="nil"/>
              <w:right w:val="nil"/>
            </w:tcBorders>
            <w:shd w:val="clear" w:color="000000" w:fill="FFFFFF"/>
            <w:vAlign w:val="center"/>
            <w:hideMark/>
          </w:tcPr>
          <w:p w14:paraId="2E65095F" w14:textId="77777777"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 </w:t>
            </w:r>
          </w:p>
        </w:tc>
        <w:tc>
          <w:tcPr>
            <w:tcW w:w="467" w:type="pct"/>
            <w:tcBorders>
              <w:top w:val="nil"/>
              <w:left w:val="nil"/>
              <w:bottom w:val="nil"/>
              <w:right w:val="nil"/>
            </w:tcBorders>
            <w:shd w:val="clear" w:color="000000" w:fill="FFFFFF"/>
            <w:noWrap/>
            <w:vAlign w:val="center"/>
            <w:hideMark/>
          </w:tcPr>
          <w:p w14:paraId="75253E5A" w14:textId="77777777"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 </w:t>
            </w:r>
          </w:p>
        </w:tc>
        <w:tc>
          <w:tcPr>
            <w:tcW w:w="92" w:type="pct"/>
            <w:tcBorders>
              <w:top w:val="nil"/>
              <w:left w:val="nil"/>
              <w:bottom w:val="nil"/>
              <w:right w:val="nil"/>
            </w:tcBorders>
            <w:shd w:val="clear" w:color="000000" w:fill="FFFFFF"/>
            <w:noWrap/>
            <w:vAlign w:val="bottom"/>
            <w:hideMark/>
          </w:tcPr>
          <w:p w14:paraId="30D5EF6B"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1083" w:type="pct"/>
            <w:tcBorders>
              <w:top w:val="nil"/>
              <w:left w:val="nil"/>
              <w:bottom w:val="nil"/>
              <w:right w:val="nil"/>
            </w:tcBorders>
            <w:shd w:val="clear" w:color="000000" w:fill="FFFFFF"/>
            <w:noWrap/>
            <w:vAlign w:val="center"/>
            <w:hideMark/>
          </w:tcPr>
          <w:p w14:paraId="1A4EA4EE"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Circulante</w:t>
            </w:r>
          </w:p>
        </w:tc>
        <w:tc>
          <w:tcPr>
            <w:tcW w:w="199" w:type="pct"/>
            <w:tcBorders>
              <w:top w:val="nil"/>
              <w:left w:val="nil"/>
              <w:bottom w:val="nil"/>
              <w:right w:val="nil"/>
            </w:tcBorders>
            <w:shd w:val="clear" w:color="000000" w:fill="FFFFFF"/>
            <w:noWrap/>
            <w:vAlign w:val="bottom"/>
            <w:hideMark/>
          </w:tcPr>
          <w:p w14:paraId="5619F5C2"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59" w:type="pct"/>
            <w:tcBorders>
              <w:top w:val="nil"/>
              <w:left w:val="nil"/>
              <w:bottom w:val="nil"/>
              <w:right w:val="nil"/>
            </w:tcBorders>
            <w:shd w:val="clear" w:color="000000" w:fill="FFFFFF"/>
            <w:vAlign w:val="center"/>
            <w:hideMark/>
          </w:tcPr>
          <w:p w14:paraId="3CF5EF44"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600" w:type="pct"/>
            <w:tcBorders>
              <w:top w:val="nil"/>
              <w:left w:val="nil"/>
              <w:bottom w:val="nil"/>
              <w:right w:val="nil"/>
            </w:tcBorders>
            <w:shd w:val="clear" w:color="000000" w:fill="FFFFFF"/>
            <w:noWrap/>
            <w:vAlign w:val="center"/>
            <w:hideMark/>
          </w:tcPr>
          <w:p w14:paraId="41E8CABC"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45" w:type="pct"/>
            <w:tcBorders>
              <w:top w:val="nil"/>
              <w:left w:val="nil"/>
              <w:bottom w:val="nil"/>
              <w:right w:val="nil"/>
            </w:tcBorders>
            <w:vAlign w:val="center"/>
            <w:hideMark/>
          </w:tcPr>
          <w:p w14:paraId="1AB66FA2" w14:textId="77777777" w:rsidR="00BD4496" w:rsidRPr="008952AE" w:rsidRDefault="00BD4496" w:rsidP="00BD4496">
            <w:pPr>
              <w:rPr>
                <w:rFonts w:ascii="Arial" w:hAnsi="Arial" w:cs="Arial"/>
                <w:color w:val="000000"/>
                <w:sz w:val="18"/>
                <w:szCs w:val="18"/>
              </w:rPr>
            </w:pPr>
          </w:p>
        </w:tc>
        <w:tc>
          <w:tcPr>
            <w:tcW w:w="432" w:type="pct"/>
            <w:tcBorders>
              <w:top w:val="nil"/>
              <w:left w:val="nil"/>
              <w:bottom w:val="nil"/>
              <w:right w:val="nil"/>
            </w:tcBorders>
            <w:noWrap/>
            <w:vAlign w:val="bottom"/>
            <w:hideMark/>
          </w:tcPr>
          <w:p w14:paraId="63E54B74" w14:textId="77777777" w:rsidR="00BD4496" w:rsidRPr="008952AE" w:rsidRDefault="00BD4496" w:rsidP="00BD4496">
            <w:pPr>
              <w:rPr>
                <w:rFonts w:ascii="Arial" w:hAnsi="Arial" w:cs="Arial"/>
                <w:sz w:val="18"/>
                <w:szCs w:val="18"/>
              </w:rPr>
            </w:pPr>
          </w:p>
        </w:tc>
      </w:tr>
      <w:tr w:rsidR="00BD4496" w:rsidRPr="008952AE" w14:paraId="23E30496" w14:textId="77777777" w:rsidTr="00BD4496">
        <w:trPr>
          <w:trHeight w:val="198"/>
        </w:trPr>
        <w:tc>
          <w:tcPr>
            <w:tcW w:w="1114" w:type="pct"/>
            <w:tcBorders>
              <w:top w:val="nil"/>
              <w:left w:val="nil"/>
              <w:bottom w:val="nil"/>
              <w:right w:val="nil"/>
            </w:tcBorders>
            <w:noWrap/>
            <w:vAlign w:val="center"/>
            <w:hideMark/>
          </w:tcPr>
          <w:p w14:paraId="1FC0F090"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xml:space="preserve">   Caixa e equivalentes de caixa</w:t>
            </w:r>
          </w:p>
        </w:tc>
        <w:tc>
          <w:tcPr>
            <w:tcW w:w="199" w:type="pct"/>
            <w:tcBorders>
              <w:top w:val="nil"/>
              <w:left w:val="nil"/>
              <w:bottom w:val="nil"/>
              <w:right w:val="nil"/>
            </w:tcBorders>
            <w:noWrap/>
            <w:vAlign w:val="center"/>
            <w:hideMark/>
          </w:tcPr>
          <w:p w14:paraId="47D9892C" w14:textId="77777777" w:rsidR="00BD4496" w:rsidRPr="008952AE" w:rsidRDefault="00BD4496" w:rsidP="00BD4496">
            <w:pPr>
              <w:jc w:val="center"/>
              <w:rPr>
                <w:rFonts w:ascii="Arial" w:hAnsi="Arial" w:cs="Arial"/>
                <w:color w:val="000000"/>
                <w:sz w:val="18"/>
                <w:szCs w:val="18"/>
              </w:rPr>
            </w:pPr>
            <w:r w:rsidRPr="008952AE">
              <w:rPr>
                <w:rFonts w:ascii="Arial" w:hAnsi="Arial" w:cs="Arial"/>
                <w:color w:val="000000"/>
                <w:sz w:val="18"/>
                <w:szCs w:val="18"/>
              </w:rPr>
              <w:t>5</w:t>
            </w:r>
          </w:p>
        </w:tc>
        <w:tc>
          <w:tcPr>
            <w:tcW w:w="72" w:type="pct"/>
            <w:tcBorders>
              <w:top w:val="nil"/>
              <w:left w:val="nil"/>
              <w:bottom w:val="nil"/>
              <w:right w:val="nil"/>
            </w:tcBorders>
            <w:vAlign w:val="center"/>
            <w:hideMark/>
          </w:tcPr>
          <w:p w14:paraId="7F70340C" w14:textId="77777777" w:rsidR="00BD4496" w:rsidRPr="008952AE" w:rsidRDefault="00BD4496" w:rsidP="00BD4496">
            <w:pPr>
              <w:jc w:val="center"/>
              <w:rPr>
                <w:rFonts w:ascii="Arial" w:hAnsi="Arial" w:cs="Arial"/>
                <w:color w:val="000000"/>
                <w:sz w:val="18"/>
                <w:szCs w:val="18"/>
              </w:rPr>
            </w:pPr>
          </w:p>
        </w:tc>
        <w:tc>
          <w:tcPr>
            <w:tcW w:w="498" w:type="pct"/>
            <w:tcBorders>
              <w:top w:val="nil"/>
              <w:left w:val="nil"/>
              <w:bottom w:val="nil"/>
              <w:right w:val="nil"/>
            </w:tcBorders>
            <w:shd w:val="clear" w:color="000000" w:fill="FFFFFF"/>
            <w:noWrap/>
            <w:vAlign w:val="center"/>
            <w:hideMark/>
          </w:tcPr>
          <w:p w14:paraId="0E89B31D" w14:textId="2BA08D18" w:rsidR="00BD4496" w:rsidRPr="008952AE" w:rsidRDefault="00BD4496" w:rsidP="00BD4496">
            <w:pPr>
              <w:ind w:firstLineChars="100" w:firstLine="180"/>
              <w:jc w:val="right"/>
              <w:rPr>
                <w:rFonts w:ascii="Arial" w:hAnsi="Arial" w:cs="Arial"/>
                <w:color w:val="000000"/>
                <w:sz w:val="18"/>
                <w:szCs w:val="18"/>
              </w:rPr>
            </w:pPr>
            <w:r w:rsidRPr="008952AE">
              <w:rPr>
                <w:rFonts w:ascii="Arial" w:hAnsi="Arial" w:cs="Arial"/>
                <w:color w:val="000000"/>
                <w:sz w:val="18"/>
                <w:szCs w:val="18"/>
              </w:rPr>
              <w:t>26.662</w:t>
            </w:r>
          </w:p>
        </w:tc>
        <w:tc>
          <w:tcPr>
            <w:tcW w:w="141" w:type="pct"/>
            <w:tcBorders>
              <w:top w:val="nil"/>
              <w:left w:val="nil"/>
              <w:bottom w:val="nil"/>
              <w:right w:val="nil"/>
            </w:tcBorders>
            <w:shd w:val="clear" w:color="000000" w:fill="FFFFFF"/>
            <w:vAlign w:val="center"/>
            <w:hideMark/>
          </w:tcPr>
          <w:p w14:paraId="53A911A9" w14:textId="4951923B" w:rsidR="00BD4496" w:rsidRPr="008952AE" w:rsidRDefault="00BD4496" w:rsidP="00BD4496">
            <w:pPr>
              <w:ind w:firstLineChars="100" w:firstLine="180"/>
              <w:jc w:val="right"/>
              <w:rPr>
                <w:rFonts w:ascii="Arial" w:hAnsi="Arial" w:cs="Arial"/>
                <w:color w:val="000000"/>
                <w:sz w:val="18"/>
                <w:szCs w:val="18"/>
              </w:rPr>
            </w:pPr>
          </w:p>
        </w:tc>
        <w:tc>
          <w:tcPr>
            <w:tcW w:w="467" w:type="pct"/>
            <w:tcBorders>
              <w:top w:val="nil"/>
              <w:left w:val="nil"/>
              <w:bottom w:val="nil"/>
              <w:right w:val="nil"/>
            </w:tcBorders>
            <w:shd w:val="clear" w:color="000000" w:fill="FFFFFF"/>
            <w:noWrap/>
            <w:vAlign w:val="center"/>
            <w:hideMark/>
          </w:tcPr>
          <w:p w14:paraId="18176E18" w14:textId="4917E16A" w:rsidR="00BD4496" w:rsidRPr="008952AE" w:rsidRDefault="00BD4496" w:rsidP="00BD4496">
            <w:pPr>
              <w:ind w:firstLineChars="100" w:firstLine="180"/>
              <w:jc w:val="right"/>
              <w:rPr>
                <w:rFonts w:ascii="Arial" w:hAnsi="Arial" w:cs="Arial"/>
                <w:color w:val="000000"/>
                <w:sz w:val="18"/>
                <w:szCs w:val="18"/>
              </w:rPr>
            </w:pPr>
            <w:r w:rsidRPr="008952AE">
              <w:rPr>
                <w:rFonts w:ascii="Arial" w:hAnsi="Arial" w:cs="Arial"/>
                <w:color w:val="000000"/>
                <w:sz w:val="18"/>
                <w:szCs w:val="18"/>
              </w:rPr>
              <w:t>201.569</w:t>
            </w:r>
          </w:p>
        </w:tc>
        <w:tc>
          <w:tcPr>
            <w:tcW w:w="92" w:type="pct"/>
            <w:tcBorders>
              <w:top w:val="nil"/>
              <w:left w:val="nil"/>
              <w:bottom w:val="nil"/>
              <w:right w:val="nil"/>
            </w:tcBorders>
            <w:shd w:val="clear" w:color="000000" w:fill="FFFFFF"/>
            <w:noWrap/>
            <w:vAlign w:val="bottom"/>
            <w:hideMark/>
          </w:tcPr>
          <w:p w14:paraId="55E73F32"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1083" w:type="pct"/>
            <w:tcBorders>
              <w:top w:val="nil"/>
              <w:left w:val="nil"/>
              <w:bottom w:val="nil"/>
              <w:right w:val="nil"/>
            </w:tcBorders>
            <w:shd w:val="clear" w:color="000000" w:fill="FFFFFF"/>
            <w:noWrap/>
            <w:vAlign w:val="center"/>
            <w:hideMark/>
          </w:tcPr>
          <w:p w14:paraId="23704F03"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xml:space="preserve">   Contas a pagar </w:t>
            </w:r>
          </w:p>
        </w:tc>
        <w:tc>
          <w:tcPr>
            <w:tcW w:w="199" w:type="pct"/>
            <w:tcBorders>
              <w:top w:val="nil"/>
              <w:left w:val="nil"/>
              <w:bottom w:val="nil"/>
              <w:right w:val="nil"/>
            </w:tcBorders>
            <w:shd w:val="clear" w:color="000000" w:fill="FFFFFF"/>
            <w:noWrap/>
            <w:vAlign w:val="center"/>
            <w:hideMark/>
          </w:tcPr>
          <w:p w14:paraId="2693E482" w14:textId="77777777" w:rsidR="00BD4496" w:rsidRPr="008952AE" w:rsidRDefault="00BD4496" w:rsidP="00BD4496">
            <w:pPr>
              <w:jc w:val="center"/>
              <w:rPr>
                <w:rFonts w:ascii="Arial" w:hAnsi="Arial" w:cs="Arial"/>
                <w:color w:val="000000"/>
                <w:sz w:val="18"/>
                <w:szCs w:val="18"/>
              </w:rPr>
            </w:pPr>
            <w:r w:rsidRPr="008952AE">
              <w:rPr>
                <w:rFonts w:ascii="Arial" w:hAnsi="Arial" w:cs="Arial"/>
                <w:color w:val="000000"/>
                <w:sz w:val="18"/>
                <w:szCs w:val="18"/>
              </w:rPr>
              <w:t>14</w:t>
            </w:r>
          </w:p>
        </w:tc>
        <w:tc>
          <w:tcPr>
            <w:tcW w:w="59" w:type="pct"/>
            <w:tcBorders>
              <w:top w:val="nil"/>
              <w:left w:val="nil"/>
              <w:bottom w:val="nil"/>
              <w:right w:val="nil"/>
            </w:tcBorders>
            <w:shd w:val="clear" w:color="000000" w:fill="FFFFFF"/>
            <w:vAlign w:val="center"/>
            <w:hideMark/>
          </w:tcPr>
          <w:p w14:paraId="12B20E78" w14:textId="77777777"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 </w:t>
            </w:r>
          </w:p>
        </w:tc>
        <w:tc>
          <w:tcPr>
            <w:tcW w:w="600" w:type="pct"/>
            <w:tcBorders>
              <w:top w:val="nil"/>
              <w:left w:val="nil"/>
              <w:bottom w:val="nil"/>
              <w:right w:val="nil"/>
            </w:tcBorders>
            <w:shd w:val="clear" w:color="000000" w:fill="FFFFFF"/>
            <w:noWrap/>
            <w:vAlign w:val="center"/>
            <w:hideMark/>
          </w:tcPr>
          <w:p w14:paraId="53E1D0C2" w14:textId="23FD8501"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183.124</w:t>
            </w:r>
          </w:p>
        </w:tc>
        <w:tc>
          <w:tcPr>
            <w:tcW w:w="45" w:type="pct"/>
            <w:tcBorders>
              <w:top w:val="nil"/>
              <w:left w:val="nil"/>
              <w:bottom w:val="nil"/>
              <w:right w:val="nil"/>
            </w:tcBorders>
            <w:vAlign w:val="center"/>
            <w:hideMark/>
          </w:tcPr>
          <w:p w14:paraId="1912810A" w14:textId="77777777" w:rsidR="00BD4496" w:rsidRPr="008952AE" w:rsidRDefault="00BD4496" w:rsidP="00BD4496">
            <w:pPr>
              <w:jc w:val="right"/>
              <w:rPr>
                <w:rFonts w:ascii="Arial" w:hAnsi="Arial" w:cs="Arial"/>
                <w:color w:val="000000"/>
                <w:sz w:val="18"/>
                <w:szCs w:val="18"/>
              </w:rPr>
            </w:pPr>
          </w:p>
        </w:tc>
        <w:tc>
          <w:tcPr>
            <w:tcW w:w="432" w:type="pct"/>
            <w:tcBorders>
              <w:top w:val="nil"/>
              <w:left w:val="nil"/>
              <w:bottom w:val="nil"/>
              <w:right w:val="nil"/>
            </w:tcBorders>
            <w:noWrap/>
            <w:vAlign w:val="center"/>
            <w:hideMark/>
          </w:tcPr>
          <w:p w14:paraId="75ED18F2" w14:textId="108F2424"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814.217</w:t>
            </w:r>
          </w:p>
        </w:tc>
      </w:tr>
      <w:tr w:rsidR="00BD4496" w:rsidRPr="008952AE" w14:paraId="05B54D3E" w14:textId="77777777" w:rsidTr="00BD4496">
        <w:trPr>
          <w:trHeight w:val="198"/>
        </w:trPr>
        <w:tc>
          <w:tcPr>
            <w:tcW w:w="1114" w:type="pct"/>
            <w:tcBorders>
              <w:top w:val="nil"/>
              <w:left w:val="nil"/>
              <w:bottom w:val="nil"/>
              <w:right w:val="nil"/>
            </w:tcBorders>
            <w:noWrap/>
            <w:vAlign w:val="center"/>
            <w:hideMark/>
          </w:tcPr>
          <w:p w14:paraId="5733ADF5"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xml:space="preserve">   Títulos e valores mobiliários</w:t>
            </w:r>
          </w:p>
        </w:tc>
        <w:tc>
          <w:tcPr>
            <w:tcW w:w="199" w:type="pct"/>
            <w:tcBorders>
              <w:top w:val="nil"/>
              <w:left w:val="nil"/>
              <w:bottom w:val="nil"/>
              <w:right w:val="nil"/>
            </w:tcBorders>
            <w:noWrap/>
            <w:vAlign w:val="center"/>
            <w:hideMark/>
          </w:tcPr>
          <w:p w14:paraId="74A56412" w14:textId="77777777" w:rsidR="00BD4496" w:rsidRPr="008952AE" w:rsidRDefault="00BD4496" w:rsidP="00BD4496">
            <w:pPr>
              <w:jc w:val="center"/>
              <w:rPr>
                <w:rFonts w:ascii="Arial" w:hAnsi="Arial" w:cs="Arial"/>
                <w:color w:val="000000"/>
                <w:sz w:val="18"/>
                <w:szCs w:val="18"/>
              </w:rPr>
            </w:pPr>
            <w:r w:rsidRPr="008952AE">
              <w:rPr>
                <w:rFonts w:ascii="Arial" w:hAnsi="Arial" w:cs="Arial"/>
                <w:color w:val="000000"/>
                <w:sz w:val="18"/>
                <w:szCs w:val="18"/>
              </w:rPr>
              <w:t>6</w:t>
            </w:r>
          </w:p>
        </w:tc>
        <w:tc>
          <w:tcPr>
            <w:tcW w:w="72" w:type="pct"/>
            <w:tcBorders>
              <w:top w:val="nil"/>
              <w:left w:val="nil"/>
              <w:bottom w:val="nil"/>
              <w:right w:val="nil"/>
            </w:tcBorders>
            <w:vAlign w:val="center"/>
            <w:hideMark/>
          </w:tcPr>
          <w:p w14:paraId="07FCFF1A" w14:textId="77777777" w:rsidR="00BD4496" w:rsidRPr="008952AE" w:rsidRDefault="00BD4496" w:rsidP="00BD4496">
            <w:pPr>
              <w:jc w:val="center"/>
              <w:rPr>
                <w:rFonts w:ascii="Arial" w:hAnsi="Arial" w:cs="Arial"/>
                <w:color w:val="000000"/>
                <w:sz w:val="18"/>
                <w:szCs w:val="18"/>
              </w:rPr>
            </w:pPr>
          </w:p>
        </w:tc>
        <w:tc>
          <w:tcPr>
            <w:tcW w:w="498" w:type="pct"/>
            <w:tcBorders>
              <w:top w:val="nil"/>
              <w:left w:val="nil"/>
              <w:bottom w:val="nil"/>
              <w:right w:val="nil"/>
            </w:tcBorders>
            <w:shd w:val="clear" w:color="000000" w:fill="FFFFFF"/>
            <w:noWrap/>
            <w:vAlign w:val="center"/>
            <w:hideMark/>
          </w:tcPr>
          <w:p w14:paraId="0FD345F7" w14:textId="5DDBFB4B" w:rsidR="00BD4496" w:rsidRPr="008952AE" w:rsidRDefault="00BD4496" w:rsidP="00BD4496">
            <w:pPr>
              <w:ind w:firstLineChars="100" w:firstLine="180"/>
              <w:jc w:val="right"/>
              <w:rPr>
                <w:rFonts w:ascii="Arial" w:hAnsi="Arial" w:cs="Arial"/>
                <w:color w:val="000000"/>
                <w:sz w:val="18"/>
                <w:szCs w:val="18"/>
              </w:rPr>
            </w:pPr>
            <w:r w:rsidRPr="008952AE">
              <w:rPr>
                <w:rFonts w:ascii="Arial" w:hAnsi="Arial" w:cs="Arial"/>
                <w:color w:val="000000"/>
                <w:sz w:val="18"/>
                <w:szCs w:val="18"/>
              </w:rPr>
              <w:t>1.084.268</w:t>
            </w:r>
          </w:p>
        </w:tc>
        <w:tc>
          <w:tcPr>
            <w:tcW w:w="141" w:type="pct"/>
            <w:tcBorders>
              <w:top w:val="nil"/>
              <w:left w:val="nil"/>
              <w:bottom w:val="nil"/>
              <w:right w:val="nil"/>
            </w:tcBorders>
            <w:shd w:val="clear" w:color="000000" w:fill="FFFFFF"/>
            <w:vAlign w:val="center"/>
            <w:hideMark/>
          </w:tcPr>
          <w:p w14:paraId="372FCD14" w14:textId="5B44621B" w:rsidR="00BD4496" w:rsidRPr="008952AE" w:rsidRDefault="00BD4496" w:rsidP="00BD4496">
            <w:pPr>
              <w:ind w:firstLineChars="100" w:firstLine="180"/>
              <w:jc w:val="right"/>
              <w:rPr>
                <w:rFonts w:ascii="Arial" w:hAnsi="Arial" w:cs="Arial"/>
                <w:color w:val="000000"/>
                <w:sz w:val="18"/>
                <w:szCs w:val="18"/>
              </w:rPr>
            </w:pPr>
          </w:p>
        </w:tc>
        <w:tc>
          <w:tcPr>
            <w:tcW w:w="467" w:type="pct"/>
            <w:tcBorders>
              <w:top w:val="nil"/>
              <w:left w:val="nil"/>
              <w:bottom w:val="nil"/>
              <w:right w:val="nil"/>
            </w:tcBorders>
            <w:shd w:val="clear" w:color="000000" w:fill="FFFFFF"/>
            <w:noWrap/>
            <w:vAlign w:val="center"/>
            <w:hideMark/>
          </w:tcPr>
          <w:p w14:paraId="3FDB4285" w14:textId="22115887" w:rsidR="00BD4496" w:rsidRPr="008952AE" w:rsidRDefault="00BD4496" w:rsidP="00BD4496">
            <w:pPr>
              <w:ind w:firstLineChars="100" w:firstLine="180"/>
              <w:jc w:val="right"/>
              <w:rPr>
                <w:rFonts w:ascii="Arial" w:hAnsi="Arial" w:cs="Arial"/>
                <w:color w:val="000000"/>
                <w:sz w:val="18"/>
                <w:szCs w:val="18"/>
              </w:rPr>
            </w:pPr>
            <w:r w:rsidRPr="008952AE">
              <w:rPr>
                <w:rFonts w:ascii="Arial" w:hAnsi="Arial" w:cs="Arial"/>
                <w:color w:val="000000"/>
                <w:sz w:val="18"/>
                <w:szCs w:val="18"/>
              </w:rPr>
              <w:t>1.695.669</w:t>
            </w:r>
          </w:p>
        </w:tc>
        <w:tc>
          <w:tcPr>
            <w:tcW w:w="92" w:type="pct"/>
            <w:tcBorders>
              <w:top w:val="nil"/>
              <w:left w:val="nil"/>
              <w:bottom w:val="nil"/>
              <w:right w:val="nil"/>
            </w:tcBorders>
            <w:shd w:val="clear" w:color="000000" w:fill="FFFFFF"/>
            <w:noWrap/>
            <w:vAlign w:val="bottom"/>
            <w:hideMark/>
          </w:tcPr>
          <w:p w14:paraId="5993C261"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1083" w:type="pct"/>
            <w:tcBorders>
              <w:top w:val="nil"/>
              <w:left w:val="nil"/>
              <w:bottom w:val="nil"/>
              <w:right w:val="nil"/>
            </w:tcBorders>
            <w:shd w:val="clear" w:color="000000" w:fill="FFFFFF"/>
            <w:noWrap/>
            <w:vAlign w:val="center"/>
            <w:hideMark/>
          </w:tcPr>
          <w:p w14:paraId="1494E9D1"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xml:space="preserve">   Tributos a recolher</w:t>
            </w:r>
          </w:p>
        </w:tc>
        <w:tc>
          <w:tcPr>
            <w:tcW w:w="199" w:type="pct"/>
            <w:tcBorders>
              <w:top w:val="nil"/>
              <w:left w:val="nil"/>
              <w:bottom w:val="nil"/>
              <w:right w:val="nil"/>
            </w:tcBorders>
            <w:shd w:val="clear" w:color="000000" w:fill="FFFFFF"/>
            <w:noWrap/>
            <w:vAlign w:val="center"/>
            <w:hideMark/>
          </w:tcPr>
          <w:p w14:paraId="2FDAC3F4" w14:textId="77777777" w:rsidR="00BD4496" w:rsidRPr="008952AE" w:rsidRDefault="00BD4496" w:rsidP="00BD4496">
            <w:pPr>
              <w:jc w:val="center"/>
              <w:rPr>
                <w:rFonts w:ascii="Arial" w:hAnsi="Arial" w:cs="Arial"/>
                <w:color w:val="000000"/>
                <w:sz w:val="18"/>
                <w:szCs w:val="18"/>
              </w:rPr>
            </w:pPr>
            <w:r w:rsidRPr="008952AE">
              <w:rPr>
                <w:rFonts w:ascii="Arial" w:hAnsi="Arial" w:cs="Arial"/>
                <w:color w:val="000000"/>
                <w:sz w:val="18"/>
                <w:szCs w:val="18"/>
              </w:rPr>
              <w:t>15</w:t>
            </w:r>
          </w:p>
        </w:tc>
        <w:tc>
          <w:tcPr>
            <w:tcW w:w="59" w:type="pct"/>
            <w:tcBorders>
              <w:top w:val="nil"/>
              <w:left w:val="nil"/>
              <w:bottom w:val="nil"/>
              <w:right w:val="nil"/>
            </w:tcBorders>
            <w:shd w:val="clear" w:color="000000" w:fill="FFFFFF"/>
            <w:vAlign w:val="center"/>
            <w:hideMark/>
          </w:tcPr>
          <w:p w14:paraId="769C36FD" w14:textId="77777777"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 </w:t>
            </w:r>
          </w:p>
        </w:tc>
        <w:tc>
          <w:tcPr>
            <w:tcW w:w="600" w:type="pct"/>
            <w:tcBorders>
              <w:top w:val="nil"/>
              <w:left w:val="nil"/>
              <w:bottom w:val="nil"/>
              <w:right w:val="nil"/>
            </w:tcBorders>
            <w:shd w:val="clear" w:color="000000" w:fill="FFFFFF"/>
            <w:noWrap/>
            <w:vAlign w:val="center"/>
            <w:hideMark/>
          </w:tcPr>
          <w:p w14:paraId="61F66F76" w14:textId="793CC9CE"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7.992</w:t>
            </w:r>
          </w:p>
        </w:tc>
        <w:tc>
          <w:tcPr>
            <w:tcW w:w="45" w:type="pct"/>
            <w:tcBorders>
              <w:top w:val="nil"/>
              <w:left w:val="nil"/>
              <w:bottom w:val="nil"/>
              <w:right w:val="nil"/>
            </w:tcBorders>
            <w:vAlign w:val="center"/>
            <w:hideMark/>
          </w:tcPr>
          <w:p w14:paraId="461EDCE8" w14:textId="77777777" w:rsidR="00BD4496" w:rsidRPr="008952AE" w:rsidRDefault="00BD4496" w:rsidP="00BD4496">
            <w:pPr>
              <w:jc w:val="right"/>
              <w:rPr>
                <w:rFonts w:ascii="Arial" w:hAnsi="Arial" w:cs="Arial"/>
                <w:color w:val="000000"/>
                <w:sz w:val="18"/>
                <w:szCs w:val="18"/>
              </w:rPr>
            </w:pPr>
          </w:p>
        </w:tc>
        <w:tc>
          <w:tcPr>
            <w:tcW w:w="432" w:type="pct"/>
            <w:tcBorders>
              <w:top w:val="nil"/>
              <w:left w:val="nil"/>
              <w:bottom w:val="nil"/>
              <w:right w:val="nil"/>
            </w:tcBorders>
            <w:noWrap/>
            <w:vAlign w:val="center"/>
            <w:hideMark/>
          </w:tcPr>
          <w:p w14:paraId="290D7E5C" w14:textId="08319017"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2.255</w:t>
            </w:r>
          </w:p>
        </w:tc>
      </w:tr>
      <w:tr w:rsidR="00BD4496" w:rsidRPr="008952AE" w14:paraId="783B72AA" w14:textId="77777777" w:rsidTr="00BD4496">
        <w:trPr>
          <w:trHeight w:val="198"/>
        </w:trPr>
        <w:tc>
          <w:tcPr>
            <w:tcW w:w="1114" w:type="pct"/>
            <w:tcBorders>
              <w:top w:val="nil"/>
              <w:left w:val="nil"/>
              <w:bottom w:val="nil"/>
              <w:right w:val="nil"/>
            </w:tcBorders>
            <w:noWrap/>
            <w:vAlign w:val="center"/>
            <w:hideMark/>
          </w:tcPr>
          <w:p w14:paraId="1760F162"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xml:space="preserve">   Contas a receber</w:t>
            </w:r>
          </w:p>
        </w:tc>
        <w:tc>
          <w:tcPr>
            <w:tcW w:w="199" w:type="pct"/>
            <w:tcBorders>
              <w:top w:val="nil"/>
              <w:left w:val="nil"/>
              <w:bottom w:val="nil"/>
              <w:right w:val="nil"/>
            </w:tcBorders>
            <w:noWrap/>
            <w:vAlign w:val="center"/>
            <w:hideMark/>
          </w:tcPr>
          <w:p w14:paraId="7D18F65E" w14:textId="77777777" w:rsidR="00BD4496" w:rsidRPr="008952AE" w:rsidRDefault="00BD4496" w:rsidP="00BD4496">
            <w:pPr>
              <w:jc w:val="center"/>
              <w:rPr>
                <w:rFonts w:ascii="Arial" w:hAnsi="Arial" w:cs="Arial"/>
                <w:color w:val="000000"/>
                <w:sz w:val="18"/>
                <w:szCs w:val="18"/>
              </w:rPr>
            </w:pPr>
            <w:r w:rsidRPr="008952AE">
              <w:rPr>
                <w:rFonts w:ascii="Arial" w:hAnsi="Arial" w:cs="Arial"/>
                <w:color w:val="000000"/>
                <w:sz w:val="18"/>
                <w:szCs w:val="18"/>
              </w:rPr>
              <w:t>7</w:t>
            </w:r>
          </w:p>
        </w:tc>
        <w:tc>
          <w:tcPr>
            <w:tcW w:w="72" w:type="pct"/>
            <w:tcBorders>
              <w:top w:val="nil"/>
              <w:left w:val="nil"/>
              <w:bottom w:val="nil"/>
              <w:right w:val="nil"/>
            </w:tcBorders>
            <w:vAlign w:val="center"/>
            <w:hideMark/>
          </w:tcPr>
          <w:p w14:paraId="41B07613" w14:textId="77777777" w:rsidR="00BD4496" w:rsidRPr="008952AE" w:rsidRDefault="00BD4496" w:rsidP="00BD4496">
            <w:pPr>
              <w:jc w:val="center"/>
              <w:rPr>
                <w:rFonts w:ascii="Arial" w:hAnsi="Arial" w:cs="Arial"/>
                <w:color w:val="000000"/>
                <w:sz w:val="18"/>
                <w:szCs w:val="18"/>
              </w:rPr>
            </w:pPr>
          </w:p>
        </w:tc>
        <w:tc>
          <w:tcPr>
            <w:tcW w:w="498" w:type="pct"/>
            <w:tcBorders>
              <w:top w:val="nil"/>
              <w:left w:val="nil"/>
              <w:bottom w:val="nil"/>
              <w:right w:val="nil"/>
            </w:tcBorders>
            <w:shd w:val="clear" w:color="000000" w:fill="FFFFFF"/>
            <w:noWrap/>
            <w:vAlign w:val="center"/>
            <w:hideMark/>
          </w:tcPr>
          <w:p w14:paraId="29AE8F8B" w14:textId="3B7AFCDE" w:rsidR="00BD4496" w:rsidRPr="008952AE" w:rsidRDefault="00BD4496" w:rsidP="00BD4496">
            <w:pPr>
              <w:ind w:firstLineChars="100" w:firstLine="180"/>
              <w:jc w:val="right"/>
              <w:rPr>
                <w:rFonts w:ascii="Arial" w:hAnsi="Arial" w:cs="Arial"/>
                <w:color w:val="000000"/>
                <w:sz w:val="18"/>
                <w:szCs w:val="18"/>
              </w:rPr>
            </w:pPr>
            <w:r w:rsidRPr="008952AE">
              <w:rPr>
                <w:rFonts w:ascii="Arial" w:hAnsi="Arial" w:cs="Arial"/>
                <w:color w:val="000000"/>
                <w:sz w:val="18"/>
                <w:szCs w:val="18"/>
              </w:rPr>
              <w:t>279.648</w:t>
            </w:r>
          </w:p>
        </w:tc>
        <w:tc>
          <w:tcPr>
            <w:tcW w:w="141" w:type="pct"/>
            <w:tcBorders>
              <w:top w:val="nil"/>
              <w:left w:val="nil"/>
              <w:bottom w:val="nil"/>
              <w:right w:val="nil"/>
            </w:tcBorders>
            <w:shd w:val="clear" w:color="000000" w:fill="FFFFFF"/>
            <w:vAlign w:val="center"/>
            <w:hideMark/>
          </w:tcPr>
          <w:p w14:paraId="28C59CC4" w14:textId="7843B4AD" w:rsidR="00BD4496" w:rsidRPr="008952AE" w:rsidRDefault="00BD4496" w:rsidP="00BD4496">
            <w:pPr>
              <w:ind w:firstLineChars="100" w:firstLine="180"/>
              <w:jc w:val="right"/>
              <w:rPr>
                <w:rFonts w:ascii="Arial" w:hAnsi="Arial" w:cs="Arial"/>
                <w:color w:val="000000"/>
                <w:sz w:val="18"/>
                <w:szCs w:val="18"/>
              </w:rPr>
            </w:pPr>
          </w:p>
        </w:tc>
        <w:tc>
          <w:tcPr>
            <w:tcW w:w="467" w:type="pct"/>
            <w:tcBorders>
              <w:top w:val="nil"/>
              <w:left w:val="nil"/>
              <w:bottom w:val="nil"/>
              <w:right w:val="nil"/>
            </w:tcBorders>
            <w:shd w:val="clear" w:color="000000" w:fill="FFFFFF"/>
            <w:noWrap/>
            <w:vAlign w:val="center"/>
            <w:hideMark/>
          </w:tcPr>
          <w:p w14:paraId="401BD9CE" w14:textId="2F6ADEDB" w:rsidR="00BD4496" w:rsidRPr="008952AE" w:rsidRDefault="00BD4496" w:rsidP="00BD4496">
            <w:pPr>
              <w:ind w:firstLineChars="100" w:firstLine="180"/>
              <w:jc w:val="right"/>
              <w:rPr>
                <w:rFonts w:ascii="Arial" w:hAnsi="Arial" w:cs="Arial"/>
                <w:color w:val="000000"/>
                <w:sz w:val="18"/>
                <w:szCs w:val="18"/>
              </w:rPr>
            </w:pPr>
            <w:r w:rsidRPr="008952AE">
              <w:rPr>
                <w:rFonts w:ascii="Arial" w:hAnsi="Arial" w:cs="Arial"/>
                <w:color w:val="000000"/>
                <w:sz w:val="18"/>
                <w:szCs w:val="18"/>
              </w:rPr>
              <w:t>277.693</w:t>
            </w:r>
          </w:p>
        </w:tc>
        <w:tc>
          <w:tcPr>
            <w:tcW w:w="92" w:type="pct"/>
            <w:tcBorders>
              <w:top w:val="nil"/>
              <w:left w:val="nil"/>
              <w:bottom w:val="nil"/>
              <w:right w:val="nil"/>
            </w:tcBorders>
            <w:shd w:val="clear" w:color="000000" w:fill="FFFFFF"/>
            <w:noWrap/>
            <w:vAlign w:val="bottom"/>
            <w:hideMark/>
          </w:tcPr>
          <w:p w14:paraId="077F7C12"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1083" w:type="pct"/>
            <w:tcBorders>
              <w:top w:val="nil"/>
              <w:left w:val="nil"/>
              <w:bottom w:val="nil"/>
              <w:right w:val="nil"/>
            </w:tcBorders>
            <w:noWrap/>
            <w:vAlign w:val="bottom"/>
            <w:hideMark/>
          </w:tcPr>
          <w:p w14:paraId="40C775E9"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xml:space="preserve">   Salários e encargos sociais</w:t>
            </w:r>
          </w:p>
        </w:tc>
        <w:tc>
          <w:tcPr>
            <w:tcW w:w="199" w:type="pct"/>
            <w:tcBorders>
              <w:top w:val="nil"/>
              <w:left w:val="nil"/>
              <w:bottom w:val="nil"/>
              <w:right w:val="nil"/>
            </w:tcBorders>
            <w:shd w:val="clear" w:color="000000" w:fill="FFFFFF"/>
            <w:noWrap/>
            <w:vAlign w:val="bottom"/>
            <w:hideMark/>
          </w:tcPr>
          <w:p w14:paraId="3F034E67" w14:textId="77777777" w:rsidR="00BD4496" w:rsidRPr="008952AE" w:rsidRDefault="00BD4496" w:rsidP="00BD4496">
            <w:pPr>
              <w:jc w:val="center"/>
              <w:rPr>
                <w:rFonts w:ascii="Arial" w:hAnsi="Arial" w:cs="Arial"/>
                <w:color w:val="000000"/>
                <w:sz w:val="18"/>
                <w:szCs w:val="18"/>
              </w:rPr>
            </w:pPr>
            <w:r w:rsidRPr="008952AE">
              <w:rPr>
                <w:rFonts w:ascii="Arial" w:hAnsi="Arial" w:cs="Arial"/>
                <w:color w:val="000000"/>
                <w:sz w:val="18"/>
                <w:szCs w:val="18"/>
              </w:rPr>
              <w:t>16</w:t>
            </w:r>
          </w:p>
        </w:tc>
        <w:tc>
          <w:tcPr>
            <w:tcW w:w="59" w:type="pct"/>
            <w:tcBorders>
              <w:top w:val="nil"/>
              <w:left w:val="nil"/>
              <w:bottom w:val="nil"/>
              <w:right w:val="nil"/>
            </w:tcBorders>
            <w:noWrap/>
            <w:vAlign w:val="bottom"/>
            <w:hideMark/>
          </w:tcPr>
          <w:p w14:paraId="7CE38853" w14:textId="77777777" w:rsidR="00BD4496" w:rsidRPr="008952AE" w:rsidRDefault="00BD4496" w:rsidP="00BD4496">
            <w:pPr>
              <w:jc w:val="center"/>
              <w:rPr>
                <w:rFonts w:ascii="Arial" w:hAnsi="Arial" w:cs="Arial"/>
                <w:color w:val="000000"/>
                <w:sz w:val="18"/>
                <w:szCs w:val="18"/>
              </w:rPr>
            </w:pPr>
          </w:p>
        </w:tc>
        <w:tc>
          <w:tcPr>
            <w:tcW w:w="600" w:type="pct"/>
            <w:tcBorders>
              <w:top w:val="nil"/>
              <w:left w:val="nil"/>
              <w:bottom w:val="nil"/>
              <w:right w:val="nil"/>
            </w:tcBorders>
            <w:shd w:val="clear" w:color="000000" w:fill="FFFFFF"/>
            <w:noWrap/>
            <w:vAlign w:val="center"/>
            <w:hideMark/>
          </w:tcPr>
          <w:p w14:paraId="3FF1E039" w14:textId="07A4A017"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26.970</w:t>
            </w:r>
          </w:p>
        </w:tc>
        <w:tc>
          <w:tcPr>
            <w:tcW w:w="45" w:type="pct"/>
            <w:tcBorders>
              <w:top w:val="nil"/>
              <w:left w:val="nil"/>
              <w:bottom w:val="nil"/>
              <w:right w:val="nil"/>
            </w:tcBorders>
            <w:noWrap/>
            <w:vAlign w:val="bottom"/>
            <w:hideMark/>
          </w:tcPr>
          <w:p w14:paraId="3D33BF27" w14:textId="77777777" w:rsidR="00BD4496" w:rsidRPr="008952AE" w:rsidRDefault="00BD4496" w:rsidP="00BD4496">
            <w:pPr>
              <w:jc w:val="right"/>
              <w:rPr>
                <w:rFonts w:ascii="Arial" w:hAnsi="Arial" w:cs="Arial"/>
                <w:color w:val="000000"/>
                <w:sz w:val="18"/>
                <w:szCs w:val="18"/>
              </w:rPr>
            </w:pPr>
          </w:p>
        </w:tc>
        <w:tc>
          <w:tcPr>
            <w:tcW w:w="432" w:type="pct"/>
            <w:tcBorders>
              <w:top w:val="nil"/>
              <w:left w:val="nil"/>
              <w:bottom w:val="nil"/>
              <w:right w:val="nil"/>
            </w:tcBorders>
            <w:noWrap/>
            <w:vAlign w:val="bottom"/>
            <w:hideMark/>
          </w:tcPr>
          <w:p w14:paraId="053909D9" w14:textId="306CA721"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w:t>
            </w:r>
          </w:p>
        </w:tc>
      </w:tr>
      <w:tr w:rsidR="00BD4496" w:rsidRPr="008952AE" w14:paraId="545412E8" w14:textId="77777777" w:rsidTr="00BD4496">
        <w:trPr>
          <w:trHeight w:val="198"/>
        </w:trPr>
        <w:tc>
          <w:tcPr>
            <w:tcW w:w="1114" w:type="pct"/>
            <w:tcBorders>
              <w:top w:val="nil"/>
              <w:left w:val="nil"/>
              <w:bottom w:val="nil"/>
              <w:right w:val="nil"/>
            </w:tcBorders>
            <w:noWrap/>
            <w:vAlign w:val="center"/>
            <w:hideMark/>
          </w:tcPr>
          <w:p w14:paraId="1BAAE3BD"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xml:space="preserve">   Dividendos a receber</w:t>
            </w:r>
          </w:p>
        </w:tc>
        <w:tc>
          <w:tcPr>
            <w:tcW w:w="199" w:type="pct"/>
            <w:tcBorders>
              <w:top w:val="nil"/>
              <w:left w:val="nil"/>
              <w:bottom w:val="nil"/>
              <w:right w:val="nil"/>
            </w:tcBorders>
            <w:noWrap/>
            <w:vAlign w:val="center"/>
            <w:hideMark/>
          </w:tcPr>
          <w:p w14:paraId="05EF866E" w14:textId="77777777" w:rsidR="00BD4496" w:rsidRPr="008952AE" w:rsidRDefault="00BD4496" w:rsidP="00BD4496">
            <w:pPr>
              <w:jc w:val="center"/>
              <w:rPr>
                <w:rFonts w:ascii="Arial" w:hAnsi="Arial" w:cs="Arial"/>
                <w:color w:val="000000"/>
                <w:sz w:val="18"/>
                <w:szCs w:val="18"/>
              </w:rPr>
            </w:pPr>
            <w:r w:rsidRPr="008952AE">
              <w:rPr>
                <w:rFonts w:ascii="Arial" w:hAnsi="Arial" w:cs="Arial"/>
                <w:color w:val="000000"/>
                <w:sz w:val="18"/>
                <w:szCs w:val="18"/>
              </w:rPr>
              <w:t>11</w:t>
            </w:r>
          </w:p>
        </w:tc>
        <w:tc>
          <w:tcPr>
            <w:tcW w:w="72" w:type="pct"/>
            <w:tcBorders>
              <w:top w:val="nil"/>
              <w:left w:val="nil"/>
              <w:bottom w:val="nil"/>
              <w:right w:val="nil"/>
            </w:tcBorders>
            <w:vAlign w:val="center"/>
            <w:hideMark/>
          </w:tcPr>
          <w:p w14:paraId="5104E959" w14:textId="77777777" w:rsidR="00BD4496" w:rsidRPr="008952AE" w:rsidRDefault="00BD4496" w:rsidP="00BD4496">
            <w:pPr>
              <w:jc w:val="center"/>
              <w:rPr>
                <w:rFonts w:ascii="Arial" w:hAnsi="Arial" w:cs="Arial"/>
                <w:color w:val="000000"/>
                <w:sz w:val="18"/>
                <w:szCs w:val="18"/>
              </w:rPr>
            </w:pPr>
          </w:p>
        </w:tc>
        <w:tc>
          <w:tcPr>
            <w:tcW w:w="498" w:type="pct"/>
            <w:tcBorders>
              <w:top w:val="nil"/>
              <w:left w:val="nil"/>
              <w:bottom w:val="nil"/>
              <w:right w:val="nil"/>
            </w:tcBorders>
            <w:shd w:val="clear" w:color="000000" w:fill="FFFFFF"/>
            <w:noWrap/>
            <w:vAlign w:val="center"/>
            <w:hideMark/>
          </w:tcPr>
          <w:p w14:paraId="4478EECC" w14:textId="01AD952F" w:rsidR="00BD4496" w:rsidRPr="008952AE" w:rsidRDefault="00BD4496" w:rsidP="00BD4496">
            <w:pPr>
              <w:ind w:firstLineChars="100" w:firstLine="180"/>
              <w:jc w:val="right"/>
              <w:rPr>
                <w:rFonts w:ascii="Arial" w:hAnsi="Arial" w:cs="Arial"/>
                <w:color w:val="000000"/>
                <w:sz w:val="18"/>
                <w:szCs w:val="18"/>
              </w:rPr>
            </w:pPr>
            <w:r w:rsidRPr="008952AE">
              <w:rPr>
                <w:rFonts w:ascii="Arial" w:hAnsi="Arial" w:cs="Arial"/>
                <w:color w:val="000000"/>
                <w:sz w:val="18"/>
                <w:szCs w:val="18"/>
              </w:rPr>
              <w:t>2.630</w:t>
            </w:r>
          </w:p>
        </w:tc>
        <w:tc>
          <w:tcPr>
            <w:tcW w:w="141" w:type="pct"/>
            <w:tcBorders>
              <w:top w:val="nil"/>
              <w:left w:val="nil"/>
              <w:bottom w:val="nil"/>
              <w:right w:val="nil"/>
            </w:tcBorders>
            <w:shd w:val="clear" w:color="000000" w:fill="FFFFFF"/>
            <w:vAlign w:val="center"/>
            <w:hideMark/>
          </w:tcPr>
          <w:p w14:paraId="6E6DDE6D" w14:textId="7B40E6BD" w:rsidR="00BD4496" w:rsidRPr="008952AE" w:rsidRDefault="00BD4496" w:rsidP="00BD4496">
            <w:pPr>
              <w:ind w:firstLineChars="100" w:firstLine="180"/>
              <w:jc w:val="right"/>
              <w:rPr>
                <w:rFonts w:ascii="Arial" w:hAnsi="Arial" w:cs="Arial"/>
                <w:color w:val="000000"/>
                <w:sz w:val="18"/>
                <w:szCs w:val="18"/>
              </w:rPr>
            </w:pPr>
          </w:p>
        </w:tc>
        <w:tc>
          <w:tcPr>
            <w:tcW w:w="467" w:type="pct"/>
            <w:tcBorders>
              <w:top w:val="nil"/>
              <w:left w:val="nil"/>
              <w:bottom w:val="nil"/>
              <w:right w:val="nil"/>
            </w:tcBorders>
            <w:shd w:val="clear" w:color="000000" w:fill="FFFFFF"/>
            <w:noWrap/>
            <w:vAlign w:val="center"/>
            <w:hideMark/>
          </w:tcPr>
          <w:p w14:paraId="07FADF08" w14:textId="157B6046" w:rsidR="00BD4496" w:rsidRPr="008952AE" w:rsidRDefault="00BD4496" w:rsidP="00BD4496">
            <w:pPr>
              <w:ind w:firstLineChars="100" w:firstLine="180"/>
              <w:jc w:val="right"/>
              <w:rPr>
                <w:rFonts w:ascii="Arial" w:hAnsi="Arial" w:cs="Arial"/>
                <w:color w:val="000000"/>
                <w:sz w:val="18"/>
                <w:szCs w:val="18"/>
              </w:rPr>
            </w:pPr>
            <w:r w:rsidRPr="008952AE">
              <w:rPr>
                <w:rFonts w:ascii="Arial" w:hAnsi="Arial" w:cs="Arial"/>
                <w:color w:val="000000"/>
                <w:sz w:val="18"/>
                <w:szCs w:val="18"/>
              </w:rPr>
              <w:t>2.630</w:t>
            </w:r>
          </w:p>
        </w:tc>
        <w:tc>
          <w:tcPr>
            <w:tcW w:w="92" w:type="pct"/>
            <w:tcBorders>
              <w:top w:val="nil"/>
              <w:left w:val="nil"/>
              <w:bottom w:val="nil"/>
              <w:right w:val="nil"/>
            </w:tcBorders>
            <w:shd w:val="clear" w:color="000000" w:fill="FFFFFF"/>
            <w:noWrap/>
            <w:vAlign w:val="bottom"/>
            <w:hideMark/>
          </w:tcPr>
          <w:p w14:paraId="3E4AEAE2"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1083" w:type="pct"/>
            <w:tcBorders>
              <w:top w:val="nil"/>
              <w:left w:val="nil"/>
              <w:bottom w:val="nil"/>
              <w:right w:val="nil"/>
            </w:tcBorders>
            <w:shd w:val="clear" w:color="000000" w:fill="FFFFFF"/>
            <w:noWrap/>
            <w:vAlign w:val="center"/>
            <w:hideMark/>
          </w:tcPr>
          <w:p w14:paraId="5B21A3B0"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xml:space="preserve">   Partes relacionadas</w:t>
            </w:r>
          </w:p>
        </w:tc>
        <w:tc>
          <w:tcPr>
            <w:tcW w:w="199" w:type="pct"/>
            <w:tcBorders>
              <w:top w:val="nil"/>
              <w:left w:val="nil"/>
              <w:bottom w:val="nil"/>
              <w:right w:val="nil"/>
            </w:tcBorders>
            <w:shd w:val="clear" w:color="000000" w:fill="FFFFFF"/>
            <w:noWrap/>
            <w:vAlign w:val="center"/>
            <w:hideMark/>
          </w:tcPr>
          <w:p w14:paraId="34916AA2" w14:textId="77777777" w:rsidR="00BD4496" w:rsidRPr="008952AE" w:rsidRDefault="00BD4496" w:rsidP="00BD4496">
            <w:pPr>
              <w:jc w:val="center"/>
              <w:rPr>
                <w:rFonts w:ascii="Arial" w:hAnsi="Arial" w:cs="Arial"/>
                <w:color w:val="000000"/>
                <w:sz w:val="18"/>
                <w:szCs w:val="18"/>
              </w:rPr>
            </w:pPr>
            <w:r w:rsidRPr="008952AE">
              <w:rPr>
                <w:rFonts w:ascii="Arial" w:hAnsi="Arial" w:cs="Arial"/>
                <w:color w:val="000000"/>
                <w:sz w:val="18"/>
                <w:szCs w:val="18"/>
              </w:rPr>
              <w:t>10</w:t>
            </w:r>
          </w:p>
        </w:tc>
        <w:tc>
          <w:tcPr>
            <w:tcW w:w="59" w:type="pct"/>
            <w:tcBorders>
              <w:top w:val="nil"/>
              <w:left w:val="nil"/>
              <w:bottom w:val="nil"/>
              <w:right w:val="nil"/>
            </w:tcBorders>
            <w:shd w:val="clear" w:color="000000" w:fill="FFFFFF"/>
            <w:noWrap/>
            <w:vAlign w:val="bottom"/>
            <w:hideMark/>
          </w:tcPr>
          <w:p w14:paraId="49B49E92"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600" w:type="pct"/>
            <w:tcBorders>
              <w:top w:val="nil"/>
              <w:left w:val="nil"/>
              <w:bottom w:val="nil"/>
              <w:right w:val="nil"/>
            </w:tcBorders>
            <w:shd w:val="clear" w:color="000000" w:fill="FFFFFF"/>
            <w:noWrap/>
            <w:vAlign w:val="center"/>
            <w:hideMark/>
          </w:tcPr>
          <w:p w14:paraId="31341916" w14:textId="319BD362"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13</w:t>
            </w:r>
          </w:p>
        </w:tc>
        <w:tc>
          <w:tcPr>
            <w:tcW w:w="45" w:type="pct"/>
            <w:tcBorders>
              <w:top w:val="nil"/>
              <w:left w:val="nil"/>
              <w:bottom w:val="nil"/>
              <w:right w:val="nil"/>
            </w:tcBorders>
            <w:noWrap/>
            <w:vAlign w:val="bottom"/>
            <w:hideMark/>
          </w:tcPr>
          <w:p w14:paraId="36B336DC" w14:textId="77777777" w:rsidR="00BD4496" w:rsidRPr="008952AE" w:rsidRDefault="00BD4496" w:rsidP="00BD4496">
            <w:pPr>
              <w:jc w:val="right"/>
              <w:rPr>
                <w:rFonts w:ascii="Arial" w:hAnsi="Arial" w:cs="Arial"/>
                <w:color w:val="000000"/>
                <w:sz w:val="18"/>
                <w:szCs w:val="18"/>
              </w:rPr>
            </w:pPr>
          </w:p>
        </w:tc>
        <w:tc>
          <w:tcPr>
            <w:tcW w:w="432" w:type="pct"/>
            <w:tcBorders>
              <w:top w:val="nil"/>
              <w:left w:val="nil"/>
              <w:bottom w:val="nil"/>
              <w:right w:val="nil"/>
            </w:tcBorders>
            <w:noWrap/>
            <w:vAlign w:val="center"/>
            <w:hideMark/>
          </w:tcPr>
          <w:p w14:paraId="144C75E8" w14:textId="1FB0BDF8"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881</w:t>
            </w:r>
          </w:p>
        </w:tc>
      </w:tr>
      <w:tr w:rsidR="00BD4496" w:rsidRPr="008952AE" w14:paraId="0330C0D2" w14:textId="77777777" w:rsidTr="00BD4496">
        <w:trPr>
          <w:trHeight w:val="198"/>
        </w:trPr>
        <w:tc>
          <w:tcPr>
            <w:tcW w:w="1114" w:type="pct"/>
            <w:tcBorders>
              <w:top w:val="nil"/>
              <w:left w:val="nil"/>
              <w:bottom w:val="nil"/>
              <w:right w:val="nil"/>
            </w:tcBorders>
            <w:noWrap/>
            <w:vAlign w:val="center"/>
            <w:hideMark/>
          </w:tcPr>
          <w:p w14:paraId="38662F04" w14:textId="77777777" w:rsidR="00BD4496" w:rsidRPr="008952AE" w:rsidRDefault="00BD4496" w:rsidP="00BD4496">
            <w:pPr>
              <w:ind w:firstLineChars="100" w:firstLine="180"/>
              <w:rPr>
                <w:rFonts w:ascii="Arial" w:hAnsi="Arial" w:cs="Arial"/>
                <w:color w:val="000000"/>
                <w:sz w:val="18"/>
                <w:szCs w:val="18"/>
              </w:rPr>
            </w:pPr>
            <w:r w:rsidRPr="008952AE">
              <w:rPr>
                <w:rFonts w:ascii="Arial" w:hAnsi="Arial" w:cs="Arial"/>
                <w:color w:val="000000"/>
                <w:sz w:val="18"/>
                <w:szCs w:val="18"/>
              </w:rPr>
              <w:t>Tributos a recuperar</w:t>
            </w:r>
          </w:p>
        </w:tc>
        <w:tc>
          <w:tcPr>
            <w:tcW w:w="199" w:type="pct"/>
            <w:tcBorders>
              <w:top w:val="nil"/>
              <w:left w:val="nil"/>
              <w:bottom w:val="nil"/>
              <w:right w:val="nil"/>
            </w:tcBorders>
            <w:noWrap/>
            <w:vAlign w:val="center"/>
            <w:hideMark/>
          </w:tcPr>
          <w:p w14:paraId="43267309" w14:textId="77777777" w:rsidR="00BD4496" w:rsidRPr="008952AE" w:rsidRDefault="00BD4496" w:rsidP="00BD4496">
            <w:pPr>
              <w:jc w:val="center"/>
              <w:rPr>
                <w:rFonts w:ascii="Arial" w:hAnsi="Arial" w:cs="Arial"/>
                <w:color w:val="000000"/>
                <w:sz w:val="18"/>
                <w:szCs w:val="18"/>
              </w:rPr>
            </w:pPr>
            <w:r w:rsidRPr="008952AE">
              <w:rPr>
                <w:rFonts w:ascii="Arial" w:hAnsi="Arial" w:cs="Arial"/>
                <w:color w:val="000000"/>
                <w:sz w:val="18"/>
                <w:szCs w:val="18"/>
              </w:rPr>
              <w:t>8</w:t>
            </w:r>
          </w:p>
        </w:tc>
        <w:tc>
          <w:tcPr>
            <w:tcW w:w="72" w:type="pct"/>
            <w:tcBorders>
              <w:top w:val="nil"/>
              <w:left w:val="nil"/>
              <w:bottom w:val="nil"/>
              <w:right w:val="nil"/>
            </w:tcBorders>
            <w:vAlign w:val="center"/>
            <w:hideMark/>
          </w:tcPr>
          <w:p w14:paraId="3517FE28" w14:textId="77777777" w:rsidR="00BD4496" w:rsidRPr="008952AE" w:rsidRDefault="00BD4496" w:rsidP="00BD4496">
            <w:pPr>
              <w:jc w:val="center"/>
              <w:rPr>
                <w:rFonts w:ascii="Arial" w:hAnsi="Arial" w:cs="Arial"/>
                <w:color w:val="000000"/>
                <w:sz w:val="18"/>
                <w:szCs w:val="18"/>
              </w:rPr>
            </w:pPr>
          </w:p>
        </w:tc>
        <w:tc>
          <w:tcPr>
            <w:tcW w:w="498" w:type="pct"/>
            <w:tcBorders>
              <w:top w:val="nil"/>
              <w:left w:val="nil"/>
              <w:bottom w:val="nil"/>
              <w:right w:val="nil"/>
            </w:tcBorders>
            <w:shd w:val="clear" w:color="000000" w:fill="FFFFFF"/>
            <w:noWrap/>
            <w:vAlign w:val="center"/>
            <w:hideMark/>
          </w:tcPr>
          <w:p w14:paraId="747E0EDB" w14:textId="7BD1C0F9" w:rsidR="00BD4496" w:rsidRPr="008952AE" w:rsidRDefault="00BD4496" w:rsidP="00BD4496">
            <w:pPr>
              <w:ind w:firstLineChars="100" w:firstLine="180"/>
              <w:jc w:val="right"/>
              <w:rPr>
                <w:rFonts w:ascii="Arial" w:hAnsi="Arial" w:cs="Arial"/>
                <w:color w:val="000000"/>
                <w:sz w:val="18"/>
                <w:szCs w:val="18"/>
              </w:rPr>
            </w:pPr>
            <w:r w:rsidRPr="008952AE">
              <w:rPr>
                <w:rFonts w:ascii="Arial" w:hAnsi="Arial" w:cs="Arial"/>
                <w:color w:val="000000"/>
                <w:sz w:val="18"/>
                <w:szCs w:val="18"/>
              </w:rPr>
              <w:t>24.821</w:t>
            </w:r>
          </w:p>
        </w:tc>
        <w:tc>
          <w:tcPr>
            <w:tcW w:w="141" w:type="pct"/>
            <w:tcBorders>
              <w:top w:val="nil"/>
              <w:left w:val="nil"/>
              <w:bottom w:val="nil"/>
              <w:right w:val="nil"/>
            </w:tcBorders>
            <w:shd w:val="clear" w:color="000000" w:fill="FFFFFF"/>
            <w:vAlign w:val="center"/>
            <w:hideMark/>
          </w:tcPr>
          <w:p w14:paraId="230CEEF5" w14:textId="38E51707" w:rsidR="00BD4496" w:rsidRPr="008952AE" w:rsidRDefault="00BD4496" w:rsidP="00BD4496">
            <w:pPr>
              <w:ind w:firstLineChars="100" w:firstLine="180"/>
              <w:jc w:val="right"/>
              <w:rPr>
                <w:rFonts w:ascii="Arial" w:hAnsi="Arial" w:cs="Arial"/>
                <w:color w:val="000000"/>
                <w:sz w:val="18"/>
                <w:szCs w:val="18"/>
              </w:rPr>
            </w:pPr>
          </w:p>
        </w:tc>
        <w:tc>
          <w:tcPr>
            <w:tcW w:w="467" w:type="pct"/>
            <w:tcBorders>
              <w:top w:val="nil"/>
              <w:left w:val="nil"/>
              <w:bottom w:val="nil"/>
              <w:right w:val="nil"/>
            </w:tcBorders>
            <w:shd w:val="clear" w:color="000000" w:fill="FFFFFF"/>
            <w:noWrap/>
            <w:vAlign w:val="center"/>
            <w:hideMark/>
          </w:tcPr>
          <w:p w14:paraId="4237E92C" w14:textId="2C08B9BA" w:rsidR="00BD4496" w:rsidRPr="008952AE" w:rsidRDefault="00BD4496" w:rsidP="00BD4496">
            <w:pPr>
              <w:ind w:firstLineChars="100" w:firstLine="180"/>
              <w:jc w:val="right"/>
              <w:rPr>
                <w:rFonts w:ascii="Arial" w:hAnsi="Arial" w:cs="Arial"/>
                <w:color w:val="000000"/>
                <w:sz w:val="18"/>
                <w:szCs w:val="18"/>
              </w:rPr>
            </w:pPr>
            <w:r w:rsidRPr="008952AE">
              <w:rPr>
                <w:rFonts w:ascii="Arial" w:hAnsi="Arial" w:cs="Arial"/>
                <w:color w:val="000000"/>
                <w:sz w:val="18"/>
                <w:szCs w:val="18"/>
              </w:rPr>
              <w:t>23.523</w:t>
            </w:r>
          </w:p>
        </w:tc>
        <w:tc>
          <w:tcPr>
            <w:tcW w:w="92" w:type="pct"/>
            <w:tcBorders>
              <w:top w:val="nil"/>
              <w:left w:val="nil"/>
              <w:bottom w:val="nil"/>
              <w:right w:val="nil"/>
            </w:tcBorders>
            <w:shd w:val="clear" w:color="000000" w:fill="FFFFFF"/>
            <w:noWrap/>
            <w:vAlign w:val="bottom"/>
            <w:hideMark/>
          </w:tcPr>
          <w:p w14:paraId="75F9115A"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1083" w:type="pct"/>
            <w:tcBorders>
              <w:top w:val="nil"/>
              <w:left w:val="nil"/>
              <w:bottom w:val="nil"/>
              <w:right w:val="nil"/>
            </w:tcBorders>
            <w:shd w:val="clear" w:color="000000" w:fill="FFFFFF"/>
            <w:noWrap/>
            <w:vAlign w:val="center"/>
            <w:hideMark/>
          </w:tcPr>
          <w:p w14:paraId="6F1B97C3"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xml:space="preserve">   Dividendos a pagar</w:t>
            </w:r>
          </w:p>
        </w:tc>
        <w:tc>
          <w:tcPr>
            <w:tcW w:w="199" w:type="pct"/>
            <w:tcBorders>
              <w:top w:val="nil"/>
              <w:left w:val="nil"/>
              <w:bottom w:val="nil"/>
              <w:right w:val="nil"/>
            </w:tcBorders>
            <w:shd w:val="clear" w:color="000000" w:fill="FFFFFF"/>
            <w:noWrap/>
            <w:vAlign w:val="bottom"/>
            <w:hideMark/>
          </w:tcPr>
          <w:p w14:paraId="109A0D9A" w14:textId="77777777" w:rsidR="00BD4496" w:rsidRPr="008952AE" w:rsidRDefault="00BD4496" w:rsidP="00BD4496">
            <w:pPr>
              <w:jc w:val="center"/>
              <w:rPr>
                <w:rFonts w:ascii="Arial" w:hAnsi="Arial" w:cs="Arial"/>
                <w:color w:val="000000"/>
                <w:sz w:val="18"/>
                <w:szCs w:val="18"/>
              </w:rPr>
            </w:pPr>
            <w:r w:rsidRPr="008952AE">
              <w:rPr>
                <w:rFonts w:ascii="Arial" w:hAnsi="Arial" w:cs="Arial"/>
                <w:color w:val="000000"/>
                <w:sz w:val="18"/>
                <w:szCs w:val="18"/>
              </w:rPr>
              <w:t>17</w:t>
            </w:r>
          </w:p>
        </w:tc>
        <w:tc>
          <w:tcPr>
            <w:tcW w:w="59" w:type="pct"/>
            <w:tcBorders>
              <w:top w:val="nil"/>
              <w:left w:val="nil"/>
              <w:bottom w:val="nil"/>
              <w:right w:val="nil"/>
            </w:tcBorders>
            <w:shd w:val="clear" w:color="000000" w:fill="FFFFFF"/>
            <w:noWrap/>
            <w:vAlign w:val="bottom"/>
            <w:hideMark/>
          </w:tcPr>
          <w:p w14:paraId="010886DE"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600" w:type="pct"/>
            <w:tcBorders>
              <w:top w:val="nil"/>
              <w:left w:val="nil"/>
              <w:bottom w:val="nil"/>
              <w:right w:val="nil"/>
            </w:tcBorders>
            <w:shd w:val="clear" w:color="000000" w:fill="FFFFFF"/>
            <w:noWrap/>
            <w:vAlign w:val="center"/>
            <w:hideMark/>
          </w:tcPr>
          <w:p w14:paraId="3F2AB5C9" w14:textId="26C52D2B"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192.501</w:t>
            </w:r>
          </w:p>
        </w:tc>
        <w:tc>
          <w:tcPr>
            <w:tcW w:w="45" w:type="pct"/>
            <w:tcBorders>
              <w:top w:val="nil"/>
              <w:left w:val="nil"/>
              <w:bottom w:val="nil"/>
              <w:right w:val="nil"/>
            </w:tcBorders>
            <w:noWrap/>
            <w:vAlign w:val="bottom"/>
            <w:hideMark/>
          </w:tcPr>
          <w:p w14:paraId="648CB044" w14:textId="77777777" w:rsidR="00BD4496" w:rsidRPr="008952AE" w:rsidRDefault="00BD4496" w:rsidP="00BD4496">
            <w:pPr>
              <w:jc w:val="right"/>
              <w:rPr>
                <w:rFonts w:ascii="Arial" w:hAnsi="Arial" w:cs="Arial"/>
                <w:color w:val="000000"/>
                <w:sz w:val="18"/>
                <w:szCs w:val="18"/>
              </w:rPr>
            </w:pPr>
          </w:p>
        </w:tc>
        <w:tc>
          <w:tcPr>
            <w:tcW w:w="432" w:type="pct"/>
            <w:tcBorders>
              <w:top w:val="nil"/>
              <w:left w:val="nil"/>
              <w:bottom w:val="nil"/>
              <w:right w:val="nil"/>
            </w:tcBorders>
            <w:noWrap/>
            <w:vAlign w:val="center"/>
            <w:hideMark/>
          </w:tcPr>
          <w:p w14:paraId="04531A9E" w14:textId="34F66E2C"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784.481</w:t>
            </w:r>
          </w:p>
        </w:tc>
      </w:tr>
      <w:tr w:rsidR="00BD4496" w:rsidRPr="008952AE" w14:paraId="4C21A49C" w14:textId="77777777" w:rsidTr="00BD4496">
        <w:trPr>
          <w:trHeight w:val="198"/>
        </w:trPr>
        <w:tc>
          <w:tcPr>
            <w:tcW w:w="1114" w:type="pct"/>
            <w:tcBorders>
              <w:top w:val="nil"/>
              <w:left w:val="nil"/>
              <w:bottom w:val="nil"/>
              <w:right w:val="nil"/>
            </w:tcBorders>
            <w:noWrap/>
            <w:vAlign w:val="center"/>
            <w:hideMark/>
          </w:tcPr>
          <w:p w14:paraId="0061EC38"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xml:space="preserve">   Partes relacionadas</w:t>
            </w:r>
          </w:p>
        </w:tc>
        <w:tc>
          <w:tcPr>
            <w:tcW w:w="199" w:type="pct"/>
            <w:tcBorders>
              <w:top w:val="nil"/>
              <w:left w:val="nil"/>
              <w:bottom w:val="nil"/>
              <w:right w:val="nil"/>
            </w:tcBorders>
            <w:noWrap/>
            <w:vAlign w:val="center"/>
            <w:hideMark/>
          </w:tcPr>
          <w:p w14:paraId="47AFCF1A" w14:textId="77777777" w:rsidR="00BD4496" w:rsidRPr="008952AE" w:rsidRDefault="00BD4496" w:rsidP="00BD4496">
            <w:pPr>
              <w:jc w:val="center"/>
              <w:rPr>
                <w:rFonts w:ascii="Arial" w:hAnsi="Arial" w:cs="Arial"/>
                <w:color w:val="000000"/>
                <w:sz w:val="18"/>
                <w:szCs w:val="18"/>
              </w:rPr>
            </w:pPr>
            <w:r w:rsidRPr="008952AE">
              <w:rPr>
                <w:rFonts w:ascii="Arial" w:hAnsi="Arial" w:cs="Arial"/>
                <w:color w:val="000000"/>
                <w:sz w:val="18"/>
                <w:szCs w:val="18"/>
              </w:rPr>
              <w:t>10</w:t>
            </w:r>
          </w:p>
        </w:tc>
        <w:tc>
          <w:tcPr>
            <w:tcW w:w="72" w:type="pct"/>
            <w:tcBorders>
              <w:top w:val="nil"/>
              <w:left w:val="nil"/>
              <w:bottom w:val="nil"/>
              <w:right w:val="nil"/>
            </w:tcBorders>
            <w:vAlign w:val="center"/>
            <w:hideMark/>
          </w:tcPr>
          <w:p w14:paraId="3EA8F01B" w14:textId="77777777" w:rsidR="00BD4496" w:rsidRPr="008952AE" w:rsidRDefault="00BD4496" w:rsidP="00BD4496">
            <w:pPr>
              <w:jc w:val="center"/>
              <w:rPr>
                <w:rFonts w:ascii="Arial" w:hAnsi="Arial" w:cs="Arial"/>
                <w:color w:val="000000"/>
                <w:sz w:val="18"/>
                <w:szCs w:val="18"/>
              </w:rPr>
            </w:pPr>
          </w:p>
        </w:tc>
        <w:tc>
          <w:tcPr>
            <w:tcW w:w="498" w:type="pct"/>
            <w:tcBorders>
              <w:top w:val="nil"/>
              <w:left w:val="nil"/>
              <w:bottom w:val="nil"/>
              <w:right w:val="nil"/>
            </w:tcBorders>
            <w:shd w:val="clear" w:color="000000" w:fill="FFFFFF"/>
            <w:noWrap/>
            <w:vAlign w:val="center"/>
            <w:hideMark/>
          </w:tcPr>
          <w:p w14:paraId="72101951" w14:textId="603C826E" w:rsidR="00BD4496" w:rsidRPr="008952AE" w:rsidRDefault="00BD4496" w:rsidP="00BD4496">
            <w:pPr>
              <w:ind w:firstLineChars="100" w:firstLine="180"/>
              <w:jc w:val="right"/>
              <w:rPr>
                <w:rFonts w:ascii="Arial" w:hAnsi="Arial" w:cs="Arial"/>
                <w:color w:val="000000"/>
                <w:sz w:val="18"/>
                <w:szCs w:val="18"/>
              </w:rPr>
            </w:pPr>
            <w:r w:rsidRPr="008952AE">
              <w:rPr>
                <w:rFonts w:ascii="Arial" w:hAnsi="Arial" w:cs="Arial"/>
                <w:color w:val="000000"/>
                <w:sz w:val="18"/>
                <w:szCs w:val="18"/>
              </w:rPr>
              <w:t>21.398</w:t>
            </w:r>
          </w:p>
        </w:tc>
        <w:tc>
          <w:tcPr>
            <w:tcW w:w="141" w:type="pct"/>
            <w:tcBorders>
              <w:top w:val="nil"/>
              <w:left w:val="nil"/>
              <w:bottom w:val="nil"/>
              <w:right w:val="nil"/>
            </w:tcBorders>
            <w:shd w:val="clear" w:color="000000" w:fill="FFFFFF"/>
            <w:vAlign w:val="center"/>
            <w:hideMark/>
          </w:tcPr>
          <w:p w14:paraId="6EA82CA3" w14:textId="0C649EA4" w:rsidR="00BD4496" w:rsidRPr="008952AE" w:rsidRDefault="00BD4496" w:rsidP="00BD4496">
            <w:pPr>
              <w:ind w:firstLineChars="100" w:firstLine="180"/>
              <w:jc w:val="right"/>
              <w:rPr>
                <w:rFonts w:ascii="Arial" w:hAnsi="Arial" w:cs="Arial"/>
                <w:color w:val="000000"/>
                <w:sz w:val="18"/>
                <w:szCs w:val="18"/>
              </w:rPr>
            </w:pPr>
          </w:p>
        </w:tc>
        <w:tc>
          <w:tcPr>
            <w:tcW w:w="467" w:type="pct"/>
            <w:tcBorders>
              <w:top w:val="nil"/>
              <w:left w:val="nil"/>
              <w:bottom w:val="nil"/>
              <w:right w:val="nil"/>
            </w:tcBorders>
            <w:shd w:val="clear" w:color="000000" w:fill="FFFFFF"/>
            <w:noWrap/>
            <w:vAlign w:val="center"/>
            <w:hideMark/>
          </w:tcPr>
          <w:p w14:paraId="44C55EED" w14:textId="191DD468" w:rsidR="00BD4496" w:rsidRPr="008952AE" w:rsidRDefault="00BD4496" w:rsidP="00BD4496">
            <w:pPr>
              <w:ind w:firstLineChars="100" w:firstLine="180"/>
              <w:jc w:val="right"/>
              <w:rPr>
                <w:rFonts w:ascii="Arial" w:hAnsi="Arial" w:cs="Arial"/>
                <w:color w:val="000000"/>
                <w:sz w:val="18"/>
                <w:szCs w:val="18"/>
              </w:rPr>
            </w:pPr>
            <w:r w:rsidRPr="008952AE">
              <w:rPr>
                <w:rFonts w:ascii="Arial" w:hAnsi="Arial" w:cs="Arial"/>
                <w:color w:val="000000"/>
                <w:sz w:val="18"/>
                <w:szCs w:val="18"/>
              </w:rPr>
              <w:t>-</w:t>
            </w:r>
          </w:p>
        </w:tc>
        <w:tc>
          <w:tcPr>
            <w:tcW w:w="92" w:type="pct"/>
            <w:tcBorders>
              <w:top w:val="nil"/>
              <w:left w:val="nil"/>
              <w:bottom w:val="nil"/>
              <w:right w:val="nil"/>
            </w:tcBorders>
            <w:shd w:val="clear" w:color="000000" w:fill="FFFFFF"/>
            <w:noWrap/>
            <w:vAlign w:val="bottom"/>
            <w:hideMark/>
          </w:tcPr>
          <w:p w14:paraId="62D791B9"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1083" w:type="pct"/>
            <w:tcBorders>
              <w:top w:val="nil"/>
              <w:left w:val="nil"/>
              <w:bottom w:val="nil"/>
              <w:right w:val="nil"/>
            </w:tcBorders>
            <w:shd w:val="clear" w:color="000000" w:fill="FFFFFF"/>
            <w:noWrap/>
            <w:vAlign w:val="center"/>
            <w:hideMark/>
          </w:tcPr>
          <w:p w14:paraId="02FE4811"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xml:space="preserve">   Outras contas a pagar</w:t>
            </w:r>
          </w:p>
        </w:tc>
        <w:tc>
          <w:tcPr>
            <w:tcW w:w="199" w:type="pct"/>
            <w:tcBorders>
              <w:top w:val="nil"/>
              <w:left w:val="nil"/>
              <w:bottom w:val="nil"/>
              <w:right w:val="nil"/>
            </w:tcBorders>
            <w:shd w:val="clear" w:color="000000" w:fill="FFFFFF"/>
            <w:noWrap/>
            <w:vAlign w:val="bottom"/>
            <w:hideMark/>
          </w:tcPr>
          <w:p w14:paraId="701F7031" w14:textId="77777777" w:rsidR="00BD4496" w:rsidRPr="008952AE" w:rsidRDefault="00BD4496" w:rsidP="00BD4496">
            <w:pPr>
              <w:jc w:val="center"/>
              <w:rPr>
                <w:rFonts w:ascii="Arial" w:hAnsi="Arial" w:cs="Arial"/>
                <w:color w:val="000000"/>
                <w:sz w:val="18"/>
                <w:szCs w:val="18"/>
              </w:rPr>
            </w:pPr>
            <w:r w:rsidRPr="008952AE">
              <w:rPr>
                <w:rFonts w:ascii="Arial" w:hAnsi="Arial" w:cs="Arial"/>
                <w:color w:val="000000"/>
                <w:sz w:val="18"/>
                <w:szCs w:val="18"/>
              </w:rPr>
              <w:t> </w:t>
            </w:r>
          </w:p>
        </w:tc>
        <w:tc>
          <w:tcPr>
            <w:tcW w:w="59" w:type="pct"/>
            <w:tcBorders>
              <w:top w:val="nil"/>
              <w:left w:val="nil"/>
              <w:bottom w:val="nil"/>
              <w:right w:val="nil"/>
            </w:tcBorders>
            <w:shd w:val="clear" w:color="000000" w:fill="FFFFFF"/>
            <w:noWrap/>
            <w:vAlign w:val="bottom"/>
            <w:hideMark/>
          </w:tcPr>
          <w:p w14:paraId="011FF49A"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600" w:type="pct"/>
            <w:tcBorders>
              <w:top w:val="nil"/>
              <w:left w:val="nil"/>
              <w:bottom w:val="single" w:sz="8" w:space="0" w:color="auto"/>
              <w:right w:val="nil"/>
            </w:tcBorders>
            <w:shd w:val="clear" w:color="000000" w:fill="FFFFFF"/>
            <w:noWrap/>
            <w:vAlign w:val="center"/>
            <w:hideMark/>
          </w:tcPr>
          <w:p w14:paraId="41F7789C" w14:textId="0822DDDD"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97</w:t>
            </w:r>
          </w:p>
        </w:tc>
        <w:tc>
          <w:tcPr>
            <w:tcW w:w="45" w:type="pct"/>
            <w:tcBorders>
              <w:top w:val="nil"/>
              <w:left w:val="nil"/>
              <w:bottom w:val="nil"/>
              <w:right w:val="nil"/>
            </w:tcBorders>
            <w:noWrap/>
            <w:vAlign w:val="bottom"/>
            <w:hideMark/>
          </w:tcPr>
          <w:p w14:paraId="4DDAC925" w14:textId="77777777" w:rsidR="00BD4496" w:rsidRPr="008952AE" w:rsidRDefault="00BD4496" w:rsidP="00BD4496">
            <w:pPr>
              <w:jc w:val="right"/>
              <w:rPr>
                <w:rFonts w:ascii="Arial" w:hAnsi="Arial" w:cs="Arial"/>
                <w:color w:val="000000"/>
                <w:sz w:val="18"/>
                <w:szCs w:val="18"/>
              </w:rPr>
            </w:pPr>
          </w:p>
        </w:tc>
        <w:tc>
          <w:tcPr>
            <w:tcW w:w="432" w:type="pct"/>
            <w:tcBorders>
              <w:top w:val="nil"/>
              <w:left w:val="nil"/>
              <w:bottom w:val="single" w:sz="8" w:space="0" w:color="auto"/>
              <w:right w:val="nil"/>
            </w:tcBorders>
            <w:noWrap/>
            <w:vAlign w:val="center"/>
            <w:hideMark/>
          </w:tcPr>
          <w:p w14:paraId="5D6378E4" w14:textId="3B18D1CC"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w:t>
            </w:r>
          </w:p>
        </w:tc>
      </w:tr>
      <w:tr w:rsidR="00BD4496" w:rsidRPr="008952AE" w14:paraId="6FD6E5D9" w14:textId="77777777" w:rsidTr="00BD4496">
        <w:trPr>
          <w:trHeight w:val="198"/>
        </w:trPr>
        <w:tc>
          <w:tcPr>
            <w:tcW w:w="1114" w:type="pct"/>
            <w:tcBorders>
              <w:top w:val="nil"/>
              <w:left w:val="nil"/>
              <w:bottom w:val="nil"/>
              <w:right w:val="nil"/>
            </w:tcBorders>
            <w:noWrap/>
            <w:vAlign w:val="bottom"/>
            <w:hideMark/>
          </w:tcPr>
          <w:p w14:paraId="41B4D016"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xml:space="preserve">   Outros ativos circulantes</w:t>
            </w:r>
          </w:p>
        </w:tc>
        <w:tc>
          <w:tcPr>
            <w:tcW w:w="199" w:type="pct"/>
            <w:tcBorders>
              <w:top w:val="nil"/>
              <w:left w:val="nil"/>
              <w:bottom w:val="nil"/>
              <w:right w:val="nil"/>
            </w:tcBorders>
            <w:noWrap/>
            <w:vAlign w:val="bottom"/>
            <w:hideMark/>
          </w:tcPr>
          <w:p w14:paraId="509FA68C" w14:textId="77777777" w:rsidR="00BD4496" w:rsidRPr="008952AE" w:rsidRDefault="00BD4496" w:rsidP="00BD4496">
            <w:pPr>
              <w:rPr>
                <w:rFonts w:ascii="Arial" w:hAnsi="Arial" w:cs="Arial"/>
                <w:color w:val="000000"/>
                <w:sz w:val="18"/>
                <w:szCs w:val="18"/>
              </w:rPr>
            </w:pPr>
          </w:p>
        </w:tc>
        <w:tc>
          <w:tcPr>
            <w:tcW w:w="72" w:type="pct"/>
            <w:tcBorders>
              <w:top w:val="nil"/>
              <w:left w:val="nil"/>
              <w:bottom w:val="nil"/>
              <w:right w:val="nil"/>
            </w:tcBorders>
            <w:vAlign w:val="center"/>
            <w:hideMark/>
          </w:tcPr>
          <w:p w14:paraId="17C51870" w14:textId="77777777" w:rsidR="00BD4496" w:rsidRPr="008952AE" w:rsidRDefault="00BD4496" w:rsidP="00BD4496">
            <w:pPr>
              <w:rPr>
                <w:rFonts w:ascii="Arial" w:hAnsi="Arial" w:cs="Arial"/>
                <w:sz w:val="18"/>
                <w:szCs w:val="18"/>
              </w:rPr>
            </w:pPr>
          </w:p>
        </w:tc>
        <w:tc>
          <w:tcPr>
            <w:tcW w:w="498" w:type="pct"/>
            <w:tcBorders>
              <w:top w:val="nil"/>
              <w:left w:val="nil"/>
              <w:bottom w:val="single" w:sz="8" w:space="0" w:color="auto"/>
              <w:right w:val="nil"/>
            </w:tcBorders>
            <w:shd w:val="clear" w:color="000000" w:fill="FFFFFF"/>
            <w:noWrap/>
            <w:vAlign w:val="center"/>
            <w:hideMark/>
          </w:tcPr>
          <w:p w14:paraId="7F47306A" w14:textId="53B3A0E8" w:rsidR="00BD4496" w:rsidRPr="008952AE" w:rsidRDefault="00BD4496" w:rsidP="00BD4496">
            <w:pPr>
              <w:ind w:firstLineChars="100" w:firstLine="180"/>
              <w:jc w:val="right"/>
              <w:rPr>
                <w:rFonts w:ascii="Arial" w:hAnsi="Arial" w:cs="Arial"/>
                <w:color w:val="000000"/>
                <w:sz w:val="18"/>
                <w:szCs w:val="18"/>
              </w:rPr>
            </w:pPr>
            <w:r w:rsidRPr="008952AE">
              <w:rPr>
                <w:rFonts w:ascii="Arial" w:hAnsi="Arial" w:cs="Arial"/>
                <w:color w:val="000000"/>
                <w:sz w:val="18"/>
                <w:szCs w:val="18"/>
              </w:rPr>
              <w:t>560</w:t>
            </w:r>
          </w:p>
        </w:tc>
        <w:tc>
          <w:tcPr>
            <w:tcW w:w="141" w:type="pct"/>
            <w:tcBorders>
              <w:top w:val="nil"/>
              <w:left w:val="nil"/>
              <w:bottom w:val="nil"/>
              <w:right w:val="nil"/>
            </w:tcBorders>
            <w:shd w:val="clear" w:color="000000" w:fill="FFFFFF"/>
            <w:vAlign w:val="center"/>
            <w:hideMark/>
          </w:tcPr>
          <w:p w14:paraId="69194765" w14:textId="2D30C4DE" w:rsidR="00BD4496" w:rsidRPr="008952AE" w:rsidRDefault="00BD4496" w:rsidP="00BD4496">
            <w:pPr>
              <w:jc w:val="right"/>
              <w:rPr>
                <w:rFonts w:ascii="Arial" w:hAnsi="Arial" w:cs="Arial"/>
                <w:color w:val="000000"/>
                <w:sz w:val="18"/>
                <w:szCs w:val="18"/>
              </w:rPr>
            </w:pPr>
          </w:p>
        </w:tc>
        <w:tc>
          <w:tcPr>
            <w:tcW w:w="467" w:type="pct"/>
            <w:tcBorders>
              <w:top w:val="nil"/>
              <w:left w:val="nil"/>
              <w:bottom w:val="single" w:sz="8" w:space="0" w:color="auto"/>
              <w:right w:val="nil"/>
            </w:tcBorders>
            <w:shd w:val="clear" w:color="000000" w:fill="FFFFFF"/>
            <w:noWrap/>
            <w:vAlign w:val="center"/>
            <w:hideMark/>
          </w:tcPr>
          <w:p w14:paraId="09D4D552" w14:textId="39A72C20" w:rsidR="00BD4496" w:rsidRPr="008952AE" w:rsidRDefault="00BD4496" w:rsidP="00BD4496">
            <w:pPr>
              <w:ind w:firstLineChars="100" w:firstLine="180"/>
              <w:jc w:val="right"/>
              <w:rPr>
                <w:rFonts w:ascii="Arial" w:hAnsi="Arial" w:cs="Arial"/>
                <w:color w:val="000000"/>
                <w:sz w:val="18"/>
                <w:szCs w:val="18"/>
              </w:rPr>
            </w:pPr>
            <w:r w:rsidRPr="008952AE">
              <w:rPr>
                <w:rFonts w:ascii="Arial" w:hAnsi="Arial" w:cs="Arial"/>
                <w:color w:val="000000"/>
                <w:sz w:val="18"/>
                <w:szCs w:val="18"/>
              </w:rPr>
              <w:t>-</w:t>
            </w:r>
          </w:p>
        </w:tc>
        <w:tc>
          <w:tcPr>
            <w:tcW w:w="92" w:type="pct"/>
            <w:tcBorders>
              <w:top w:val="nil"/>
              <w:left w:val="nil"/>
              <w:bottom w:val="nil"/>
              <w:right w:val="nil"/>
            </w:tcBorders>
            <w:shd w:val="clear" w:color="000000" w:fill="FFFFFF"/>
            <w:noWrap/>
            <w:vAlign w:val="bottom"/>
            <w:hideMark/>
          </w:tcPr>
          <w:p w14:paraId="45086648"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1083" w:type="pct"/>
            <w:tcBorders>
              <w:top w:val="nil"/>
              <w:left w:val="nil"/>
              <w:bottom w:val="nil"/>
              <w:right w:val="nil"/>
            </w:tcBorders>
            <w:noWrap/>
            <w:vAlign w:val="bottom"/>
            <w:hideMark/>
          </w:tcPr>
          <w:p w14:paraId="6E48BA89" w14:textId="77777777" w:rsidR="00BD4496" w:rsidRPr="008952AE" w:rsidRDefault="00BD4496" w:rsidP="00BD4496">
            <w:pPr>
              <w:rPr>
                <w:rFonts w:ascii="Arial" w:hAnsi="Arial" w:cs="Arial"/>
                <w:color w:val="000000"/>
                <w:sz w:val="18"/>
                <w:szCs w:val="18"/>
              </w:rPr>
            </w:pPr>
          </w:p>
        </w:tc>
        <w:tc>
          <w:tcPr>
            <w:tcW w:w="199" w:type="pct"/>
            <w:tcBorders>
              <w:top w:val="nil"/>
              <w:left w:val="nil"/>
              <w:bottom w:val="nil"/>
              <w:right w:val="nil"/>
            </w:tcBorders>
            <w:shd w:val="clear" w:color="000000" w:fill="FFFFFF"/>
            <w:noWrap/>
            <w:vAlign w:val="center"/>
            <w:hideMark/>
          </w:tcPr>
          <w:p w14:paraId="77290690" w14:textId="77777777" w:rsidR="00BD4496" w:rsidRPr="008952AE" w:rsidRDefault="00BD4496" w:rsidP="00BD4496">
            <w:pPr>
              <w:jc w:val="center"/>
              <w:rPr>
                <w:rFonts w:ascii="Arial" w:hAnsi="Arial" w:cs="Arial"/>
                <w:sz w:val="18"/>
                <w:szCs w:val="18"/>
              </w:rPr>
            </w:pPr>
            <w:r w:rsidRPr="008952AE">
              <w:rPr>
                <w:rFonts w:ascii="Arial" w:hAnsi="Arial" w:cs="Arial"/>
                <w:sz w:val="18"/>
                <w:szCs w:val="18"/>
              </w:rPr>
              <w:t> </w:t>
            </w:r>
          </w:p>
        </w:tc>
        <w:tc>
          <w:tcPr>
            <w:tcW w:w="59" w:type="pct"/>
            <w:tcBorders>
              <w:top w:val="nil"/>
              <w:left w:val="nil"/>
              <w:bottom w:val="nil"/>
              <w:right w:val="nil"/>
            </w:tcBorders>
            <w:shd w:val="clear" w:color="000000" w:fill="FFFFFF"/>
            <w:vAlign w:val="center"/>
            <w:hideMark/>
          </w:tcPr>
          <w:p w14:paraId="7BEDB89F" w14:textId="77777777"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 </w:t>
            </w:r>
          </w:p>
        </w:tc>
        <w:tc>
          <w:tcPr>
            <w:tcW w:w="600" w:type="pct"/>
            <w:tcBorders>
              <w:top w:val="nil"/>
              <w:left w:val="nil"/>
              <w:bottom w:val="nil"/>
              <w:right w:val="nil"/>
            </w:tcBorders>
            <w:noWrap/>
            <w:vAlign w:val="bottom"/>
            <w:hideMark/>
          </w:tcPr>
          <w:p w14:paraId="69D0A4C5" w14:textId="77777777" w:rsidR="00BD4496" w:rsidRPr="008952AE" w:rsidRDefault="00BD4496" w:rsidP="00BD4496">
            <w:pPr>
              <w:jc w:val="right"/>
              <w:rPr>
                <w:rFonts w:ascii="Arial" w:hAnsi="Arial" w:cs="Arial"/>
                <w:color w:val="000000"/>
                <w:sz w:val="18"/>
                <w:szCs w:val="18"/>
              </w:rPr>
            </w:pPr>
          </w:p>
        </w:tc>
        <w:tc>
          <w:tcPr>
            <w:tcW w:w="45" w:type="pct"/>
            <w:tcBorders>
              <w:top w:val="nil"/>
              <w:left w:val="nil"/>
              <w:bottom w:val="nil"/>
              <w:right w:val="nil"/>
            </w:tcBorders>
            <w:noWrap/>
            <w:vAlign w:val="bottom"/>
            <w:hideMark/>
          </w:tcPr>
          <w:p w14:paraId="044E00E6" w14:textId="77777777" w:rsidR="00BD4496" w:rsidRPr="008952AE" w:rsidRDefault="00BD4496" w:rsidP="00BD4496">
            <w:pPr>
              <w:jc w:val="right"/>
              <w:rPr>
                <w:rFonts w:ascii="Arial" w:hAnsi="Arial" w:cs="Arial"/>
                <w:sz w:val="18"/>
                <w:szCs w:val="18"/>
              </w:rPr>
            </w:pPr>
          </w:p>
        </w:tc>
        <w:tc>
          <w:tcPr>
            <w:tcW w:w="432" w:type="pct"/>
            <w:tcBorders>
              <w:top w:val="nil"/>
              <w:left w:val="nil"/>
              <w:bottom w:val="nil"/>
              <w:right w:val="nil"/>
            </w:tcBorders>
            <w:noWrap/>
            <w:vAlign w:val="bottom"/>
            <w:hideMark/>
          </w:tcPr>
          <w:p w14:paraId="3F85172D" w14:textId="77777777" w:rsidR="00BD4496" w:rsidRPr="008952AE" w:rsidRDefault="00BD4496" w:rsidP="00BD4496">
            <w:pPr>
              <w:jc w:val="right"/>
              <w:rPr>
                <w:rFonts w:ascii="Arial" w:hAnsi="Arial" w:cs="Arial"/>
                <w:sz w:val="18"/>
                <w:szCs w:val="18"/>
              </w:rPr>
            </w:pPr>
          </w:p>
        </w:tc>
      </w:tr>
      <w:tr w:rsidR="00BD4496" w:rsidRPr="008952AE" w14:paraId="7CD5F3BF" w14:textId="77777777" w:rsidTr="00BD4496">
        <w:trPr>
          <w:trHeight w:val="198"/>
        </w:trPr>
        <w:tc>
          <w:tcPr>
            <w:tcW w:w="1114" w:type="pct"/>
            <w:tcBorders>
              <w:top w:val="nil"/>
              <w:left w:val="nil"/>
              <w:bottom w:val="nil"/>
              <w:right w:val="nil"/>
            </w:tcBorders>
            <w:noWrap/>
            <w:vAlign w:val="bottom"/>
            <w:hideMark/>
          </w:tcPr>
          <w:p w14:paraId="223CA122" w14:textId="77777777" w:rsidR="00BD4496" w:rsidRPr="008952AE" w:rsidRDefault="00BD4496" w:rsidP="00BD4496">
            <w:pPr>
              <w:rPr>
                <w:rFonts w:ascii="Arial" w:hAnsi="Arial" w:cs="Arial"/>
                <w:sz w:val="18"/>
                <w:szCs w:val="18"/>
              </w:rPr>
            </w:pPr>
          </w:p>
        </w:tc>
        <w:tc>
          <w:tcPr>
            <w:tcW w:w="199" w:type="pct"/>
            <w:tcBorders>
              <w:top w:val="nil"/>
              <w:left w:val="nil"/>
              <w:bottom w:val="nil"/>
              <w:right w:val="nil"/>
            </w:tcBorders>
            <w:noWrap/>
            <w:vAlign w:val="bottom"/>
            <w:hideMark/>
          </w:tcPr>
          <w:p w14:paraId="0AFE4D07" w14:textId="77777777" w:rsidR="00BD4496" w:rsidRPr="008952AE" w:rsidRDefault="00BD4496" w:rsidP="00BD4496">
            <w:pPr>
              <w:rPr>
                <w:rFonts w:ascii="Arial" w:hAnsi="Arial" w:cs="Arial"/>
                <w:sz w:val="18"/>
                <w:szCs w:val="18"/>
              </w:rPr>
            </w:pPr>
          </w:p>
        </w:tc>
        <w:tc>
          <w:tcPr>
            <w:tcW w:w="72" w:type="pct"/>
            <w:tcBorders>
              <w:top w:val="nil"/>
              <w:left w:val="nil"/>
              <w:bottom w:val="nil"/>
              <w:right w:val="nil"/>
            </w:tcBorders>
            <w:noWrap/>
            <w:vAlign w:val="bottom"/>
            <w:hideMark/>
          </w:tcPr>
          <w:p w14:paraId="58DDB772" w14:textId="77777777" w:rsidR="00BD4496" w:rsidRPr="008952AE" w:rsidRDefault="00BD4496" w:rsidP="00BD4496">
            <w:pPr>
              <w:rPr>
                <w:rFonts w:ascii="Arial" w:hAnsi="Arial" w:cs="Arial"/>
                <w:sz w:val="18"/>
                <w:szCs w:val="18"/>
              </w:rPr>
            </w:pPr>
          </w:p>
        </w:tc>
        <w:tc>
          <w:tcPr>
            <w:tcW w:w="498" w:type="pct"/>
            <w:tcBorders>
              <w:top w:val="nil"/>
              <w:left w:val="nil"/>
              <w:bottom w:val="nil"/>
              <w:right w:val="nil"/>
            </w:tcBorders>
            <w:shd w:val="clear" w:color="000000" w:fill="FFFFFF"/>
            <w:noWrap/>
            <w:vAlign w:val="bottom"/>
            <w:hideMark/>
          </w:tcPr>
          <w:p w14:paraId="4CD36934" w14:textId="5D5494CD" w:rsidR="00BD4496" w:rsidRPr="008952AE" w:rsidRDefault="00BD4496" w:rsidP="00BD4496">
            <w:pPr>
              <w:jc w:val="right"/>
              <w:rPr>
                <w:rFonts w:ascii="Arial" w:hAnsi="Arial" w:cs="Arial"/>
                <w:color w:val="000000"/>
                <w:sz w:val="18"/>
                <w:szCs w:val="18"/>
              </w:rPr>
            </w:pPr>
          </w:p>
        </w:tc>
        <w:tc>
          <w:tcPr>
            <w:tcW w:w="141" w:type="pct"/>
            <w:tcBorders>
              <w:top w:val="nil"/>
              <w:left w:val="nil"/>
              <w:bottom w:val="nil"/>
              <w:right w:val="nil"/>
            </w:tcBorders>
            <w:shd w:val="clear" w:color="000000" w:fill="FFFFFF"/>
            <w:noWrap/>
            <w:vAlign w:val="bottom"/>
            <w:hideMark/>
          </w:tcPr>
          <w:p w14:paraId="6577D318" w14:textId="10DD59C3" w:rsidR="00BD4496" w:rsidRPr="008952AE" w:rsidRDefault="00BD4496" w:rsidP="00BD4496">
            <w:pPr>
              <w:jc w:val="right"/>
              <w:rPr>
                <w:rFonts w:ascii="Arial" w:hAnsi="Arial" w:cs="Arial"/>
                <w:color w:val="000000"/>
                <w:sz w:val="18"/>
                <w:szCs w:val="18"/>
              </w:rPr>
            </w:pPr>
          </w:p>
        </w:tc>
        <w:tc>
          <w:tcPr>
            <w:tcW w:w="467" w:type="pct"/>
            <w:tcBorders>
              <w:top w:val="nil"/>
              <w:left w:val="nil"/>
              <w:bottom w:val="nil"/>
              <w:right w:val="nil"/>
            </w:tcBorders>
            <w:shd w:val="clear" w:color="000000" w:fill="FFFFFF"/>
            <w:noWrap/>
            <w:vAlign w:val="bottom"/>
            <w:hideMark/>
          </w:tcPr>
          <w:p w14:paraId="40EA2C71" w14:textId="16C946CA" w:rsidR="00BD4496" w:rsidRPr="008952AE" w:rsidRDefault="00BD4496" w:rsidP="00BD4496">
            <w:pPr>
              <w:jc w:val="right"/>
              <w:rPr>
                <w:rFonts w:ascii="Arial" w:hAnsi="Arial" w:cs="Arial"/>
                <w:color w:val="000000"/>
                <w:sz w:val="18"/>
                <w:szCs w:val="18"/>
              </w:rPr>
            </w:pPr>
          </w:p>
        </w:tc>
        <w:tc>
          <w:tcPr>
            <w:tcW w:w="92" w:type="pct"/>
            <w:tcBorders>
              <w:top w:val="nil"/>
              <w:left w:val="nil"/>
              <w:bottom w:val="nil"/>
              <w:right w:val="nil"/>
            </w:tcBorders>
            <w:shd w:val="clear" w:color="000000" w:fill="FFFFFF"/>
            <w:noWrap/>
            <w:vAlign w:val="bottom"/>
            <w:hideMark/>
          </w:tcPr>
          <w:p w14:paraId="72B7B407"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1083" w:type="pct"/>
            <w:tcBorders>
              <w:top w:val="nil"/>
              <w:left w:val="nil"/>
              <w:bottom w:val="nil"/>
              <w:right w:val="nil"/>
            </w:tcBorders>
            <w:shd w:val="clear" w:color="000000" w:fill="FFFFFF"/>
            <w:noWrap/>
            <w:vAlign w:val="center"/>
            <w:hideMark/>
          </w:tcPr>
          <w:p w14:paraId="0C826D9A"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Total do passivo circulante</w:t>
            </w:r>
          </w:p>
        </w:tc>
        <w:tc>
          <w:tcPr>
            <w:tcW w:w="199" w:type="pct"/>
            <w:tcBorders>
              <w:top w:val="nil"/>
              <w:left w:val="nil"/>
              <w:bottom w:val="nil"/>
              <w:right w:val="nil"/>
            </w:tcBorders>
            <w:shd w:val="clear" w:color="000000" w:fill="FFFFFF"/>
            <w:noWrap/>
            <w:vAlign w:val="bottom"/>
            <w:hideMark/>
          </w:tcPr>
          <w:p w14:paraId="02B36692" w14:textId="77777777" w:rsidR="00BD4496" w:rsidRPr="008952AE" w:rsidRDefault="00BD4496" w:rsidP="00BD4496">
            <w:pPr>
              <w:rPr>
                <w:rFonts w:ascii="Arial" w:hAnsi="Arial" w:cs="Arial"/>
                <w:sz w:val="18"/>
                <w:szCs w:val="18"/>
              </w:rPr>
            </w:pPr>
            <w:r w:rsidRPr="008952AE">
              <w:rPr>
                <w:rFonts w:ascii="Arial" w:hAnsi="Arial" w:cs="Arial"/>
                <w:sz w:val="18"/>
                <w:szCs w:val="18"/>
              </w:rPr>
              <w:t> </w:t>
            </w:r>
          </w:p>
        </w:tc>
        <w:tc>
          <w:tcPr>
            <w:tcW w:w="59" w:type="pct"/>
            <w:tcBorders>
              <w:top w:val="nil"/>
              <w:left w:val="nil"/>
              <w:bottom w:val="nil"/>
              <w:right w:val="nil"/>
            </w:tcBorders>
            <w:shd w:val="clear" w:color="000000" w:fill="FFFFFF"/>
            <w:vAlign w:val="center"/>
            <w:hideMark/>
          </w:tcPr>
          <w:p w14:paraId="3772964D" w14:textId="77777777"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 </w:t>
            </w:r>
          </w:p>
        </w:tc>
        <w:tc>
          <w:tcPr>
            <w:tcW w:w="600" w:type="pct"/>
            <w:tcBorders>
              <w:top w:val="nil"/>
              <w:left w:val="nil"/>
              <w:bottom w:val="single" w:sz="8" w:space="0" w:color="auto"/>
              <w:right w:val="nil"/>
            </w:tcBorders>
            <w:shd w:val="clear" w:color="000000" w:fill="FFFFFF"/>
            <w:noWrap/>
            <w:vAlign w:val="center"/>
            <w:hideMark/>
          </w:tcPr>
          <w:p w14:paraId="41FCE8B5" w14:textId="73F33222"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410.697</w:t>
            </w:r>
          </w:p>
        </w:tc>
        <w:tc>
          <w:tcPr>
            <w:tcW w:w="45" w:type="pct"/>
            <w:tcBorders>
              <w:top w:val="nil"/>
              <w:left w:val="nil"/>
              <w:bottom w:val="nil"/>
              <w:right w:val="nil"/>
            </w:tcBorders>
            <w:vAlign w:val="center"/>
            <w:hideMark/>
          </w:tcPr>
          <w:p w14:paraId="1E784557" w14:textId="77777777" w:rsidR="00BD4496" w:rsidRPr="008952AE" w:rsidRDefault="00BD4496" w:rsidP="00BD4496">
            <w:pPr>
              <w:jc w:val="right"/>
              <w:rPr>
                <w:rFonts w:ascii="Arial" w:hAnsi="Arial" w:cs="Arial"/>
                <w:color w:val="000000"/>
                <w:sz w:val="18"/>
                <w:szCs w:val="18"/>
              </w:rPr>
            </w:pPr>
          </w:p>
        </w:tc>
        <w:tc>
          <w:tcPr>
            <w:tcW w:w="432" w:type="pct"/>
            <w:tcBorders>
              <w:top w:val="nil"/>
              <w:left w:val="nil"/>
              <w:bottom w:val="single" w:sz="8" w:space="0" w:color="auto"/>
              <w:right w:val="nil"/>
            </w:tcBorders>
            <w:noWrap/>
            <w:vAlign w:val="center"/>
            <w:hideMark/>
          </w:tcPr>
          <w:p w14:paraId="0708EF6E" w14:textId="3304AA89"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1.601.834</w:t>
            </w:r>
          </w:p>
        </w:tc>
      </w:tr>
      <w:tr w:rsidR="00BD4496" w:rsidRPr="008952AE" w14:paraId="091DAD48" w14:textId="77777777" w:rsidTr="00BD4496">
        <w:trPr>
          <w:trHeight w:val="198"/>
        </w:trPr>
        <w:tc>
          <w:tcPr>
            <w:tcW w:w="1114" w:type="pct"/>
            <w:tcBorders>
              <w:top w:val="nil"/>
              <w:left w:val="nil"/>
              <w:bottom w:val="nil"/>
              <w:right w:val="nil"/>
            </w:tcBorders>
            <w:noWrap/>
            <w:vAlign w:val="center"/>
            <w:hideMark/>
          </w:tcPr>
          <w:p w14:paraId="36F4EDB5"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Total do ativo circulante</w:t>
            </w:r>
          </w:p>
        </w:tc>
        <w:tc>
          <w:tcPr>
            <w:tcW w:w="199" w:type="pct"/>
            <w:tcBorders>
              <w:top w:val="nil"/>
              <w:left w:val="nil"/>
              <w:bottom w:val="nil"/>
              <w:right w:val="nil"/>
            </w:tcBorders>
            <w:noWrap/>
            <w:vAlign w:val="bottom"/>
            <w:hideMark/>
          </w:tcPr>
          <w:p w14:paraId="6D501464" w14:textId="77777777" w:rsidR="00BD4496" w:rsidRPr="008952AE" w:rsidRDefault="00BD4496" w:rsidP="00BD4496">
            <w:pPr>
              <w:rPr>
                <w:rFonts w:ascii="Arial" w:hAnsi="Arial" w:cs="Arial"/>
                <w:color w:val="000000"/>
                <w:sz w:val="18"/>
                <w:szCs w:val="18"/>
              </w:rPr>
            </w:pPr>
          </w:p>
        </w:tc>
        <w:tc>
          <w:tcPr>
            <w:tcW w:w="72" w:type="pct"/>
            <w:tcBorders>
              <w:top w:val="nil"/>
              <w:left w:val="nil"/>
              <w:bottom w:val="nil"/>
              <w:right w:val="nil"/>
            </w:tcBorders>
            <w:vAlign w:val="center"/>
            <w:hideMark/>
          </w:tcPr>
          <w:p w14:paraId="342B1FCA" w14:textId="77777777" w:rsidR="00BD4496" w:rsidRPr="008952AE" w:rsidRDefault="00BD4496" w:rsidP="00BD4496">
            <w:pPr>
              <w:rPr>
                <w:rFonts w:ascii="Arial" w:hAnsi="Arial" w:cs="Arial"/>
                <w:sz w:val="18"/>
                <w:szCs w:val="18"/>
              </w:rPr>
            </w:pPr>
          </w:p>
        </w:tc>
        <w:tc>
          <w:tcPr>
            <w:tcW w:w="498" w:type="pct"/>
            <w:tcBorders>
              <w:top w:val="nil"/>
              <w:left w:val="nil"/>
              <w:bottom w:val="single" w:sz="8" w:space="0" w:color="auto"/>
              <w:right w:val="nil"/>
            </w:tcBorders>
            <w:shd w:val="clear" w:color="000000" w:fill="FFFFFF"/>
            <w:noWrap/>
            <w:vAlign w:val="center"/>
            <w:hideMark/>
          </w:tcPr>
          <w:p w14:paraId="756F4BBE" w14:textId="5F1F210A"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1.439.987</w:t>
            </w:r>
          </w:p>
        </w:tc>
        <w:tc>
          <w:tcPr>
            <w:tcW w:w="141" w:type="pct"/>
            <w:tcBorders>
              <w:top w:val="nil"/>
              <w:left w:val="nil"/>
              <w:bottom w:val="nil"/>
              <w:right w:val="nil"/>
            </w:tcBorders>
            <w:shd w:val="clear" w:color="000000" w:fill="FFFFFF"/>
            <w:vAlign w:val="center"/>
            <w:hideMark/>
          </w:tcPr>
          <w:p w14:paraId="49B99D2D" w14:textId="484358CB" w:rsidR="00BD4496" w:rsidRPr="008952AE" w:rsidRDefault="00BD4496" w:rsidP="00BD4496">
            <w:pPr>
              <w:jc w:val="right"/>
              <w:rPr>
                <w:rFonts w:ascii="Arial" w:hAnsi="Arial" w:cs="Arial"/>
                <w:color w:val="000000"/>
                <w:sz w:val="18"/>
                <w:szCs w:val="18"/>
              </w:rPr>
            </w:pPr>
          </w:p>
        </w:tc>
        <w:tc>
          <w:tcPr>
            <w:tcW w:w="467" w:type="pct"/>
            <w:tcBorders>
              <w:top w:val="nil"/>
              <w:left w:val="nil"/>
              <w:bottom w:val="single" w:sz="8" w:space="0" w:color="auto"/>
              <w:right w:val="nil"/>
            </w:tcBorders>
            <w:shd w:val="clear" w:color="000000" w:fill="FFFFFF"/>
            <w:noWrap/>
            <w:vAlign w:val="center"/>
            <w:hideMark/>
          </w:tcPr>
          <w:p w14:paraId="70CFA993" w14:textId="016664A9"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2.201.084</w:t>
            </w:r>
          </w:p>
        </w:tc>
        <w:tc>
          <w:tcPr>
            <w:tcW w:w="92" w:type="pct"/>
            <w:tcBorders>
              <w:top w:val="nil"/>
              <w:left w:val="nil"/>
              <w:bottom w:val="nil"/>
              <w:right w:val="nil"/>
            </w:tcBorders>
            <w:shd w:val="clear" w:color="000000" w:fill="FFFFFF"/>
            <w:noWrap/>
            <w:vAlign w:val="bottom"/>
            <w:hideMark/>
          </w:tcPr>
          <w:p w14:paraId="69A9719F"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1083" w:type="pct"/>
            <w:tcBorders>
              <w:top w:val="nil"/>
              <w:left w:val="nil"/>
              <w:bottom w:val="nil"/>
              <w:right w:val="nil"/>
            </w:tcBorders>
            <w:noWrap/>
            <w:vAlign w:val="bottom"/>
            <w:hideMark/>
          </w:tcPr>
          <w:p w14:paraId="2478DF78" w14:textId="77777777" w:rsidR="00BD4496" w:rsidRPr="008952AE" w:rsidRDefault="00BD4496" w:rsidP="00BD4496">
            <w:pPr>
              <w:rPr>
                <w:rFonts w:ascii="Arial" w:hAnsi="Arial" w:cs="Arial"/>
                <w:color w:val="000000"/>
                <w:sz w:val="18"/>
                <w:szCs w:val="18"/>
              </w:rPr>
            </w:pPr>
          </w:p>
        </w:tc>
        <w:tc>
          <w:tcPr>
            <w:tcW w:w="199" w:type="pct"/>
            <w:tcBorders>
              <w:top w:val="nil"/>
              <w:left w:val="nil"/>
              <w:bottom w:val="nil"/>
              <w:right w:val="nil"/>
            </w:tcBorders>
            <w:noWrap/>
            <w:vAlign w:val="bottom"/>
            <w:hideMark/>
          </w:tcPr>
          <w:p w14:paraId="4C21B7FD" w14:textId="77777777" w:rsidR="00BD4496" w:rsidRPr="008952AE" w:rsidRDefault="00BD4496" w:rsidP="00BD4496">
            <w:pPr>
              <w:rPr>
                <w:rFonts w:ascii="Arial" w:hAnsi="Arial" w:cs="Arial"/>
                <w:sz w:val="18"/>
                <w:szCs w:val="18"/>
              </w:rPr>
            </w:pPr>
          </w:p>
        </w:tc>
        <w:tc>
          <w:tcPr>
            <w:tcW w:w="59" w:type="pct"/>
            <w:tcBorders>
              <w:top w:val="nil"/>
              <w:left w:val="nil"/>
              <w:bottom w:val="nil"/>
              <w:right w:val="nil"/>
            </w:tcBorders>
            <w:noWrap/>
            <w:vAlign w:val="bottom"/>
            <w:hideMark/>
          </w:tcPr>
          <w:p w14:paraId="449C43FF" w14:textId="77777777" w:rsidR="00BD4496" w:rsidRPr="008952AE" w:rsidRDefault="00BD4496" w:rsidP="00BD4496">
            <w:pPr>
              <w:rPr>
                <w:rFonts w:ascii="Arial" w:hAnsi="Arial" w:cs="Arial"/>
                <w:sz w:val="18"/>
                <w:szCs w:val="18"/>
              </w:rPr>
            </w:pPr>
          </w:p>
        </w:tc>
        <w:tc>
          <w:tcPr>
            <w:tcW w:w="600" w:type="pct"/>
            <w:tcBorders>
              <w:top w:val="nil"/>
              <w:left w:val="nil"/>
              <w:bottom w:val="nil"/>
              <w:right w:val="nil"/>
            </w:tcBorders>
            <w:noWrap/>
            <w:vAlign w:val="bottom"/>
            <w:hideMark/>
          </w:tcPr>
          <w:p w14:paraId="39E9545F" w14:textId="77777777" w:rsidR="00BD4496" w:rsidRPr="008952AE" w:rsidRDefault="00BD4496" w:rsidP="00BD4496">
            <w:pPr>
              <w:jc w:val="right"/>
              <w:rPr>
                <w:rFonts w:ascii="Arial" w:hAnsi="Arial" w:cs="Arial"/>
                <w:sz w:val="18"/>
                <w:szCs w:val="18"/>
              </w:rPr>
            </w:pPr>
          </w:p>
        </w:tc>
        <w:tc>
          <w:tcPr>
            <w:tcW w:w="45" w:type="pct"/>
            <w:tcBorders>
              <w:top w:val="nil"/>
              <w:left w:val="nil"/>
              <w:bottom w:val="nil"/>
              <w:right w:val="nil"/>
            </w:tcBorders>
            <w:noWrap/>
            <w:vAlign w:val="bottom"/>
            <w:hideMark/>
          </w:tcPr>
          <w:p w14:paraId="475685F8" w14:textId="77777777" w:rsidR="00BD4496" w:rsidRPr="008952AE" w:rsidRDefault="00BD4496" w:rsidP="00BD4496">
            <w:pPr>
              <w:jc w:val="right"/>
              <w:rPr>
                <w:rFonts w:ascii="Arial" w:hAnsi="Arial" w:cs="Arial"/>
                <w:sz w:val="18"/>
                <w:szCs w:val="18"/>
              </w:rPr>
            </w:pPr>
          </w:p>
        </w:tc>
        <w:tc>
          <w:tcPr>
            <w:tcW w:w="432" w:type="pct"/>
            <w:tcBorders>
              <w:top w:val="nil"/>
              <w:left w:val="nil"/>
              <w:bottom w:val="nil"/>
              <w:right w:val="nil"/>
            </w:tcBorders>
            <w:noWrap/>
            <w:vAlign w:val="bottom"/>
            <w:hideMark/>
          </w:tcPr>
          <w:p w14:paraId="5D5E638B" w14:textId="77777777" w:rsidR="00BD4496" w:rsidRPr="008952AE" w:rsidRDefault="00BD4496" w:rsidP="00BD4496">
            <w:pPr>
              <w:jc w:val="right"/>
              <w:rPr>
                <w:rFonts w:ascii="Arial" w:hAnsi="Arial" w:cs="Arial"/>
                <w:sz w:val="18"/>
                <w:szCs w:val="18"/>
              </w:rPr>
            </w:pPr>
          </w:p>
        </w:tc>
      </w:tr>
      <w:tr w:rsidR="00BD4496" w:rsidRPr="008952AE" w14:paraId="3A926C55" w14:textId="77777777" w:rsidTr="00BD4496">
        <w:trPr>
          <w:trHeight w:val="198"/>
        </w:trPr>
        <w:tc>
          <w:tcPr>
            <w:tcW w:w="1114" w:type="pct"/>
            <w:tcBorders>
              <w:top w:val="nil"/>
              <w:left w:val="nil"/>
              <w:bottom w:val="nil"/>
              <w:right w:val="nil"/>
            </w:tcBorders>
            <w:noWrap/>
            <w:vAlign w:val="bottom"/>
            <w:hideMark/>
          </w:tcPr>
          <w:p w14:paraId="528D5834" w14:textId="77777777" w:rsidR="00BD4496" w:rsidRPr="008952AE" w:rsidRDefault="00BD4496" w:rsidP="00BD4496">
            <w:pPr>
              <w:rPr>
                <w:rFonts w:ascii="Arial" w:hAnsi="Arial" w:cs="Arial"/>
                <w:sz w:val="18"/>
                <w:szCs w:val="18"/>
              </w:rPr>
            </w:pPr>
          </w:p>
        </w:tc>
        <w:tc>
          <w:tcPr>
            <w:tcW w:w="199" w:type="pct"/>
            <w:tcBorders>
              <w:top w:val="nil"/>
              <w:left w:val="nil"/>
              <w:bottom w:val="nil"/>
              <w:right w:val="nil"/>
            </w:tcBorders>
            <w:noWrap/>
            <w:vAlign w:val="bottom"/>
            <w:hideMark/>
          </w:tcPr>
          <w:p w14:paraId="137DB3D0" w14:textId="77777777" w:rsidR="00BD4496" w:rsidRPr="008952AE" w:rsidRDefault="00BD4496" w:rsidP="00BD4496">
            <w:pPr>
              <w:rPr>
                <w:rFonts w:ascii="Arial" w:hAnsi="Arial" w:cs="Arial"/>
                <w:sz w:val="18"/>
                <w:szCs w:val="18"/>
              </w:rPr>
            </w:pPr>
          </w:p>
        </w:tc>
        <w:tc>
          <w:tcPr>
            <w:tcW w:w="72" w:type="pct"/>
            <w:tcBorders>
              <w:top w:val="nil"/>
              <w:left w:val="nil"/>
              <w:bottom w:val="nil"/>
              <w:right w:val="nil"/>
            </w:tcBorders>
            <w:vAlign w:val="center"/>
            <w:hideMark/>
          </w:tcPr>
          <w:p w14:paraId="5867DBC6" w14:textId="77777777" w:rsidR="00BD4496" w:rsidRPr="008952AE" w:rsidRDefault="00BD4496" w:rsidP="00BD4496">
            <w:pPr>
              <w:rPr>
                <w:rFonts w:ascii="Arial" w:hAnsi="Arial" w:cs="Arial"/>
                <w:sz w:val="18"/>
                <w:szCs w:val="18"/>
              </w:rPr>
            </w:pPr>
          </w:p>
        </w:tc>
        <w:tc>
          <w:tcPr>
            <w:tcW w:w="498" w:type="pct"/>
            <w:tcBorders>
              <w:top w:val="nil"/>
              <w:left w:val="nil"/>
              <w:bottom w:val="nil"/>
              <w:right w:val="nil"/>
            </w:tcBorders>
            <w:shd w:val="clear" w:color="000000" w:fill="FFFFFF"/>
            <w:noWrap/>
            <w:vAlign w:val="center"/>
            <w:hideMark/>
          </w:tcPr>
          <w:p w14:paraId="23671106" w14:textId="503056AC" w:rsidR="00BD4496" w:rsidRPr="008952AE" w:rsidRDefault="00BD4496" w:rsidP="00BD4496">
            <w:pPr>
              <w:jc w:val="right"/>
              <w:rPr>
                <w:rFonts w:ascii="Arial" w:hAnsi="Arial" w:cs="Arial"/>
                <w:color w:val="000000"/>
                <w:sz w:val="18"/>
                <w:szCs w:val="18"/>
              </w:rPr>
            </w:pPr>
          </w:p>
        </w:tc>
        <w:tc>
          <w:tcPr>
            <w:tcW w:w="141" w:type="pct"/>
            <w:tcBorders>
              <w:top w:val="nil"/>
              <w:left w:val="nil"/>
              <w:bottom w:val="nil"/>
              <w:right w:val="nil"/>
            </w:tcBorders>
            <w:shd w:val="clear" w:color="000000" w:fill="FFFFFF"/>
            <w:vAlign w:val="center"/>
            <w:hideMark/>
          </w:tcPr>
          <w:p w14:paraId="4404E1B4" w14:textId="6979F5ED" w:rsidR="00BD4496" w:rsidRPr="008952AE" w:rsidRDefault="00BD4496" w:rsidP="00BD4496">
            <w:pPr>
              <w:jc w:val="right"/>
              <w:rPr>
                <w:rFonts w:ascii="Arial" w:hAnsi="Arial" w:cs="Arial"/>
                <w:color w:val="000000"/>
                <w:sz w:val="18"/>
                <w:szCs w:val="18"/>
              </w:rPr>
            </w:pPr>
          </w:p>
        </w:tc>
        <w:tc>
          <w:tcPr>
            <w:tcW w:w="467" w:type="pct"/>
            <w:tcBorders>
              <w:top w:val="nil"/>
              <w:left w:val="nil"/>
              <w:bottom w:val="nil"/>
              <w:right w:val="nil"/>
            </w:tcBorders>
            <w:shd w:val="clear" w:color="000000" w:fill="FFFFFF"/>
            <w:noWrap/>
            <w:vAlign w:val="center"/>
            <w:hideMark/>
          </w:tcPr>
          <w:p w14:paraId="0A539E05" w14:textId="06DC6A8E" w:rsidR="00BD4496" w:rsidRPr="008952AE" w:rsidRDefault="00BD4496" w:rsidP="00BD4496">
            <w:pPr>
              <w:jc w:val="right"/>
              <w:rPr>
                <w:rFonts w:ascii="Arial" w:hAnsi="Arial" w:cs="Arial"/>
                <w:color w:val="000000"/>
                <w:sz w:val="18"/>
                <w:szCs w:val="18"/>
              </w:rPr>
            </w:pPr>
          </w:p>
        </w:tc>
        <w:tc>
          <w:tcPr>
            <w:tcW w:w="92" w:type="pct"/>
            <w:tcBorders>
              <w:top w:val="nil"/>
              <w:left w:val="nil"/>
              <w:bottom w:val="nil"/>
              <w:right w:val="nil"/>
            </w:tcBorders>
            <w:shd w:val="clear" w:color="000000" w:fill="FFFFFF"/>
            <w:noWrap/>
            <w:vAlign w:val="bottom"/>
            <w:hideMark/>
          </w:tcPr>
          <w:p w14:paraId="44E1E14F"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1083" w:type="pct"/>
            <w:tcBorders>
              <w:top w:val="nil"/>
              <w:left w:val="nil"/>
              <w:bottom w:val="nil"/>
              <w:right w:val="nil"/>
            </w:tcBorders>
            <w:shd w:val="clear" w:color="000000" w:fill="FFFFFF"/>
            <w:noWrap/>
            <w:vAlign w:val="center"/>
            <w:hideMark/>
          </w:tcPr>
          <w:p w14:paraId="288D7615"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199" w:type="pct"/>
            <w:tcBorders>
              <w:top w:val="nil"/>
              <w:left w:val="nil"/>
              <w:bottom w:val="nil"/>
              <w:right w:val="nil"/>
            </w:tcBorders>
            <w:shd w:val="clear" w:color="000000" w:fill="FFFFFF"/>
            <w:noWrap/>
            <w:vAlign w:val="bottom"/>
            <w:hideMark/>
          </w:tcPr>
          <w:p w14:paraId="55F7CA0F" w14:textId="77777777" w:rsidR="00BD4496" w:rsidRPr="008952AE" w:rsidRDefault="00BD4496" w:rsidP="00BD4496">
            <w:pPr>
              <w:rPr>
                <w:rFonts w:ascii="Arial" w:hAnsi="Arial" w:cs="Arial"/>
                <w:sz w:val="18"/>
                <w:szCs w:val="18"/>
              </w:rPr>
            </w:pPr>
            <w:r w:rsidRPr="008952AE">
              <w:rPr>
                <w:rFonts w:ascii="Arial" w:hAnsi="Arial" w:cs="Arial"/>
                <w:sz w:val="18"/>
                <w:szCs w:val="18"/>
              </w:rPr>
              <w:t> </w:t>
            </w:r>
          </w:p>
        </w:tc>
        <w:tc>
          <w:tcPr>
            <w:tcW w:w="59" w:type="pct"/>
            <w:tcBorders>
              <w:top w:val="nil"/>
              <w:left w:val="nil"/>
              <w:bottom w:val="nil"/>
              <w:right w:val="nil"/>
            </w:tcBorders>
            <w:shd w:val="clear" w:color="000000" w:fill="FFFFFF"/>
            <w:vAlign w:val="center"/>
            <w:hideMark/>
          </w:tcPr>
          <w:p w14:paraId="1E0F97C3" w14:textId="77777777"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 </w:t>
            </w:r>
          </w:p>
        </w:tc>
        <w:tc>
          <w:tcPr>
            <w:tcW w:w="600" w:type="pct"/>
            <w:tcBorders>
              <w:top w:val="nil"/>
              <w:left w:val="nil"/>
              <w:bottom w:val="nil"/>
              <w:right w:val="nil"/>
            </w:tcBorders>
            <w:noWrap/>
            <w:vAlign w:val="bottom"/>
            <w:hideMark/>
          </w:tcPr>
          <w:p w14:paraId="573DE669" w14:textId="77777777" w:rsidR="00BD4496" w:rsidRPr="008952AE" w:rsidRDefault="00BD4496" w:rsidP="00BD4496">
            <w:pPr>
              <w:jc w:val="right"/>
              <w:rPr>
                <w:rFonts w:ascii="Arial" w:hAnsi="Arial" w:cs="Arial"/>
                <w:color w:val="000000"/>
                <w:sz w:val="18"/>
                <w:szCs w:val="18"/>
              </w:rPr>
            </w:pPr>
          </w:p>
        </w:tc>
        <w:tc>
          <w:tcPr>
            <w:tcW w:w="45" w:type="pct"/>
            <w:tcBorders>
              <w:top w:val="nil"/>
              <w:left w:val="nil"/>
              <w:bottom w:val="nil"/>
              <w:right w:val="nil"/>
            </w:tcBorders>
            <w:noWrap/>
            <w:vAlign w:val="bottom"/>
            <w:hideMark/>
          </w:tcPr>
          <w:p w14:paraId="7CBD2A6D" w14:textId="77777777" w:rsidR="00BD4496" w:rsidRPr="008952AE" w:rsidRDefault="00BD4496" w:rsidP="00BD4496">
            <w:pPr>
              <w:jc w:val="right"/>
              <w:rPr>
                <w:rFonts w:ascii="Arial" w:hAnsi="Arial" w:cs="Arial"/>
                <w:sz w:val="18"/>
                <w:szCs w:val="18"/>
              </w:rPr>
            </w:pPr>
          </w:p>
        </w:tc>
        <w:tc>
          <w:tcPr>
            <w:tcW w:w="432" w:type="pct"/>
            <w:tcBorders>
              <w:top w:val="nil"/>
              <w:left w:val="nil"/>
              <w:bottom w:val="nil"/>
              <w:right w:val="nil"/>
            </w:tcBorders>
            <w:noWrap/>
            <w:vAlign w:val="bottom"/>
            <w:hideMark/>
          </w:tcPr>
          <w:p w14:paraId="0011811A" w14:textId="77777777" w:rsidR="00BD4496" w:rsidRPr="008952AE" w:rsidRDefault="00BD4496" w:rsidP="00BD4496">
            <w:pPr>
              <w:jc w:val="right"/>
              <w:rPr>
                <w:rFonts w:ascii="Arial" w:hAnsi="Arial" w:cs="Arial"/>
                <w:sz w:val="18"/>
                <w:szCs w:val="18"/>
              </w:rPr>
            </w:pPr>
          </w:p>
        </w:tc>
      </w:tr>
      <w:tr w:rsidR="00BD4496" w:rsidRPr="008952AE" w14:paraId="6EE2C815" w14:textId="77777777" w:rsidTr="00BD4496">
        <w:trPr>
          <w:trHeight w:val="198"/>
        </w:trPr>
        <w:tc>
          <w:tcPr>
            <w:tcW w:w="1114" w:type="pct"/>
            <w:tcBorders>
              <w:top w:val="nil"/>
              <w:left w:val="nil"/>
              <w:bottom w:val="nil"/>
              <w:right w:val="nil"/>
            </w:tcBorders>
            <w:noWrap/>
            <w:vAlign w:val="center"/>
            <w:hideMark/>
          </w:tcPr>
          <w:p w14:paraId="1E52C0F7"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Não circulante</w:t>
            </w:r>
          </w:p>
        </w:tc>
        <w:tc>
          <w:tcPr>
            <w:tcW w:w="199" w:type="pct"/>
            <w:tcBorders>
              <w:top w:val="nil"/>
              <w:left w:val="nil"/>
              <w:bottom w:val="nil"/>
              <w:right w:val="nil"/>
            </w:tcBorders>
            <w:noWrap/>
            <w:vAlign w:val="bottom"/>
            <w:hideMark/>
          </w:tcPr>
          <w:p w14:paraId="67C17ACD" w14:textId="77777777" w:rsidR="00BD4496" w:rsidRPr="008952AE" w:rsidRDefault="00BD4496" w:rsidP="00BD4496">
            <w:pPr>
              <w:rPr>
                <w:rFonts w:ascii="Arial" w:hAnsi="Arial" w:cs="Arial"/>
                <w:color w:val="000000"/>
                <w:sz w:val="18"/>
                <w:szCs w:val="18"/>
              </w:rPr>
            </w:pPr>
          </w:p>
        </w:tc>
        <w:tc>
          <w:tcPr>
            <w:tcW w:w="72" w:type="pct"/>
            <w:tcBorders>
              <w:top w:val="nil"/>
              <w:left w:val="nil"/>
              <w:bottom w:val="nil"/>
              <w:right w:val="nil"/>
            </w:tcBorders>
            <w:vAlign w:val="center"/>
            <w:hideMark/>
          </w:tcPr>
          <w:p w14:paraId="0490F7B9" w14:textId="77777777" w:rsidR="00BD4496" w:rsidRPr="008952AE" w:rsidRDefault="00BD4496" w:rsidP="00BD4496">
            <w:pPr>
              <w:rPr>
                <w:rFonts w:ascii="Arial" w:hAnsi="Arial" w:cs="Arial"/>
                <w:sz w:val="18"/>
                <w:szCs w:val="18"/>
              </w:rPr>
            </w:pPr>
          </w:p>
        </w:tc>
        <w:tc>
          <w:tcPr>
            <w:tcW w:w="498" w:type="pct"/>
            <w:tcBorders>
              <w:top w:val="nil"/>
              <w:left w:val="nil"/>
              <w:bottom w:val="nil"/>
              <w:right w:val="nil"/>
            </w:tcBorders>
            <w:shd w:val="clear" w:color="000000" w:fill="FFFFFF"/>
            <w:noWrap/>
            <w:vAlign w:val="center"/>
            <w:hideMark/>
          </w:tcPr>
          <w:p w14:paraId="487C213D" w14:textId="50F07AD0" w:rsidR="00BD4496" w:rsidRPr="008952AE" w:rsidRDefault="00BD4496" w:rsidP="00BD4496">
            <w:pPr>
              <w:jc w:val="right"/>
              <w:rPr>
                <w:rFonts w:ascii="Arial" w:hAnsi="Arial" w:cs="Arial"/>
                <w:color w:val="000000"/>
                <w:sz w:val="18"/>
                <w:szCs w:val="18"/>
              </w:rPr>
            </w:pPr>
          </w:p>
        </w:tc>
        <w:tc>
          <w:tcPr>
            <w:tcW w:w="141" w:type="pct"/>
            <w:tcBorders>
              <w:top w:val="nil"/>
              <w:left w:val="nil"/>
              <w:bottom w:val="nil"/>
              <w:right w:val="nil"/>
            </w:tcBorders>
            <w:shd w:val="clear" w:color="000000" w:fill="FFFFFF"/>
            <w:vAlign w:val="center"/>
            <w:hideMark/>
          </w:tcPr>
          <w:p w14:paraId="5D14015E" w14:textId="34A4645D" w:rsidR="00BD4496" w:rsidRPr="008952AE" w:rsidRDefault="00BD4496" w:rsidP="00BD4496">
            <w:pPr>
              <w:jc w:val="right"/>
              <w:rPr>
                <w:rFonts w:ascii="Arial" w:hAnsi="Arial" w:cs="Arial"/>
                <w:color w:val="000000"/>
                <w:sz w:val="18"/>
                <w:szCs w:val="18"/>
              </w:rPr>
            </w:pPr>
          </w:p>
        </w:tc>
        <w:tc>
          <w:tcPr>
            <w:tcW w:w="467" w:type="pct"/>
            <w:tcBorders>
              <w:top w:val="nil"/>
              <w:left w:val="nil"/>
              <w:bottom w:val="nil"/>
              <w:right w:val="nil"/>
            </w:tcBorders>
            <w:shd w:val="clear" w:color="000000" w:fill="FFFFFF"/>
            <w:noWrap/>
            <w:vAlign w:val="center"/>
            <w:hideMark/>
          </w:tcPr>
          <w:p w14:paraId="638555AD" w14:textId="21AB25B8" w:rsidR="00BD4496" w:rsidRPr="008952AE" w:rsidRDefault="00BD4496" w:rsidP="00BD4496">
            <w:pPr>
              <w:jc w:val="right"/>
              <w:rPr>
                <w:rFonts w:ascii="Arial" w:hAnsi="Arial" w:cs="Arial"/>
                <w:color w:val="000000"/>
                <w:sz w:val="18"/>
                <w:szCs w:val="18"/>
              </w:rPr>
            </w:pPr>
          </w:p>
        </w:tc>
        <w:tc>
          <w:tcPr>
            <w:tcW w:w="92" w:type="pct"/>
            <w:tcBorders>
              <w:top w:val="nil"/>
              <w:left w:val="nil"/>
              <w:bottom w:val="nil"/>
              <w:right w:val="nil"/>
            </w:tcBorders>
            <w:shd w:val="clear" w:color="000000" w:fill="FFFFFF"/>
            <w:noWrap/>
            <w:vAlign w:val="bottom"/>
            <w:hideMark/>
          </w:tcPr>
          <w:p w14:paraId="0D34C895"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1083" w:type="pct"/>
            <w:tcBorders>
              <w:top w:val="nil"/>
              <w:left w:val="nil"/>
              <w:bottom w:val="nil"/>
              <w:right w:val="nil"/>
            </w:tcBorders>
            <w:shd w:val="clear" w:color="000000" w:fill="FFFFFF"/>
            <w:noWrap/>
            <w:vAlign w:val="bottom"/>
            <w:hideMark/>
          </w:tcPr>
          <w:p w14:paraId="3CFFC3D6"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199" w:type="pct"/>
            <w:tcBorders>
              <w:top w:val="nil"/>
              <w:left w:val="nil"/>
              <w:bottom w:val="nil"/>
              <w:right w:val="nil"/>
            </w:tcBorders>
            <w:shd w:val="clear" w:color="000000" w:fill="FFFFFF"/>
            <w:noWrap/>
            <w:vAlign w:val="bottom"/>
            <w:hideMark/>
          </w:tcPr>
          <w:p w14:paraId="3B08BC10" w14:textId="77777777" w:rsidR="00BD4496" w:rsidRPr="008952AE" w:rsidRDefault="00BD4496" w:rsidP="00BD4496">
            <w:pPr>
              <w:rPr>
                <w:rFonts w:ascii="Arial" w:hAnsi="Arial" w:cs="Arial"/>
                <w:sz w:val="18"/>
                <w:szCs w:val="18"/>
              </w:rPr>
            </w:pPr>
            <w:r w:rsidRPr="008952AE">
              <w:rPr>
                <w:rFonts w:ascii="Arial" w:hAnsi="Arial" w:cs="Arial"/>
                <w:sz w:val="18"/>
                <w:szCs w:val="18"/>
              </w:rPr>
              <w:t> </w:t>
            </w:r>
          </w:p>
        </w:tc>
        <w:tc>
          <w:tcPr>
            <w:tcW w:w="59" w:type="pct"/>
            <w:tcBorders>
              <w:top w:val="nil"/>
              <w:left w:val="nil"/>
              <w:bottom w:val="nil"/>
              <w:right w:val="nil"/>
            </w:tcBorders>
            <w:shd w:val="clear" w:color="000000" w:fill="FFFFFF"/>
            <w:vAlign w:val="center"/>
            <w:hideMark/>
          </w:tcPr>
          <w:p w14:paraId="59238B0D" w14:textId="77777777"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 </w:t>
            </w:r>
          </w:p>
        </w:tc>
        <w:tc>
          <w:tcPr>
            <w:tcW w:w="600" w:type="pct"/>
            <w:tcBorders>
              <w:top w:val="nil"/>
              <w:left w:val="nil"/>
              <w:bottom w:val="nil"/>
              <w:right w:val="nil"/>
            </w:tcBorders>
            <w:shd w:val="clear" w:color="000000" w:fill="FFFFFF"/>
            <w:noWrap/>
            <w:vAlign w:val="center"/>
            <w:hideMark/>
          </w:tcPr>
          <w:p w14:paraId="439A5860" w14:textId="550F210F" w:rsidR="00BD4496" w:rsidRPr="008952AE" w:rsidRDefault="00BD4496" w:rsidP="00BD4496">
            <w:pPr>
              <w:jc w:val="right"/>
              <w:rPr>
                <w:rFonts w:ascii="Arial" w:hAnsi="Arial" w:cs="Arial"/>
                <w:color w:val="000000"/>
                <w:sz w:val="18"/>
                <w:szCs w:val="18"/>
              </w:rPr>
            </w:pPr>
          </w:p>
        </w:tc>
        <w:tc>
          <w:tcPr>
            <w:tcW w:w="45" w:type="pct"/>
            <w:tcBorders>
              <w:top w:val="nil"/>
              <w:left w:val="nil"/>
              <w:bottom w:val="nil"/>
              <w:right w:val="nil"/>
            </w:tcBorders>
            <w:vAlign w:val="center"/>
            <w:hideMark/>
          </w:tcPr>
          <w:p w14:paraId="133D2EDF" w14:textId="77777777" w:rsidR="00BD4496" w:rsidRPr="008952AE" w:rsidRDefault="00BD4496" w:rsidP="00BD4496">
            <w:pPr>
              <w:jc w:val="right"/>
              <w:rPr>
                <w:rFonts w:ascii="Arial" w:hAnsi="Arial" w:cs="Arial"/>
                <w:color w:val="000000"/>
                <w:sz w:val="18"/>
                <w:szCs w:val="18"/>
              </w:rPr>
            </w:pPr>
          </w:p>
        </w:tc>
        <w:tc>
          <w:tcPr>
            <w:tcW w:w="432" w:type="pct"/>
            <w:tcBorders>
              <w:top w:val="nil"/>
              <w:left w:val="nil"/>
              <w:bottom w:val="nil"/>
              <w:right w:val="nil"/>
            </w:tcBorders>
            <w:noWrap/>
            <w:vAlign w:val="center"/>
            <w:hideMark/>
          </w:tcPr>
          <w:p w14:paraId="2D3BEC3E" w14:textId="77777777" w:rsidR="00BD4496" w:rsidRPr="008952AE" w:rsidRDefault="00BD4496" w:rsidP="00BD4496">
            <w:pPr>
              <w:jc w:val="right"/>
              <w:rPr>
                <w:rFonts w:ascii="Arial" w:hAnsi="Arial" w:cs="Arial"/>
                <w:sz w:val="18"/>
                <w:szCs w:val="18"/>
              </w:rPr>
            </w:pPr>
          </w:p>
        </w:tc>
      </w:tr>
      <w:tr w:rsidR="00BD4496" w:rsidRPr="008952AE" w14:paraId="454A513B" w14:textId="77777777" w:rsidTr="00BD4496">
        <w:trPr>
          <w:trHeight w:val="198"/>
        </w:trPr>
        <w:tc>
          <w:tcPr>
            <w:tcW w:w="1114" w:type="pct"/>
            <w:tcBorders>
              <w:top w:val="nil"/>
              <w:left w:val="nil"/>
              <w:bottom w:val="nil"/>
              <w:right w:val="nil"/>
            </w:tcBorders>
            <w:noWrap/>
            <w:vAlign w:val="center"/>
            <w:hideMark/>
          </w:tcPr>
          <w:p w14:paraId="0D22CB5D"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xml:space="preserve">   Títulos e valores mobiliários</w:t>
            </w:r>
          </w:p>
        </w:tc>
        <w:tc>
          <w:tcPr>
            <w:tcW w:w="199" w:type="pct"/>
            <w:tcBorders>
              <w:top w:val="nil"/>
              <w:left w:val="nil"/>
              <w:bottom w:val="nil"/>
              <w:right w:val="nil"/>
            </w:tcBorders>
            <w:noWrap/>
            <w:vAlign w:val="center"/>
            <w:hideMark/>
          </w:tcPr>
          <w:p w14:paraId="0AE05A79" w14:textId="77777777" w:rsidR="00BD4496" w:rsidRPr="008952AE" w:rsidRDefault="00BD4496" w:rsidP="00BD4496">
            <w:pPr>
              <w:jc w:val="center"/>
              <w:rPr>
                <w:rFonts w:ascii="Arial" w:hAnsi="Arial" w:cs="Arial"/>
                <w:color w:val="000000"/>
                <w:sz w:val="18"/>
                <w:szCs w:val="18"/>
              </w:rPr>
            </w:pPr>
            <w:r w:rsidRPr="008952AE">
              <w:rPr>
                <w:rFonts w:ascii="Arial" w:hAnsi="Arial" w:cs="Arial"/>
                <w:color w:val="000000"/>
                <w:sz w:val="18"/>
                <w:szCs w:val="18"/>
              </w:rPr>
              <w:t>6</w:t>
            </w:r>
          </w:p>
        </w:tc>
        <w:tc>
          <w:tcPr>
            <w:tcW w:w="72" w:type="pct"/>
            <w:tcBorders>
              <w:top w:val="nil"/>
              <w:left w:val="nil"/>
              <w:bottom w:val="nil"/>
              <w:right w:val="nil"/>
            </w:tcBorders>
            <w:vAlign w:val="center"/>
            <w:hideMark/>
          </w:tcPr>
          <w:p w14:paraId="5BFB8376" w14:textId="77777777" w:rsidR="00BD4496" w:rsidRPr="008952AE" w:rsidRDefault="00BD4496" w:rsidP="00BD4496">
            <w:pPr>
              <w:jc w:val="center"/>
              <w:rPr>
                <w:rFonts w:ascii="Arial" w:hAnsi="Arial" w:cs="Arial"/>
                <w:color w:val="000000"/>
                <w:sz w:val="18"/>
                <w:szCs w:val="18"/>
              </w:rPr>
            </w:pPr>
          </w:p>
        </w:tc>
        <w:tc>
          <w:tcPr>
            <w:tcW w:w="498" w:type="pct"/>
            <w:tcBorders>
              <w:top w:val="nil"/>
              <w:left w:val="nil"/>
              <w:bottom w:val="nil"/>
              <w:right w:val="nil"/>
            </w:tcBorders>
            <w:shd w:val="clear" w:color="000000" w:fill="FFFFFF"/>
            <w:noWrap/>
            <w:vAlign w:val="center"/>
            <w:hideMark/>
          </w:tcPr>
          <w:p w14:paraId="5AEF25D9" w14:textId="6E50FF08"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743.074</w:t>
            </w:r>
          </w:p>
        </w:tc>
        <w:tc>
          <w:tcPr>
            <w:tcW w:w="141" w:type="pct"/>
            <w:tcBorders>
              <w:top w:val="nil"/>
              <w:left w:val="nil"/>
              <w:bottom w:val="nil"/>
              <w:right w:val="nil"/>
            </w:tcBorders>
            <w:shd w:val="clear" w:color="000000" w:fill="FFFFFF"/>
            <w:vAlign w:val="center"/>
            <w:hideMark/>
          </w:tcPr>
          <w:p w14:paraId="238BE9D3" w14:textId="3454CBB2" w:rsidR="00BD4496" w:rsidRPr="008952AE" w:rsidRDefault="00BD4496" w:rsidP="00BD4496">
            <w:pPr>
              <w:jc w:val="right"/>
              <w:rPr>
                <w:rFonts w:ascii="Arial" w:hAnsi="Arial" w:cs="Arial"/>
                <w:color w:val="000000"/>
                <w:sz w:val="18"/>
                <w:szCs w:val="18"/>
              </w:rPr>
            </w:pPr>
          </w:p>
        </w:tc>
        <w:tc>
          <w:tcPr>
            <w:tcW w:w="467" w:type="pct"/>
            <w:tcBorders>
              <w:top w:val="nil"/>
              <w:left w:val="nil"/>
              <w:bottom w:val="nil"/>
              <w:right w:val="nil"/>
            </w:tcBorders>
            <w:shd w:val="clear" w:color="000000" w:fill="FFFFFF"/>
            <w:noWrap/>
            <w:vAlign w:val="center"/>
            <w:hideMark/>
          </w:tcPr>
          <w:p w14:paraId="4995FE05" w14:textId="64C2DEE4"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625.797</w:t>
            </w:r>
          </w:p>
        </w:tc>
        <w:tc>
          <w:tcPr>
            <w:tcW w:w="92" w:type="pct"/>
            <w:tcBorders>
              <w:top w:val="nil"/>
              <w:left w:val="nil"/>
              <w:bottom w:val="nil"/>
              <w:right w:val="nil"/>
            </w:tcBorders>
            <w:shd w:val="clear" w:color="000000" w:fill="FFFFFF"/>
            <w:noWrap/>
            <w:vAlign w:val="bottom"/>
            <w:hideMark/>
          </w:tcPr>
          <w:p w14:paraId="1A3EF2C4"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1083" w:type="pct"/>
            <w:tcBorders>
              <w:top w:val="nil"/>
              <w:left w:val="nil"/>
              <w:bottom w:val="nil"/>
              <w:right w:val="nil"/>
            </w:tcBorders>
            <w:shd w:val="clear" w:color="000000" w:fill="FFFFFF"/>
            <w:noWrap/>
            <w:vAlign w:val="center"/>
            <w:hideMark/>
          </w:tcPr>
          <w:p w14:paraId="7BF400B9"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Não circulante</w:t>
            </w:r>
          </w:p>
        </w:tc>
        <w:tc>
          <w:tcPr>
            <w:tcW w:w="199" w:type="pct"/>
            <w:tcBorders>
              <w:top w:val="nil"/>
              <w:left w:val="nil"/>
              <w:bottom w:val="nil"/>
              <w:right w:val="nil"/>
            </w:tcBorders>
            <w:shd w:val="clear" w:color="000000" w:fill="FFFFFF"/>
            <w:noWrap/>
            <w:vAlign w:val="bottom"/>
            <w:hideMark/>
          </w:tcPr>
          <w:p w14:paraId="5ACCA9E6" w14:textId="77777777" w:rsidR="00BD4496" w:rsidRPr="008952AE" w:rsidRDefault="00BD4496" w:rsidP="00BD4496">
            <w:pPr>
              <w:rPr>
                <w:rFonts w:ascii="Arial" w:hAnsi="Arial" w:cs="Arial"/>
                <w:sz w:val="18"/>
                <w:szCs w:val="18"/>
              </w:rPr>
            </w:pPr>
            <w:r w:rsidRPr="008952AE">
              <w:rPr>
                <w:rFonts w:ascii="Arial" w:hAnsi="Arial" w:cs="Arial"/>
                <w:sz w:val="18"/>
                <w:szCs w:val="18"/>
              </w:rPr>
              <w:t> </w:t>
            </w:r>
          </w:p>
        </w:tc>
        <w:tc>
          <w:tcPr>
            <w:tcW w:w="59" w:type="pct"/>
            <w:tcBorders>
              <w:top w:val="nil"/>
              <w:left w:val="nil"/>
              <w:bottom w:val="nil"/>
              <w:right w:val="nil"/>
            </w:tcBorders>
            <w:shd w:val="clear" w:color="000000" w:fill="FFFFFF"/>
            <w:vAlign w:val="center"/>
            <w:hideMark/>
          </w:tcPr>
          <w:p w14:paraId="789EBD95"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600" w:type="pct"/>
            <w:tcBorders>
              <w:top w:val="nil"/>
              <w:left w:val="nil"/>
              <w:bottom w:val="nil"/>
              <w:right w:val="nil"/>
            </w:tcBorders>
            <w:shd w:val="clear" w:color="000000" w:fill="FFFFFF"/>
            <w:noWrap/>
            <w:vAlign w:val="center"/>
            <w:hideMark/>
          </w:tcPr>
          <w:p w14:paraId="7CDC05F2" w14:textId="40742DBE" w:rsidR="00BD4496" w:rsidRPr="008952AE" w:rsidRDefault="00BD4496" w:rsidP="00BD4496">
            <w:pPr>
              <w:jc w:val="right"/>
              <w:rPr>
                <w:rFonts w:ascii="Arial" w:hAnsi="Arial" w:cs="Arial"/>
                <w:color w:val="000000"/>
                <w:sz w:val="18"/>
                <w:szCs w:val="18"/>
              </w:rPr>
            </w:pPr>
          </w:p>
        </w:tc>
        <w:tc>
          <w:tcPr>
            <w:tcW w:w="45" w:type="pct"/>
            <w:tcBorders>
              <w:top w:val="nil"/>
              <w:left w:val="nil"/>
              <w:bottom w:val="nil"/>
              <w:right w:val="nil"/>
            </w:tcBorders>
            <w:vAlign w:val="center"/>
            <w:hideMark/>
          </w:tcPr>
          <w:p w14:paraId="1FDD08D5" w14:textId="77777777" w:rsidR="00BD4496" w:rsidRPr="008952AE" w:rsidRDefault="00BD4496" w:rsidP="00BD4496">
            <w:pPr>
              <w:jc w:val="right"/>
              <w:rPr>
                <w:rFonts w:ascii="Arial" w:hAnsi="Arial" w:cs="Arial"/>
                <w:color w:val="000000"/>
                <w:sz w:val="18"/>
                <w:szCs w:val="18"/>
              </w:rPr>
            </w:pPr>
          </w:p>
        </w:tc>
        <w:tc>
          <w:tcPr>
            <w:tcW w:w="432" w:type="pct"/>
            <w:tcBorders>
              <w:top w:val="nil"/>
              <w:left w:val="nil"/>
              <w:bottom w:val="nil"/>
              <w:right w:val="nil"/>
            </w:tcBorders>
            <w:noWrap/>
            <w:vAlign w:val="center"/>
            <w:hideMark/>
          </w:tcPr>
          <w:p w14:paraId="7DA886DA" w14:textId="77777777" w:rsidR="00BD4496" w:rsidRPr="008952AE" w:rsidRDefault="00BD4496" w:rsidP="00BD4496">
            <w:pPr>
              <w:jc w:val="right"/>
              <w:rPr>
                <w:rFonts w:ascii="Arial" w:hAnsi="Arial" w:cs="Arial"/>
                <w:sz w:val="18"/>
                <w:szCs w:val="18"/>
              </w:rPr>
            </w:pPr>
          </w:p>
        </w:tc>
      </w:tr>
      <w:tr w:rsidR="00BD4496" w:rsidRPr="008952AE" w14:paraId="49824443" w14:textId="77777777" w:rsidTr="00BD4496">
        <w:trPr>
          <w:trHeight w:val="198"/>
        </w:trPr>
        <w:tc>
          <w:tcPr>
            <w:tcW w:w="1114" w:type="pct"/>
            <w:tcBorders>
              <w:top w:val="nil"/>
              <w:left w:val="nil"/>
              <w:bottom w:val="nil"/>
              <w:right w:val="nil"/>
            </w:tcBorders>
            <w:noWrap/>
            <w:vAlign w:val="center"/>
            <w:hideMark/>
          </w:tcPr>
          <w:p w14:paraId="4F1B1DF9" w14:textId="25B79AE2"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xml:space="preserve">   </w:t>
            </w:r>
            <w:r w:rsidR="003F18BB" w:rsidRPr="008952AE">
              <w:rPr>
                <w:rFonts w:ascii="Arial" w:hAnsi="Arial" w:cs="Arial"/>
                <w:color w:val="000000"/>
                <w:sz w:val="18"/>
                <w:szCs w:val="18"/>
              </w:rPr>
              <w:t xml:space="preserve">Tributos </w:t>
            </w:r>
            <w:r w:rsidRPr="008952AE">
              <w:rPr>
                <w:rFonts w:ascii="Arial" w:hAnsi="Arial" w:cs="Arial"/>
                <w:color w:val="000000"/>
                <w:sz w:val="18"/>
                <w:szCs w:val="18"/>
              </w:rPr>
              <w:t>a recuperar</w:t>
            </w:r>
          </w:p>
        </w:tc>
        <w:tc>
          <w:tcPr>
            <w:tcW w:w="199" w:type="pct"/>
            <w:tcBorders>
              <w:top w:val="nil"/>
              <w:left w:val="nil"/>
              <w:bottom w:val="nil"/>
              <w:right w:val="nil"/>
            </w:tcBorders>
            <w:noWrap/>
            <w:vAlign w:val="center"/>
            <w:hideMark/>
          </w:tcPr>
          <w:p w14:paraId="5E59B59E" w14:textId="77777777" w:rsidR="00BD4496" w:rsidRPr="008952AE" w:rsidRDefault="00BD4496" w:rsidP="00BD4496">
            <w:pPr>
              <w:jc w:val="center"/>
              <w:rPr>
                <w:rFonts w:ascii="Arial" w:hAnsi="Arial" w:cs="Arial"/>
                <w:color w:val="000000"/>
                <w:sz w:val="18"/>
                <w:szCs w:val="18"/>
              </w:rPr>
            </w:pPr>
            <w:r w:rsidRPr="008952AE">
              <w:rPr>
                <w:rFonts w:ascii="Arial" w:hAnsi="Arial" w:cs="Arial"/>
                <w:color w:val="000000"/>
                <w:sz w:val="18"/>
                <w:szCs w:val="18"/>
              </w:rPr>
              <w:t>8</w:t>
            </w:r>
          </w:p>
        </w:tc>
        <w:tc>
          <w:tcPr>
            <w:tcW w:w="72" w:type="pct"/>
            <w:tcBorders>
              <w:top w:val="nil"/>
              <w:left w:val="nil"/>
              <w:bottom w:val="nil"/>
              <w:right w:val="nil"/>
            </w:tcBorders>
            <w:vAlign w:val="center"/>
            <w:hideMark/>
          </w:tcPr>
          <w:p w14:paraId="32995846" w14:textId="77777777" w:rsidR="00BD4496" w:rsidRPr="008952AE" w:rsidRDefault="00BD4496" w:rsidP="00BD4496">
            <w:pPr>
              <w:jc w:val="center"/>
              <w:rPr>
                <w:rFonts w:ascii="Arial" w:hAnsi="Arial" w:cs="Arial"/>
                <w:color w:val="000000"/>
                <w:sz w:val="18"/>
                <w:szCs w:val="18"/>
              </w:rPr>
            </w:pPr>
          </w:p>
        </w:tc>
        <w:tc>
          <w:tcPr>
            <w:tcW w:w="498" w:type="pct"/>
            <w:tcBorders>
              <w:top w:val="nil"/>
              <w:left w:val="nil"/>
              <w:bottom w:val="nil"/>
              <w:right w:val="nil"/>
            </w:tcBorders>
            <w:shd w:val="clear" w:color="000000" w:fill="FFFFFF"/>
            <w:noWrap/>
            <w:vAlign w:val="center"/>
            <w:hideMark/>
          </w:tcPr>
          <w:p w14:paraId="3FDC4228" w14:textId="28B9A81A" w:rsidR="00BD4496" w:rsidRPr="008952AE" w:rsidRDefault="00BD4496" w:rsidP="00BD4496">
            <w:pPr>
              <w:ind w:firstLineChars="100" w:firstLine="180"/>
              <w:jc w:val="right"/>
              <w:rPr>
                <w:rFonts w:ascii="Arial" w:hAnsi="Arial" w:cs="Arial"/>
                <w:color w:val="000000"/>
                <w:sz w:val="18"/>
                <w:szCs w:val="18"/>
              </w:rPr>
            </w:pPr>
            <w:r w:rsidRPr="008952AE">
              <w:rPr>
                <w:rFonts w:ascii="Arial" w:hAnsi="Arial" w:cs="Arial"/>
                <w:color w:val="000000"/>
                <w:sz w:val="18"/>
                <w:szCs w:val="18"/>
              </w:rPr>
              <w:t>37.295</w:t>
            </w:r>
          </w:p>
        </w:tc>
        <w:tc>
          <w:tcPr>
            <w:tcW w:w="141" w:type="pct"/>
            <w:tcBorders>
              <w:top w:val="nil"/>
              <w:left w:val="nil"/>
              <w:bottom w:val="nil"/>
              <w:right w:val="nil"/>
            </w:tcBorders>
            <w:shd w:val="clear" w:color="000000" w:fill="FFFFFF"/>
            <w:vAlign w:val="center"/>
            <w:hideMark/>
          </w:tcPr>
          <w:p w14:paraId="7FE2D25E" w14:textId="7572BA65" w:rsidR="00BD4496" w:rsidRPr="008952AE" w:rsidRDefault="00BD4496" w:rsidP="00BD4496">
            <w:pPr>
              <w:ind w:firstLineChars="100" w:firstLine="180"/>
              <w:jc w:val="right"/>
              <w:rPr>
                <w:rFonts w:ascii="Arial" w:hAnsi="Arial" w:cs="Arial"/>
                <w:color w:val="000000"/>
                <w:sz w:val="18"/>
                <w:szCs w:val="18"/>
              </w:rPr>
            </w:pPr>
          </w:p>
        </w:tc>
        <w:tc>
          <w:tcPr>
            <w:tcW w:w="467" w:type="pct"/>
            <w:tcBorders>
              <w:top w:val="nil"/>
              <w:left w:val="nil"/>
              <w:bottom w:val="nil"/>
              <w:right w:val="nil"/>
            </w:tcBorders>
            <w:shd w:val="clear" w:color="000000" w:fill="FFFFFF"/>
            <w:noWrap/>
            <w:vAlign w:val="center"/>
            <w:hideMark/>
          </w:tcPr>
          <w:p w14:paraId="3BAD582F" w14:textId="3B88A525" w:rsidR="00BD4496" w:rsidRPr="008952AE" w:rsidRDefault="00BD4496" w:rsidP="00BD4496">
            <w:pPr>
              <w:ind w:firstLineChars="100" w:firstLine="180"/>
              <w:jc w:val="right"/>
              <w:rPr>
                <w:rFonts w:ascii="Arial" w:hAnsi="Arial" w:cs="Arial"/>
                <w:color w:val="000000"/>
                <w:sz w:val="18"/>
                <w:szCs w:val="18"/>
              </w:rPr>
            </w:pPr>
            <w:r w:rsidRPr="008952AE">
              <w:rPr>
                <w:rFonts w:ascii="Arial" w:hAnsi="Arial" w:cs="Arial"/>
                <w:color w:val="000000"/>
                <w:sz w:val="18"/>
                <w:szCs w:val="18"/>
              </w:rPr>
              <w:t>28.071</w:t>
            </w:r>
          </w:p>
        </w:tc>
        <w:tc>
          <w:tcPr>
            <w:tcW w:w="92" w:type="pct"/>
            <w:tcBorders>
              <w:top w:val="nil"/>
              <w:left w:val="nil"/>
              <w:bottom w:val="nil"/>
              <w:right w:val="nil"/>
            </w:tcBorders>
            <w:shd w:val="clear" w:color="000000" w:fill="FFFFFF"/>
            <w:noWrap/>
            <w:vAlign w:val="bottom"/>
            <w:hideMark/>
          </w:tcPr>
          <w:p w14:paraId="041CDC9E"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1083" w:type="pct"/>
            <w:tcBorders>
              <w:top w:val="nil"/>
              <w:left w:val="nil"/>
              <w:bottom w:val="nil"/>
              <w:right w:val="nil"/>
            </w:tcBorders>
            <w:shd w:val="clear" w:color="000000" w:fill="FFFFFF"/>
            <w:noWrap/>
            <w:vAlign w:val="center"/>
            <w:hideMark/>
          </w:tcPr>
          <w:p w14:paraId="62484F32"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xml:space="preserve">   Adiantamentos recebidos</w:t>
            </w:r>
          </w:p>
        </w:tc>
        <w:tc>
          <w:tcPr>
            <w:tcW w:w="199" w:type="pct"/>
            <w:tcBorders>
              <w:top w:val="nil"/>
              <w:left w:val="nil"/>
              <w:bottom w:val="nil"/>
              <w:right w:val="nil"/>
            </w:tcBorders>
            <w:shd w:val="clear" w:color="000000" w:fill="FFFFFF"/>
            <w:noWrap/>
            <w:vAlign w:val="center"/>
            <w:hideMark/>
          </w:tcPr>
          <w:p w14:paraId="0B131B0B" w14:textId="77777777" w:rsidR="00BD4496" w:rsidRPr="008952AE" w:rsidRDefault="00BD4496" w:rsidP="00BD4496">
            <w:pPr>
              <w:jc w:val="center"/>
              <w:rPr>
                <w:rFonts w:ascii="Arial" w:hAnsi="Arial" w:cs="Arial"/>
                <w:sz w:val="18"/>
                <w:szCs w:val="18"/>
              </w:rPr>
            </w:pPr>
            <w:r w:rsidRPr="008952AE">
              <w:rPr>
                <w:rFonts w:ascii="Arial" w:hAnsi="Arial" w:cs="Arial"/>
                <w:sz w:val="18"/>
                <w:szCs w:val="18"/>
              </w:rPr>
              <w:t>18</w:t>
            </w:r>
          </w:p>
        </w:tc>
        <w:tc>
          <w:tcPr>
            <w:tcW w:w="59" w:type="pct"/>
            <w:tcBorders>
              <w:top w:val="nil"/>
              <w:left w:val="nil"/>
              <w:bottom w:val="nil"/>
              <w:right w:val="nil"/>
            </w:tcBorders>
            <w:shd w:val="clear" w:color="000000" w:fill="FFFFFF"/>
            <w:vAlign w:val="center"/>
            <w:hideMark/>
          </w:tcPr>
          <w:p w14:paraId="77011B5B" w14:textId="77777777"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 </w:t>
            </w:r>
          </w:p>
        </w:tc>
        <w:tc>
          <w:tcPr>
            <w:tcW w:w="600" w:type="pct"/>
            <w:tcBorders>
              <w:top w:val="nil"/>
              <w:left w:val="nil"/>
              <w:bottom w:val="nil"/>
              <w:right w:val="nil"/>
            </w:tcBorders>
            <w:shd w:val="clear" w:color="000000" w:fill="FFFFFF"/>
            <w:noWrap/>
            <w:vAlign w:val="center"/>
            <w:hideMark/>
          </w:tcPr>
          <w:p w14:paraId="00837244" w14:textId="1CA739C8"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967.382</w:t>
            </w:r>
          </w:p>
        </w:tc>
        <w:tc>
          <w:tcPr>
            <w:tcW w:w="45" w:type="pct"/>
            <w:tcBorders>
              <w:top w:val="nil"/>
              <w:left w:val="nil"/>
              <w:bottom w:val="nil"/>
              <w:right w:val="nil"/>
            </w:tcBorders>
            <w:vAlign w:val="center"/>
            <w:hideMark/>
          </w:tcPr>
          <w:p w14:paraId="4DC34616" w14:textId="77777777" w:rsidR="00BD4496" w:rsidRPr="008952AE" w:rsidRDefault="00BD4496" w:rsidP="00BD4496">
            <w:pPr>
              <w:jc w:val="right"/>
              <w:rPr>
                <w:rFonts w:ascii="Arial" w:hAnsi="Arial" w:cs="Arial"/>
                <w:color w:val="000000"/>
                <w:sz w:val="18"/>
                <w:szCs w:val="18"/>
              </w:rPr>
            </w:pPr>
          </w:p>
        </w:tc>
        <w:tc>
          <w:tcPr>
            <w:tcW w:w="432" w:type="pct"/>
            <w:tcBorders>
              <w:top w:val="nil"/>
              <w:left w:val="nil"/>
              <w:bottom w:val="nil"/>
              <w:right w:val="nil"/>
            </w:tcBorders>
            <w:noWrap/>
            <w:vAlign w:val="center"/>
            <w:hideMark/>
          </w:tcPr>
          <w:p w14:paraId="57649A5A" w14:textId="2675229B"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865.105</w:t>
            </w:r>
          </w:p>
        </w:tc>
      </w:tr>
      <w:tr w:rsidR="00BD4496" w:rsidRPr="008952AE" w14:paraId="059933B8" w14:textId="77777777" w:rsidTr="00BD4496">
        <w:trPr>
          <w:trHeight w:val="198"/>
        </w:trPr>
        <w:tc>
          <w:tcPr>
            <w:tcW w:w="1114" w:type="pct"/>
            <w:tcBorders>
              <w:top w:val="nil"/>
              <w:left w:val="nil"/>
              <w:bottom w:val="nil"/>
              <w:right w:val="nil"/>
            </w:tcBorders>
            <w:noWrap/>
            <w:vAlign w:val="center"/>
            <w:hideMark/>
          </w:tcPr>
          <w:p w14:paraId="2581A8D1"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xml:space="preserve">   Depósitos judiciais</w:t>
            </w:r>
          </w:p>
        </w:tc>
        <w:tc>
          <w:tcPr>
            <w:tcW w:w="199" w:type="pct"/>
            <w:tcBorders>
              <w:top w:val="nil"/>
              <w:left w:val="nil"/>
              <w:bottom w:val="nil"/>
              <w:right w:val="nil"/>
            </w:tcBorders>
            <w:noWrap/>
            <w:vAlign w:val="center"/>
            <w:hideMark/>
          </w:tcPr>
          <w:p w14:paraId="7A3611AB" w14:textId="77777777" w:rsidR="00BD4496" w:rsidRPr="008952AE" w:rsidRDefault="00BD4496" w:rsidP="00BD4496">
            <w:pPr>
              <w:jc w:val="center"/>
              <w:rPr>
                <w:rFonts w:ascii="Arial" w:hAnsi="Arial" w:cs="Arial"/>
                <w:color w:val="000000"/>
                <w:sz w:val="18"/>
                <w:szCs w:val="18"/>
              </w:rPr>
            </w:pPr>
            <w:r w:rsidRPr="008952AE">
              <w:rPr>
                <w:rFonts w:ascii="Arial" w:hAnsi="Arial" w:cs="Arial"/>
                <w:color w:val="000000"/>
                <w:sz w:val="18"/>
                <w:szCs w:val="18"/>
              </w:rPr>
              <w:t>9</w:t>
            </w:r>
          </w:p>
        </w:tc>
        <w:tc>
          <w:tcPr>
            <w:tcW w:w="72" w:type="pct"/>
            <w:tcBorders>
              <w:top w:val="nil"/>
              <w:left w:val="nil"/>
              <w:bottom w:val="nil"/>
              <w:right w:val="nil"/>
            </w:tcBorders>
            <w:vAlign w:val="center"/>
            <w:hideMark/>
          </w:tcPr>
          <w:p w14:paraId="0750D2B9" w14:textId="77777777" w:rsidR="00BD4496" w:rsidRPr="008952AE" w:rsidRDefault="00BD4496" w:rsidP="00BD4496">
            <w:pPr>
              <w:jc w:val="center"/>
              <w:rPr>
                <w:rFonts w:ascii="Arial" w:hAnsi="Arial" w:cs="Arial"/>
                <w:color w:val="000000"/>
                <w:sz w:val="18"/>
                <w:szCs w:val="18"/>
              </w:rPr>
            </w:pPr>
          </w:p>
        </w:tc>
        <w:tc>
          <w:tcPr>
            <w:tcW w:w="498" w:type="pct"/>
            <w:tcBorders>
              <w:top w:val="nil"/>
              <w:left w:val="nil"/>
              <w:bottom w:val="nil"/>
              <w:right w:val="nil"/>
            </w:tcBorders>
            <w:shd w:val="clear" w:color="000000" w:fill="FFFFFF"/>
            <w:noWrap/>
            <w:vAlign w:val="center"/>
            <w:hideMark/>
          </w:tcPr>
          <w:p w14:paraId="42B0B196" w14:textId="3B7A3031" w:rsidR="00BD4496" w:rsidRPr="008952AE" w:rsidRDefault="00BD4496" w:rsidP="00BD4496">
            <w:pPr>
              <w:ind w:firstLineChars="100" w:firstLine="180"/>
              <w:jc w:val="right"/>
              <w:rPr>
                <w:rFonts w:ascii="Arial" w:hAnsi="Arial" w:cs="Arial"/>
                <w:color w:val="000000"/>
                <w:sz w:val="18"/>
                <w:szCs w:val="18"/>
              </w:rPr>
            </w:pPr>
            <w:r w:rsidRPr="008952AE">
              <w:rPr>
                <w:rFonts w:ascii="Arial" w:hAnsi="Arial" w:cs="Arial"/>
                <w:color w:val="000000"/>
                <w:sz w:val="18"/>
                <w:szCs w:val="18"/>
              </w:rPr>
              <w:t>1.703</w:t>
            </w:r>
          </w:p>
        </w:tc>
        <w:tc>
          <w:tcPr>
            <w:tcW w:w="141" w:type="pct"/>
            <w:tcBorders>
              <w:top w:val="nil"/>
              <w:left w:val="nil"/>
              <w:bottom w:val="nil"/>
              <w:right w:val="nil"/>
            </w:tcBorders>
            <w:shd w:val="clear" w:color="000000" w:fill="FFFFFF"/>
            <w:vAlign w:val="center"/>
            <w:hideMark/>
          </w:tcPr>
          <w:p w14:paraId="0F99B20B" w14:textId="599790EE" w:rsidR="00BD4496" w:rsidRPr="008952AE" w:rsidRDefault="00BD4496" w:rsidP="00BD4496">
            <w:pPr>
              <w:ind w:firstLineChars="100" w:firstLine="180"/>
              <w:jc w:val="right"/>
              <w:rPr>
                <w:rFonts w:ascii="Arial" w:hAnsi="Arial" w:cs="Arial"/>
                <w:color w:val="000000"/>
                <w:sz w:val="18"/>
                <w:szCs w:val="18"/>
              </w:rPr>
            </w:pPr>
          </w:p>
        </w:tc>
        <w:tc>
          <w:tcPr>
            <w:tcW w:w="467" w:type="pct"/>
            <w:tcBorders>
              <w:top w:val="nil"/>
              <w:left w:val="nil"/>
              <w:bottom w:val="nil"/>
              <w:right w:val="nil"/>
            </w:tcBorders>
            <w:shd w:val="clear" w:color="000000" w:fill="FFFFFF"/>
            <w:noWrap/>
            <w:vAlign w:val="center"/>
            <w:hideMark/>
          </w:tcPr>
          <w:p w14:paraId="16500EB7" w14:textId="1681FC1A" w:rsidR="00BD4496" w:rsidRPr="008952AE" w:rsidRDefault="00BD4496" w:rsidP="00BD4496">
            <w:pPr>
              <w:ind w:firstLineChars="100" w:firstLine="180"/>
              <w:jc w:val="right"/>
              <w:rPr>
                <w:rFonts w:ascii="Arial" w:hAnsi="Arial" w:cs="Arial"/>
                <w:color w:val="000000"/>
                <w:sz w:val="18"/>
                <w:szCs w:val="18"/>
              </w:rPr>
            </w:pPr>
            <w:r w:rsidRPr="008952AE">
              <w:rPr>
                <w:rFonts w:ascii="Arial" w:hAnsi="Arial" w:cs="Arial"/>
                <w:color w:val="000000"/>
                <w:sz w:val="18"/>
                <w:szCs w:val="18"/>
              </w:rPr>
              <w:t>1.654</w:t>
            </w:r>
          </w:p>
        </w:tc>
        <w:tc>
          <w:tcPr>
            <w:tcW w:w="92" w:type="pct"/>
            <w:tcBorders>
              <w:top w:val="nil"/>
              <w:left w:val="nil"/>
              <w:bottom w:val="nil"/>
              <w:right w:val="nil"/>
            </w:tcBorders>
            <w:shd w:val="clear" w:color="000000" w:fill="FFFFFF"/>
            <w:noWrap/>
            <w:vAlign w:val="bottom"/>
            <w:hideMark/>
          </w:tcPr>
          <w:p w14:paraId="1851373C"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1083" w:type="pct"/>
            <w:tcBorders>
              <w:top w:val="nil"/>
              <w:left w:val="nil"/>
              <w:bottom w:val="nil"/>
              <w:right w:val="nil"/>
            </w:tcBorders>
            <w:shd w:val="clear" w:color="000000" w:fill="FFFFFF"/>
            <w:noWrap/>
            <w:vAlign w:val="center"/>
            <w:hideMark/>
          </w:tcPr>
          <w:p w14:paraId="7EC0A779"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xml:space="preserve">   Provisões</w:t>
            </w:r>
          </w:p>
        </w:tc>
        <w:tc>
          <w:tcPr>
            <w:tcW w:w="199" w:type="pct"/>
            <w:tcBorders>
              <w:top w:val="nil"/>
              <w:left w:val="nil"/>
              <w:bottom w:val="nil"/>
              <w:right w:val="nil"/>
            </w:tcBorders>
            <w:shd w:val="clear" w:color="000000" w:fill="FFFFFF"/>
            <w:noWrap/>
            <w:vAlign w:val="center"/>
            <w:hideMark/>
          </w:tcPr>
          <w:p w14:paraId="3FE5D361" w14:textId="77777777" w:rsidR="00BD4496" w:rsidRPr="008952AE" w:rsidRDefault="00BD4496" w:rsidP="00BD4496">
            <w:pPr>
              <w:jc w:val="center"/>
              <w:rPr>
                <w:rFonts w:ascii="Arial" w:hAnsi="Arial" w:cs="Arial"/>
                <w:sz w:val="18"/>
                <w:szCs w:val="18"/>
              </w:rPr>
            </w:pPr>
            <w:r w:rsidRPr="008952AE">
              <w:rPr>
                <w:rFonts w:ascii="Arial" w:hAnsi="Arial" w:cs="Arial"/>
                <w:sz w:val="18"/>
                <w:szCs w:val="18"/>
              </w:rPr>
              <w:t>19</w:t>
            </w:r>
          </w:p>
        </w:tc>
        <w:tc>
          <w:tcPr>
            <w:tcW w:w="59" w:type="pct"/>
            <w:tcBorders>
              <w:top w:val="nil"/>
              <w:left w:val="nil"/>
              <w:bottom w:val="nil"/>
              <w:right w:val="nil"/>
            </w:tcBorders>
            <w:shd w:val="clear" w:color="000000" w:fill="FFFFFF"/>
            <w:vAlign w:val="center"/>
            <w:hideMark/>
          </w:tcPr>
          <w:p w14:paraId="6EEB04FB" w14:textId="77777777"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 </w:t>
            </w:r>
          </w:p>
        </w:tc>
        <w:tc>
          <w:tcPr>
            <w:tcW w:w="600" w:type="pct"/>
            <w:tcBorders>
              <w:top w:val="nil"/>
              <w:left w:val="nil"/>
              <w:bottom w:val="single" w:sz="8" w:space="0" w:color="auto"/>
              <w:right w:val="nil"/>
            </w:tcBorders>
            <w:shd w:val="clear" w:color="000000" w:fill="FFFFFF"/>
            <w:noWrap/>
            <w:vAlign w:val="center"/>
            <w:hideMark/>
          </w:tcPr>
          <w:p w14:paraId="492AFBBB" w14:textId="0DF3A8D8"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5.846</w:t>
            </w:r>
          </w:p>
        </w:tc>
        <w:tc>
          <w:tcPr>
            <w:tcW w:w="45" w:type="pct"/>
            <w:tcBorders>
              <w:top w:val="nil"/>
              <w:left w:val="nil"/>
              <w:bottom w:val="nil"/>
              <w:right w:val="nil"/>
            </w:tcBorders>
            <w:vAlign w:val="center"/>
            <w:hideMark/>
          </w:tcPr>
          <w:p w14:paraId="11081A2A" w14:textId="77777777" w:rsidR="00BD4496" w:rsidRPr="008952AE" w:rsidRDefault="00BD4496" w:rsidP="00BD4496">
            <w:pPr>
              <w:jc w:val="right"/>
              <w:rPr>
                <w:rFonts w:ascii="Arial" w:hAnsi="Arial" w:cs="Arial"/>
                <w:color w:val="000000"/>
                <w:sz w:val="18"/>
                <w:szCs w:val="18"/>
              </w:rPr>
            </w:pPr>
          </w:p>
        </w:tc>
        <w:tc>
          <w:tcPr>
            <w:tcW w:w="432" w:type="pct"/>
            <w:tcBorders>
              <w:top w:val="nil"/>
              <w:left w:val="nil"/>
              <w:bottom w:val="single" w:sz="8" w:space="0" w:color="auto"/>
              <w:right w:val="nil"/>
            </w:tcBorders>
            <w:noWrap/>
            <w:vAlign w:val="center"/>
            <w:hideMark/>
          </w:tcPr>
          <w:p w14:paraId="7EE07FF1" w14:textId="3EA9C666"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48.270</w:t>
            </w:r>
          </w:p>
        </w:tc>
      </w:tr>
      <w:tr w:rsidR="00BD4496" w:rsidRPr="008952AE" w14:paraId="12E27E59" w14:textId="77777777" w:rsidTr="00BD4496">
        <w:trPr>
          <w:trHeight w:val="198"/>
        </w:trPr>
        <w:tc>
          <w:tcPr>
            <w:tcW w:w="1114" w:type="pct"/>
            <w:tcBorders>
              <w:top w:val="nil"/>
              <w:left w:val="nil"/>
              <w:bottom w:val="nil"/>
              <w:right w:val="nil"/>
            </w:tcBorders>
            <w:noWrap/>
            <w:vAlign w:val="center"/>
            <w:hideMark/>
          </w:tcPr>
          <w:p w14:paraId="6161D45C"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xml:space="preserve">   Partes relacionadas</w:t>
            </w:r>
          </w:p>
        </w:tc>
        <w:tc>
          <w:tcPr>
            <w:tcW w:w="199" w:type="pct"/>
            <w:tcBorders>
              <w:top w:val="nil"/>
              <w:left w:val="nil"/>
              <w:bottom w:val="nil"/>
              <w:right w:val="nil"/>
            </w:tcBorders>
            <w:noWrap/>
            <w:vAlign w:val="center"/>
            <w:hideMark/>
          </w:tcPr>
          <w:p w14:paraId="011CC84F" w14:textId="77777777" w:rsidR="00BD4496" w:rsidRPr="008952AE" w:rsidRDefault="00BD4496" w:rsidP="00BD4496">
            <w:pPr>
              <w:jc w:val="center"/>
              <w:rPr>
                <w:rFonts w:ascii="Arial" w:hAnsi="Arial" w:cs="Arial"/>
                <w:color w:val="000000"/>
                <w:sz w:val="18"/>
                <w:szCs w:val="18"/>
              </w:rPr>
            </w:pPr>
            <w:r w:rsidRPr="008952AE">
              <w:rPr>
                <w:rFonts w:ascii="Arial" w:hAnsi="Arial" w:cs="Arial"/>
                <w:color w:val="000000"/>
                <w:sz w:val="18"/>
                <w:szCs w:val="18"/>
              </w:rPr>
              <w:t>10</w:t>
            </w:r>
          </w:p>
        </w:tc>
        <w:tc>
          <w:tcPr>
            <w:tcW w:w="72" w:type="pct"/>
            <w:tcBorders>
              <w:top w:val="nil"/>
              <w:left w:val="nil"/>
              <w:bottom w:val="nil"/>
              <w:right w:val="nil"/>
            </w:tcBorders>
            <w:vAlign w:val="center"/>
            <w:hideMark/>
          </w:tcPr>
          <w:p w14:paraId="483D2DFB" w14:textId="77777777" w:rsidR="00BD4496" w:rsidRPr="008952AE" w:rsidRDefault="00BD4496" w:rsidP="00BD4496">
            <w:pPr>
              <w:jc w:val="center"/>
              <w:rPr>
                <w:rFonts w:ascii="Arial" w:hAnsi="Arial" w:cs="Arial"/>
                <w:color w:val="000000"/>
                <w:sz w:val="18"/>
                <w:szCs w:val="18"/>
              </w:rPr>
            </w:pPr>
          </w:p>
        </w:tc>
        <w:tc>
          <w:tcPr>
            <w:tcW w:w="498" w:type="pct"/>
            <w:tcBorders>
              <w:top w:val="nil"/>
              <w:left w:val="nil"/>
              <w:bottom w:val="nil"/>
              <w:right w:val="nil"/>
            </w:tcBorders>
            <w:shd w:val="clear" w:color="000000" w:fill="FFFFFF"/>
            <w:noWrap/>
            <w:vAlign w:val="center"/>
            <w:hideMark/>
          </w:tcPr>
          <w:p w14:paraId="6E19C143" w14:textId="2A0CC578" w:rsidR="00BD4496" w:rsidRPr="008952AE" w:rsidRDefault="00BD4496" w:rsidP="00BD4496">
            <w:pPr>
              <w:ind w:firstLineChars="100" w:firstLine="180"/>
              <w:jc w:val="right"/>
              <w:rPr>
                <w:rFonts w:ascii="Arial" w:hAnsi="Arial" w:cs="Arial"/>
                <w:color w:val="000000"/>
                <w:sz w:val="18"/>
                <w:szCs w:val="18"/>
              </w:rPr>
            </w:pPr>
            <w:r w:rsidRPr="008952AE">
              <w:rPr>
                <w:rFonts w:ascii="Arial" w:hAnsi="Arial" w:cs="Arial"/>
                <w:color w:val="000000"/>
                <w:sz w:val="18"/>
                <w:szCs w:val="18"/>
              </w:rPr>
              <w:t>24.757</w:t>
            </w:r>
          </w:p>
        </w:tc>
        <w:tc>
          <w:tcPr>
            <w:tcW w:w="141" w:type="pct"/>
            <w:tcBorders>
              <w:top w:val="nil"/>
              <w:left w:val="nil"/>
              <w:bottom w:val="nil"/>
              <w:right w:val="nil"/>
            </w:tcBorders>
            <w:shd w:val="clear" w:color="000000" w:fill="FFFFFF"/>
            <w:vAlign w:val="center"/>
            <w:hideMark/>
          </w:tcPr>
          <w:p w14:paraId="6D180CCA" w14:textId="4700495C" w:rsidR="00BD4496" w:rsidRPr="008952AE" w:rsidRDefault="00BD4496" w:rsidP="00BD4496">
            <w:pPr>
              <w:jc w:val="right"/>
              <w:rPr>
                <w:rFonts w:ascii="Arial" w:hAnsi="Arial" w:cs="Arial"/>
                <w:color w:val="000000"/>
                <w:sz w:val="18"/>
                <w:szCs w:val="18"/>
              </w:rPr>
            </w:pPr>
          </w:p>
        </w:tc>
        <w:tc>
          <w:tcPr>
            <w:tcW w:w="467" w:type="pct"/>
            <w:tcBorders>
              <w:top w:val="nil"/>
              <w:left w:val="nil"/>
              <w:bottom w:val="single" w:sz="8" w:space="0" w:color="auto"/>
              <w:right w:val="nil"/>
            </w:tcBorders>
            <w:shd w:val="clear" w:color="000000" w:fill="FFFFFF"/>
            <w:noWrap/>
            <w:vAlign w:val="center"/>
            <w:hideMark/>
          </w:tcPr>
          <w:p w14:paraId="4EAF9F7D" w14:textId="799F7BF4" w:rsidR="00BD4496" w:rsidRPr="008952AE" w:rsidRDefault="00BD4496" w:rsidP="00BD4496">
            <w:pPr>
              <w:ind w:firstLineChars="100" w:firstLine="180"/>
              <w:jc w:val="right"/>
              <w:rPr>
                <w:rFonts w:ascii="Arial" w:hAnsi="Arial" w:cs="Arial"/>
                <w:color w:val="000000"/>
                <w:sz w:val="18"/>
                <w:szCs w:val="18"/>
              </w:rPr>
            </w:pPr>
            <w:r w:rsidRPr="008952AE">
              <w:rPr>
                <w:rFonts w:ascii="Arial" w:hAnsi="Arial" w:cs="Arial"/>
                <w:color w:val="000000"/>
                <w:sz w:val="18"/>
                <w:szCs w:val="18"/>
              </w:rPr>
              <w:t>24.757</w:t>
            </w:r>
          </w:p>
        </w:tc>
        <w:tc>
          <w:tcPr>
            <w:tcW w:w="92" w:type="pct"/>
            <w:tcBorders>
              <w:top w:val="nil"/>
              <w:left w:val="nil"/>
              <w:bottom w:val="nil"/>
              <w:right w:val="nil"/>
            </w:tcBorders>
            <w:shd w:val="clear" w:color="000000" w:fill="FFFFFF"/>
            <w:noWrap/>
            <w:vAlign w:val="bottom"/>
            <w:hideMark/>
          </w:tcPr>
          <w:p w14:paraId="42864CDC"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1083" w:type="pct"/>
            <w:tcBorders>
              <w:top w:val="nil"/>
              <w:left w:val="nil"/>
              <w:bottom w:val="nil"/>
              <w:right w:val="nil"/>
            </w:tcBorders>
            <w:shd w:val="clear" w:color="000000" w:fill="FFFFFF"/>
            <w:noWrap/>
            <w:vAlign w:val="center"/>
            <w:hideMark/>
          </w:tcPr>
          <w:p w14:paraId="353F7495"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199" w:type="pct"/>
            <w:tcBorders>
              <w:top w:val="nil"/>
              <w:left w:val="nil"/>
              <w:bottom w:val="nil"/>
              <w:right w:val="nil"/>
            </w:tcBorders>
            <w:shd w:val="clear" w:color="000000" w:fill="FFFFFF"/>
            <w:noWrap/>
            <w:vAlign w:val="center"/>
            <w:hideMark/>
          </w:tcPr>
          <w:p w14:paraId="5E6837BE" w14:textId="77777777" w:rsidR="00BD4496" w:rsidRPr="008952AE" w:rsidRDefault="00BD4496" w:rsidP="00BD4496">
            <w:pPr>
              <w:jc w:val="center"/>
              <w:rPr>
                <w:rFonts w:ascii="Arial" w:hAnsi="Arial" w:cs="Arial"/>
                <w:sz w:val="18"/>
                <w:szCs w:val="18"/>
              </w:rPr>
            </w:pPr>
            <w:r w:rsidRPr="008952AE">
              <w:rPr>
                <w:rFonts w:ascii="Arial" w:hAnsi="Arial" w:cs="Arial"/>
                <w:sz w:val="18"/>
                <w:szCs w:val="18"/>
              </w:rPr>
              <w:t> </w:t>
            </w:r>
          </w:p>
        </w:tc>
        <w:tc>
          <w:tcPr>
            <w:tcW w:w="59" w:type="pct"/>
            <w:tcBorders>
              <w:top w:val="nil"/>
              <w:left w:val="nil"/>
              <w:bottom w:val="nil"/>
              <w:right w:val="nil"/>
            </w:tcBorders>
            <w:shd w:val="clear" w:color="000000" w:fill="FFFFFF"/>
            <w:vAlign w:val="center"/>
            <w:hideMark/>
          </w:tcPr>
          <w:p w14:paraId="5F2F5607" w14:textId="77777777"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 </w:t>
            </w:r>
          </w:p>
        </w:tc>
        <w:tc>
          <w:tcPr>
            <w:tcW w:w="600" w:type="pct"/>
            <w:tcBorders>
              <w:top w:val="nil"/>
              <w:left w:val="nil"/>
              <w:bottom w:val="nil"/>
              <w:right w:val="nil"/>
            </w:tcBorders>
            <w:shd w:val="clear" w:color="000000" w:fill="FFFFFF"/>
            <w:noWrap/>
            <w:vAlign w:val="center"/>
            <w:hideMark/>
          </w:tcPr>
          <w:p w14:paraId="36043ADD" w14:textId="122D044F" w:rsidR="00BD4496" w:rsidRPr="008952AE" w:rsidRDefault="00BD4496" w:rsidP="00BD4496">
            <w:pPr>
              <w:jc w:val="right"/>
              <w:rPr>
                <w:rFonts w:ascii="Arial" w:hAnsi="Arial" w:cs="Arial"/>
                <w:color w:val="000000"/>
                <w:sz w:val="18"/>
                <w:szCs w:val="18"/>
              </w:rPr>
            </w:pPr>
          </w:p>
        </w:tc>
        <w:tc>
          <w:tcPr>
            <w:tcW w:w="45" w:type="pct"/>
            <w:tcBorders>
              <w:top w:val="nil"/>
              <w:left w:val="nil"/>
              <w:bottom w:val="nil"/>
              <w:right w:val="nil"/>
            </w:tcBorders>
            <w:vAlign w:val="center"/>
            <w:hideMark/>
          </w:tcPr>
          <w:p w14:paraId="5B52EE79" w14:textId="77777777" w:rsidR="00BD4496" w:rsidRPr="008952AE" w:rsidRDefault="00BD4496" w:rsidP="00BD4496">
            <w:pPr>
              <w:jc w:val="right"/>
              <w:rPr>
                <w:rFonts w:ascii="Arial" w:hAnsi="Arial" w:cs="Arial"/>
                <w:color w:val="000000"/>
                <w:sz w:val="18"/>
                <w:szCs w:val="18"/>
              </w:rPr>
            </w:pPr>
          </w:p>
        </w:tc>
        <w:tc>
          <w:tcPr>
            <w:tcW w:w="432" w:type="pct"/>
            <w:tcBorders>
              <w:top w:val="nil"/>
              <w:left w:val="nil"/>
              <w:bottom w:val="nil"/>
              <w:right w:val="nil"/>
            </w:tcBorders>
            <w:noWrap/>
            <w:vAlign w:val="center"/>
            <w:hideMark/>
          </w:tcPr>
          <w:p w14:paraId="17938F05" w14:textId="77777777" w:rsidR="00BD4496" w:rsidRPr="008952AE" w:rsidRDefault="00BD4496" w:rsidP="00BD4496">
            <w:pPr>
              <w:jc w:val="right"/>
              <w:rPr>
                <w:rFonts w:ascii="Arial" w:hAnsi="Arial" w:cs="Arial"/>
                <w:sz w:val="18"/>
                <w:szCs w:val="18"/>
              </w:rPr>
            </w:pPr>
          </w:p>
        </w:tc>
      </w:tr>
      <w:tr w:rsidR="00BD4496" w:rsidRPr="008952AE" w14:paraId="1F958F07" w14:textId="77777777" w:rsidTr="00BD4496">
        <w:trPr>
          <w:trHeight w:val="198"/>
        </w:trPr>
        <w:tc>
          <w:tcPr>
            <w:tcW w:w="1114" w:type="pct"/>
            <w:tcBorders>
              <w:top w:val="nil"/>
              <w:left w:val="nil"/>
              <w:bottom w:val="nil"/>
              <w:right w:val="nil"/>
            </w:tcBorders>
            <w:noWrap/>
            <w:vAlign w:val="bottom"/>
            <w:hideMark/>
          </w:tcPr>
          <w:p w14:paraId="1615D368" w14:textId="77777777" w:rsidR="00BD4496" w:rsidRPr="008952AE" w:rsidRDefault="00BD4496" w:rsidP="00BD4496">
            <w:pPr>
              <w:jc w:val="right"/>
              <w:rPr>
                <w:rFonts w:ascii="Arial" w:hAnsi="Arial" w:cs="Arial"/>
                <w:sz w:val="18"/>
                <w:szCs w:val="18"/>
              </w:rPr>
            </w:pPr>
          </w:p>
        </w:tc>
        <w:tc>
          <w:tcPr>
            <w:tcW w:w="199" w:type="pct"/>
            <w:tcBorders>
              <w:top w:val="nil"/>
              <w:left w:val="nil"/>
              <w:bottom w:val="nil"/>
              <w:right w:val="nil"/>
            </w:tcBorders>
            <w:noWrap/>
            <w:vAlign w:val="bottom"/>
            <w:hideMark/>
          </w:tcPr>
          <w:p w14:paraId="5E5C03A9" w14:textId="77777777" w:rsidR="00BD4496" w:rsidRPr="008952AE" w:rsidRDefault="00BD4496" w:rsidP="00BD4496">
            <w:pPr>
              <w:rPr>
                <w:rFonts w:ascii="Arial" w:hAnsi="Arial" w:cs="Arial"/>
                <w:sz w:val="18"/>
                <w:szCs w:val="18"/>
              </w:rPr>
            </w:pPr>
          </w:p>
        </w:tc>
        <w:tc>
          <w:tcPr>
            <w:tcW w:w="72" w:type="pct"/>
            <w:tcBorders>
              <w:top w:val="nil"/>
              <w:left w:val="nil"/>
              <w:bottom w:val="nil"/>
              <w:right w:val="nil"/>
            </w:tcBorders>
            <w:vAlign w:val="center"/>
            <w:hideMark/>
          </w:tcPr>
          <w:p w14:paraId="0B056428" w14:textId="77777777" w:rsidR="00BD4496" w:rsidRPr="008952AE" w:rsidRDefault="00BD4496" w:rsidP="00BD4496">
            <w:pPr>
              <w:rPr>
                <w:rFonts w:ascii="Arial" w:hAnsi="Arial" w:cs="Arial"/>
                <w:sz w:val="18"/>
                <w:szCs w:val="18"/>
              </w:rPr>
            </w:pPr>
          </w:p>
        </w:tc>
        <w:tc>
          <w:tcPr>
            <w:tcW w:w="498" w:type="pct"/>
            <w:tcBorders>
              <w:top w:val="single" w:sz="8" w:space="0" w:color="auto"/>
              <w:left w:val="nil"/>
              <w:bottom w:val="nil"/>
              <w:right w:val="nil"/>
            </w:tcBorders>
            <w:shd w:val="clear" w:color="000000" w:fill="FFFFFF"/>
            <w:noWrap/>
            <w:vAlign w:val="center"/>
            <w:hideMark/>
          </w:tcPr>
          <w:p w14:paraId="68E00C60" w14:textId="76632F5B" w:rsidR="00BD4496" w:rsidRPr="008952AE" w:rsidRDefault="00BD4496" w:rsidP="00BD4496">
            <w:pPr>
              <w:ind w:firstLineChars="100" w:firstLine="180"/>
              <w:jc w:val="right"/>
              <w:rPr>
                <w:rFonts w:ascii="Arial" w:hAnsi="Arial" w:cs="Arial"/>
                <w:color w:val="000000"/>
                <w:sz w:val="18"/>
                <w:szCs w:val="18"/>
              </w:rPr>
            </w:pPr>
          </w:p>
        </w:tc>
        <w:tc>
          <w:tcPr>
            <w:tcW w:w="141" w:type="pct"/>
            <w:tcBorders>
              <w:top w:val="nil"/>
              <w:left w:val="nil"/>
              <w:bottom w:val="nil"/>
              <w:right w:val="nil"/>
            </w:tcBorders>
            <w:shd w:val="clear" w:color="000000" w:fill="FFFFFF"/>
            <w:vAlign w:val="center"/>
            <w:hideMark/>
          </w:tcPr>
          <w:p w14:paraId="7647A167" w14:textId="561CAFAB" w:rsidR="00BD4496" w:rsidRPr="008952AE" w:rsidRDefault="00BD4496" w:rsidP="00BD4496">
            <w:pPr>
              <w:jc w:val="right"/>
              <w:rPr>
                <w:rFonts w:ascii="Arial" w:hAnsi="Arial" w:cs="Arial"/>
                <w:color w:val="000000"/>
                <w:sz w:val="18"/>
                <w:szCs w:val="18"/>
              </w:rPr>
            </w:pPr>
          </w:p>
        </w:tc>
        <w:tc>
          <w:tcPr>
            <w:tcW w:w="467" w:type="pct"/>
            <w:tcBorders>
              <w:top w:val="nil"/>
              <w:left w:val="nil"/>
              <w:bottom w:val="nil"/>
              <w:right w:val="nil"/>
            </w:tcBorders>
            <w:shd w:val="clear" w:color="000000" w:fill="FFFFFF"/>
            <w:noWrap/>
            <w:vAlign w:val="center"/>
            <w:hideMark/>
          </w:tcPr>
          <w:p w14:paraId="3507E727" w14:textId="258C0578" w:rsidR="00BD4496" w:rsidRPr="008952AE" w:rsidRDefault="00BD4496" w:rsidP="00BD4496">
            <w:pPr>
              <w:ind w:firstLineChars="100" w:firstLine="180"/>
              <w:jc w:val="right"/>
              <w:rPr>
                <w:rFonts w:ascii="Arial" w:hAnsi="Arial" w:cs="Arial"/>
                <w:color w:val="000000"/>
                <w:sz w:val="18"/>
                <w:szCs w:val="18"/>
              </w:rPr>
            </w:pPr>
          </w:p>
        </w:tc>
        <w:tc>
          <w:tcPr>
            <w:tcW w:w="92" w:type="pct"/>
            <w:tcBorders>
              <w:top w:val="nil"/>
              <w:left w:val="nil"/>
              <w:bottom w:val="nil"/>
              <w:right w:val="nil"/>
            </w:tcBorders>
            <w:shd w:val="clear" w:color="000000" w:fill="FFFFFF"/>
            <w:noWrap/>
            <w:vAlign w:val="bottom"/>
            <w:hideMark/>
          </w:tcPr>
          <w:p w14:paraId="0B3B8B07"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1083" w:type="pct"/>
            <w:tcBorders>
              <w:top w:val="nil"/>
              <w:left w:val="nil"/>
              <w:bottom w:val="nil"/>
              <w:right w:val="nil"/>
            </w:tcBorders>
            <w:shd w:val="clear" w:color="000000" w:fill="FFFFFF"/>
            <w:noWrap/>
            <w:vAlign w:val="center"/>
            <w:hideMark/>
          </w:tcPr>
          <w:p w14:paraId="06514671"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Total do passivo não circulante</w:t>
            </w:r>
          </w:p>
        </w:tc>
        <w:tc>
          <w:tcPr>
            <w:tcW w:w="199" w:type="pct"/>
            <w:tcBorders>
              <w:top w:val="nil"/>
              <w:left w:val="nil"/>
              <w:bottom w:val="nil"/>
              <w:right w:val="nil"/>
            </w:tcBorders>
            <w:shd w:val="clear" w:color="000000" w:fill="FFFFFF"/>
            <w:noWrap/>
            <w:vAlign w:val="bottom"/>
            <w:hideMark/>
          </w:tcPr>
          <w:p w14:paraId="770807AF" w14:textId="77777777" w:rsidR="00BD4496" w:rsidRPr="008952AE" w:rsidRDefault="00BD4496" w:rsidP="00BD4496">
            <w:pPr>
              <w:rPr>
                <w:rFonts w:ascii="Arial" w:hAnsi="Arial" w:cs="Arial"/>
                <w:sz w:val="18"/>
                <w:szCs w:val="18"/>
              </w:rPr>
            </w:pPr>
            <w:r w:rsidRPr="008952AE">
              <w:rPr>
                <w:rFonts w:ascii="Arial" w:hAnsi="Arial" w:cs="Arial"/>
                <w:sz w:val="18"/>
                <w:szCs w:val="18"/>
              </w:rPr>
              <w:t> </w:t>
            </w:r>
          </w:p>
        </w:tc>
        <w:tc>
          <w:tcPr>
            <w:tcW w:w="59" w:type="pct"/>
            <w:tcBorders>
              <w:top w:val="nil"/>
              <w:left w:val="nil"/>
              <w:bottom w:val="nil"/>
              <w:right w:val="nil"/>
            </w:tcBorders>
            <w:shd w:val="clear" w:color="000000" w:fill="FFFFFF"/>
            <w:vAlign w:val="center"/>
            <w:hideMark/>
          </w:tcPr>
          <w:p w14:paraId="0A1BABFB" w14:textId="77777777"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 </w:t>
            </w:r>
          </w:p>
        </w:tc>
        <w:tc>
          <w:tcPr>
            <w:tcW w:w="600" w:type="pct"/>
            <w:tcBorders>
              <w:top w:val="nil"/>
              <w:left w:val="nil"/>
              <w:bottom w:val="single" w:sz="8" w:space="0" w:color="auto"/>
              <w:right w:val="nil"/>
            </w:tcBorders>
            <w:shd w:val="clear" w:color="000000" w:fill="FFFFFF"/>
            <w:noWrap/>
            <w:vAlign w:val="center"/>
            <w:hideMark/>
          </w:tcPr>
          <w:p w14:paraId="62A162C5" w14:textId="13C4BC3E"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973.228</w:t>
            </w:r>
          </w:p>
        </w:tc>
        <w:tc>
          <w:tcPr>
            <w:tcW w:w="45" w:type="pct"/>
            <w:tcBorders>
              <w:top w:val="nil"/>
              <w:left w:val="nil"/>
              <w:bottom w:val="nil"/>
              <w:right w:val="nil"/>
            </w:tcBorders>
            <w:vAlign w:val="center"/>
            <w:hideMark/>
          </w:tcPr>
          <w:p w14:paraId="64570E4F" w14:textId="77777777" w:rsidR="00BD4496" w:rsidRPr="008952AE" w:rsidRDefault="00BD4496" w:rsidP="00BD4496">
            <w:pPr>
              <w:jc w:val="right"/>
              <w:rPr>
                <w:rFonts w:ascii="Arial" w:hAnsi="Arial" w:cs="Arial"/>
                <w:color w:val="000000"/>
                <w:sz w:val="18"/>
                <w:szCs w:val="18"/>
              </w:rPr>
            </w:pPr>
          </w:p>
        </w:tc>
        <w:tc>
          <w:tcPr>
            <w:tcW w:w="432" w:type="pct"/>
            <w:tcBorders>
              <w:top w:val="nil"/>
              <w:left w:val="nil"/>
              <w:bottom w:val="single" w:sz="8" w:space="0" w:color="auto"/>
              <w:right w:val="nil"/>
            </w:tcBorders>
            <w:noWrap/>
            <w:vAlign w:val="center"/>
            <w:hideMark/>
          </w:tcPr>
          <w:p w14:paraId="7ACCD85E" w14:textId="174DE03B"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913.375</w:t>
            </w:r>
          </w:p>
        </w:tc>
      </w:tr>
      <w:tr w:rsidR="00BD4496" w:rsidRPr="008952AE" w14:paraId="0FFB3A36" w14:textId="77777777" w:rsidTr="00BD4496">
        <w:trPr>
          <w:trHeight w:val="198"/>
        </w:trPr>
        <w:tc>
          <w:tcPr>
            <w:tcW w:w="1114" w:type="pct"/>
            <w:tcBorders>
              <w:top w:val="nil"/>
              <w:left w:val="nil"/>
              <w:bottom w:val="nil"/>
              <w:right w:val="nil"/>
            </w:tcBorders>
            <w:noWrap/>
            <w:vAlign w:val="center"/>
            <w:hideMark/>
          </w:tcPr>
          <w:p w14:paraId="479CC334" w14:textId="77777777" w:rsidR="00BD4496" w:rsidRPr="008952AE" w:rsidRDefault="00BD4496" w:rsidP="00BD4496">
            <w:pPr>
              <w:jc w:val="right"/>
              <w:rPr>
                <w:rFonts w:ascii="Arial" w:hAnsi="Arial" w:cs="Arial"/>
                <w:color w:val="000000"/>
                <w:sz w:val="18"/>
                <w:szCs w:val="18"/>
              </w:rPr>
            </w:pPr>
          </w:p>
        </w:tc>
        <w:tc>
          <w:tcPr>
            <w:tcW w:w="199" w:type="pct"/>
            <w:tcBorders>
              <w:top w:val="nil"/>
              <w:left w:val="nil"/>
              <w:bottom w:val="nil"/>
              <w:right w:val="nil"/>
            </w:tcBorders>
            <w:noWrap/>
            <w:vAlign w:val="center"/>
            <w:hideMark/>
          </w:tcPr>
          <w:p w14:paraId="63F97C8D" w14:textId="77777777" w:rsidR="00BD4496" w:rsidRPr="008952AE" w:rsidRDefault="00BD4496" w:rsidP="00BD4496">
            <w:pPr>
              <w:rPr>
                <w:rFonts w:ascii="Arial" w:hAnsi="Arial" w:cs="Arial"/>
                <w:sz w:val="18"/>
                <w:szCs w:val="18"/>
              </w:rPr>
            </w:pPr>
          </w:p>
        </w:tc>
        <w:tc>
          <w:tcPr>
            <w:tcW w:w="72" w:type="pct"/>
            <w:tcBorders>
              <w:top w:val="nil"/>
              <w:left w:val="nil"/>
              <w:bottom w:val="nil"/>
              <w:right w:val="nil"/>
            </w:tcBorders>
            <w:vAlign w:val="center"/>
            <w:hideMark/>
          </w:tcPr>
          <w:p w14:paraId="752C252E" w14:textId="77777777" w:rsidR="00BD4496" w:rsidRPr="008952AE" w:rsidRDefault="00BD4496" w:rsidP="00BD4496">
            <w:pPr>
              <w:jc w:val="center"/>
              <w:rPr>
                <w:rFonts w:ascii="Arial" w:hAnsi="Arial" w:cs="Arial"/>
                <w:sz w:val="18"/>
                <w:szCs w:val="18"/>
              </w:rPr>
            </w:pPr>
          </w:p>
        </w:tc>
        <w:tc>
          <w:tcPr>
            <w:tcW w:w="498" w:type="pct"/>
            <w:tcBorders>
              <w:top w:val="nil"/>
              <w:left w:val="nil"/>
              <w:bottom w:val="single" w:sz="8" w:space="0" w:color="auto"/>
              <w:right w:val="nil"/>
            </w:tcBorders>
            <w:shd w:val="clear" w:color="000000" w:fill="FFFFFF"/>
            <w:noWrap/>
            <w:vAlign w:val="center"/>
            <w:hideMark/>
          </w:tcPr>
          <w:p w14:paraId="399B4E7F" w14:textId="1B36A763"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806.829</w:t>
            </w:r>
          </w:p>
        </w:tc>
        <w:tc>
          <w:tcPr>
            <w:tcW w:w="141" w:type="pct"/>
            <w:tcBorders>
              <w:top w:val="nil"/>
              <w:left w:val="nil"/>
              <w:bottom w:val="nil"/>
              <w:right w:val="nil"/>
            </w:tcBorders>
            <w:shd w:val="clear" w:color="000000" w:fill="FFFFFF"/>
            <w:vAlign w:val="center"/>
            <w:hideMark/>
          </w:tcPr>
          <w:p w14:paraId="161F307C" w14:textId="1AC046E0" w:rsidR="00BD4496" w:rsidRPr="008952AE" w:rsidRDefault="00BD4496" w:rsidP="00BD4496">
            <w:pPr>
              <w:jc w:val="right"/>
              <w:rPr>
                <w:rFonts w:ascii="Arial" w:hAnsi="Arial" w:cs="Arial"/>
                <w:color w:val="000000"/>
                <w:sz w:val="18"/>
                <w:szCs w:val="18"/>
              </w:rPr>
            </w:pPr>
          </w:p>
        </w:tc>
        <w:tc>
          <w:tcPr>
            <w:tcW w:w="467" w:type="pct"/>
            <w:tcBorders>
              <w:top w:val="nil"/>
              <w:left w:val="nil"/>
              <w:bottom w:val="single" w:sz="8" w:space="0" w:color="auto"/>
              <w:right w:val="nil"/>
            </w:tcBorders>
            <w:shd w:val="clear" w:color="000000" w:fill="FFFFFF"/>
            <w:noWrap/>
            <w:vAlign w:val="center"/>
            <w:hideMark/>
          </w:tcPr>
          <w:p w14:paraId="4593D06D" w14:textId="37A20A35"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680.279</w:t>
            </w:r>
          </w:p>
        </w:tc>
        <w:tc>
          <w:tcPr>
            <w:tcW w:w="92" w:type="pct"/>
            <w:tcBorders>
              <w:top w:val="nil"/>
              <w:left w:val="nil"/>
              <w:bottom w:val="nil"/>
              <w:right w:val="nil"/>
            </w:tcBorders>
            <w:shd w:val="clear" w:color="000000" w:fill="FFFFFF"/>
            <w:noWrap/>
            <w:vAlign w:val="bottom"/>
            <w:hideMark/>
          </w:tcPr>
          <w:p w14:paraId="52AFB519"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1083" w:type="pct"/>
            <w:tcBorders>
              <w:top w:val="nil"/>
              <w:left w:val="nil"/>
              <w:bottom w:val="nil"/>
              <w:right w:val="nil"/>
            </w:tcBorders>
            <w:shd w:val="clear" w:color="000000" w:fill="FFFFFF"/>
            <w:noWrap/>
            <w:vAlign w:val="bottom"/>
            <w:hideMark/>
          </w:tcPr>
          <w:p w14:paraId="39C34F35"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199" w:type="pct"/>
            <w:tcBorders>
              <w:top w:val="nil"/>
              <w:left w:val="nil"/>
              <w:bottom w:val="nil"/>
              <w:right w:val="nil"/>
            </w:tcBorders>
            <w:shd w:val="clear" w:color="000000" w:fill="FFFFFF"/>
            <w:noWrap/>
            <w:vAlign w:val="bottom"/>
            <w:hideMark/>
          </w:tcPr>
          <w:p w14:paraId="14C276E7" w14:textId="77777777" w:rsidR="00BD4496" w:rsidRPr="008952AE" w:rsidRDefault="00BD4496" w:rsidP="00BD4496">
            <w:pPr>
              <w:rPr>
                <w:rFonts w:ascii="Arial" w:hAnsi="Arial" w:cs="Arial"/>
                <w:sz w:val="18"/>
                <w:szCs w:val="18"/>
              </w:rPr>
            </w:pPr>
            <w:r w:rsidRPr="008952AE">
              <w:rPr>
                <w:rFonts w:ascii="Arial" w:hAnsi="Arial" w:cs="Arial"/>
                <w:sz w:val="18"/>
                <w:szCs w:val="18"/>
              </w:rPr>
              <w:t> </w:t>
            </w:r>
          </w:p>
        </w:tc>
        <w:tc>
          <w:tcPr>
            <w:tcW w:w="59" w:type="pct"/>
            <w:tcBorders>
              <w:top w:val="nil"/>
              <w:left w:val="nil"/>
              <w:bottom w:val="nil"/>
              <w:right w:val="nil"/>
            </w:tcBorders>
            <w:shd w:val="clear" w:color="000000" w:fill="FFFFFF"/>
            <w:vAlign w:val="center"/>
            <w:hideMark/>
          </w:tcPr>
          <w:p w14:paraId="03583CCF" w14:textId="77777777"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 </w:t>
            </w:r>
          </w:p>
        </w:tc>
        <w:tc>
          <w:tcPr>
            <w:tcW w:w="600" w:type="pct"/>
            <w:tcBorders>
              <w:top w:val="nil"/>
              <w:left w:val="nil"/>
              <w:bottom w:val="nil"/>
              <w:right w:val="nil"/>
            </w:tcBorders>
            <w:shd w:val="clear" w:color="000000" w:fill="FFFFFF"/>
            <w:noWrap/>
            <w:vAlign w:val="center"/>
            <w:hideMark/>
          </w:tcPr>
          <w:p w14:paraId="6B219036" w14:textId="21A0012A" w:rsidR="00BD4496" w:rsidRPr="008952AE" w:rsidRDefault="00BD4496" w:rsidP="00BD4496">
            <w:pPr>
              <w:jc w:val="right"/>
              <w:rPr>
                <w:rFonts w:ascii="Arial" w:hAnsi="Arial" w:cs="Arial"/>
                <w:color w:val="000000"/>
                <w:sz w:val="18"/>
                <w:szCs w:val="18"/>
              </w:rPr>
            </w:pPr>
          </w:p>
        </w:tc>
        <w:tc>
          <w:tcPr>
            <w:tcW w:w="45" w:type="pct"/>
            <w:tcBorders>
              <w:top w:val="nil"/>
              <w:left w:val="nil"/>
              <w:bottom w:val="nil"/>
              <w:right w:val="nil"/>
            </w:tcBorders>
            <w:vAlign w:val="center"/>
            <w:hideMark/>
          </w:tcPr>
          <w:p w14:paraId="01A65E9C" w14:textId="77777777" w:rsidR="00BD4496" w:rsidRPr="008952AE" w:rsidRDefault="00BD4496" w:rsidP="00BD4496">
            <w:pPr>
              <w:jc w:val="right"/>
              <w:rPr>
                <w:rFonts w:ascii="Arial" w:hAnsi="Arial" w:cs="Arial"/>
                <w:color w:val="000000"/>
                <w:sz w:val="18"/>
                <w:szCs w:val="18"/>
              </w:rPr>
            </w:pPr>
          </w:p>
        </w:tc>
        <w:tc>
          <w:tcPr>
            <w:tcW w:w="432" w:type="pct"/>
            <w:tcBorders>
              <w:top w:val="nil"/>
              <w:left w:val="nil"/>
              <w:bottom w:val="nil"/>
              <w:right w:val="nil"/>
            </w:tcBorders>
            <w:noWrap/>
            <w:vAlign w:val="center"/>
            <w:hideMark/>
          </w:tcPr>
          <w:p w14:paraId="668824DE" w14:textId="77777777" w:rsidR="00BD4496" w:rsidRPr="008952AE" w:rsidRDefault="00BD4496" w:rsidP="00BD4496">
            <w:pPr>
              <w:jc w:val="right"/>
              <w:rPr>
                <w:rFonts w:ascii="Arial" w:hAnsi="Arial" w:cs="Arial"/>
                <w:sz w:val="18"/>
                <w:szCs w:val="18"/>
              </w:rPr>
            </w:pPr>
          </w:p>
        </w:tc>
      </w:tr>
      <w:tr w:rsidR="00BD4496" w:rsidRPr="008952AE" w14:paraId="40552690" w14:textId="77777777" w:rsidTr="00BD4496">
        <w:trPr>
          <w:trHeight w:val="198"/>
        </w:trPr>
        <w:tc>
          <w:tcPr>
            <w:tcW w:w="1114" w:type="pct"/>
            <w:tcBorders>
              <w:top w:val="nil"/>
              <w:left w:val="nil"/>
              <w:bottom w:val="nil"/>
              <w:right w:val="nil"/>
            </w:tcBorders>
            <w:noWrap/>
            <w:vAlign w:val="center"/>
            <w:hideMark/>
          </w:tcPr>
          <w:p w14:paraId="33F4D53A" w14:textId="77777777" w:rsidR="00BD4496" w:rsidRPr="008952AE" w:rsidRDefault="00BD4496" w:rsidP="00BD4496">
            <w:pPr>
              <w:jc w:val="right"/>
              <w:rPr>
                <w:rFonts w:ascii="Arial" w:hAnsi="Arial" w:cs="Arial"/>
                <w:sz w:val="18"/>
                <w:szCs w:val="18"/>
              </w:rPr>
            </w:pPr>
          </w:p>
        </w:tc>
        <w:tc>
          <w:tcPr>
            <w:tcW w:w="199" w:type="pct"/>
            <w:tcBorders>
              <w:top w:val="nil"/>
              <w:left w:val="nil"/>
              <w:bottom w:val="nil"/>
              <w:right w:val="nil"/>
            </w:tcBorders>
            <w:noWrap/>
            <w:vAlign w:val="center"/>
            <w:hideMark/>
          </w:tcPr>
          <w:p w14:paraId="52A4E0F8" w14:textId="77777777" w:rsidR="00BD4496" w:rsidRPr="008952AE" w:rsidRDefault="00BD4496" w:rsidP="00BD4496">
            <w:pPr>
              <w:rPr>
                <w:rFonts w:ascii="Arial" w:hAnsi="Arial" w:cs="Arial"/>
                <w:sz w:val="18"/>
                <w:szCs w:val="18"/>
              </w:rPr>
            </w:pPr>
          </w:p>
        </w:tc>
        <w:tc>
          <w:tcPr>
            <w:tcW w:w="72" w:type="pct"/>
            <w:tcBorders>
              <w:top w:val="nil"/>
              <w:left w:val="nil"/>
              <w:bottom w:val="nil"/>
              <w:right w:val="nil"/>
            </w:tcBorders>
            <w:vAlign w:val="center"/>
            <w:hideMark/>
          </w:tcPr>
          <w:p w14:paraId="1A576E33" w14:textId="77777777" w:rsidR="00BD4496" w:rsidRPr="008952AE" w:rsidRDefault="00BD4496" w:rsidP="00BD4496">
            <w:pPr>
              <w:jc w:val="center"/>
              <w:rPr>
                <w:rFonts w:ascii="Arial" w:hAnsi="Arial" w:cs="Arial"/>
                <w:sz w:val="18"/>
                <w:szCs w:val="18"/>
              </w:rPr>
            </w:pPr>
          </w:p>
        </w:tc>
        <w:tc>
          <w:tcPr>
            <w:tcW w:w="498" w:type="pct"/>
            <w:tcBorders>
              <w:top w:val="nil"/>
              <w:left w:val="nil"/>
              <w:bottom w:val="nil"/>
              <w:right w:val="nil"/>
            </w:tcBorders>
            <w:shd w:val="clear" w:color="000000" w:fill="FFFFFF"/>
            <w:noWrap/>
            <w:vAlign w:val="center"/>
            <w:hideMark/>
          </w:tcPr>
          <w:p w14:paraId="272B67C8" w14:textId="5E6E539E" w:rsidR="00BD4496" w:rsidRPr="008952AE" w:rsidRDefault="00BD4496" w:rsidP="00BD4496">
            <w:pPr>
              <w:jc w:val="right"/>
              <w:rPr>
                <w:rFonts w:ascii="Arial" w:hAnsi="Arial" w:cs="Arial"/>
                <w:b/>
                <w:bCs/>
                <w:color w:val="000000"/>
                <w:sz w:val="18"/>
                <w:szCs w:val="18"/>
              </w:rPr>
            </w:pPr>
          </w:p>
        </w:tc>
        <w:tc>
          <w:tcPr>
            <w:tcW w:w="141" w:type="pct"/>
            <w:tcBorders>
              <w:top w:val="nil"/>
              <w:left w:val="nil"/>
              <w:bottom w:val="nil"/>
              <w:right w:val="nil"/>
            </w:tcBorders>
            <w:shd w:val="clear" w:color="000000" w:fill="FFFFFF"/>
            <w:vAlign w:val="center"/>
            <w:hideMark/>
          </w:tcPr>
          <w:p w14:paraId="4739218C" w14:textId="498AAF5C" w:rsidR="00BD4496" w:rsidRPr="008952AE" w:rsidRDefault="00BD4496" w:rsidP="00BD4496">
            <w:pPr>
              <w:jc w:val="right"/>
              <w:rPr>
                <w:rFonts w:ascii="Arial" w:hAnsi="Arial" w:cs="Arial"/>
                <w:b/>
                <w:bCs/>
                <w:color w:val="000000"/>
                <w:sz w:val="18"/>
                <w:szCs w:val="18"/>
              </w:rPr>
            </w:pPr>
          </w:p>
        </w:tc>
        <w:tc>
          <w:tcPr>
            <w:tcW w:w="467" w:type="pct"/>
            <w:tcBorders>
              <w:top w:val="nil"/>
              <w:left w:val="nil"/>
              <w:bottom w:val="nil"/>
              <w:right w:val="nil"/>
            </w:tcBorders>
            <w:shd w:val="clear" w:color="000000" w:fill="FFFFFF"/>
            <w:noWrap/>
            <w:vAlign w:val="center"/>
            <w:hideMark/>
          </w:tcPr>
          <w:p w14:paraId="75C8D30B" w14:textId="687649E4" w:rsidR="00BD4496" w:rsidRPr="008952AE" w:rsidRDefault="00BD4496" w:rsidP="00BD4496">
            <w:pPr>
              <w:jc w:val="right"/>
              <w:rPr>
                <w:rFonts w:ascii="Arial" w:hAnsi="Arial" w:cs="Arial"/>
                <w:b/>
                <w:bCs/>
                <w:color w:val="000000"/>
                <w:sz w:val="18"/>
                <w:szCs w:val="18"/>
              </w:rPr>
            </w:pPr>
          </w:p>
        </w:tc>
        <w:tc>
          <w:tcPr>
            <w:tcW w:w="92" w:type="pct"/>
            <w:tcBorders>
              <w:top w:val="nil"/>
              <w:left w:val="nil"/>
              <w:bottom w:val="nil"/>
              <w:right w:val="nil"/>
            </w:tcBorders>
            <w:shd w:val="clear" w:color="000000" w:fill="FFFFFF"/>
            <w:noWrap/>
            <w:vAlign w:val="bottom"/>
            <w:hideMark/>
          </w:tcPr>
          <w:p w14:paraId="34554F5F"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1083" w:type="pct"/>
            <w:tcBorders>
              <w:top w:val="nil"/>
              <w:left w:val="nil"/>
              <w:bottom w:val="nil"/>
              <w:right w:val="nil"/>
            </w:tcBorders>
            <w:shd w:val="clear" w:color="000000" w:fill="FFFFFF"/>
            <w:noWrap/>
            <w:vAlign w:val="bottom"/>
            <w:hideMark/>
          </w:tcPr>
          <w:p w14:paraId="47D2CB73"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Total passivo</w:t>
            </w:r>
          </w:p>
        </w:tc>
        <w:tc>
          <w:tcPr>
            <w:tcW w:w="199" w:type="pct"/>
            <w:tcBorders>
              <w:top w:val="nil"/>
              <w:left w:val="nil"/>
              <w:bottom w:val="nil"/>
              <w:right w:val="nil"/>
            </w:tcBorders>
            <w:shd w:val="clear" w:color="000000" w:fill="FFFFFF"/>
            <w:noWrap/>
            <w:vAlign w:val="bottom"/>
            <w:hideMark/>
          </w:tcPr>
          <w:p w14:paraId="7CD3CFBE" w14:textId="77777777" w:rsidR="00BD4496" w:rsidRPr="008952AE" w:rsidRDefault="00BD4496" w:rsidP="00BD4496">
            <w:pPr>
              <w:rPr>
                <w:rFonts w:ascii="Arial" w:hAnsi="Arial" w:cs="Arial"/>
                <w:sz w:val="18"/>
                <w:szCs w:val="18"/>
              </w:rPr>
            </w:pPr>
            <w:r w:rsidRPr="008952AE">
              <w:rPr>
                <w:rFonts w:ascii="Arial" w:hAnsi="Arial" w:cs="Arial"/>
                <w:sz w:val="18"/>
                <w:szCs w:val="18"/>
              </w:rPr>
              <w:t> </w:t>
            </w:r>
          </w:p>
        </w:tc>
        <w:tc>
          <w:tcPr>
            <w:tcW w:w="59" w:type="pct"/>
            <w:tcBorders>
              <w:top w:val="nil"/>
              <w:left w:val="nil"/>
              <w:bottom w:val="nil"/>
              <w:right w:val="nil"/>
            </w:tcBorders>
            <w:shd w:val="clear" w:color="000000" w:fill="FFFFFF"/>
            <w:vAlign w:val="center"/>
            <w:hideMark/>
          </w:tcPr>
          <w:p w14:paraId="64D5AB79" w14:textId="77777777"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 </w:t>
            </w:r>
          </w:p>
        </w:tc>
        <w:tc>
          <w:tcPr>
            <w:tcW w:w="600" w:type="pct"/>
            <w:tcBorders>
              <w:top w:val="nil"/>
              <w:left w:val="nil"/>
              <w:bottom w:val="single" w:sz="8" w:space="0" w:color="auto"/>
              <w:right w:val="nil"/>
            </w:tcBorders>
            <w:shd w:val="clear" w:color="000000" w:fill="FFFFFF"/>
            <w:noWrap/>
            <w:vAlign w:val="center"/>
            <w:hideMark/>
          </w:tcPr>
          <w:p w14:paraId="7420401C" w14:textId="04496A47"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1.383.925</w:t>
            </w:r>
          </w:p>
        </w:tc>
        <w:tc>
          <w:tcPr>
            <w:tcW w:w="45" w:type="pct"/>
            <w:tcBorders>
              <w:top w:val="nil"/>
              <w:left w:val="nil"/>
              <w:bottom w:val="nil"/>
              <w:right w:val="nil"/>
            </w:tcBorders>
            <w:vAlign w:val="center"/>
            <w:hideMark/>
          </w:tcPr>
          <w:p w14:paraId="14485561" w14:textId="77777777" w:rsidR="00BD4496" w:rsidRPr="008952AE" w:rsidRDefault="00BD4496" w:rsidP="00BD4496">
            <w:pPr>
              <w:jc w:val="right"/>
              <w:rPr>
                <w:rFonts w:ascii="Arial" w:hAnsi="Arial" w:cs="Arial"/>
                <w:color w:val="000000"/>
                <w:sz w:val="18"/>
                <w:szCs w:val="18"/>
              </w:rPr>
            </w:pPr>
          </w:p>
        </w:tc>
        <w:tc>
          <w:tcPr>
            <w:tcW w:w="432" w:type="pct"/>
            <w:tcBorders>
              <w:top w:val="nil"/>
              <w:left w:val="nil"/>
              <w:bottom w:val="single" w:sz="8" w:space="0" w:color="auto"/>
              <w:right w:val="nil"/>
            </w:tcBorders>
            <w:noWrap/>
            <w:vAlign w:val="center"/>
            <w:hideMark/>
          </w:tcPr>
          <w:p w14:paraId="36003099" w14:textId="783AEA0E"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2.515.209</w:t>
            </w:r>
          </w:p>
        </w:tc>
      </w:tr>
      <w:tr w:rsidR="00BD4496" w:rsidRPr="008952AE" w14:paraId="47B0F703" w14:textId="77777777" w:rsidTr="00BD4496">
        <w:trPr>
          <w:trHeight w:val="198"/>
        </w:trPr>
        <w:tc>
          <w:tcPr>
            <w:tcW w:w="1114" w:type="pct"/>
            <w:tcBorders>
              <w:top w:val="nil"/>
              <w:left w:val="nil"/>
              <w:bottom w:val="nil"/>
              <w:right w:val="nil"/>
            </w:tcBorders>
            <w:noWrap/>
            <w:vAlign w:val="bottom"/>
            <w:hideMark/>
          </w:tcPr>
          <w:p w14:paraId="1DB53902" w14:textId="77777777" w:rsidR="00BD4496" w:rsidRPr="008952AE" w:rsidRDefault="00BD4496" w:rsidP="00BD4496">
            <w:pPr>
              <w:jc w:val="right"/>
              <w:rPr>
                <w:rFonts w:ascii="Arial" w:hAnsi="Arial" w:cs="Arial"/>
                <w:color w:val="000000"/>
                <w:sz w:val="18"/>
                <w:szCs w:val="18"/>
              </w:rPr>
            </w:pPr>
          </w:p>
        </w:tc>
        <w:tc>
          <w:tcPr>
            <w:tcW w:w="199" w:type="pct"/>
            <w:tcBorders>
              <w:top w:val="nil"/>
              <w:left w:val="nil"/>
              <w:bottom w:val="nil"/>
              <w:right w:val="nil"/>
            </w:tcBorders>
            <w:noWrap/>
            <w:vAlign w:val="bottom"/>
            <w:hideMark/>
          </w:tcPr>
          <w:p w14:paraId="4C58BB45" w14:textId="77777777" w:rsidR="00BD4496" w:rsidRPr="008952AE" w:rsidRDefault="00BD4496" w:rsidP="00BD4496">
            <w:pPr>
              <w:rPr>
                <w:rFonts w:ascii="Arial" w:hAnsi="Arial" w:cs="Arial"/>
                <w:sz w:val="18"/>
                <w:szCs w:val="18"/>
              </w:rPr>
            </w:pPr>
          </w:p>
        </w:tc>
        <w:tc>
          <w:tcPr>
            <w:tcW w:w="72" w:type="pct"/>
            <w:tcBorders>
              <w:top w:val="nil"/>
              <w:left w:val="nil"/>
              <w:bottom w:val="nil"/>
              <w:right w:val="nil"/>
            </w:tcBorders>
            <w:noWrap/>
            <w:vAlign w:val="bottom"/>
            <w:hideMark/>
          </w:tcPr>
          <w:p w14:paraId="03153317" w14:textId="77777777" w:rsidR="00BD4496" w:rsidRPr="008952AE" w:rsidRDefault="00BD4496" w:rsidP="00BD4496">
            <w:pPr>
              <w:rPr>
                <w:rFonts w:ascii="Arial" w:hAnsi="Arial" w:cs="Arial"/>
                <w:sz w:val="18"/>
                <w:szCs w:val="18"/>
              </w:rPr>
            </w:pPr>
          </w:p>
        </w:tc>
        <w:tc>
          <w:tcPr>
            <w:tcW w:w="498" w:type="pct"/>
            <w:tcBorders>
              <w:top w:val="nil"/>
              <w:left w:val="nil"/>
              <w:bottom w:val="nil"/>
              <w:right w:val="nil"/>
            </w:tcBorders>
            <w:shd w:val="clear" w:color="000000" w:fill="FFFFFF"/>
            <w:noWrap/>
            <w:vAlign w:val="bottom"/>
            <w:hideMark/>
          </w:tcPr>
          <w:p w14:paraId="5F55B7D8" w14:textId="1CFD9821" w:rsidR="00BD4496" w:rsidRPr="008952AE" w:rsidRDefault="00BD4496" w:rsidP="00BD4496">
            <w:pPr>
              <w:jc w:val="right"/>
              <w:rPr>
                <w:rFonts w:ascii="Arial" w:hAnsi="Arial" w:cs="Arial"/>
                <w:color w:val="000000"/>
                <w:sz w:val="18"/>
                <w:szCs w:val="18"/>
              </w:rPr>
            </w:pPr>
          </w:p>
        </w:tc>
        <w:tc>
          <w:tcPr>
            <w:tcW w:w="141" w:type="pct"/>
            <w:tcBorders>
              <w:top w:val="nil"/>
              <w:left w:val="nil"/>
              <w:bottom w:val="nil"/>
              <w:right w:val="nil"/>
            </w:tcBorders>
            <w:shd w:val="clear" w:color="000000" w:fill="FFFFFF"/>
            <w:noWrap/>
            <w:vAlign w:val="bottom"/>
            <w:hideMark/>
          </w:tcPr>
          <w:p w14:paraId="767AC60A" w14:textId="47C1FDD5" w:rsidR="00BD4496" w:rsidRPr="008952AE" w:rsidRDefault="00BD4496" w:rsidP="00BD4496">
            <w:pPr>
              <w:jc w:val="right"/>
              <w:rPr>
                <w:rFonts w:ascii="Arial" w:hAnsi="Arial" w:cs="Arial"/>
                <w:color w:val="000000"/>
                <w:sz w:val="18"/>
                <w:szCs w:val="18"/>
              </w:rPr>
            </w:pPr>
          </w:p>
        </w:tc>
        <w:tc>
          <w:tcPr>
            <w:tcW w:w="467" w:type="pct"/>
            <w:tcBorders>
              <w:top w:val="nil"/>
              <w:left w:val="nil"/>
              <w:bottom w:val="nil"/>
              <w:right w:val="nil"/>
            </w:tcBorders>
            <w:shd w:val="clear" w:color="000000" w:fill="FFFFFF"/>
            <w:noWrap/>
            <w:vAlign w:val="bottom"/>
            <w:hideMark/>
          </w:tcPr>
          <w:p w14:paraId="5F0C660A" w14:textId="7833B808" w:rsidR="00BD4496" w:rsidRPr="008952AE" w:rsidRDefault="00BD4496" w:rsidP="00BD4496">
            <w:pPr>
              <w:jc w:val="right"/>
              <w:rPr>
                <w:rFonts w:ascii="Arial" w:hAnsi="Arial" w:cs="Arial"/>
                <w:color w:val="000000"/>
                <w:sz w:val="18"/>
                <w:szCs w:val="18"/>
              </w:rPr>
            </w:pPr>
          </w:p>
        </w:tc>
        <w:tc>
          <w:tcPr>
            <w:tcW w:w="92" w:type="pct"/>
            <w:tcBorders>
              <w:top w:val="nil"/>
              <w:left w:val="nil"/>
              <w:bottom w:val="nil"/>
              <w:right w:val="nil"/>
            </w:tcBorders>
            <w:shd w:val="clear" w:color="000000" w:fill="FFFFFF"/>
            <w:noWrap/>
            <w:vAlign w:val="bottom"/>
            <w:hideMark/>
          </w:tcPr>
          <w:p w14:paraId="79B389F0"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1083" w:type="pct"/>
            <w:tcBorders>
              <w:top w:val="nil"/>
              <w:left w:val="nil"/>
              <w:bottom w:val="nil"/>
              <w:right w:val="nil"/>
            </w:tcBorders>
            <w:shd w:val="clear" w:color="000000" w:fill="FFFFFF"/>
            <w:noWrap/>
            <w:vAlign w:val="bottom"/>
            <w:hideMark/>
          </w:tcPr>
          <w:p w14:paraId="77BFA323"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199" w:type="pct"/>
            <w:tcBorders>
              <w:top w:val="nil"/>
              <w:left w:val="nil"/>
              <w:bottom w:val="nil"/>
              <w:right w:val="nil"/>
            </w:tcBorders>
            <w:shd w:val="clear" w:color="000000" w:fill="FFFFFF"/>
            <w:noWrap/>
            <w:vAlign w:val="bottom"/>
            <w:hideMark/>
          </w:tcPr>
          <w:p w14:paraId="0DE265BC" w14:textId="77777777" w:rsidR="00BD4496" w:rsidRPr="008952AE" w:rsidRDefault="00BD4496" w:rsidP="00BD4496">
            <w:pPr>
              <w:rPr>
                <w:rFonts w:ascii="Arial" w:hAnsi="Arial" w:cs="Arial"/>
                <w:sz w:val="18"/>
                <w:szCs w:val="18"/>
              </w:rPr>
            </w:pPr>
            <w:r w:rsidRPr="008952AE">
              <w:rPr>
                <w:rFonts w:ascii="Arial" w:hAnsi="Arial" w:cs="Arial"/>
                <w:sz w:val="18"/>
                <w:szCs w:val="18"/>
              </w:rPr>
              <w:t> </w:t>
            </w:r>
          </w:p>
        </w:tc>
        <w:tc>
          <w:tcPr>
            <w:tcW w:w="59" w:type="pct"/>
            <w:tcBorders>
              <w:top w:val="nil"/>
              <w:left w:val="nil"/>
              <w:bottom w:val="nil"/>
              <w:right w:val="nil"/>
            </w:tcBorders>
            <w:shd w:val="clear" w:color="000000" w:fill="FFFFFF"/>
            <w:vAlign w:val="center"/>
            <w:hideMark/>
          </w:tcPr>
          <w:p w14:paraId="4165A60D" w14:textId="77777777"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 </w:t>
            </w:r>
          </w:p>
        </w:tc>
        <w:tc>
          <w:tcPr>
            <w:tcW w:w="600" w:type="pct"/>
            <w:tcBorders>
              <w:top w:val="nil"/>
              <w:left w:val="nil"/>
              <w:bottom w:val="nil"/>
              <w:right w:val="nil"/>
            </w:tcBorders>
            <w:shd w:val="clear" w:color="000000" w:fill="FFFFFF"/>
            <w:noWrap/>
            <w:vAlign w:val="center"/>
            <w:hideMark/>
          </w:tcPr>
          <w:p w14:paraId="73A028DF" w14:textId="07320078" w:rsidR="00BD4496" w:rsidRPr="008952AE" w:rsidRDefault="00BD4496" w:rsidP="00BD4496">
            <w:pPr>
              <w:jc w:val="right"/>
              <w:rPr>
                <w:rFonts w:ascii="Arial" w:hAnsi="Arial" w:cs="Arial"/>
                <w:color w:val="000000"/>
                <w:sz w:val="18"/>
                <w:szCs w:val="18"/>
              </w:rPr>
            </w:pPr>
          </w:p>
        </w:tc>
        <w:tc>
          <w:tcPr>
            <w:tcW w:w="45" w:type="pct"/>
            <w:tcBorders>
              <w:top w:val="nil"/>
              <w:left w:val="nil"/>
              <w:bottom w:val="nil"/>
              <w:right w:val="nil"/>
            </w:tcBorders>
            <w:vAlign w:val="center"/>
            <w:hideMark/>
          </w:tcPr>
          <w:p w14:paraId="624CDF48" w14:textId="77777777" w:rsidR="00BD4496" w:rsidRPr="008952AE" w:rsidRDefault="00BD4496" w:rsidP="00BD4496">
            <w:pPr>
              <w:jc w:val="right"/>
              <w:rPr>
                <w:rFonts w:ascii="Arial" w:hAnsi="Arial" w:cs="Arial"/>
                <w:color w:val="000000"/>
                <w:sz w:val="18"/>
                <w:szCs w:val="18"/>
              </w:rPr>
            </w:pPr>
          </w:p>
        </w:tc>
        <w:tc>
          <w:tcPr>
            <w:tcW w:w="432" w:type="pct"/>
            <w:tcBorders>
              <w:top w:val="nil"/>
              <w:left w:val="nil"/>
              <w:bottom w:val="nil"/>
              <w:right w:val="nil"/>
            </w:tcBorders>
            <w:noWrap/>
            <w:vAlign w:val="center"/>
            <w:hideMark/>
          </w:tcPr>
          <w:p w14:paraId="3A1EB921" w14:textId="77777777" w:rsidR="00BD4496" w:rsidRPr="008952AE" w:rsidRDefault="00BD4496" w:rsidP="00BD4496">
            <w:pPr>
              <w:jc w:val="right"/>
              <w:rPr>
                <w:rFonts w:ascii="Arial" w:hAnsi="Arial" w:cs="Arial"/>
                <w:sz w:val="18"/>
                <w:szCs w:val="18"/>
              </w:rPr>
            </w:pPr>
          </w:p>
        </w:tc>
      </w:tr>
      <w:tr w:rsidR="00BD4496" w:rsidRPr="008952AE" w14:paraId="37992765" w14:textId="77777777" w:rsidTr="00BD4496">
        <w:trPr>
          <w:trHeight w:val="198"/>
        </w:trPr>
        <w:tc>
          <w:tcPr>
            <w:tcW w:w="1114" w:type="pct"/>
            <w:tcBorders>
              <w:top w:val="nil"/>
              <w:left w:val="nil"/>
              <w:bottom w:val="nil"/>
              <w:right w:val="nil"/>
            </w:tcBorders>
            <w:noWrap/>
            <w:vAlign w:val="center"/>
            <w:hideMark/>
          </w:tcPr>
          <w:p w14:paraId="6B0107A0"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xml:space="preserve"> Investimentos</w:t>
            </w:r>
          </w:p>
        </w:tc>
        <w:tc>
          <w:tcPr>
            <w:tcW w:w="199" w:type="pct"/>
            <w:tcBorders>
              <w:top w:val="nil"/>
              <w:left w:val="nil"/>
              <w:bottom w:val="nil"/>
              <w:right w:val="nil"/>
            </w:tcBorders>
            <w:noWrap/>
            <w:vAlign w:val="center"/>
            <w:hideMark/>
          </w:tcPr>
          <w:p w14:paraId="218E87A7" w14:textId="77777777" w:rsidR="00BD4496" w:rsidRPr="008952AE" w:rsidRDefault="00BD4496" w:rsidP="00BD4496">
            <w:pPr>
              <w:jc w:val="center"/>
              <w:rPr>
                <w:rFonts w:ascii="Arial" w:hAnsi="Arial" w:cs="Arial"/>
                <w:color w:val="000000"/>
                <w:sz w:val="18"/>
                <w:szCs w:val="18"/>
              </w:rPr>
            </w:pPr>
            <w:r w:rsidRPr="008952AE">
              <w:rPr>
                <w:rFonts w:ascii="Arial" w:hAnsi="Arial" w:cs="Arial"/>
                <w:color w:val="000000"/>
                <w:sz w:val="18"/>
                <w:szCs w:val="18"/>
              </w:rPr>
              <w:t>11</w:t>
            </w:r>
          </w:p>
        </w:tc>
        <w:tc>
          <w:tcPr>
            <w:tcW w:w="72" w:type="pct"/>
            <w:tcBorders>
              <w:top w:val="nil"/>
              <w:left w:val="nil"/>
              <w:bottom w:val="nil"/>
              <w:right w:val="nil"/>
            </w:tcBorders>
            <w:vAlign w:val="center"/>
            <w:hideMark/>
          </w:tcPr>
          <w:p w14:paraId="73F6D553" w14:textId="77777777" w:rsidR="00BD4496" w:rsidRPr="008952AE" w:rsidRDefault="00BD4496" w:rsidP="00BD4496">
            <w:pPr>
              <w:jc w:val="center"/>
              <w:rPr>
                <w:rFonts w:ascii="Arial" w:hAnsi="Arial" w:cs="Arial"/>
                <w:color w:val="000000"/>
                <w:sz w:val="18"/>
                <w:szCs w:val="18"/>
              </w:rPr>
            </w:pPr>
          </w:p>
        </w:tc>
        <w:tc>
          <w:tcPr>
            <w:tcW w:w="498" w:type="pct"/>
            <w:tcBorders>
              <w:top w:val="nil"/>
              <w:left w:val="nil"/>
              <w:bottom w:val="nil"/>
              <w:right w:val="nil"/>
            </w:tcBorders>
            <w:shd w:val="clear" w:color="000000" w:fill="FFFFFF"/>
            <w:noWrap/>
            <w:vAlign w:val="center"/>
            <w:hideMark/>
          </w:tcPr>
          <w:p w14:paraId="5F62D22D" w14:textId="01BE6FAC" w:rsidR="00BD4496" w:rsidRPr="008952AE" w:rsidRDefault="00BD4496" w:rsidP="00BD4496">
            <w:pPr>
              <w:ind w:firstLineChars="100" w:firstLine="180"/>
              <w:jc w:val="right"/>
              <w:rPr>
                <w:rFonts w:ascii="Arial" w:hAnsi="Arial" w:cs="Arial"/>
                <w:color w:val="000000"/>
                <w:sz w:val="18"/>
                <w:szCs w:val="18"/>
              </w:rPr>
            </w:pPr>
            <w:r w:rsidRPr="008952AE">
              <w:rPr>
                <w:rFonts w:ascii="Arial" w:hAnsi="Arial" w:cs="Arial"/>
                <w:color w:val="000000"/>
                <w:sz w:val="18"/>
                <w:szCs w:val="18"/>
              </w:rPr>
              <w:t>575</w:t>
            </w:r>
          </w:p>
        </w:tc>
        <w:tc>
          <w:tcPr>
            <w:tcW w:w="141" w:type="pct"/>
            <w:tcBorders>
              <w:top w:val="nil"/>
              <w:left w:val="nil"/>
              <w:bottom w:val="nil"/>
              <w:right w:val="nil"/>
            </w:tcBorders>
            <w:shd w:val="clear" w:color="000000" w:fill="FFFFFF"/>
            <w:vAlign w:val="center"/>
            <w:hideMark/>
          </w:tcPr>
          <w:p w14:paraId="6D260075" w14:textId="01CECD1D" w:rsidR="00BD4496" w:rsidRPr="008952AE" w:rsidRDefault="00BD4496" w:rsidP="00BD4496">
            <w:pPr>
              <w:ind w:firstLineChars="100" w:firstLine="180"/>
              <w:jc w:val="right"/>
              <w:rPr>
                <w:rFonts w:ascii="Arial" w:hAnsi="Arial" w:cs="Arial"/>
                <w:color w:val="000000"/>
                <w:sz w:val="18"/>
                <w:szCs w:val="18"/>
              </w:rPr>
            </w:pPr>
          </w:p>
        </w:tc>
        <w:tc>
          <w:tcPr>
            <w:tcW w:w="467" w:type="pct"/>
            <w:tcBorders>
              <w:top w:val="nil"/>
              <w:left w:val="nil"/>
              <w:bottom w:val="nil"/>
              <w:right w:val="nil"/>
            </w:tcBorders>
            <w:shd w:val="clear" w:color="000000" w:fill="FFFFFF"/>
            <w:noWrap/>
            <w:vAlign w:val="center"/>
            <w:hideMark/>
          </w:tcPr>
          <w:p w14:paraId="65EC68DC" w14:textId="23E0B613" w:rsidR="00BD4496" w:rsidRPr="008952AE" w:rsidRDefault="00BD4496" w:rsidP="00BD4496">
            <w:pPr>
              <w:ind w:firstLineChars="100" w:firstLine="180"/>
              <w:jc w:val="right"/>
              <w:rPr>
                <w:rFonts w:ascii="Arial" w:hAnsi="Arial" w:cs="Arial"/>
                <w:color w:val="000000"/>
                <w:sz w:val="18"/>
                <w:szCs w:val="18"/>
              </w:rPr>
            </w:pPr>
            <w:r w:rsidRPr="008952AE">
              <w:rPr>
                <w:rFonts w:ascii="Arial" w:hAnsi="Arial" w:cs="Arial"/>
                <w:color w:val="000000"/>
                <w:sz w:val="18"/>
                <w:szCs w:val="18"/>
              </w:rPr>
              <w:t>268</w:t>
            </w:r>
          </w:p>
        </w:tc>
        <w:tc>
          <w:tcPr>
            <w:tcW w:w="92" w:type="pct"/>
            <w:tcBorders>
              <w:top w:val="nil"/>
              <w:left w:val="nil"/>
              <w:bottom w:val="nil"/>
              <w:right w:val="nil"/>
            </w:tcBorders>
            <w:shd w:val="clear" w:color="000000" w:fill="FFFFFF"/>
            <w:noWrap/>
            <w:vAlign w:val="bottom"/>
            <w:hideMark/>
          </w:tcPr>
          <w:p w14:paraId="397FB08A"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1083" w:type="pct"/>
            <w:tcBorders>
              <w:top w:val="nil"/>
              <w:left w:val="nil"/>
              <w:bottom w:val="nil"/>
              <w:right w:val="nil"/>
            </w:tcBorders>
            <w:shd w:val="clear" w:color="000000" w:fill="FFFFFF"/>
            <w:noWrap/>
            <w:vAlign w:val="center"/>
            <w:hideMark/>
          </w:tcPr>
          <w:p w14:paraId="72A47832"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Patrimônio líquido</w:t>
            </w:r>
          </w:p>
        </w:tc>
        <w:tc>
          <w:tcPr>
            <w:tcW w:w="199" w:type="pct"/>
            <w:tcBorders>
              <w:top w:val="nil"/>
              <w:left w:val="nil"/>
              <w:bottom w:val="nil"/>
              <w:right w:val="nil"/>
            </w:tcBorders>
            <w:shd w:val="clear" w:color="000000" w:fill="FFFFFF"/>
            <w:noWrap/>
            <w:vAlign w:val="center"/>
            <w:hideMark/>
          </w:tcPr>
          <w:p w14:paraId="2AA3FCBE" w14:textId="77777777" w:rsidR="00BD4496" w:rsidRPr="008952AE" w:rsidRDefault="00BD4496" w:rsidP="00BD4496">
            <w:pPr>
              <w:jc w:val="center"/>
              <w:rPr>
                <w:rFonts w:ascii="Arial" w:hAnsi="Arial" w:cs="Arial"/>
                <w:sz w:val="18"/>
                <w:szCs w:val="18"/>
              </w:rPr>
            </w:pPr>
            <w:r w:rsidRPr="008952AE">
              <w:rPr>
                <w:rFonts w:ascii="Arial" w:hAnsi="Arial" w:cs="Arial"/>
                <w:sz w:val="18"/>
                <w:szCs w:val="18"/>
              </w:rPr>
              <w:t>20</w:t>
            </w:r>
          </w:p>
        </w:tc>
        <w:tc>
          <w:tcPr>
            <w:tcW w:w="59" w:type="pct"/>
            <w:tcBorders>
              <w:top w:val="nil"/>
              <w:left w:val="nil"/>
              <w:bottom w:val="nil"/>
              <w:right w:val="nil"/>
            </w:tcBorders>
            <w:shd w:val="clear" w:color="000000" w:fill="FFFFFF"/>
            <w:vAlign w:val="center"/>
            <w:hideMark/>
          </w:tcPr>
          <w:p w14:paraId="7023D21F"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600" w:type="pct"/>
            <w:tcBorders>
              <w:top w:val="nil"/>
              <w:left w:val="nil"/>
              <w:bottom w:val="nil"/>
              <w:right w:val="nil"/>
            </w:tcBorders>
            <w:shd w:val="clear" w:color="000000" w:fill="FFFFFF"/>
            <w:noWrap/>
            <w:vAlign w:val="center"/>
            <w:hideMark/>
          </w:tcPr>
          <w:p w14:paraId="2940EBF2" w14:textId="2448A5EE" w:rsidR="00BD4496" w:rsidRPr="008952AE" w:rsidRDefault="00BD4496" w:rsidP="00BD4496">
            <w:pPr>
              <w:jc w:val="right"/>
              <w:rPr>
                <w:rFonts w:ascii="Arial" w:hAnsi="Arial" w:cs="Arial"/>
                <w:color w:val="000000"/>
                <w:sz w:val="18"/>
                <w:szCs w:val="18"/>
              </w:rPr>
            </w:pPr>
          </w:p>
        </w:tc>
        <w:tc>
          <w:tcPr>
            <w:tcW w:w="45" w:type="pct"/>
            <w:tcBorders>
              <w:top w:val="nil"/>
              <w:left w:val="nil"/>
              <w:bottom w:val="nil"/>
              <w:right w:val="nil"/>
            </w:tcBorders>
            <w:vAlign w:val="center"/>
            <w:hideMark/>
          </w:tcPr>
          <w:p w14:paraId="3AA85FFB" w14:textId="77777777" w:rsidR="00BD4496" w:rsidRPr="008952AE" w:rsidRDefault="00BD4496" w:rsidP="00BD4496">
            <w:pPr>
              <w:jc w:val="right"/>
              <w:rPr>
                <w:rFonts w:ascii="Arial" w:hAnsi="Arial" w:cs="Arial"/>
                <w:color w:val="000000"/>
                <w:sz w:val="18"/>
                <w:szCs w:val="18"/>
              </w:rPr>
            </w:pPr>
          </w:p>
        </w:tc>
        <w:tc>
          <w:tcPr>
            <w:tcW w:w="432" w:type="pct"/>
            <w:tcBorders>
              <w:top w:val="nil"/>
              <w:left w:val="nil"/>
              <w:bottom w:val="nil"/>
              <w:right w:val="nil"/>
            </w:tcBorders>
            <w:noWrap/>
            <w:vAlign w:val="center"/>
            <w:hideMark/>
          </w:tcPr>
          <w:p w14:paraId="6876FB72" w14:textId="77777777" w:rsidR="00BD4496" w:rsidRPr="008952AE" w:rsidRDefault="00BD4496" w:rsidP="00BD4496">
            <w:pPr>
              <w:jc w:val="right"/>
              <w:rPr>
                <w:rFonts w:ascii="Arial" w:hAnsi="Arial" w:cs="Arial"/>
                <w:sz w:val="18"/>
                <w:szCs w:val="18"/>
              </w:rPr>
            </w:pPr>
          </w:p>
        </w:tc>
      </w:tr>
      <w:tr w:rsidR="00BD4496" w:rsidRPr="008952AE" w14:paraId="1E8143B5" w14:textId="77777777" w:rsidTr="00BD4496">
        <w:trPr>
          <w:trHeight w:val="198"/>
        </w:trPr>
        <w:tc>
          <w:tcPr>
            <w:tcW w:w="1114" w:type="pct"/>
            <w:tcBorders>
              <w:top w:val="nil"/>
              <w:left w:val="nil"/>
              <w:bottom w:val="nil"/>
              <w:right w:val="nil"/>
            </w:tcBorders>
            <w:noWrap/>
            <w:vAlign w:val="center"/>
            <w:hideMark/>
          </w:tcPr>
          <w:p w14:paraId="09892583"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xml:space="preserve"> Imobilizado</w:t>
            </w:r>
          </w:p>
        </w:tc>
        <w:tc>
          <w:tcPr>
            <w:tcW w:w="199" w:type="pct"/>
            <w:tcBorders>
              <w:top w:val="nil"/>
              <w:left w:val="nil"/>
              <w:bottom w:val="nil"/>
              <w:right w:val="nil"/>
            </w:tcBorders>
            <w:noWrap/>
            <w:vAlign w:val="center"/>
            <w:hideMark/>
          </w:tcPr>
          <w:p w14:paraId="6D70C191" w14:textId="77777777" w:rsidR="00BD4496" w:rsidRPr="008952AE" w:rsidRDefault="00BD4496" w:rsidP="00BD4496">
            <w:pPr>
              <w:jc w:val="center"/>
              <w:rPr>
                <w:rFonts w:ascii="Arial" w:hAnsi="Arial" w:cs="Arial"/>
                <w:color w:val="000000"/>
                <w:sz w:val="18"/>
                <w:szCs w:val="18"/>
              </w:rPr>
            </w:pPr>
            <w:r w:rsidRPr="008952AE">
              <w:rPr>
                <w:rFonts w:ascii="Arial" w:hAnsi="Arial" w:cs="Arial"/>
                <w:color w:val="000000"/>
                <w:sz w:val="18"/>
                <w:szCs w:val="18"/>
              </w:rPr>
              <w:t>12</w:t>
            </w:r>
          </w:p>
        </w:tc>
        <w:tc>
          <w:tcPr>
            <w:tcW w:w="72" w:type="pct"/>
            <w:tcBorders>
              <w:top w:val="nil"/>
              <w:left w:val="nil"/>
              <w:bottom w:val="nil"/>
              <w:right w:val="nil"/>
            </w:tcBorders>
            <w:vAlign w:val="center"/>
            <w:hideMark/>
          </w:tcPr>
          <w:p w14:paraId="19BED39C" w14:textId="77777777" w:rsidR="00BD4496" w:rsidRPr="008952AE" w:rsidRDefault="00BD4496" w:rsidP="00BD4496">
            <w:pPr>
              <w:jc w:val="center"/>
              <w:rPr>
                <w:rFonts w:ascii="Arial" w:hAnsi="Arial" w:cs="Arial"/>
                <w:color w:val="000000"/>
                <w:sz w:val="18"/>
                <w:szCs w:val="18"/>
              </w:rPr>
            </w:pPr>
          </w:p>
        </w:tc>
        <w:tc>
          <w:tcPr>
            <w:tcW w:w="498" w:type="pct"/>
            <w:tcBorders>
              <w:top w:val="nil"/>
              <w:left w:val="nil"/>
              <w:bottom w:val="nil"/>
              <w:right w:val="nil"/>
            </w:tcBorders>
            <w:shd w:val="clear" w:color="000000" w:fill="FFFFFF"/>
            <w:noWrap/>
            <w:vAlign w:val="center"/>
            <w:hideMark/>
          </w:tcPr>
          <w:p w14:paraId="48C8CBEE" w14:textId="125D5BF1" w:rsidR="00BD4496" w:rsidRPr="008952AE" w:rsidRDefault="00BD4496" w:rsidP="00BD4496">
            <w:pPr>
              <w:ind w:firstLineChars="100" w:firstLine="180"/>
              <w:jc w:val="right"/>
              <w:rPr>
                <w:rFonts w:ascii="Arial" w:hAnsi="Arial" w:cs="Arial"/>
                <w:color w:val="000000"/>
                <w:sz w:val="18"/>
                <w:szCs w:val="18"/>
              </w:rPr>
            </w:pPr>
            <w:r w:rsidRPr="008952AE">
              <w:rPr>
                <w:rFonts w:ascii="Arial" w:hAnsi="Arial" w:cs="Arial"/>
                <w:color w:val="000000"/>
                <w:sz w:val="18"/>
                <w:szCs w:val="18"/>
              </w:rPr>
              <w:t>314.632</w:t>
            </w:r>
          </w:p>
        </w:tc>
        <w:tc>
          <w:tcPr>
            <w:tcW w:w="141" w:type="pct"/>
            <w:tcBorders>
              <w:top w:val="nil"/>
              <w:left w:val="nil"/>
              <w:bottom w:val="nil"/>
              <w:right w:val="nil"/>
            </w:tcBorders>
            <w:shd w:val="clear" w:color="000000" w:fill="FFFFFF"/>
            <w:vAlign w:val="center"/>
            <w:hideMark/>
          </w:tcPr>
          <w:p w14:paraId="5A445582" w14:textId="229CE26D" w:rsidR="00BD4496" w:rsidRPr="008952AE" w:rsidRDefault="00BD4496" w:rsidP="00BD4496">
            <w:pPr>
              <w:jc w:val="right"/>
              <w:rPr>
                <w:rFonts w:ascii="Arial" w:hAnsi="Arial" w:cs="Arial"/>
                <w:color w:val="000000"/>
                <w:sz w:val="18"/>
                <w:szCs w:val="18"/>
              </w:rPr>
            </w:pPr>
          </w:p>
        </w:tc>
        <w:tc>
          <w:tcPr>
            <w:tcW w:w="467" w:type="pct"/>
            <w:tcBorders>
              <w:top w:val="nil"/>
              <w:left w:val="nil"/>
              <w:bottom w:val="nil"/>
              <w:right w:val="nil"/>
            </w:tcBorders>
            <w:shd w:val="clear" w:color="000000" w:fill="FFFFFF"/>
            <w:noWrap/>
            <w:vAlign w:val="center"/>
            <w:hideMark/>
          </w:tcPr>
          <w:p w14:paraId="0A913339" w14:textId="541D5101" w:rsidR="00BD4496" w:rsidRPr="008952AE" w:rsidRDefault="00BD4496" w:rsidP="00BD4496">
            <w:pPr>
              <w:ind w:firstLineChars="100" w:firstLine="180"/>
              <w:jc w:val="right"/>
              <w:rPr>
                <w:rFonts w:ascii="Arial" w:hAnsi="Arial" w:cs="Arial"/>
                <w:color w:val="000000"/>
                <w:sz w:val="18"/>
                <w:szCs w:val="18"/>
              </w:rPr>
            </w:pPr>
            <w:r w:rsidRPr="008952AE">
              <w:rPr>
                <w:rFonts w:ascii="Arial" w:hAnsi="Arial" w:cs="Arial"/>
                <w:color w:val="000000"/>
                <w:sz w:val="18"/>
                <w:szCs w:val="18"/>
              </w:rPr>
              <w:t>315.597</w:t>
            </w:r>
          </w:p>
        </w:tc>
        <w:tc>
          <w:tcPr>
            <w:tcW w:w="92" w:type="pct"/>
            <w:tcBorders>
              <w:top w:val="nil"/>
              <w:left w:val="nil"/>
              <w:bottom w:val="nil"/>
              <w:right w:val="nil"/>
            </w:tcBorders>
            <w:shd w:val="clear" w:color="000000" w:fill="FFFFFF"/>
            <w:noWrap/>
            <w:vAlign w:val="bottom"/>
            <w:hideMark/>
          </w:tcPr>
          <w:p w14:paraId="7F66C0C2"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1083" w:type="pct"/>
            <w:tcBorders>
              <w:top w:val="nil"/>
              <w:left w:val="nil"/>
              <w:bottom w:val="nil"/>
              <w:right w:val="nil"/>
            </w:tcBorders>
            <w:shd w:val="clear" w:color="000000" w:fill="FFFFFF"/>
            <w:noWrap/>
            <w:vAlign w:val="center"/>
            <w:hideMark/>
          </w:tcPr>
          <w:p w14:paraId="23FDD561"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xml:space="preserve">   Capital social</w:t>
            </w:r>
          </w:p>
        </w:tc>
        <w:tc>
          <w:tcPr>
            <w:tcW w:w="199" w:type="pct"/>
            <w:tcBorders>
              <w:top w:val="nil"/>
              <w:left w:val="nil"/>
              <w:bottom w:val="nil"/>
              <w:right w:val="nil"/>
            </w:tcBorders>
            <w:shd w:val="clear" w:color="000000" w:fill="FFFFFF"/>
            <w:noWrap/>
            <w:vAlign w:val="bottom"/>
            <w:hideMark/>
          </w:tcPr>
          <w:p w14:paraId="5BEFAA4D" w14:textId="77777777" w:rsidR="00BD4496" w:rsidRPr="008952AE" w:rsidRDefault="00BD4496" w:rsidP="00BD4496">
            <w:pPr>
              <w:rPr>
                <w:rFonts w:ascii="Arial" w:hAnsi="Arial" w:cs="Arial"/>
                <w:sz w:val="18"/>
                <w:szCs w:val="18"/>
              </w:rPr>
            </w:pPr>
            <w:r w:rsidRPr="008952AE">
              <w:rPr>
                <w:rFonts w:ascii="Arial" w:hAnsi="Arial" w:cs="Arial"/>
                <w:sz w:val="18"/>
                <w:szCs w:val="18"/>
              </w:rPr>
              <w:t> </w:t>
            </w:r>
          </w:p>
        </w:tc>
        <w:tc>
          <w:tcPr>
            <w:tcW w:w="59" w:type="pct"/>
            <w:tcBorders>
              <w:top w:val="nil"/>
              <w:left w:val="nil"/>
              <w:bottom w:val="nil"/>
              <w:right w:val="nil"/>
            </w:tcBorders>
            <w:shd w:val="clear" w:color="000000" w:fill="FFFFFF"/>
            <w:vAlign w:val="center"/>
            <w:hideMark/>
          </w:tcPr>
          <w:p w14:paraId="1465316E" w14:textId="77777777"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 </w:t>
            </w:r>
          </w:p>
        </w:tc>
        <w:tc>
          <w:tcPr>
            <w:tcW w:w="600" w:type="pct"/>
            <w:tcBorders>
              <w:top w:val="nil"/>
              <w:left w:val="nil"/>
              <w:bottom w:val="nil"/>
              <w:right w:val="nil"/>
            </w:tcBorders>
            <w:shd w:val="clear" w:color="000000" w:fill="FFFFFF"/>
            <w:noWrap/>
            <w:vAlign w:val="center"/>
            <w:hideMark/>
          </w:tcPr>
          <w:p w14:paraId="0925FA31" w14:textId="6734B45E"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10.260</w:t>
            </w:r>
          </w:p>
        </w:tc>
        <w:tc>
          <w:tcPr>
            <w:tcW w:w="45" w:type="pct"/>
            <w:tcBorders>
              <w:top w:val="nil"/>
              <w:left w:val="nil"/>
              <w:bottom w:val="nil"/>
              <w:right w:val="nil"/>
            </w:tcBorders>
            <w:vAlign w:val="center"/>
            <w:hideMark/>
          </w:tcPr>
          <w:p w14:paraId="10FBEA3E" w14:textId="77777777" w:rsidR="00BD4496" w:rsidRPr="008952AE" w:rsidRDefault="00BD4496" w:rsidP="00BD4496">
            <w:pPr>
              <w:jc w:val="right"/>
              <w:rPr>
                <w:rFonts w:ascii="Arial" w:hAnsi="Arial" w:cs="Arial"/>
                <w:color w:val="000000"/>
                <w:sz w:val="18"/>
                <w:szCs w:val="18"/>
              </w:rPr>
            </w:pPr>
          </w:p>
        </w:tc>
        <w:tc>
          <w:tcPr>
            <w:tcW w:w="432" w:type="pct"/>
            <w:tcBorders>
              <w:top w:val="nil"/>
              <w:left w:val="nil"/>
              <w:bottom w:val="nil"/>
              <w:right w:val="nil"/>
            </w:tcBorders>
            <w:noWrap/>
            <w:vAlign w:val="center"/>
            <w:hideMark/>
          </w:tcPr>
          <w:p w14:paraId="2B560818" w14:textId="6884087F"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10.260</w:t>
            </w:r>
          </w:p>
        </w:tc>
      </w:tr>
      <w:tr w:rsidR="00BD4496" w:rsidRPr="008952AE" w14:paraId="12DE3A22" w14:textId="77777777" w:rsidTr="00BD4496">
        <w:trPr>
          <w:trHeight w:val="198"/>
        </w:trPr>
        <w:tc>
          <w:tcPr>
            <w:tcW w:w="1114" w:type="pct"/>
            <w:tcBorders>
              <w:top w:val="nil"/>
              <w:left w:val="nil"/>
              <w:bottom w:val="nil"/>
              <w:right w:val="nil"/>
            </w:tcBorders>
            <w:noWrap/>
            <w:vAlign w:val="center"/>
            <w:hideMark/>
          </w:tcPr>
          <w:p w14:paraId="600F3910"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xml:space="preserve"> Intangível</w:t>
            </w:r>
          </w:p>
        </w:tc>
        <w:tc>
          <w:tcPr>
            <w:tcW w:w="199" w:type="pct"/>
            <w:tcBorders>
              <w:top w:val="nil"/>
              <w:left w:val="nil"/>
              <w:bottom w:val="nil"/>
              <w:right w:val="nil"/>
            </w:tcBorders>
            <w:noWrap/>
            <w:vAlign w:val="center"/>
            <w:hideMark/>
          </w:tcPr>
          <w:p w14:paraId="430D1180" w14:textId="77777777" w:rsidR="00BD4496" w:rsidRPr="008952AE" w:rsidRDefault="00BD4496" w:rsidP="00BD4496">
            <w:pPr>
              <w:jc w:val="center"/>
              <w:rPr>
                <w:rFonts w:ascii="Arial" w:hAnsi="Arial" w:cs="Arial"/>
                <w:color w:val="000000"/>
                <w:sz w:val="18"/>
                <w:szCs w:val="18"/>
              </w:rPr>
            </w:pPr>
            <w:r w:rsidRPr="008952AE">
              <w:rPr>
                <w:rFonts w:ascii="Arial" w:hAnsi="Arial" w:cs="Arial"/>
                <w:color w:val="000000"/>
                <w:sz w:val="18"/>
                <w:szCs w:val="18"/>
              </w:rPr>
              <w:t>13</w:t>
            </w:r>
          </w:p>
        </w:tc>
        <w:tc>
          <w:tcPr>
            <w:tcW w:w="72" w:type="pct"/>
            <w:tcBorders>
              <w:top w:val="nil"/>
              <w:left w:val="nil"/>
              <w:bottom w:val="nil"/>
              <w:right w:val="nil"/>
            </w:tcBorders>
            <w:vAlign w:val="center"/>
            <w:hideMark/>
          </w:tcPr>
          <w:p w14:paraId="67652A8C" w14:textId="77777777" w:rsidR="00BD4496" w:rsidRPr="008952AE" w:rsidRDefault="00BD4496" w:rsidP="00BD4496">
            <w:pPr>
              <w:jc w:val="center"/>
              <w:rPr>
                <w:rFonts w:ascii="Arial" w:hAnsi="Arial" w:cs="Arial"/>
                <w:color w:val="000000"/>
                <w:sz w:val="18"/>
                <w:szCs w:val="18"/>
              </w:rPr>
            </w:pPr>
          </w:p>
        </w:tc>
        <w:tc>
          <w:tcPr>
            <w:tcW w:w="498" w:type="pct"/>
            <w:tcBorders>
              <w:top w:val="nil"/>
              <w:left w:val="nil"/>
              <w:bottom w:val="nil"/>
              <w:right w:val="nil"/>
            </w:tcBorders>
            <w:shd w:val="clear" w:color="000000" w:fill="FFFFFF"/>
            <w:noWrap/>
            <w:vAlign w:val="center"/>
            <w:hideMark/>
          </w:tcPr>
          <w:p w14:paraId="2F1E2EE7" w14:textId="4641497E" w:rsidR="00BD4496" w:rsidRPr="008952AE" w:rsidRDefault="00BD4496" w:rsidP="00BD4496">
            <w:pPr>
              <w:ind w:firstLineChars="100" w:firstLine="180"/>
              <w:jc w:val="right"/>
              <w:rPr>
                <w:rFonts w:ascii="Arial" w:hAnsi="Arial" w:cs="Arial"/>
                <w:color w:val="000000"/>
                <w:sz w:val="18"/>
                <w:szCs w:val="18"/>
              </w:rPr>
            </w:pPr>
            <w:r w:rsidRPr="008952AE">
              <w:rPr>
                <w:rFonts w:ascii="Arial" w:hAnsi="Arial" w:cs="Arial"/>
                <w:color w:val="000000"/>
                <w:sz w:val="18"/>
                <w:szCs w:val="18"/>
              </w:rPr>
              <w:t>372</w:t>
            </w:r>
          </w:p>
        </w:tc>
        <w:tc>
          <w:tcPr>
            <w:tcW w:w="141" w:type="pct"/>
            <w:tcBorders>
              <w:top w:val="nil"/>
              <w:left w:val="nil"/>
              <w:bottom w:val="nil"/>
              <w:right w:val="nil"/>
            </w:tcBorders>
            <w:shd w:val="clear" w:color="000000" w:fill="FFFFFF"/>
            <w:vAlign w:val="center"/>
            <w:hideMark/>
          </w:tcPr>
          <w:p w14:paraId="33FA18EE" w14:textId="51AD5119" w:rsidR="00BD4496" w:rsidRPr="008952AE" w:rsidRDefault="00BD4496" w:rsidP="00BD4496">
            <w:pPr>
              <w:jc w:val="right"/>
              <w:rPr>
                <w:rFonts w:ascii="Arial" w:hAnsi="Arial" w:cs="Arial"/>
                <w:color w:val="000000"/>
                <w:sz w:val="18"/>
                <w:szCs w:val="18"/>
              </w:rPr>
            </w:pPr>
          </w:p>
        </w:tc>
        <w:tc>
          <w:tcPr>
            <w:tcW w:w="467" w:type="pct"/>
            <w:tcBorders>
              <w:top w:val="nil"/>
              <w:left w:val="nil"/>
              <w:bottom w:val="single" w:sz="8" w:space="0" w:color="auto"/>
              <w:right w:val="nil"/>
            </w:tcBorders>
            <w:shd w:val="clear" w:color="000000" w:fill="FFFFFF"/>
            <w:noWrap/>
            <w:vAlign w:val="center"/>
            <w:hideMark/>
          </w:tcPr>
          <w:p w14:paraId="1C9B211A" w14:textId="346D80CD" w:rsidR="00BD4496" w:rsidRPr="008952AE" w:rsidRDefault="00BD4496" w:rsidP="00BD4496">
            <w:pPr>
              <w:ind w:firstLineChars="100" w:firstLine="180"/>
              <w:jc w:val="right"/>
              <w:rPr>
                <w:rFonts w:ascii="Arial" w:hAnsi="Arial" w:cs="Arial"/>
                <w:color w:val="000000"/>
                <w:sz w:val="18"/>
                <w:szCs w:val="18"/>
              </w:rPr>
            </w:pPr>
            <w:r w:rsidRPr="008952AE">
              <w:rPr>
                <w:rFonts w:ascii="Arial" w:hAnsi="Arial" w:cs="Arial"/>
                <w:color w:val="000000"/>
                <w:sz w:val="18"/>
                <w:szCs w:val="18"/>
              </w:rPr>
              <w:t>353</w:t>
            </w:r>
          </w:p>
        </w:tc>
        <w:tc>
          <w:tcPr>
            <w:tcW w:w="92" w:type="pct"/>
            <w:tcBorders>
              <w:top w:val="nil"/>
              <w:left w:val="nil"/>
              <w:bottom w:val="nil"/>
              <w:right w:val="nil"/>
            </w:tcBorders>
            <w:shd w:val="clear" w:color="000000" w:fill="FFFFFF"/>
            <w:noWrap/>
            <w:vAlign w:val="bottom"/>
            <w:hideMark/>
          </w:tcPr>
          <w:p w14:paraId="0651B698"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1083" w:type="pct"/>
            <w:tcBorders>
              <w:top w:val="nil"/>
              <w:left w:val="nil"/>
              <w:bottom w:val="nil"/>
              <w:right w:val="nil"/>
            </w:tcBorders>
            <w:shd w:val="clear" w:color="000000" w:fill="FFFFFF"/>
            <w:noWrap/>
            <w:vAlign w:val="center"/>
            <w:hideMark/>
          </w:tcPr>
          <w:p w14:paraId="07D69806"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xml:space="preserve">   Reserva de capital</w:t>
            </w:r>
          </w:p>
        </w:tc>
        <w:tc>
          <w:tcPr>
            <w:tcW w:w="199" w:type="pct"/>
            <w:tcBorders>
              <w:top w:val="nil"/>
              <w:left w:val="nil"/>
              <w:bottom w:val="nil"/>
              <w:right w:val="nil"/>
            </w:tcBorders>
            <w:shd w:val="clear" w:color="000000" w:fill="FFFFFF"/>
            <w:noWrap/>
            <w:vAlign w:val="bottom"/>
            <w:hideMark/>
          </w:tcPr>
          <w:p w14:paraId="4E92D780" w14:textId="77777777" w:rsidR="00BD4496" w:rsidRPr="008952AE" w:rsidRDefault="00BD4496" w:rsidP="00BD4496">
            <w:pPr>
              <w:rPr>
                <w:rFonts w:ascii="Arial" w:hAnsi="Arial" w:cs="Arial"/>
                <w:sz w:val="18"/>
                <w:szCs w:val="18"/>
              </w:rPr>
            </w:pPr>
            <w:r w:rsidRPr="008952AE">
              <w:rPr>
                <w:rFonts w:ascii="Arial" w:hAnsi="Arial" w:cs="Arial"/>
                <w:sz w:val="18"/>
                <w:szCs w:val="18"/>
              </w:rPr>
              <w:t> </w:t>
            </w:r>
          </w:p>
        </w:tc>
        <w:tc>
          <w:tcPr>
            <w:tcW w:w="59" w:type="pct"/>
            <w:tcBorders>
              <w:top w:val="nil"/>
              <w:left w:val="nil"/>
              <w:bottom w:val="nil"/>
              <w:right w:val="nil"/>
            </w:tcBorders>
            <w:shd w:val="clear" w:color="000000" w:fill="FFFFFF"/>
            <w:vAlign w:val="center"/>
            <w:hideMark/>
          </w:tcPr>
          <w:p w14:paraId="7262219D" w14:textId="77777777"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 </w:t>
            </w:r>
          </w:p>
        </w:tc>
        <w:tc>
          <w:tcPr>
            <w:tcW w:w="600" w:type="pct"/>
            <w:tcBorders>
              <w:top w:val="nil"/>
              <w:left w:val="nil"/>
              <w:bottom w:val="nil"/>
              <w:right w:val="nil"/>
            </w:tcBorders>
            <w:shd w:val="clear" w:color="000000" w:fill="FFFFFF"/>
            <w:noWrap/>
            <w:vAlign w:val="center"/>
            <w:hideMark/>
          </w:tcPr>
          <w:p w14:paraId="39B07541" w14:textId="4EEE41A7"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591.170</w:t>
            </w:r>
          </w:p>
        </w:tc>
        <w:tc>
          <w:tcPr>
            <w:tcW w:w="45" w:type="pct"/>
            <w:tcBorders>
              <w:top w:val="nil"/>
              <w:left w:val="nil"/>
              <w:bottom w:val="nil"/>
              <w:right w:val="nil"/>
            </w:tcBorders>
            <w:vAlign w:val="center"/>
            <w:hideMark/>
          </w:tcPr>
          <w:p w14:paraId="418F03C6" w14:textId="77777777" w:rsidR="00BD4496" w:rsidRPr="008952AE" w:rsidRDefault="00BD4496" w:rsidP="00BD4496">
            <w:pPr>
              <w:jc w:val="right"/>
              <w:rPr>
                <w:rFonts w:ascii="Arial" w:hAnsi="Arial" w:cs="Arial"/>
                <w:color w:val="000000"/>
                <w:sz w:val="18"/>
                <w:szCs w:val="18"/>
              </w:rPr>
            </w:pPr>
          </w:p>
        </w:tc>
        <w:tc>
          <w:tcPr>
            <w:tcW w:w="432" w:type="pct"/>
            <w:tcBorders>
              <w:top w:val="nil"/>
              <w:left w:val="nil"/>
              <w:bottom w:val="nil"/>
              <w:right w:val="nil"/>
            </w:tcBorders>
            <w:noWrap/>
            <w:vAlign w:val="center"/>
            <w:hideMark/>
          </w:tcPr>
          <w:p w14:paraId="26908F82" w14:textId="4E7B0008"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591.170</w:t>
            </w:r>
          </w:p>
        </w:tc>
      </w:tr>
      <w:tr w:rsidR="00BD4496" w:rsidRPr="008952AE" w14:paraId="1B43D196" w14:textId="77777777" w:rsidTr="00BD4496">
        <w:trPr>
          <w:trHeight w:val="198"/>
        </w:trPr>
        <w:tc>
          <w:tcPr>
            <w:tcW w:w="1114" w:type="pct"/>
            <w:tcBorders>
              <w:top w:val="nil"/>
              <w:left w:val="nil"/>
              <w:bottom w:val="nil"/>
              <w:right w:val="nil"/>
            </w:tcBorders>
            <w:noWrap/>
            <w:vAlign w:val="center"/>
            <w:hideMark/>
          </w:tcPr>
          <w:p w14:paraId="7268DDE6" w14:textId="77777777" w:rsidR="00BD4496" w:rsidRPr="008952AE" w:rsidRDefault="00BD4496" w:rsidP="00BD4496">
            <w:pPr>
              <w:rPr>
                <w:rFonts w:ascii="Arial" w:hAnsi="Arial" w:cs="Arial"/>
                <w:color w:val="000000"/>
                <w:sz w:val="18"/>
                <w:szCs w:val="18"/>
              </w:rPr>
            </w:pPr>
          </w:p>
        </w:tc>
        <w:tc>
          <w:tcPr>
            <w:tcW w:w="199" w:type="pct"/>
            <w:tcBorders>
              <w:top w:val="nil"/>
              <w:left w:val="nil"/>
              <w:bottom w:val="nil"/>
              <w:right w:val="nil"/>
            </w:tcBorders>
            <w:noWrap/>
            <w:vAlign w:val="center"/>
            <w:hideMark/>
          </w:tcPr>
          <w:p w14:paraId="3C15BF8F" w14:textId="77777777" w:rsidR="00BD4496" w:rsidRPr="008952AE" w:rsidRDefault="00BD4496" w:rsidP="00BD4496">
            <w:pPr>
              <w:rPr>
                <w:rFonts w:ascii="Arial" w:hAnsi="Arial" w:cs="Arial"/>
                <w:sz w:val="18"/>
                <w:szCs w:val="18"/>
              </w:rPr>
            </w:pPr>
          </w:p>
        </w:tc>
        <w:tc>
          <w:tcPr>
            <w:tcW w:w="72" w:type="pct"/>
            <w:tcBorders>
              <w:top w:val="nil"/>
              <w:left w:val="nil"/>
              <w:bottom w:val="nil"/>
              <w:right w:val="nil"/>
            </w:tcBorders>
            <w:vAlign w:val="center"/>
            <w:hideMark/>
          </w:tcPr>
          <w:p w14:paraId="2962A64B" w14:textId="77777777" w:rsidR="00BD4496" w:rsidRPr="008952AE" w:rsidRDefault="00BD4496" w:rsidP="00BD4496">
            <w:pPr>
              <w:jc w:val="center"/>
              <w:rPr>
                <w:rFonts w:ascii="Arial" w:hAnsi="Arial" w:cs="Arial"/>
                <w:sz w:val="18"/>
                <w:szCs w:val="18"/>
              </w:rPr>
            </w:pPr>
          </w:p>
        </w:tc>
        <w:tc>
          <w:tcPr>
            <w:tcW w:w="498" w:type="pct"/>
            <w:tcBorders>
              <w:top w:val="single" w:sz="8" w:space="0" w:color="auto"/>
              <w:left w:val="nil"/>
              <w:bottom w:val="nil"/>
              <w:right w:val="nil"/>
            </w:tcBorders>
            <w:shd w:val="clear" w:color="000000" w:fill="FFFFFF"/>
            <w:noWrap/>
            <w:vAlign w:val="center"/>
            <w:hideMark/>
          </w:tcPr>
          <w:p w14:paraId="489260D0" w14:textId="67F2F550" w:rsidR="00BD4496" w:rsidRPr="008952AE" w:rsidRDefault="00BD4496" w:rsidP="00BD4496">
            <w:pPr>
              <w:jc w:val="right"/>
              <w:rPr>
                <w:rFonts w:ascii="Arial" w:hAnsi="Arial" w:cs="Arial"/>
                <w:color w:val="000000"/>
                <w:sz w:val="18"/>
                <w:szCs w:val="18"/>
              </w:rPr>
            </w:pPr>
          </w:p>
        </w:tc>
        <w:tc>
          <w:tcPr>
            <w:tcW w:w="141" w:type="pct"/>
            <w:tcBorders>
              <w:top w:val="nil"/>
              <w:left w:val="nil"/>
              <w:bottom w:val="nil"/>
              <w:right w:val="nil"/>
            </w:tcBorders>
            <w:shd w:val="clear" w:color="000000" w:fill="FFFFFF"/>
            <w:vAlign w:val="center"/>
            <w:hideMark/>
          </w:tcPr>
          <w:p w14:paraId="3298F609" w14:textId="6EB9EAC8" w:rsidR="00BD4496" w:rsidRPr="008952AE" w:rsidRDefault="00BD4496" w:rsidP="00BD4496">
            <w:pPr>
              <w:jc w:val="right"/>
              <w:rPr>
                <w:rFonts w:ascii="Arial" w:hAnsi="Arial" w:cs="Arial"/>
                <w:color w:val="000000"/>
                <w:sz w:val="18"/>
                <w:szCs w:val="18"/>
              </w:rPr>
            </w:pPr>
          </w:p>
        </w:tc>
        <w:tc>
          <w:tcPr>
            <w:tcW w:w="467" w:type="pct"/>
            <w:tcBorders>
              <w:top w:val="single" w:sz="8" w:space="0" w:color="auto"/>
              <w:left w:val="nil"/>
              <w:bottom w:val="nil"/>
              <w:right w:val="nil"/>
            </w:tcBorders>
            <w:shd w:val="clear" w:color="000000" w:fill="FFFFFF"/>
            <w:noWrap/>
            <w:vAlign w:val="center"/>
            <w:hideMark/>
          </w:tcPr>
          <w:p w14:paraId="31239561" w14:textId="6D70E9FF" w:rsidR="00BD4496" w:rsidRPr="008952AE" w:rsidRDefault="00BD4496" w:rsidP="00BD4496">
            <w:pPr>
              <w:jc w:val="right"/>
              <w:rPr>
                <w:rFonts w:ascii="Arial" w:hAnsi="Arial" w:cs="Arial"/>
                <w:color w:val="000000"/>
                <w:sz w:val="18"/>
                <w:szCs w:val="18"/>
              </w:rPr>
            </w:pPr>
          </w:p>
        </w:tc>
        <w:tc>
          <w:tcPr>
            <w:tcW w:w="92" w:type="pct"/>
            <w:tcBorders>
              <w:top w:val="nil"/>
              <w:left w:val="nil"/>
              <w:bottom w:val="nil"/>
              <w:right w:val="nil"/>
            </w:tcBorders>
            <w:shd w:val="clear" w:color="000000" w:fill="FFFFFF"/>
            <w:noWrap/>
            <w:vAlign w:val="bottom"/>
            <w:hideMark/>
          </w:tcPr>
          <w:p w14:paraId="3D268979"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1083" w:type="pct"/>
            <w:tcBorders>
              <w:top w:val="nil"/>
              <w:left w:val="nil"/>
              <w:bottom w:val="nil"/>
              <w:right w:val="nil"/>
            </w:tcBorders>
            <w:shd w:val="clear" w:color="000000" w:fill="FFFFFF"/>
            <w:noWrap/>
            <w:vAlign w:val="center"/>
            <w:hideMark/>
          </w:tcPr>
          <w:p w14:paraId="0A74BBA1"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xml:space="preserve">   Reservas de lucro</w:t>
            </w:r>
          </w:p>
        </w:tc>
        <w:tc>
          <w:tcPr>
            <w:tcW w:w="199" w:type="pct"/>
            <w:tcBorders>
              <w:top w:val="nil"/>
              <w:left w:val="nil"/>
              <w:bottom w:val="nil"/>
              <w:right w:val="nil"/>
            </w:tcBorders>
            <w:shd w:val="clear" w:color="000000" w:fill="FFFFFF"/>
            <w:noWrap/>
            <w:vAlign w:val="center"/>
            <w:hideMark/>
          </w:tcPr>
          <w:p w14:paraId="3B4ECCB5" w14:textId="77777777" w:rsidR="00BD4496" w:rsidRPr="008952AE" w:rsidRDefault="00BD4496" w:rsidP="00BD4496">
            <w:pPr>
              <w:jc w:val="center"/>
              <w:rPr>
                <w:rFonts w:ascii="Arial" w:hAnsi="Arial" w:cs="Arial"/>
                <w:sz w:val="18"/>
                <w:szCs w:val="18"/>
              </w:rPr>
            </w:pPr>
            <w:r w:rsidRPr="008952AE">
              <w:rPr>
                <w:rFonts w:ascii="Arial" w:hAnsi="Arial" w:cs="Arial"/>
                <w:sz w:val="18"/>
                <w:szCs w:val="18"/>
              </w:rPr>
              <w:t> </w:t>
            </w:r>
          </w:p>
        </w:tc>
        <w:tc>
          <w:tcPr>
            <w:tcW w:w="59" w:type="pct"/>
            <w:tcBorders>
              <w:top w:val="nil"/>
              <w:left w:val="nil"/>
              <w:bottom w:val="nil"/>
              <w:right w:val="nil"/>
            </w:tcBorders>
            <w:shd w:val="clear" w:color="000000" w:fill="FFFFFF"/>
            <w:vAlign w:val="center"/>
            <w:hideMark/>
          </w:tcPr>
          <w:p w14:paraId="590FFE97" w14:textId="77777777"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 </w:t>
            </w:r>
          </w:p>
        </w:tc>
        <w:tc>
          <w:tcPr>
            <w:tcW w:w="600" w:type="pct"/>
            <w:tcBorders>
              <w:top w:val="nil"/>
              <w:left w:val="nil"/>
              <w:bottom w:val="nil"/>
              <w:right w:val="nil"/>
            </w:tcBorders>
            <w:shd w:val="clear" w:color="000000" w:fill="FFFFFF"/>
            <w:noWrap/>
            <w:vAlign w:val="center"/>
            <w:hideMark/>
          </w:tcPr>
          <w:p w14:paraId="55A6C198" w14:textId="78A4D7EF"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80.942</w:t>
            </w:r>
          </w:p>
        </w:tc>
        <w:tc>
          <w:tcPr>
            <w:tcW w:w="45" w:type="pct"/>
            <w:tcBorders>
              <w:top w:val="nil"/>
              <w:left w:val="nil"/>
              <w:bottom w:val="nil"/>
              <w:right w:val="nil"/>
            </w:tcBorders>
            <w:vAlign w:val="center"/>
            <w:hideMark/>
          </w:tcPr>
          <w:p w14:paraId="795DBCC8" w14:textId="77777777" w:rsidR="00BD4496" w:rsidRPr="008952AE" w:rsidRDefault="00BD4496" w:rsidP="00BD4496">
            <w:pPr>
              <w:jc w:val="right"/>
              <w:rPr>
                <w:rFonts w:ascii="Arial" w:hAnsi="Arial" w:cs="Arial"/>
                <w:color w:val="000000"/>
                <w:sz w:val="18"/>
                <w:szCs w:val="18"/>
              </w:rPr>
            </w:pPr>
          </w:p>
        </w:tc>
        <w:tc>
          <w:tcPr>
            <w:tcW w:w="432" w:type="pct"/>
            <w:tcBorders>
              <w:top w:val="nil"/>
              <w:left w:val="nil"/>
              <w:bottom w:val="nil"/>
              <w:right w:val="nil"/>
            </w:tcBorders>
            <w:noWrap/>
            <w:vAlign w:val="center"/>
            <w:hideMark/>
          </w:tcPr>
          <w:p w14:paraId="1C203952" w14:textId="509F6DCB"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80.942</w:t>
            </w:r>
          </w:p>
        </w:tc>
      </w:tr>
      <w:tr w:rsidR="00BD4496" w:rsidRPr="008952AE" w14:paraId="36F339CD" w14:textId="77777777" w:rsidTr="00BD4496">
        <w:trPr>
          <w:trHeight w:val="198"/>
        </w:trPr>
        <w:tc>
          <w:tcPr>
            <w:tcW w:w="1114" w:type="pct"/>
            <w:tcBorders>
              <w:top w:val="nil"/>
              <w:left w:val="nil"/>
              <w:bottom w:val="nil"/>
              <w:right w:val="nil"/>
            </w:tcBorders>
            <w:noWrap/>
            <w:vAlign w:val="center"/>
            <w:hideMark/>
          </w:tcPr>
          <w:p w14:paraId="13CC3652" w14:textId="77777777" w:rsidR="00BD4496" w:rsidRPr="008952AE" w:rsidRDefault="00BD4496" w:rsidP="00BD4496">
            <w:pPr>
              <w:jc w:val="right"/>
              <w:rPr>
                <w:rFonts w:ascii="Arial" w:hAnsi="Arial" w:cs="Arial"/>
                <w:color w:val="000000"/>
                <w:sz w:val="18"/>
                <w:szCs w:val="18"/>
              </w:rPr>
            </w:pPr>
          </w:p>
        </w:tc>
        <w:tc>
          <w:tcPr>
            <w:tcW w:w="199" w:type="pct"/>
            <w:tcBorders>
              <w:top w:val="nil"/>
              <w:left w:val="nil"/>
              <w:bottom w:val="nil"/>
              <w:right w:val="nil"/>
            </w:tcBorders>
            <w:noWrap/>
            <w:vAlign w:val="center"/>
            <w:hideMark/>
          </w:tcPr>
          <w:p w14:paraId="1C4C9E90" w14:textId="77777777" w:rsidR="00BD4496" w:rsidRPr="008952AE" w:rsidRDefault="00BD4496" w:rsidP="00BD4496">
            <w:pPr>
              <w:rPr>
                <w:rFonts w:ascii="Arial" w:hAnsi="Arial" w:cs="Arial"/>
                <w:sz w:val="18"/>
                <w:szCs w:val="18"/>
              </w:rPr>
            </w:pPr>
          </w:p>
        </w:tc>
        <w:tc>
          <w:tcPr>
            <w:tcW w:w="72" w:type="pct"/>
            <w:tcBorders>
              <w:top w:val="nil"/>
              <w:left w:val="nil"/>
              <w:bottom w:val="nil"/>
              <w:right w:val="nil"/>
            </w:tcBorders>
            <w:vAlign w:val="center"/>
            <w:hideMark/>
          </w:tcPr>
          <w:p w14:paraId="426BCBAF" w14:textId="77777777" w:rsidR="00BD4496" w:rsidRPr="008952AE" w:rsidRDefault="00BD4496" w:rsidP="00BD4496">
            <w:pPr>
              <w:jc w:val="center"/>
              <w:rPr>
                <w:rFonts w:ascii="Arial" w:hAnsi="Arial" w:cs="Arial"/>
                <w:sz w:val="18"/>
                <w:szCs w:val="18"/>
              </w:rPr>
            </w:pPr>
          </w:p>
        </w:tc>
        <w:tc>
          <w:tcPr>
            <w:tcW w:w="498" w:type="pct"/>
            <w:tcBorders>
              <w:top w:val="nil"/>
              <w:left w:val="nil"/>
              <w:bottom w:val="single" w:sz="8" w:space="0" w:color="auto"/>
              <w:right w:val="nil"/>
            </w:tcBorders>
            <w:shd w:val="clear" w:color="000000" w:fill="FFFFFF"/>
            <w:noWrap/>
            <w:vAlign w:val="center"/>
            <w:hideMark/>
          </w:tcPr>
          <w:p w14:paraId="3C71DC74" w14:textId="5D02B120"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315.579</w:t>
            </w:r>
          </w:p>
        </w:tc>
        <w:tc>
          <w:tcPr>
            <w:tcW w:w="141" w:type="pct"/>
            <w:tcBorders>
              <w:top w:val="nil"/>
              <w:left w:val="nil"/>
              <w:bottom w:val="nil"/>
              <w:right w:val="nil"/>
            </w:tcBorders>
            <w:shd w:val="clear" w:color="000000" w:fill="FFFFFF"/>
            <w:vAlign w:val="center"/>
            <w:hideMark/>
          </w:tcPr>
          <w:p w14:paraId="77232CD9" w14:textId="4B521049" w:rsidR="00BD4496" w:rsidRPr="008952AE" w:rsidRDefault="00BD4496" w:rsidP="00BD4496">
            <w:pPr>
              <w:jc w:val="right"/>
              <w:rPr>
                <w:rFonts w:ascii="Arial" w:hAnsi="Arial" w:cs="Arial"/>
                <w:color w:val="000000"/>
                <w:sz w:val="18"/>
                <w:szCs w:val="18"/>
              </w:rPr>
            </w:pPr>
          </w:p>
        </w:tc>
        <w:tc>
          <w:tcPr>
            <w:tcW w:w="467" w:type="pct"/>
            <w:tcBorders>
              <w:top w:val="nil"/>
              <w:left w:val="nil"/>
              <w:bottom w:val="single" w:sz="8" w:space="0" w:color="auto"/>
              <w:right w:val="nil"/>
            </w:tcBorders>
            <w:shd w:val="clear" w:color="000000" w:fill="FFFFFF"/>
            <w:noWrap/>
            <w:vAlign w:val="center"/>
            <w:hideMark/>
          </w:tcPr>
          <w:p w14:paraId="1B7C7174" w14:textId="32160C0E"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316.218</w:t>
            </w:r>
          </w:p>
        </w:tc>
        <w:tc>
          <w:tcPr>
            <w:tcW w:w="92" w:type="pct"/>
            <w:tcBorders>
              <w:top w:val="nil"/>
              <w:left w:val="nil"/>
              <w:bottom w:val="nil"/>
              <w:right w:val="nil"/>
            </w:tcBorders>
            <w:shd w:val="clear" w:color="000000" w:fill="FFFFFF"/>
            <w:noWrap/>
            <w:vAlign w:val="bottom"/>
            <w:hideMark/>
          </w:tcPr>
          <w:p w14:paraId="101922EB"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1083" w:type="pct"/>
            <w:tcBorders>
              <w:top w:val="nil"/>
              <w:left w:val="nil"/>
              <w:bottom w:val="nil"/>
              <w:right w:val="nil"/>
            </w:tcBorders>
            <w:shd w:val="clear" w:color="000000" w:fill="FFFFFF"/>
            <w:noWrap/>
            <w:vAlign w:val="bottom"/>
            <w:hideMark/>
          </w:tcPr>
          <w:p w14:paraId="2F5D588E" w14:textId="4287E3ED"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xml:space="preserve">   Lucro</w:t>
            </w:r>
            <w:r w:rsidR="008B4BF1" w:rsidRPr="008952AE">
              <w:rPr>
                <w:rFonts w:ascii="Arial" w:hAnsi="Arial" w:cs="Arial"/>
                <w:color w:val="000000"/>
                <w:sz w:val="18"/>
                <w:szCs w:val="18"/>
              </w:rPr>
              <w:t xml:space="preserve">s </w:t>
            </w:r>
            <w:r w:rsidRPr="008952AE">
              <w:rPr>
                <w:rFonts w:ascii="Arial" w:hAnsi="Arial" w:cs="Arial"/>
                <w:color w:val="000000"/>
                <w:sz w:val="18"/>
                <w:szCs w:val="18"/>
              </w:rPr>
              <w:t>acumulado</w:t>
            </w:r>
            <w:r w:rsidR="008B4BF1" w:rsidRPr="008952AE">
              <w:rPr>
                <w:rFonts w:ascii="Arial" w:hAnsi="Arial" w:cs="Arial"/>
                <w:color w:val="000000"/>
                <w:sz w:val="18"/>
                <w:szCs w:val="18"/>
              </w:rPr>
              <w:t>s</w:t>
            </w:r>
          </w:p>
        </w:tc>
        <w:tc>
          <w:tcPr>
            <w:tcW w:w="199" w:type="pct"/>
            <w:tcBorders>
              <w:top w:val="nil"/>
              <w:left w:val="nil"/>
              <w:bottom w:val="nil"/>
              <w:right w:val="nil"/>
            </w:tcBorders>
            <w:shd w:val="clear" w:color="000000" w:fill="FFFFFF"/>
            <w:noWrap/>
            <w:vAlign w:val="bottom"/>
            <w:hideMark/>
          </w:tcPr>
          <w:p w14:paraId="2B1B087E" w14:textId="77777777" w:rsidR="00BD4496" w:rsidRPr="008952AE" w:rsidRDefault="00BD4496" w:rsidP="00BD4496">
            <w:pPr>
              <w:rPr>
                <w:rFonts w:ascii="Arial" w:hAnsi="Arial" w:cs="Arial"/>
                <w:sz w:val="18"/>
                <w:szCs w:val="18"/>
              </w:rPr>
            </w:pPr>
            <w:r w:rsidRPr="008952AE">
              <w:rPr>
                <w:rFonts w:ascii="Arial" w:hAnsi="Arial" w:cs="Arial"/>
                <w:sz w:val="18"/>
                <w:szCs w:val="18"/>
              </w:rPr>
              <w:t> </w:t>
            </w:r>
          </w:p>
        </w:tc>
        <w:tc>
          <w:tcPr>
            <w:tcW w:w="59" w:type="pct"/>
            <w:tcBorders>
              <w:top w:val="nil"/>
              <w:left w:val="nil"/>
              <w:bottom w:val="nil"/>
              <w:right w:val="nil"/>
            </w:tcBorders>
            <w:shd w:val="clear" w:color="000000" w:fill="FFFFFF"/>
            <w:vAlign w:val="center"/>
            <w:hideMark/>
          </w:tcPr>
          <w:p w14:paraId="4721997F" w14:textId="77777777"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 </w:t>
            </w:r>
          </w:p>
        </w:tc>
        <w:tc>
          <w:tcPr>
            <w:tcW w:w="600" w:type="pct"/>
            <w:tcBorders>
              <w:top w:val="nil"/>
              <w:left w:val="nil"/>
              <w:bottom w:val="single" w:sz="8" w:space="0" w:color="auto"/>
              <w:right w:val="nil"/>
            </w:tcBorders>
            <w:shd w:val="clear" w:color="000000" w:fill="FFFFFF"/>
            <w:noWrap/>
            <w:vAlign w:val="center"/>
            <w:hideMark/>
          </w:tcPr>
          <w:p w14:paraId="6F0A812A" w14:textId="4FB89D2B"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496.098</w:t>
            </w:r>
          </w:p>
        </w:tc>
        <w:tc>
          <w:tcPr>
            <w:tcW w:w="45" w:type="pct"/>
            <w:tcBorders>
              <w:top w:val="nil"/>
              <w:left w:val="nil"/>
              <w:bottom w:val="nil"/>
              <w:right w:val="nil"/>
            </w:tcBorders>
            <w:vAlign w:val="center"/>
            <w:hideMark/>
          </w:tcPr>
          <w:p w14:paraId="010A14E8" w14:textId="77777777" w:rsidR="00BD4496" w:rsidRPr="008952AE" w:rsidRDefault="00BD4496" w:rsidP="00BD4496">
            <w:pPr>
              <w:jc w:val="right"/>
              <w:rPr>
                <w:rFonts w:ascii="Arial" w:hAnsi="Arial" w:cs="Arial"/>
                <w:color w:val="000000"/>
                <w:sz w:val="18"/>
                <w:szCs w:val="18"/>
              </w:rPr>
            </w:pPr>
          </w:p>
        </w:tc>
        <w:tc>
          <w:tcPr>
            <w:tcW w:w="432" w:type="pct"/>
            <w:tcBorders>
              <w:top w:val="nil"/>
              <w:left w:val="nil"/>
              <w:bottom w:val="single" w:sz="8" w:space="0" w:color="auto"/>
              <w:right w:val="nil"/>
            </w:tcBorders>
            <w:noWrap/>
            <w:vAlign w:val="center"/>
            <w:hideMark/>
          </w:tcPr>
          <w:p w14:paraId="7AD0CA71" w14:textId="3E881951"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w:t>
            </w:r>
          </w:p>
        </w:tc>
      </w:tr>
      <w:tr w:rsidR="00BD4496" w:rsidRPr="008952AE" w14:paraId="1EC80691" w14:textId="77777777" w:rsidTr="00BD4496">
        <w:trPr>
          <w:trHeight w:val="198"/>
        </w:trPr>
        <w:tc>
          <w:tcPr>
            <w:tcW w:w="1114" w:type="pct"/>
            <w:tcBorders>
              <w:top w:val="nil"/>
              <w:left w:val="nil"/>
              <w:bottom w:val="nil"/>
              <w:right w:val="nil"/>
            </w:tcBorders>
            <w:noWrap/>
            <w:vAlign w:val="center"/>
            <w:hideMark/>
          </w:tcPr>
          <w:p w14:paraId="2BFD504E" w14:textId="77777777" w:rsidR="00BD4496" w:rsidRPr="008952AE" w:rsidRDefault="00BD4496" w:rsidP="00BD4496">
            <w:pPr>
              <w:jc w:val="right"/>
              <w:rPr>
                <w:rFonts w:ascii="Arial" w:hAnsi="Arial" w:cs="Arial"/>
                <w:color w:val="000000"/>
                <w:sz w:val="18"/>
                <w:szCs w:val="18"/>
              </w:rPr>
            </w:pPr>
          </w:p>
        </w:tc>
        <w:tc>
          <w:tcPr>
            <w:tcW w:w="199" w:type="pct"/>
            <w:tcBorders>
              <w:top w:val="nil"/>
              <w:left w:val="nil"/>
              <w:bottom w:val="nil"/>
              <w:right w:val="nil"/>
            </w:tcBorders>
            <w:noWrap/>
            <w:vAlign w:val="center"/>
            <w:hideMark/>
          </w:tcPr>
          <w:p w14:paraId="2FFE8A37" w14:textId="77777777" w:rsidR="00BD4496" w:rsidRPr="008952AE" w:rsidRDefault="00BD4496" w:rsidP="00BD4496">
            <w:pPr>
              <w:rPr>
                <w:rFonts w:ascii="Arial" w:hAnsi="Arial" w:cs="Arial"/>
                <w:sz w:val="18"/>
                <w:szCs w:val="18"/>
              </w:rPr>
            </w:pPr>
          </w:p>
        </w:tc>
        <w:tc>
          <w:tcPr>
            <w:tcW w:w="72" w:type="pct"/>
            <w:tcBorders>
              <w:top w:val="nil"/>
              <w:left w:val="nil"/>
              <w:bottom w:val="nil"/>
              <w:right w:val="nil"/>
            </w:tcBorders>
            <w:vAlign w:val="center"/>
            <w:hideMark/>
          </w:tcPr>
          <w:p w14:paraId="53093D91" w14:textId="77777777" w:rsidR="00BD4496" w:rsidRPr="008952AE" w:rsidRDefault="00BD4496" w:rsidP="00BD4496">
            <w:pPr>
              <w:rPr>
                <w:rFonts w:ascii="Arial" w:hAnsi="Arial" w:cs="Arial"/>
                <w:sz w:val="18"/>
                <w:szCs w:val="18"/>
              </w:rPr>
            </w:pPr>
          </w:p>
        </w:tc>
        <w:tc>
          <w:tcPr>
            <w:tcW w:w="498" w:type="pct"/>
            <w:tcBorders>
              <w:top w:val="nil"/>
              <w:left w:val="nil"/>
              <w:bottom w:val="nil"/>
              <w:right w:val="nil"/>
            </w:tcBorders>
            <w:shd w:val="clear" w:color="000000" w:fill="FFFFFF"/>
            <w:noWrap/>
            <w:vAlign w:val="center"/>
            <w:hideMark/>
          </w:tcPr>
          <w:p w14:paraId="248BB87F" w14:textId="12D93275" w:rsidR="00BD4496" w:rsidRPr="008952AE" w:rsidRDefault="00BD4496" w:rsidP="00BD4496">
            <w:pPr>
              <w:jc w:val="right"/>
              <w:rPr>
                <w:rFonts w:ascii="Arial" w:hAnsi="Arial" w:cs="Arial"/>
                <w:color w:val="000000"/>
                <w:sz w:val="18"/>
                <w:szCs w:val="18"/>
              </w:rPr>
            </w:pPr>
          </w:p>
        </w:tc>
        <w:tc>
          <w:tcPr>
            <w:tcW w:w="141" w:type="pct"/>
            <w:tcBorders>
              <w:top w:val="nil"/>
              <w:left w:val="nil"/>
              <w:bottom w:val="nil"/>
              <w:right w:val="nil"/>
            </w:tcBorders>
            <w:shd w:val="clear" w:color="000000" w:fill="FFFFFF"/>
            <w:vAlign w:val="center"/>
            <w:hideMark/>
          </w:tcPr>
          <w:p w14:paraId="1F31AB4B" w14:textId="31715CEA" w:rsidR="00BD4496" w:rsidRPr="008952AE" w:rsidRDefault="00BD4496" w:rsidP="00BD4496">
            <w:pPr>
              <w:jc w:val="right"/>
              <w:rPr>
                <w:rFonts w:ascii="Arial" w:hAnsi="Arial" w:cs="Arial"/>
                <w:color w:val="000000"/>
                <w:sz w:val="18"/>
                <w:szCs w:val="18"/>
              </w:rPr>
            </w:pPr>
          </w:p>
        </w:tc>
        <w:tc>
          <w:tcPr>
            <w:tcW w:w="467" w:type="pct"/>
            <w:tcBorders>
              <w:top w:val="nil"/>
              <w:left w:val="nil"/>
              <w:bottom w:val="nil"/>
              <w:right w:val="nil"/>
            </w:tcBorders>
            <w:shd w:val="clear" w:color="000000" w:fill="FFFFFF"/>
            <w:noWrap/>
            <w:vAlign w:val="center"/>
            <w:hideMark/>
          </w:tcPr>
          <w:p w14:paraId="4F8516D7" w14:textId="65064F80" w:rsidR="00BD4496" w:rsidRPr="008952AE" w:rsidRDefault="00BD4496" w:rsidP="00BD4496">
            <w:pPr>
              <w:jc w:val="right"/>
              <w:rPr>
                <w:rFonts w:ascii="Arial" w:hAnsi="Arial" w:cs="Arial"/>
                <w:color w:val="000000"/>
                <w:sz w:val="18"/>
                <w:szCs w:val="18"/>
              </w:rPr>
            </w:pPr>
          </w:p>
        </w:tc>
        <w:tc>
          <w:tcPr>
            <w:tcW w:w="92" w:type="pct"/>
            <w:tcBorders>
              <w:top w:val="nil"/>
              <w:left w:val="nil"/>
              <w:bottom w:val="nil"/>
              <w:right w:val="nil"/>
            </w:tcBorders>
            <w:shd w:val="clear" w:color="000000" w:fill="FFFFFF"/>
            <w:noWrap/>
            <w:vAlign w:val="bottom"/>
            <w:hideMark/>
          </w:tcPr>
          <w:p w14:paraId="3FCA1198"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1083" w:type="pct"/>
            <w:tcBorders>
              <w:top w:val="nil"/>
              <w:left w:val="nil"/>
              <w:bottom w:val="nil"/>
              <w:right w:val="nil"/>
            </w:tcBorders>
            <w:shd w:val="clear" w:color="000000" w:fill="FFFFFF"/>
            <w:noWrap/>
            <w:vAlign w:val="center"/>
            <w:hideMark/>
          </w:tcPr>
          <w:p w14:paraId="4611C5BE"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199" w:type="pct"/>
            <w:tcBorders>
              <w:top w:val="nil"/>
              <w:left w:val="nil"/>
              <w:bottom w:val="nil"/>
              <w:right w:val="nil"/>
            </w:tcBorders>
            <w:shd w:val="clear" w:color="000000" w:fill="FFFFFF"/>
            <w:noWrap/>
            <w:vAlign w:val="center"/>
            <w:hideMark/>
          </w:tcPr>
          <w:p w14:paraId="32DBD57A" w14:textId="77777777" w:rsidR="00BD4496" w:rsidRPr="008952AE" w:rsidRDefault="00BD4496" w:rsidP="00BD4496">
            <w:pPr>
              <w:jc w:val="center"/>
              <w:rPr>
                <w:rFonts w:ascii="Arial" w:hAnsi="Arial" w:cs="Arial"/>
                <w:sz w:val="18"/>
                <w:szCs w:val="18"/>
              </w:rPr>
            </w:pPr>
            <w:r w:rsidRPr="008952AE">
              <w:rPr>
                <w:rFonts w:ascii="Arial" w:hAnsi="Arial" w:cs="Arial"/>
                <w:sz w:val="18"/>
                <w:szCs w:val="18"/>
              </w:rPr>
              <w:t> </w:t>
            </w:r>
          </w:p>
        </w:tc>
        <w:tc>
          <w:tcPr>
            <w:tcW w:w="59" w:type="pct"/>
            <w:tcBorders>
              <w:top w:val="nil"/>
              <w:left w:val="nil"/>
              <w:bottom w:val="nil"/>
              <w:right w:val="nil"/>
            </w:tcBorders>
            <w:shd w:val="clear" w:color="000000" w:fill="FFFFFF"/>
            <w:vAlign w:val="center"/>
            <w:hideMark/>
          </w:tcPr>
          <w:p w14:paraId="36997FCA" w14:textId="77777777"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 </w:t>
            </w:r>
          </w:p>
        </w:tc>
        <w:tc>
          <w:tcPr>
            <w:tcW w:w="600" w:type="pct"/>
            <w:tcBorders>
              <w:top w:val="nil"/>
              <w:left w:val="nil"/>
              <w:bottom w:val="nil"/>
              <w:right w:val="nil"/>
            </w:tcBorders>
            <w:shd w:val="clear" w:color="000000" w:fill="FFFFFF"/>
            <w:noWrap/>
            <w:vAlign w:val="center"/>
            <w:hideMark/>
          </w:tcPr>
          <w:p w14:paraId="39C83363" w14:textId="064013C4" w:rsidR="00BD4496" w:rsidRPr="008952AE" w:rsidRDefault="00BD4496" w:rsidP="00BD4496">
            <w:pPr>
              <w:jc w:val="right"/>
              <w:rPr>
                <w:rFonts w:ascii="Arial" w:hAnsi="Arial" w:cs="Arial"/>
                <w:color w:val="000000"/>
                <w:sz w:val="18"/>
                <w:szCs w:val="18"/>
              </w:rPr>
            </w:pPr>
          </w:p>
        </w:tc>
        <w:tc>
          <w:tcPr>
            <w:tcW w:w="45" w:type="pct"/>
            <w:tcBorders>
              <w:top w:val="nil"/>
              <w:left w:val="nil"/>
              <w:bottom w:val="nil"/>
              <w:right w:val="nil"/>
            </w:tcBorders>
            <w:vAlign w:val="center"/>
            <w:hideMark/>
          </w:tcPr>
          <w:p w14:paraId="50682FFC" w14:textId="77777777" w:rsidR="00BD4496" w:rsidRPr="008952AE" w:rsidRDefault="00BD4496" w:rsidP="00BD4496">
            <w:pPr>
              <w:jc w:val="right"/>
              <w:rPr>
                <w:rFonts w:ascii="Arial" w:hAnsi="Arial" w:cs="Arial"/>
                <w:color w:val="000000"/>
                <w:sz w:val="18"/>
                <w:szCs w:val="18"/>
              </w:rPr>
            </w:pPr>
          </w:p>
        </w:tc>
        <w:tc>
          <w:tcPr>
            <w:tcW w:w="432" w:type="pct"/>
            <w:tcBorders>
              <w:top w:val="nil"/>
              <w:left w:val="nil"/>
              <w:bottom w:val="nil"/>
              <w:right w:val="nil"/>
            </w:tcBorders>
            <w:noWrap/>
            <w:vAlign w:val="center"/>
            <w:hideMark/>
          </w:tcPr>
          <w:p w14:paraId="4805BA47" w14:textId="77777777" w:rsidR="00BD4496" w:rsidRPr="008952AE" w:rsidRDefault="00BD4496" w:rsidP="00BD4496">
            <w:pPr>
              <w:jc w:val="right"/>
              <w:rPr>
                <w:rFonts w:ascii="Arial" w:hAnsi="Arial" w:cs="Arial"/>
                <w:sz w:val="18"/>
                <w:szCs w:val="18"/>
              </w:rPr>
            </w:pPr>
          </w:p>
        </w:tc>
      </w:tr>
      <w:tr w:rsidR="00BD4496" w:rsidRPr="008952AE" w14:paraId="7D51B39E" w14:textId="77777777" w:rsidTr="00BD4496">
        <w:trPr>
          <w:trHeight w:val="198"/>
        </w:trPr>
        <w:tc>
          <w:tcPr>
            <w:tcW w:w="1114" w:type="pct"/>
            <w:tcBorders>
              <w:top w:val="nil"/>
              <w:left w:val="nil"/>
              <w:bottom w:val="nil"/>
              <w:right w:val="nil"/>
            </w:tcBorders>
            <w:noWrap/>
            <w:vAlign w:val="center"/>
            <w:hideMark/>
          </w:tcPr>
          <w:p w14:paraId="7AB0BB2B"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Total do ativo não circulante</w:t>
            </w:r>
          </w:p>
        </w:tc>
        <w:tc>
          <w:tcPr>
            <w:tcW w:w="199" w:type="pct"/>
            <w:tcBorders>
              <w:top w:val="nil"/>
              <w:left w:val="nil"/>
              <w:bottom w:val="nil"/>
              <w:right w:val="nil"/>
            </w:tcBorders>
            <w:noWrap/>
            <w:vAlign w:val="bottom"/>
            <w:hideMark/>
          </w:tcPr>
          <w:p w14:paraId="6909604C" w14:textId="77777777" w:rsidR="00BD4496" w:rsidRPr="008952AE" w:rsidRDefault="00BD4496" w:rsidP="00BD4496">
            <w:pPr>
              <w:rPr>
                <w:rFonts w:ascii="Arial" w:hAnsi="Arial" w:cs="Arial"/>
                <w:color w:val="000000"/>
                <w:sz w:val="18"/>
                <w:szCs w:val="18"/>
              </w:rPr>
            </w:pPr>
          </w:p>
        </w:tc>
        <w:tc>
          <w:tcPr>
            <w:tcW w:w="72" w:type="pct"/>
            <w:tcBorders>
              <w:top w:val="nil"/>
              <w:left w:val="nil"/>
              <w:bottom w:val="nil"/>
              <w:right w:val="nil"/>
            </w:tcBorders>
            <w:vAlign w:val="center"/>
            <w:hideMark/>
          </w:tcPr>
          <w:p w14:paraId="27C0313B" w14:textId="77777777" w:rsidR="00BD4496" w:rsidRPr="008952AE" w:rsidRDefault="00BD4496" w:rsidP="00BD4496">
            <w:pPr>
              <w:rPr>
                <w:rFonts w:ascii="Arial" w:hAnsi="Arial" w:cs="Arial"/>
                <w:sz w:val="18"/>
                <w:szCs w:val="18"/>
              </w:rPr>
            </w:pPr>
          </w:p>
        </w:tc>
        <w:tc>
          <w:tcPr>
            <w:tcW w:w="498" w:type="pct"/>
            <w:tcBorders>
              <w:top w:val="nil"/>
              <w:left w:val="nil"/>
              <w:bottom w:val="single" w:sz="8" w:space="0" w:color="auto"/>
              <w:right w:val="nil"/>
            </w:tcBorders>
            <w:shd w:val="clear" w:color="000000" w:fill="FFFFFF"/>
            <w:noWrap/>
            <w:vAlign w:val="center"/>
            <w:hideMark/>
          </w:tcPr>
          <w:p w14:paraId="132D744F" w14:textId="3D3A41F2"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1.122.408</w:t>
            </w:r>
          </w:p>
        </w:tc>
        <w:tc>
          <w:tcPr>
            <w:tcW w:w="141" w:type="pct"/>
            <w:tcBorders>
              <w:top w:val="nil"/>
              <w:left w:val="nil"/>
              <w:bottom w:val="nil"/>
              <w:right w:val="nil"/>
            </w:tcBorders>
            <w:shd w:val="clear" w:color="000000" w:fill="FFFFFF"/>
            <w:vAlign w:val="center"/>
            <w:hideMark/>
          </w:tcPr>
          <w:p w14:paraId="51D3C64D" w14:textId="7F00B667" w:rsidR="00BD4496" w:rsidRPr="008952AE" w:rsidRDefault="00BD4496" w:rsidP="00BD4496">
            <w:pPr>
              <w:jc w:val="right"/>
              <w:rPr>
                <w:rFonts w:ascii="Arial" w:hAnsi="Arial" w:cs="Arial"/>
                <w:color w:val="000000"/>
                <w:sz w:val="18"/>
                <w:szCs w:val="18"/>
              </w:rPr>
            </w:pPr>
          </w:p>
        </w:tc>
        <w:tc>
          <w:tcPr>
            <w:tcW w:w="467" w:type="pct"/>
            <w:tcBorders>
              <w:top w:val="nil"/>
              <w:left w:val="nil"/>
              <w:bottom w:val="single" w:sz="8" w:space="0" w:color="auto"/>
              <w:right w:val="nil"/>
            </w:tcBorders>
            <w:shd w:val="clear" w:color="000000" w:fill="FFFFFF"/>
            <w:noWrap/>
            <w:vAlign w:val="center"/>
            <w:hideMark/>
          </w:tcPr>
          <w:p w14:paraId="446B5C60" w14:textId="66E69D75"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996.497</w:t>
            </w:r>
          </w:p>
        </w:tc>
        <w:tc>
          <w:tcPr>
            <w:tcW w:w="92" w:type="pct"/>
            <w:tcBorders>
              <w:top w:val="nil"/>
              <w:left w:val="nil"/>
              <w:bottom w:val="nil"/>
              <w:right w:val="nil"/>
            </w:tcBorders>
            <w:shd w:val="clear" w:color="000000" w:fill="FFFFFF"/>
            <w:noWrap/>
            <w:vAlign w:val="bottom"/>
            <w:hideMark/>
          </w:tcPr>
          <w:p w14:paraId="65C3B7FF"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1083" w:type="pct"/>
            <w:tcBorders>
              <w:top w:val="nil"/>
              <w:left w:val="nil"/>
              <w:bottom w:val="nil"/>
              <w:right w:val="nil"/>
            </w:tcBorders>
            <w:shd w:val="clear" w:color="000000" w:fill="FFFFFF"/>
            <w:noWrap/>
            <w:vAlign w:val="center"/>
            <w:hideMark/>
          </w:tcPr>
          <w:p w14:paraId="2076ABC6"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Total do patrimônio líquido</w:t>
            </w:r>
          </w:p>
        </w:tc>
        <w:tc>
          <w:tcPr>
            <w:tcW w:w="199" w:type="pct"/>
            <w:tcBorders>
              <w:top w:val="nil"/>
              <w:left w:val="nil"/>
              <w:bottom w:val="nil"/>
              <w:right w:val="nil"/>
            </w:tcBorders>
            <w:shd w:val="clear" w:color="000000" w:fill="FFFFFF"/>
            <w:noWrap/>
            <w:vAlign w:val="center"/>
            <w:hideMark/>
          </w:tcPr>
          <w:p w14:paraId="03A88142" w14:textId="77777777" w:rsidR="00BD4496" w:rsidRPr="008952AE" w:rsidRDefault="00BD4496" w:rsidP="00BD4496">
            <w:pPr>
              <w:jc w:val="center"/>
              <w:rPr>
                <w:rFonts w:ascii="Arial" w:hAnsi="Arial" w:cs="Arial"/>
                <w:sz w:val="18"/>
                <w:szCs w:val="18"/>
              </w:rPr>
            </w:pPr>
            <w:r w:rsidRPr="008952AE">
              <w:rPr>
                <w:rFonts w:ascii="Arial" w:hAnsi="Arial" w:cs="Arial"/>
                <w:sz w:val="18"/>
                <w:szCs w:val="18"/>
              </w:rPr>
              <w:t> </w:t>
            </w:r>
          </w:p>
        </w:tc>
        <w:tc>
          <w:tcPr>
            <w:tcW w:w="59" w:type="pct"/>
            <w:tcBorders>
              <w:top w:val="nil"/>
              <w:left w:val="nil"/>
              <w:bottom w:val="nil"/>
              <w:right w:val="nil"/>
            </w:tcBorders>
            <w:shd w:val="clear" w:color="000000" w:fill="FFFFFF"/>
            <w:vAlign w:val="center"/>
            <w:hideMark/>
          </w:tcPr>
          <w:p w14:paraId="72736889" w14:textId="77777777"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 </w:t>
            </w:r>
          </w:p>
        </w:tc>
        <w:tc>
          <w:tcPr>
            <w:tcW w:w="600" w:type="pct"/>
            <w:tcBorders>
              <w:top w:val="nil"/>
              <w:left w:val="nil"/>
              <w:bottom w:val="single" w:sz="8" w:space="0" w:color="auto"/>
              <w:right w:val="nil"/>
            </w:tcBorders>
            <w:shd w:val="clear" w:color="000000" w:fill="FFFFFF"/>
            <w:noWrap/>
            <w:vAlign w:val="center"/>
            <w:hideMark/>
          </w:tcPr>
          <w:p w14:paraId="507E4C60" w14:textId="4E73B28F"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1.178.470</w:t>
            </w:r>
          </w:p>
        </w:tc>
        <w:tc>
          <w:tcPr>
            <w:tcW w:w="45" w:type="pct"/>
            <w:tcBorders>
              <w:top w:val="nil"/>
              <w:left w:val="nil"/>
              <w:bottom w:val="nil"/>
              <w:right w:val="nil"/>
            </w:tcBorders>
            <w:vAlign w:val="center"/>
            <w:hideMark/>
          </w:tcPr>
          <w:p w14:paraId="1844DB6A" w14:textId="77777777" w:rsidR="00BD4496" w:rsidRPr="008952AE" w:rsidRDefault="00BD4496" w:rsidP="00BD4496">
            <w:pPr>
              <w:jc w:val="right"/>
              <w:rPr>
                <w:rFonts w:ascii="Arial" w:hAnsi="Arial" w:cs="Arial"/>
                <w:color w:val="000000"/>
                <w:sz w:val="18"/>
                <w:szCs w:val="18"/>
              </w:rPr>
            </w:pPr>
          </w:p>
        </w:tc>
        <w:tc>
          <w:tcPr>
            <w:tcW w:w="432" w:type="pct"/>
            <w:tcBorders>
              <w:top w:val="nil"/>
              <w:left w:val="nil"/>
              <w:bottom w:val="single" w:sz="8" w:space="0" w:color="auto"/>
              <w:right w:val="nil"/>
            </w:tcBorders>
            <w:noWrap/>
            <w:vAlign w:val="center"/>
            <w:hideMark/>
          </w:tcPr>
          <w:p w14:paraId="24A23180" w14:textId="1B4C758C"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682.372</w:t>
            </w:r>
          </w:p>
        </w:tc>
      </w:tr>
      <w:tr w:rsidR="00BD4496" w:rsidRPr="008952AE" w14:paraId="04DD1611" w14:textId="77777777" w:rsidTr="00BD4496">
        <w:trPr>
          <w:trHeight w:val="198"/>
        </w:trPr>
        <w:tc>
          <w:tcPr>
            <w:tcW w:w="1114" w:type="pct"/>
            <w:tcBorders>
              <w:top w:val="nil"/>
              <w:left w:val="nil"/>
              <w:bottom w:val="nil"/>
              <w:right w:val="nil"/>
            </w:tcBorders>
            <w:noWrap/>
            <w:vAlign w:val="center"/>
            <w:hideMark/>
          </w:tcPr>
          <w:p w14:paraId="4264B679" w14:textId="77777777" w:rsidR="00BD4496" w:rsidRPr="008952AE" w:rsidRDefault="00BD4496" w:rsidP="00BD4496">
            <w:pPr>
              <w:jc w:val="right"/>
              <w:rPr>
                <w:rFonts w:ascii="Arial" w:hAnsi="Arial" w:cs="Arial"/>
                <w:color w:val="000000"/>
                <w:sz w:val="18"/>
                <w:szCs w:val="18"/>
              </w:rPr>
            </w:pPr>
          </w:p>
        </w:tc>
        <w:tc>
          <w:tcPr>
            <w:tcW w:w="199" w:type="pct"/>
            <w:tcBorders>
              <w:top w:val="nil"/>
              <w:left w:val="nil"/>
              <w:bottom w:val="nil"/>
              <w:right w:val="nil"/>
            </w:tcBorders>
            <w:noWrap/>
            <w:vAlign w:val="bottom"/>
            <w:hideMark/>
          </w:tcPr>
          <w:p w14:paraId="2CB92663" w14:textId="77777777" w:rsidR="00BD4496" w:rsidRPr="008952AE" w:rsidRDefault="00BD4496" w:rsidP="00BD4496">
            <w:pPr>
              <w:rPr>
                <w:rFonts w:ascii="Arial" w:hAnsi="Arial" w:cs="Arial"/>
                <w:sz w:val="18"/>
                <w:szCs w:val="18"/>
              </w:rPr>
            </w:pPr>
          </w:p>
        </w:tc>
        <w:tc>
          <w:tcPr>
            <w:tcW w:w="72" w:type="pct"/>
            <w:tcBorders>
              <w:top w:val="nil"/>
              <w:left w:val="nil"/>
              <w:bottom w:val="nil"/>
              <w:right w:val="nil"/>
            </w:tcBorders>
            <w:vAlign w:val="center"/>
            <w:hideMark/>
          </w:tcPr>
          <w:p w14:paraId="5602630E" w14:textId="77777777" w:rsidR="00BD4496" w:rsidRPr="008952AE" w:rsidRDefault="00BD4496" w:rsidP="00BD4496">
            <w:pPr>
              <w:rPr>
                <w:rFonts w:ascii="Arial" w:hAnsi="Arial" w:cs="Arial"/>
                <w:sz w:val="18"/>
                <w:szCs w:val="18"/>
              </w:rPr>
            </w:pPr>
          </w:p>
        </w:tc>
        <w:tc>
          <w:tcPr>
            <w:tcW w:w="498" w:type="pct"/>
            <w:tcBorders>
              <w:top w:val="nil"/>
              <w:left w:val="nil"/>
              <w:bottom w:val="nil"/>
              <w:right w:val="nil"/>
            </w:tcBorders>
            <w:shd w:val="clear" w:color="000000" w:fill="FFFFFF"/>
            <w:noWrap/>
            <w:vAlign w:val="center"/>
            <w:hideMark/>
          </w:tcPr>
          <w:p w14:paraId="349EE7AE" w14:textId="38337DDA" w:rsidR="00BD4496" w:rsidRPr="008952AE" w:rsidRDefault="00BD4496" w:rsidP="00BD4496">
            <w:pPr>
              <w:jc w:val="right"/>
              <w:rPr>
                <w:rFonts w:ascii="Arial" w:hAnsi="Arial" w:cs="Arial"/>
                <w:b/>
                <w:bCs/>
                <w:color w:val="000000"/>
                <w:sz w:val="18"/>
                <w:szCs w:val="18"/>
              </w:rPr>
            </w:pPr>
          </w:p>
        </w:tc>
        <w:tc>
          <w:tcPr>
            <w:tcW w:w="141" w:type="pct"/>
            <w:tcBorders>
              <w:top w:val="nil"/>
              <w:left w:val="nil"/>
              <w:bottom w:val="nil"/>
              <w:right w:val="nil"/>
            </w:tcBorders>
            <w:shd w:val="clear" w:color="000000" w:fill="FFFFFF"/>
            <w:vAlign w:val="center"/>
            <w:hideMark/>
          </w:tcPr>
          <w:p w14:paraId="4F2ABEA6" w14:textId="2A6FE0B3" w:rsidR="00BD4496" w:rsidRPr="008952AE" w:rsidRDefault="00BD4496" w:rsidP="00BD4496">
            <w:pPr>
              <w:jc w:val="right"/>
              <w:rPr>
                <w:rFonts w:ascii="Arial" w:hAnsi="Arial" w:cs="Arial"/>
                <w:color w:val="000000"/>
                <w:sz w:val="18"/>
                <w:szCs w:val="18"/>
              </w:rPr>
            </w:pPr>
          </w:p>
        </w:tc>
        <w:tc>
          <w:tcPr>
            <w:tcW w:w="467" w:type="pct"/>
            <w:tcBorders>
              <w:top w:val="nil"/>
              <w:left w:val="nil"/>
              <w:bottom w:val="nil"/>
              <w:right w:val="nil"/>
            </w:tcBorders>
            <w:shd w:val="clear" w:color="000000" w:fill="FFFFFF"/>
            <w:noWrap/>
            <w:vAlign w:val="center"/>
            <w:hideMark/>
          </w:tcPr>
          <w:p w14:paraId="35E0C83D" w14:textId="210BF7F7" w:rsidR="00BD4496" w:rsidRPr="008952AE" w:rsidRDefault="00BD4496" w:rsidP="00BD4496">
            <w:pPr>
              <w:jc w:val="right"/>
              <w:rPr>
                <w:rFonts w:ascii="Arial" w:hAnsi="Arial" w:cs="Arial"/>
                <w:b/>
                <w:bCs/>
                <w:color w:val="000000"/>
                <w:sz w:val="18"/>
                <w:szCs w:val="18"/>
              </w:rPr>
            </w:pPr>
          </w:p>
        </w:tc>
        <w:tc>
          <w:tcPr>
            <w:tcW w:w="92" w:type="pct"/>
            <w:tcBorders>
              <w:top w:val="nil"/>
              <w:left w:val="nil"/>
              <w:bottom w:val="nil"/>
              <w:right w:val="nil"/>
            </w:tcBorders>
            <w:shd w:val="clear" w:color="000000" w:fill="FFFFFF"/>
            <w:noWrap/>
            <w:vAlign w:val="bottom"/>
            <w:hideMark/>
          </w:tcPr>
          <w:p w14:paraId="0B6E8F26"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1083" w:type="pct"/>
            <w:tcBorders>
              <w:top w:val="nil"/>
              <w:left w:val="nil"/>
              <w:bottom w:val="nil"/>
              <w:right w:val="nil"/>
            </w:tcBorders>
            <w:shd w:val="clear" w:color="000000" w:fill="FFFFFF"/>
            <w:noWrap/>
            <w:vAlign w:val="center"/>
            <w:hideMark/>
          </w:tcPr>
          <w:p w14:paraId="2B76671E"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199" w:type="pct"/>
            <w:tcBorders>
              <w:top w:val="nil"/>
              <w:left w:val="nil"/>
              <w:bottom w:val="nil"/>
              <w:right w:val="nil"/>
            </w:tcBorders>
            <w:shd w:val="clear" w:color="000000" w:fill="FFFFFF"/>
            <w:noWrap/>
            <w:vAlign w:val="center"/>
            <w:hideMark/>
          </w:tcPr>
          <w:p w14:paraId="785EBA38" w14:textId="77777777" w:rsidR="00BD4496" w:rsidRPr="008952AE" w:rsidRDefault="00BD4496" w:rsidP="00BD4496">
            <w:pPr>
              <w:jc w:val="center"/>
              <w:rPr>
                <w:rFonts w:ascii="Arial" w:hAnsi="Arial" w:cs="Arial"/>
                <w:sz w:val="18"/>
                <w:szCs w:val="18"/>
              </w:rPr>
            </w:pPr>
            <w:r w:rsidRPr="008952AE">
              <w:rPr>
                <w:rFonts w:ascii="Arial" w:hAnsi="Arial" w:cs="Arial"/>
                <w:sz w:val="18"/>
                <w:szCs w:val="18"/>
              </w:rPr>
              <w:t> </w:t>
            </w:r>
          </w:p>
        </w:tc>
        <w:tc>
          <w:tcPr>
            <w:tcW w:w="59" w:type="pct"/>
            <w:tcBorders>
              <w:top w:val="nil"/>
              <w:left w:val="nil"/>
              <w:bottom w:val="nil"/>
              <w:right w:val="nil"/>
            </w:tcBorders>
            <w:shd w:val="clear" w:color="000000" w:fill="FFFFFF"/>
            <w:vAlign w:val="center"/>
            <w:hideMark/>
          </w:tcPr>
          <w:p w14:paraId="651AEBC1" w14:textId="77777777"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 </w:t>
            </w:r>
          </w:p>
        </w:tc>
        <w:tc>
          <w:tcPr>
            <w:tcW w:w="600" w:type="pct"/>
            <w:tcBorders>
              <w:top w:val="nil"/>
              <w:left w:val="nil"/>
              <w:bottom w:val="nil"/>
              <w:right w:val="nil"/>
            </w:tcBorders>
            <w:shd w:val="clear" w:color="000000" w:fill="FFFFFF"/>
            <w:noWrap/>
            <w:vAlign w:val="center"/>
            <w:hideMark/>
          </w:tcPr>
          <w:p w14:paraId="54D33D3A" w14:textId="5F4632A1" w:rsidR="00BD4496" w:rsidRPr="008952AE" w:rsidRDefault="00BD4496" w:rsidP="00BD4496">
            <w:pPr>
              <w:jc w:val="right"/>
              <w:rPr>
                <w:rFonts w:ascii="Arial" w:hAnsi="Arial" w:cs="Arial"/>
                <w:b/>
                <w:bCs/>
                <w:color w:val="000000"/>
                <w:sz w:val="18"/>
                <w:szCs w:val="18"/>
              </w:rPr>
            </w:pPr>
          </w:p>
        </w:tc>
        <w:tc>
          <w:tcPr>
            <w:tcW w:w="45" w:type="pct"/>
            <w:tcBorders>
              <w:top w:val="nil"/>
              <w:left w:val="nil"/>
              <w:bottom w:val="nil"/>
              <w:right w:val="nil"/>
            </w:tcBorders>
            <w:vAlign w:val="center"/>
            <w:hideMark/>
          </w:tcPr>
          <w:p w14:paraId="46E0CC69" w14:textId="77777777" w:rsidR="00BD4496" w:rsidRPr="008952AE" w:rsidRDefault="00BD4496" w:rsidP="00BD4496">
            <w:pPr>
              <w:jc w:val="right"/>
              <w:rPr>
                <w:rFonts w:ascii="Arial" w:hAnsi="Arial" w:cs="Arial"/>
                <w:b/>
                <w:bCs/>
                <w:color w:val="000000"/>
                <w:sz w:val="18"/>
                <w:szCs w:val="18"/>
              </w:rPr>
            </w:pPr>
          </w:p>
        </w:tc>
        <w:tc>
          <w:tcPr>
            <w:tcW w:w="432" w:type="pct"/>
            <w:tcBorders>
              <w:top w:val="nil"/>
              <w:left w:val="nil"/>
              <w:bottom w:val="nil"/>
              <w:right w:val="nil"/>
            </w:tcBorders>
            <w:noWrap/>
            <w:vAlign w:val="center"/>
            <w:hideMark/>
          </w:tcPr>
          <w:p w14:paraId="390EB907" w14:textId="77777777" w:rsidR="00BD4496" w:rsidRPr="008952AE" w:rsidRDefault="00BD4496" w:rsidP="00BD4496">
            <w:pPr>
              <w:jc w:val="right"/>
              <w:rPr>
                <w:rFonts w:ascii="Arial" w:hAnsi="Arial" w:cs="Arial"/>
                <w:sz w:val="18"/>
                <w:szCs w:val="18"/>
              </w:rPr>
            </w:pPr>
          </w:p>
        </w:tc>
      </w:tr>
      <w:tr w:rsidR="00BD4496" w:rsidRPr="008952AE" w14:paraId="54A71B2F" w14:textId="77777777" w:rsidTr="00BD4496">
        <w:trPr>
          <w:trHeight w:val="198"/>
        </w:trPr>
        <w:tc>
          <w:tcPr>
            <w:tcW w:w="1114" w:type="pct"/>
            <w:tcBorders>
              <w:top w:val="nil"/>
              <w:left w:val="nil"/>
              <w:bottom w:val="nil"/>
              <w:right w:val="nil"/>
            </w:tcBorders>
            <w:noWrap/>
            <w:vAlign w:val="center"/>
            <w:hideMark/>
          </w:tcPr>
          <w:p w14:paraId="30A43975"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Total do ativo</w:t>
            </w:r>
          </w:p>
        </w:tc>
        <w:tc>
          <w:tcPr>
            <w:tcW w:w="199" w:type="pct"/>
            <w:tcBorders>
              <w:top w:val="nil"/>
              <w:left w:val="nil"/>
              <w:bottom w:val="nil"/>
              <w:right w:val="nil"/>
            </w:tcBorders>
            <w:noWrap/>
            <w:vAlign w:val="bottom"/>
            <w:hideMark/>
          </w:tcPr>
          <w:p w14:paraId="273D0895" w14:textId="77777777" w:rsidR="00BD4496" w:rsidRPr="008952AE" w:rsidRDefault="00BD4496" w:rsidP="00BD4496">
            <w:pPr>
              <w:rPr>
                <w:rFonts w:ascii="Arial" w:hAnsi="Arial" w:cs="Arial"/>
                <w:color w:val="000000"/>
                <w:sz w:val="18"/>
                <w:szCs w:val="18"/>
              </w:rPr>
            </w:pPr>
          </w:p>
        </w:tc>
        <w:tc>
          <w:tcPr>
            <w:tcW w:w="72" w:type="pct"/>
            <w:tcBorders>
              <w:top w:val="nil"/>
              <w:left w:val="nil"/>
              <w:bottom w:val="nil"/>
              <w:right w:val="nil"/>
            </w:tcBorders>
            <w:vAlign w:val="center"/>
            <w:hideMark/>
          </w:tcPr>
          <w:p w14:paraId="6B7F161E" w14:textId="77777777" w:rsidR="00BD4496" w:rsidRPr="008952AE" w:rsidRDefault="00BD4496" w:rsidP="00BD4496">
            <w:pPr>
              <w:rPr>
                <w:rFonts w:ascii="Arial" w:hAnsi="Arial" w:cs="Arial"/>
                <w:sz w:val="18"/>
                <w:szCs w:val="18"/>
              </w:rPr>
            </w:pPr>
          </w:p>
        </w:tc>
        <w:tc>
          <w:tcPr>
            <w:tcW w:w="498" w:type="pct"/>
            <w:tcBorders>
              <w:top w:val="nil"/>
              <w:left w:val="nil"/>
              <w:bottom w:val="double" w:sz="6" w:space="0" w:color="auto"/>
              <w:right w:val="nil"/>
            </w:tcBorders>
            <w:shd w:val="clear" w:color="000000" w:fill="FFFFFF"/>
            <w:noWrap/>
            <w:vAlign w:val="center"/>
            <w:hideMark/>
          </w:tcPr>
          <w:p w14:paraId="05805C83" w14:textId="6660F3DA"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2.562.395</w:t>
            </w:r>
          </w:p>
        </w:tc>
        <w:tc>
          <w:tcPr>
            <w:tcW w:w="141" w:type="pct"/>
            <w:tcBorders>
              <w:top w:val="nil"/>
              <w:left w:val="nil"/>
              <w:bottom w:val="nil"/>
              <w:right w:val="nil"/>
            </w:tcBorders>
            <w:shd w:val="clear" w:color="000000" w:fill="FFFFFF"/>
            <w:vAlign w:val="center"/>
            <w:hideMark/>
          </w:tcPr>
          <w:p w14:paraId="2869B860" w14:textId="3077DDF2" w:rsidR="00BD4496" w:rsidRPr="008952AE" w:rsidRDefault="00BD4496" w:rsidP="00BD4496">
            <w:pPr>
              <w:jc w:val="right"/>
              <w:rPr>
                <w:rFonts w:ascii="Arial" w:hAnsi="Arial" w:cs="Arial"/>
                <w:color w:val="000000"/>
                <w:sz w:val="18"/>
                <w:szCs w:val="18"/>
              </w:rPr>
            </w:pPr>
          </w:p>
        </w:tc>
        <w:tc>
          <w:tcPr>
            <w:tcW w:w="467" w:type="pct"/>
            <w:tcBorders>
              <w:top w:val="nil"/>
              <w:left w:val="nil"/>
              <w:bottom w:val="double" w:sz="6" w:space="0" w:color="auto"/>
              <w:right w:val="nil"/>
            </w:tcBorders>
            <w:shd w:val="clear" w:color="000000" w:fill="FFFFFF"/>
            <w:noWrap/>
            <w:vAlign w:val="center"/>
            <w:hideMark/>
          </w:tcPr>
          <w:p w14:paraId="7AD309D9" w14:textId="5529EC8A"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3.197.581</w:t>
            </w:r>
          </w:p>
        </w:tc>
        <w:tc>
          <w:tcPr>
            <w:tcW w:w="92" w:type="pct"/>
            <w:tcBorders>
              <w:top w:val="nil"/>
              <w:left w:val="nil"/>
              <w:bottom w:val="nil"/>
              <w:right w:val="nil"/>
            </w:tcBorders>
            <w:shd w:val="clear" w:color="000000" w:fill="FFFFFF"/>
            <w:noWrap/>
            <w:vAlign w:val="bottom"/>
            <w:hideMark/>
          </w:tcPr>
          <w:p w14:paraId="0D2DB4E8"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 </w:t>
            </w:r>
          </w:p>
        </w:tc>
        <w:tc>
          <w:tcPr>
            <w:tcW w:w="1083" w:type="pct"/>
            <w:tcBorders>
              <w:top w:val="nil"/>
              <w:left w:val="nil"/>
              <w:bottom w:val="nil"/>
              <w:right w:val="nil"/>
            </w:tcBorders>
            <w:shd w:val="clear" w:color="000000" w:fill="FFFFFF"/>
            <w:noWrap/>
            <w:vAlign w:val="center"/>
            <w:hideMark/>
          </w:tcPr>
          <w:p w14:paraId="2D81F17D" w14:textId="77777777" w:rsidR="00BD4496" w:rsidRPr="008952AE" w:rsidRDefault="00BD4496" w:rsidP="00BD4496">
            <w:pPr>
              <w:rPr>
                <w:rFonts w:ascii="Arial" w:hAnsi="Arial" w:cs="Arial"/>
                <w:color w:val="000000"/>
                <w:sz w:val="18"/>
                <w:szCs w:val="18"/>
              </w:rPr>
            </w:pPr>
            <w:r w:rsidRPr="008952AE">
              <w:rPr>
                <w:rFonts w:ascii="Arial" w:hAnsi="Arial" w:cs="Arial"/>
                <w:color w:val="000000"/>
                <w:sz w:val="18"/>
                <w:szCs w:val="18"/>
              </w:rPr>
              <w:t>Total do passivo e patrimônio líquido</w:t>
            </w:r>
          </w:p>
        </w:tc>
        <w:tc>
          <w:tcPr>
            <w:tcW w:w="199" w:type="pct"/>
            <w:tcBorders>
              <w:top w:val="nil"/>
              <w:left w:val="nil"/>
              <w:bottom w:val="nil"/>
              <w:right w:val="nil"/>
            </w:tcBorders>
            <w:shd w:val="clear" w:color="000000" w:fill="FFFFFF"/>
            <w:noWrap/>
            <w:vAlign w:val="center"/>
            <w:hideMark/>
          </w:tcPr>
          <w:p w14:paraId="6D1A0DA4" w14:textId="77777777" w:rsidR="00BD4496" w:rsidRPr="008952AE" w:rsidRDefault="00BD4496" w:rsidP="00BD4496">
            <w:pPr>
              <w:jc w:val="center"/>
              <w:rPr>
                <w:rFonts w:ascii="Arial" w:hAnsi="Arial" w:cs="Arial"/>
                <w:color w:val="000000"/>
                <w:sz w:val="18"/>
                <w:szCs w:val="18"/>
              </w:rPr>
            </w:pPr>
            <w:r w:rsidRPr="008952AE">
              <w:rPr>
                <w:rFonts w:ascii="Arial" w:hAnsi="Arial" w:cs="Arial"/>
                <w:color w:val="000000"/>
                <w:sz w:val="18"/>
                <w:szCs w:val="18"/>
              </w:rPr>
              <w:t> </w:t>
            </w:r>
          </w:p>
        </w:tc>
        <w:tc>
          <w:tcPr>
            <w:tcW w:w="59" w:type="pct"/>
            <w:tcBorders>
              <w:top w:val="nil"/>
              <w:left w:val="nil"/>
              <w:bottom w:val="nil"/>
              <w:right w:val="nil"/>
            </w:tcBorders>
            <w:shd w:val="clear" w:color="000000" w:fill="FFFFFF"/>
            <w:vAlign w:val="center"/>
            <w:hideMark/>
          </w:tcPr>
          <w:p w14:paraId="1B8A467D" w14:textId="77777777"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 </w:t>
            </w:r>
          </w:p>
        </w:tc>
        <w:tc>
          <w:tcPr>
            <w:tcW w:w="600" w:type="pct"/>
            <w:tcBorders>
              <w:top w:val="nil"/>
              <w:left w:val="nil"/>
              <w:bottom w:val="double" w:sz="6" w:space="0" w:color="auto"/>
              <w:right w:val="nil"/>
            </w:tcBorders>
            <w:shd w:val="clear" w:color="000000" w:fill="FFFFFF"/>
            <w:noWrap/>
            <w:vAlign w:val="center"/>
            <w:hideMark/>
          </w:tcPr>
          <w:p w14:paraId="22BEF145" w14:textId="0DB4161D"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2.562.395</w:t>
            </w:r>
          </w:p>
        </w:tc>
        <w:tc>
          <w:tcPr>
            <w:tcW w:w="45" w:type="pct"/>
            <w:tcBorders>
              <w:top w:val="nil"/>
              <w:left w:val="nil"/>
              <w:bottom w:val="nil"/>
              <w:right w:val="nil"/>
            </w:tcBorders>
            <w:vAlign w:val="center"/>
            <w:hideMark/>
          </w:tcPr>
          <w:p w14:paraId="123A9EF7" w14:textId="77777777" w:rsidR="00BD4496" w:rsidRPr="008952AE" w:rsidRDefault="00BD4496" w:rsidP="00BD4496">
            <w:pPr>
              <w:jc w:val="right"/>
              <w:rPr>
                <w:rFonts w:ascii="Arial" w:hAnsi="Arial" w:cs="Arial"/>
                <w:color w:val="000000"/>
                <w:sz w:val="18"/>
                <w:szCs w:val="18"/>
              </w:rPr>
            </w:pPr>
          </w:p>
        </w:tc>
        <w:tc>
          <w:tcPr>
            <w:tcW w:w="432" w:type="pct"/>
            <w:tcBorders>
              <w:top w:val="nil"/>
              <w:left w:val="nil"/>
              <w:bottom w:val="double" w:sz="6" w:space="0" w:color="auto"/>
              <w:right w:val="nil"/>
            </w:tcBorders>
            <w:noWrap/>
            <w:vAlign w:val="center"/>
            <w:hideMark/>
          </w:tcPr>
          <w:p w14:paraId="6DF1145D" w14:textId="6F3C4173" w:rsidR="00BD4496" w:rsidRPr="008952AE" w:rsidRDefault="00BD4496" w:rsidP="00BD4496">
            <w:pPr>
              <w:jc w:val="right"/>
              <w:rPr>
                <w:rFonts w:ascii="Arial" w:hAnsi="Arial" w:cs="Arial"/>
                <w:color w:val="000000"/>
                <w:sz w:val="18"/>
                <w:szCs w:val="18"/>
              </w:rPr>
            </w:pPr>
            <w:r w:rsidRPr="008952AE">
              <w:rPr>
                <w:rFonts w:ascii="Arial" w:hAnsi="Arial" w:cs="Arial"/>
                <w:color w:val="000000"/>
                <w:sz w:val="18"/>
                <w:szCs w:val="18"/>
              </w:rPr>
              <w:t>3.197.581</w:t>
            </w:r>
          </w:p>
        </w:tc>
      </w:tr>
    </w:tbl>
    <w:p w14:paraId="1411B164" w14:textId="77777777" w:rsidR="00630498" w:rsidRPr="008952AE" w:rsidRDefault="00630498" w:rsidP="004B0A0B">
      <w:pPr>
        <w:tabs>
          <w:tab w:val="left" w:pos="10520"/>
        </w:tabs>
        <w:rPr>
          <w:rFonts w:ascii="Georgia" w:hAnsi="Georgia" w:cs="Arial"/>
          <w:sz w:val="24"/>
          <w:szCs w:val="24"/>
        </w:rPr>
      </w:pPr>
    </w:p>
    <w:p w14:paraId="50661768" w14:textId="5A1F35A7" w:rsidR="005771D2" w:rsidRPr="008952AE" w:rsidRDefault="005771D2" w:rsidP="00A05A8B">
      <w:pPr>
        <w:rPr>
          <w:rFonts w:ascii="Georgia" w:hAnsi="Georgia" w:cs="Arial"/>
          <w:sz w:val="24"/>
          <w:szCs w:val="24"/>
        </w:rPr>
        <w:sectPr w:rsidR="005771D2" w:rsidRPr="008952AE" w:rsidSect="00B020E4">
          <w:headerReference w:type="default" r:id="rId23"/>
          <w:footerReference w:type="default" r:id="rId24"/>
          <w:pgSz w:w="15840" w:h="12240" w:orient="landscape" w:code="1"/>
          <w:pgMar w:top="1418" w:right="567" w:bottom="567" w:left="1418" w:header="1418" w:footer="567" w:gutter="0"/>
          <w:pgNumType w:start="1"/>
          <w:cols w:space="708"/>
          <w:docGrid w:linePitch="360"/>
        </w:sectPr>
      </w:pPr>
    </w:p>
    <w:tbl>
      <w:tblPr>
        <w:tblW w:w="5000" w:type="pct"/>
        <w:tblCellMar>
          <w:left w:w="70" w:type="dxa"/>
          <w:right w:w="70" w:type="dxa"/>
        </w:tblCellMar>
        <w:tblLook w:val="04A0" w:firstRow="1" w:lastRow="0" w:firstColumn="1" w:lastColumn="0" w:noHBand="0" w:noVBand="1"/>
      </w:tblPr>
      <w:tblGrid>
        <w:gridCol w:w="5908"/>
        <w:gridCol w:w="710"/>
        <w:gridCol w:w="211"/>
        <w:gridCol w:w="1590"/>
        <w:gridCol w:w="248"/>
        <w:gridCol w:w="1590"/>
      </w:tblGrid>
      <w:tr w:rsidR="00AA15F6" w:rsidRPr="008952AE" w14:paraId="3833C325" w14:textId="77777777" w:rsidTr="00AA15F6">
        <w:trPr>
          <w:trHeight w:val="170"/>
        </w:trPr>
        <w:tc>
          <w:tcPr>
            <w:tcW w:w="2880" w:type="pct"/>
            <w:tcBorders>
              <w:top w:val="nil"/>
              <w:left w:val="nil"/>
              <w:bottom w:val="nil"/>
              <w:right w:val="nil"/>
            </w:tcBorders>
            <w:noWrap/>
            <w:vAlign w:val="bottom"/>
            <w:hideMark/>
          </w:tcPr>
          <w:p w14:paraId="2ADCE640" w14:textId="77777777" w:rsidR="00AA15F6" w:rsidRPr="008952AE" w:rsidRDefault="00AA15F6" w:rsidP="00AA15F6">
            <w:pPr>
              <w:rPr>
                <w:rFonts w:ascii="Arial" w:hAnsi="Arial" w:cs="Arial"/>
                <w:sz w:val="18"/>
                <w:szCs w:val="18"/>
              </w:rPr>
            </w:pPr>
          </w:p>
        </w:tc>
        <w:tc>
          <w:tcPr>
            <w:tcW w:w="346" w:type="pct"/>
            <w:tcBorders>
              <w:top w:val="nil"/>
              <w:left w:val="nil"/>
              <w:bottom w:val="single" w:sz="8" w:space="0" w:color="auto"/>
              <w:right w:val="nil"/>
            </w:tcBorders>
            <w:shd w:val="clear" w:color="000000" w:fill="FFFFFF"/>
            <w:noWrap/>
            <w:vAlign w:val="center"/>
            <w:hideMark/>
          </w:tcPr>
          <w:p w14:paraId="7779F9C4" w14:textId="77777777" w:rsidR="00AA15F6" w:rsidRPr="008952AE" w:rsidRDefault="00AA15F6" w:rsidP="00AA15F6">
            <w:pPr>
              <w:jc w:val="right"/>
              <w:rPr>
                <w:rFonts w:ascii="Arial" w:hAnsi="Arial" w:cs="Arial"/>
                <w:b/>
                <w:bCs/>
                <w:color w:val="000000"/>
                <w:sz w:val="18"/>
                <w:szCs w:val="18"/>
              </w:rPr>
            </w:pPr>
            <w:r w:rsidRPr="008952AE">
              <w:rPr>
                <w:rFonts w:ascii="Arial" w:hAnsi="Arial" w:cs="Arial"/>
                <w:b/>
                <w:bCs/>
                <w:color w:val="000000"/>
                <w:sz w:val="18"/>
                <w:szCs w:val="18"/>
              </w:rPr>
              <w:t>Notas</w:t>
            </w:r>
          </w:p>
        </w:tc>
        <w:tc>
          <w:tcPr>
            <w:tcW w:w="103" w:type="pct"/>
            <w:tcBorders>
              <w:top w:val="nil"/>
              <w:left w:val="nil"/>
              <w:bottom w:val="nil"/>
              <w:right w:val="nil"/>
            </w:tcBorders>
            <w:shd w:val="clear" w:color="000000" w:fill="FFFFFF"/>
            <w:vAlign w:val="center"/>
            <w:hideMark/>
          </w:tcPr>
          <w:p w14:paraId="1D6FD036" w14:textId="59E4E9CD" w:rsidR="00AA15F6" w:rsidRPr="008952AE" w:rsidRDefault="00AA15F6" w:rsidP="00AA15F6">
            <w:pPr>
              <w:jc w:val="right"/>
              <w:rPr>
                <w:rFonts w:ascii="Arial" w:hAnsi="Arial" w:cs="Arial"/>
                <w:b/>
                <w:bCs/>
                <w:color w:val="000000"/>
                <w:sz w:val="18"/>
                <w:szCs w:val="18"/>
              </w:rPr>
            </w:pPr>
          </w:p>
        </w:tc>
        <w:tc>
          <w:tcPr>
            <w:tcW w:w="775" w:type="pct"/>
            <w:tcBorders>
              <w:top w:val="nil"/>
              <w:left w:val="nil"/>
              <w:bottom w:val="single" w:sz="8" w:space="0" w:color="auto"/>
              <w:right w:val="nil"/>
            </w:tcBorders>
            <w:noWrap/>
            <w:vAlign w:val="center"/>
            <w:hideMark/>
          </w:tcPr>
          <w:p w14:paraId="659372C5" w14:textId="77777777" w:rsidR="00AA15F6" w:rsidRPr="008952AE" w:rsidRDefault="00AA15F6" w:rsidP="00AA15F6">
            <w:pPr>
              <w:jc w:val="right"/>
              <w:rPr>
                <w:rFonts w:ascii="Arial" w:hAnsi="Arial" w:cs="Arial"/>
                <w:b/>
                <w:bCs/>
                <w:color w:val="000000"/>
                <w:sz w:val="18"/>
                <w:szCs w:val="18"/>
              </w:rPr>
            </w:pPr>
            <w:r w:rsidRPr="008952AE">
              <w:rPr>
                <w:rFonts w:ascii="Arial" w:hAnsi="Arial" w:cs="Arial"/>
                <w:b/>
                <w:bCs/>
                <w:color w:val="000000"/>
                <w:sz w:val="18"/>
                <w:szCs w:val="18"/>
              </w:rPr>
              <w:t>2026</w:t>
            </w:r>
          </w:p>
        </w:tc>
        <w:tc>
          <w:tcPr>
            <w:tcW w:w="121" w:type="pct"/>
            <w:tcBorders>
              <w:top w:val="nil"/>
              <w:left w:val="nil"/>
              <w:bottom w:val="nil"/>
              <w:right w:val="nil"/>
            </w:tcBorders>
            <w:vAlign w:val="center"/>
            <w:hideMark/>
          </w:tcPr>
          <w:p w14:paraId="64A6D086" w14:textId="77777777" w:rsidR="00AA15F6" w:rsidRPr="008952AE" w:rsidRDefault="00AA15F6" w:rsidP="00AA15F6">
            <w:pPr>
              <w:jc w:val="right"/>
              <w:rPr>
                <w:rFonts w:ascii="Arial" w:hAnsi="Arial" w:cs="Arial"/>
                <w:b/>
                <w:bCs/>
                <w:color w:val="000000"/>
                <w:sz w:val="18"/>
                <w:szCs w:val="18"/>
              </w:rPr>
            </w:pPr>
          </w:p>
        </w:tc>
        <w:tc>
          <w:tcPr>
            <w:tcW w:w="775" w:type="pct"/>
            <w:tcBorders>
              <w:top w:val="nil"/>
              <w:left w:val="nil"/>
              <w:bottom w:val="single" w:sz="8" w:space="0" w:color="auto"/>
              <w:right w:val="nil"/>
            </w:tcBorders>
            <w:noWrap/>
            <w:vAlign w:val="center"/>
            <w:hideMark/>
          </w:tcPr>
          <w:p w14:paraId="6E9A802A" w14:textId="77777777" w:rsidR="00AA15F6" w:rsidRPr="008952AE" w:rsidRDefault="00AA15F6" w:rsidP="00AA15F6">
            <w:pPr>
              <w:jc w:val="right"/>
              <w:rPr>
                <w:rFonts w:ascii="Arial" w:hAnsi="Arial" w:cs="Arial"/>
                <w:b/>
                <w:bCs/>
                <w:color w:val="000000"/>
                <w:sz w:val="18"/>
                <w:szCs w:val="18"/>
              </w:rPr>
            </w:pPr>
            <w:r w:rsidRPr="008952AE">
              <w:rPr>
                <w:rFonts w:ascii="Arial" w:hAnsi="Arial" w:cs="Arial"/>
                <w:b/>
                <w:bCs/>
                <w:color w:val="000000"/>
                <w:sz w:val="18"/>
                <w:szCs w:val="18"/>
              </w:rPr>
              <w:t>2025</w:t>
            </w:r>
          </w:p>
        </w:tc>
      </w:tr>
      <w:tr w:rsidR="00AA15F6" w:rsidRPr="008952AE" w14:paraId="0A799DD4" w14:textId="77777777" w:rsidTr="00AA15F6">
        <w:trPr>
          <w:trHeight w:val="170"/>
        </w:trPr>
        <w:tc>
          <w:tcPr>
            <w:tcW w:w="2880" w:type="pct"/>
            <w:tcBorders>
              <w:top w:val="nil"/>
              <w:left w:val="nil"/>
              <w:bottom w:val="nil"/>
              <w:right w:val="nil"/>
            </w:tcBorders>
            <w:noWrap/>
            <w:vAlign w:val="bottom"/>
            <w:hideMark/>
          </w:tcPr>
          <w:p w14:paraId="34D22DE5" w14:textId="77777777" w:rsidR="00AA15F6" w:rsidRPr="008952AE" w:rsidRDefault="00AA15F6" w:rsidP="00AA15F6">
            <w:pPr>
              <w:jc w:val="right"/>
              <w:rPr>
                <w:rFonts w:ascii="Arial" w:hAnsi="Arial" w:cs="Arial"/>
                <w:b/>
                <w:bCs/>
                <w:color w:val="000000"/>
                <w:sz w:val="18"/>
                <w:szCs w:val="18"/>
              </w:rPr>
            </w:pPr>
          </w:p>
        </w:tc>
        <w:tc>
          <w:tcPr>
            <w:tcW w:w="346" w:type="pct"/>
            <w:tcBorders>
              <w:top w:val="nil"/>
              <w:left w:val="nil"/>
              <w:bottom w:val="nil"/>
              <w:right w:val="nil"/>
            </w:tcBorders>
            <w:vAlign w:val="center"/>
            <w:hideMark/>
          </w:tcPr>
          <w:p w14:paraId="7E3780A8" w14:textId="77777777" w:rsidR="00AA15F6" w:rsidRPr="008952AE" w:rsidRDefault="00AA15F6" w:rsidP="00AA15F6">
            <w:pPr>
              <w:jc w:val="right"/>
              <w:rPr>
                <w:rFonts w:ascii="Arial" w:hAnsi="Arial" w:cs="Arial"/>
                <w:sz w:val="18"/>
                <w:szCs w:val="18"/>
              </w:rPr>
            </w:pPr>
          </w:p>
        </w:tc>
        <w:tc>
          <w:tcPr>
            <w:tcW w:w="103" w:type="pct"/>
            <w:tcBorders>
              <w:top w:val="nil"/>
              <w:left w:val="nil"/>
              <w:bottom w:val="nil"/>
              <w:right w:val="nil"/>
            </w:tcBorders>
            <w:vAlign w:val="center"/>
            <w:hideMark/>
          </w:tcPr>
          <w:p w14:paraId="324F9E66" w14:textId="77777777" w:rsidR="00AA15F6" w:rsidRPr="008952AE" w:rsidRDefault="00AA15F6" w:rsidP="00AA15F6">
            <w:pPr>
              <w:jc w:val="right"/>
              <w:rPr>
                <w:rFonts w:ascii="Arial" w:hAnsi="Arial" w:cs="Arial"/>
                <w:sz w:val="18"/>
                <w:szCs w:val="18"/>
              </w:rPr>
            </w:pPr>
          </w:p>
        </w:tc>
        <w:tc>
          <w:tcPr>
            <w:tcW w:w="775" w:type="pct"/>
            <w:tcBorders>
              <w:top w:val="nil"/>
              <w:left w:val="nil"/>
              <w:bottom w:val="nil"/>
              <w:right w:val="nil"/>
            </w:tcBorders>
            <w:noWrap/>
            <w:vAlign w:val="center"/>
            <w:hideMark/>
          </w:tcPr>
          <w:p w14:paraId="337C8227" w14:textId="77777777" w:rsidR="00AA15F6" w:rsidRPr="008952AE" w:rsidRDefault="00AA15F6" w:rsidP="00AA15F6">
            <w:pPr>
              <w:jc w:val="right"/>
              <w:rPr>
                <w:rFonts w:ascii="Arial" w:hAnsi="Arial" w:cs="Arial"/>
                <w:sz w:val="18"/>
                <w:szCs w:val="18"/>
              </w:rPr>
            </w:pPr>
          </w:p>
        </w:tc>
        <w:tc>
          <w:tcPr>
            <w:tcW w:w="121" w:type="pct"/>
            <w:tcBorders>
              <w:top w:val="nil"/>
              <w:left w:val="nil"/>
              <w:bottom w:val="nil"/>
              <w:right w:val="nil"/>
            </w:tcBorders>
            <w:vAlign w:val="center"/>
            <w:hideMark/>
          </w:tcPr>
          <w:p w14:paraId="4A99D681" w14:textId="77777777" w:rsidR="00AA15F6" w:rsidRPr="008952AE" w:rsidRDefault="00AA15F6" w:rsidP="00AA15F6">
            <w:pPr>
              <w:jc w:val="right"/>
              <w:rPr>
                <w:rFonts w:ascii="Arial" w:hAnsi="Arial" w:cs="Arial"/>
                <w:sz w:val="18"/>
                <w:szCs w:val="18"/>
              </w:rPr>
            </w:pPr>
          </w:p>
        </w:tc>
        <w:tc>
          <w:tcPr>
            <w:tcW w:w="775" w:type="pct"/>
            <w:tcBorders>
              <w:top w:val="nil"/>
              <w:left w:val="nil"/>
              <w:bottom w:val="nil"/>
              <w:right w:val="nil"/>
            </w:tcBorders>
            <w:vAlign w:val="center"/>
            <w:hideMark/>
          </w:tcPr>
          <w:p w14:paraId="0AC6DF85" w14:textId="77777777" w:rsidR="00AA15F6" w:rsidRPr="008952AE" w:rsidRDefault="00AA15F6" w:rsidP="00AA15F6">
            <w:pPr>
              <w:jc w:val="right"/>
              <w:rPr>
                <w:rFonts w:ascii="Arial" w:hAnsi="Arial" w:cs="Arial"/>
                <w:sz w:val="18"/>
                <w:szCs w:val="18"/>
              </w:rPr>
            </w:pPr>
          </w:p>
        </w:tc>
      </w:tr>
      <w:tr w:rsidR="00AA15F6" w:rsidRPr="008952AE" w14:paraId="63938535" w14:textId="77777777" w:rsidTr="00AA15F6">
        <w:trPr>
          <w:trHeight w:val="170"/>
        </w:trPr>
        <w:tc>
          <w:tcPr>
            <w:tcW w:w="2880" w:type="pct"/>
            <w:tcBorders>
              <w:top w:val="nil"/>
              <w:left w:val="nil"/>
              <w:bottom w:val="nil"/>
              <w:right w:val="nil"/>
            </w:tcBorders>
            <w:noWrap/>
            <w:vAlign w:val="center"/>
            <w:hideMark/>
          </w:tcPr>
          <w:p w14:paraId="76A87D71" w14:textId="77777777" w:rsidR="00AA15F6" w:rsidRPr="008952AE" w:rsidRDefault="00AA15F6" w:rsidP="00AA15F6">
            <w:pPr>
              <w:jc w:val="right"/>
              <w:rPr>
                <w:rFonts w:ascii="Arial" w:hAnsi="Arial" w:cs="Arial"/>
                <w:sz w:val="18"/>
                <w:szCs w:val="18"/>
              </w:rPr>
            </w:pPr>
          </w:p>
        </w:tc>
        <w:tc>
          <w:tcPr>
            <w:tcW w:w="346" w:type="pct"/>
            <w:tcBorders>
              <w:top w:val="nil"/>
              <w:left w:val="nil"/>
              <w:bottom w:val="nil"/>
              <w:right w:val="nil"/>
            </w:tcBorders>
            <w:vAlign w:val="center"/>
            <w:hideMark/>
          </w:tcPr>
          <w:p w14:paraId="38E1576E" w14:textId="77777777" w:rsidR="00AA15F6" w:rsidRPr="008952AE" w:rsidRDefault="00AA15F6" w:rsidP="00AA15F6">
            <w:pPr>
              <w:jc w:val="right"/>
              <w:rPr>
                <w:rFonts w:ascii="Arial" w:hAnsi="Arial" w:cs="Arial"/>
                <w:sz w:val="18"/>
                <w:szCs w:val="18"/>
              </w:rPr>
            </w:pPr>
          </w:p>
        </w:tc>
        <w:tc>
          <w:tcPr>
            <w:tcW w:w="103" w:type="pct"/>
            <w:tcBorders>
              <w:top w:val="nil"/>
              <w:left w:val="nil"/>
              <w:bottom w:val="nil"/>
              <w:right w:val="nil"/>
            </w:tcBorders>
            <w:vAlign w:val="center"/>
            <w:hideMark/>
          </w:tcPr>
          <w:p w14:paraId="37E3E8B5" w14:textId="77777777" w:rsidR="00AA15F6" w:rsidRPr="008952AE" w:rsidRDefault="00AA15F6" w:rsidP="00AA15F6">
            <w:pPr>
              <w:jc w:val="right"/>
              <w:rPr>
                <w:rFonts w:ascii="Arial" w:hAnsi="Arial" w:cs="Arial"/>
                <w:sz w:val="18"/>
                <w:szCs w:val="18"/>
              </w:rPr>
            </w:pPr>
          </w:p>
        </w:tc>
        <w:tc>
          <w:tcPr>
            <w:tcW w:w="775" w:type="pct"/>
            <w:tcBorders>
              <w:top w:val="nil"/>
              <w:left w:val="nil"/>
              <w:bottom w:val="nil"/>
              <w:right w:val="nil"/>
            </w:tcBorders>
            <w:noWrap/>
            <w:vAlign w:val="center"/>
            <w:hideMark/>
          </w:tcPr>
          <w:p w14:paraId="3D63481D" w14:textId="77777777" w:rsidR="00AA15F6" w:rsidRPr="008952AE" w:rsidRDefault="00AA15F6" w:rsidP="00AA15F6">
            <w:pPr>
              <w:jc w:val="right"/>
              <w:rPr>
                <w:rFonts w:ascii="Arial" w:hAnsi="Arial" w:cs="Arial"/>
                <w:sz w:val="18"/>
                <w:szCs w:val="18"/>
              </w:rPr>
            </w:pPr>
          </w:p>
        </w:tc>
        <w:tc>
          <w:tcPr>
            <w:tcW w:w="121" w:type="pct"/>
            <w:tcBorders>
              <w:top w:val="nil"/>
              <w:left w:val="nil"/>
              <w:bottom w:val="nil"/>
              <w:right w:val="nil"/>
            </w:tcBorders>
            <w:vAlign w:val="center"/>
            <w:hideMark/>
          </w:tcPr>
          <w:p w14:paraId="24D24AA4" w14:textId="77777777" w:rsidR="00AA15F6" w:rsidRPr="008952AE" w:rsidRDefault="00AA15F6" w:rsidP="00AA15F6">
            <w:pPr>
              <w:jc w:val="right"/>
              <w:rPr>
                <w:rFonts w:ascii="Arial" w:hAnsi="Arial" w:cs="Arial"/>
                <w:sz w:val="18"/>
                <w:szCs w:val="18"/>
              </w:rPr>
            </w:pPr>
          </w:p>
        </w:tc>
        <w:tc>
          <w:tcPr>
            <w:tcW w:w="775" w:type="pct"/>
            <w:tcBorders>
              <w:top w:val="nil"/>
              <w:left w:val="nil"/>
              <w:bottom w:val="nil"/>
              <w:right w:val="nil"/>
            </w:tcBorders>
            <w:noWrap/>
            <w:vAlign w:val="center"/>
            <w:hideMark/>
          </w:tcPr>
          <w:p w14:paraId="328641B5" w14:textId="77777777" w:rsidR="00AA15F6" w:rsidRPr="008952AE" w:rsidRDefault="00AA15F6" w:rsidP="00AA15F6">
            <w:pPr>
              <w:jc w:val="right"/>
              <w:rPr>
                <w:rFonts w:ascii="Arial" w:hAnsi="Arial" w:cs="Arial"/>
                <w:sz w:val="18"/>
                <w:szCs w:val="18"/>
              </w:rPr>
            </w:pPr>
          </w:p>
        </w:tc>
      </w:tr>
      <w:tr w:rsidR="00AA15F6" w:rsidRPr="008952AE" w14:paraId="2E4FB9B7" w14:textId="77777777" w:rsidTr="00AA15F6">
        <w:trPr>
          <w:trHeight w:val="170"/>
        </w:trPr>
        <w:tc>
          <w:tcPr>
            <w:tcW w:w="2880" w:type="pct"/>
            <w:tcBorders>
              <w:top w:val="nil"/>
              <w:left w:val="nil"/>
              <w:bottom w:val="nil"/>
              <w:right w:val="nil"/>
            </w:tcBorders>
            <w:noWrap/>
            <w:vAlign w:val="center"/>
            <w:hideMark/>
          </w:tcPr>
          <w:p w14:paraId="2D6A34E5" w14:textId="77777777" w:rsidR="00AA15F6" w:rsidRPr="008952AE" w:rsidRDefault="00AA15F6" w:rsidP="00AA15F6">
            <w:pPr>
              <w:rPr>
                <w:rFonts w:ascii="Arial" w:hAnsi="Arial" w:cs="Arial"/>
                <w:color w:val="000000"/>
                <w:sz w:val="18"/>
                <w:szCs w:val="18"/>
              </w:rPr>
            </w:pPr>
            <w:r w:rsidRPr="008952AE">
              <w:rPr>
                <w:rFonts w:ascii="Arial" w:hAnsi="Arial" w:cs="Arial"/>
                <w:color w:val="000000"/>
                <w:sz w:val="18"/>
                <w:szCs w:val="18"/>
              </w:rPr>
              <w:t>Receita líquida</w:t>
            </w:r>
          </w:p>
        </w:tc>
        <w:tc>
          <w:tcPr>
            <w:tcW w:w="346" w:type="pct"/>
            <w:tcBorders>
              <w:top w:val="nil"/>
              <w:left w:val="nil"/>
              <w:bottom w:val="nil"/>
              <w:right w:val="nil"/>
            </w:tcBorders>
            <w:vAlign w:val="center"/>
            <w:hideMark/>
          </w:tcPr>
          <w:p w14:paraId="5E7C0B95" w14:textId="77777777" w:rsidR="00AA15F6" w:rsidRPr="008952AE" w:rsidRDefault="00AA15F6" w:rsidP="00AA15F6">
            <w:pPr>
              <w:jc w:val="right"/>
              <w:rPr>
                <w:rFonts w:ascii="Arial" w:hAnsi="Arial" w:cs="Arial"/>
                <w:sz w:val="18"/>
                <w:szCs w:val="18"/>
              </w:rPr>
            </w:pPr>
            <w:r w:rsidRPr="008952AE">
              <w:rPr>
                <w:rFonts w:ascii="Arial" w:hAnsi="Arial" w:cs="Arial"/>
                <w:sz w:val="18"/>
                <w:szCs w:val="18"/>
              </w:rPr>
              <w:t>21</w:t>
            </w:r>
          </w:p>
        </w:tc>
        <w:tc>
          <w:tcPr>
            <w:tcW w:w="103" w:type="pct"/>
            <w:tcBorders>
              <w:top w:val="nil"/>
              <w:left w:val="nil"/>
              <w:bottom w:val="nil"/>
              <w:right w:val="nil"/>
            </w:tcBorders>
            <w:vAlign w:val="center"/>
            <w:hideMark/>
          </w:tcPr>
          <w:p w14:paraId="57D53D87" w14:textId="77777777" w:rsidR="00AA15F6" w:rsidRPr="008952AE" w:rsidRDefault="00AA15F6" w:rsidP="00AA15F6">
            <w:pPr>
              <w:jc w:val="right"/>
              <w:rPr>
                <w:rFonts w:ascii="Arial" w:hAnsi="Arial" w:cs="Arial"/>
                <w:sz w:val="18"/>
                <w:szCs w:val="18"/>
              </w:rPr>
            </w:pPr>
          </w:p>
        </w:tc>
        <w:tc>
          <w:tcPr>
            <w:tcW w:w="775" w:type="pct"/>
            <w:tcBorders>
              <w:top w:val="nil"/>
              <w:left w:val="nil"/>
              <w:bottom w:val="single" w:sz="8" w:space="0" w:color="auto"/>
              <w:right w:val="nil"/>
            </w:tcBorders>
            <w:noWrap/>
            <w:vAlign w:val="center"/>
            <w:hideMark/>
          </w:tcPr>
          <w:p w14:paraId="2AA63B30" w14:textId="43BEDA7B" w:rsidR="00AA15F6" w:rsidRPr="008952AE" w:rsidRDefault="00AA15F6" w:rsidP="00AA15F6">
            <w:pPr>
              <w:jc w:val="right"/>
              <w:rPr>
                <w:rFonts w:ascii="Arial" w:hAnsi="Arial" w:cs="Arial"/>
                <w:color w:val="000000"/>
                <w:sz w:val="18"/>
                <w:szCs w:val="18"/>
              </w:rPr>
            </w:pPr>
            <w:r w:rsidRPr="008952AE">
              <w:rPr>
                <w:rFonts w:ascii="Arial" w:hAnsi="Arial" w:cs="Arial"/>
                <w:color w:val="000000"/>
                <w:sz w:val="18"/>
                <w:szCs w:val="18"/>
              </w:rPr>
              <w:t>473.456</w:t>
            </w:r>
          </w:p>
        </w:tc>
        <w:tc>
          <w:tcPr>
            <w:tcW w:w="121" w:type="pct"/>
            <w:tcBorders>
              <w:top w:val="nil"/>
              <w:left w:val="nil"/>
              <w:bottom w:val="nil"/>
              <w:right w:val="nil"/>
            </w:tcBorders>
            <w:vAlign w:val="center"/>
            <w:hideMark/>
          </w:tcPr>
          <w:p w14:paraId="46395D6E" w14:textId="77777777" w:rsidR="00AA15F6" w:rsidRPr="008952AE" w:rsidRDefault="00AA15F6" w:rsidP="00AA15F6">
            <w:pPr>
              <w:jc w:val="right"/>
              <w:rPr>
                <w:rFonts w:ascii="Arial" w:hAnsi="Arial" w:cs="Arial"/>
                <w:color w:val="000000"/>
                <w:sz w:val="18"/>
                <w:szCs w:val="18"/>
              </w:rPr>
            </w:pPr>
          </w:p>
        </w:tc>
        <w:tc>
          <w:tcPr>
            <w:tcW w:w="775" w:type="pct"/>
            <w:tcBorders>
              <w:top w:val="nil"/>
              <w:left w:val="nil"/>
              <w:bottom w:val="single" w:sz="8" w:space="0" w:color="auto"/>
              <w:right w:val="nil"/>
            </w:tcBorders>
            <w:noWrap/>
            <w:vAlign w:val="center"/>
            <w:hideMark/>
          </w:tcPr>
          <w:p w14:paraId="21C21942" w14:textId="1722F7A9" w:rsidR="00AA15F6" w:rsidRPr="008952AE" w:rsidRDefault="00AA15F6" w:rsidP="00AA15F6">
            <w:pPr>
              <w:jc w:val="right"/>
              <w:rPr>
                <w:rFonts w:ascii="Arial" w:hAnsi="Arial" w:cs="Arial"/>
                <w:color w:val="000000"/>
                <w:sz w:val="18"/>
                <w:szCs w:val="18"/>
              </w:rPr>
            </w:pPr>
            <w:r w:rsidRPr="008952AE">
              <w:rPr>
                <w:rFonts w:ascii="Arial" w:hAnsi="Arial" w:cs="Arial"/>
                <w:color w:val="000000"/>
                <w:sz w:val="18"/>
                <w:szCs w:val="18"/>
              </w:rPr>
              <w:t>425.348</w:t>
            </w:r>
          </w:p>
        </w:tc>
      </w:tr>
      <w:tr w:rsidR="00AA15F6" w:rsidRPr="008952AE" w14:paraId="7087AE75" w14:textId="77777777" w:rsidTr="00AA15F6">
        <w:trPr>
          <w:trHeight w:val="170"/>
        </w:trPr>
        <w:tc>
          <w:tcPr>
            <w:tcW w:w="2880" w:type="pct"/>
            <w:tcBorders>
              <w:top w:val="nil"/>
              <w:left w:val="nil"/>
              <w:bottom w:val="nil"/>
              <w:right w:val="nil"/>
            </w:tcBorders>
            <w:vAlign w:val="center"/>
            <w:hideMark/>
          </w:tcPr>
          <w:p w14:paraId="439478EC" w14:textId="77777777" w:rsidR="00AA15F6" w:rsidRPr="008952AE" w:rsidRDefault="00AA15F6" w:rsidP="00AA15F6">
            <w:pPr>
              <w:jc w:val="right"/>
              <w:rPr>
                <w:rFonts w:ascii="Arial" w:hAnsi="Arial" w:cs="Arial"/>
                <w:color w:val="000000"/>
                <w:sz w:val="18"/>
                <w:szCs w:val="18"/>
              </w:rPr>
            </w:pPr>
          </w:p>
        </w:tc>
        <w:tc>
          <w:tcPr>
            <w:tcW w:w="346" w:type="pct"/>
            <w:tcBorders>
              <w:top w:val="nil"/>
              <w:left w:val="nil"/>
              <w:bottom w:val="nil"/>
              <w:right w:val="nil"/>
            </w:tcBorders>
            <w:vAlign w:val="center"/>
            <w:hideMark/>
          </w:tcPr>
          <w:p w14:paraId="31EFCE9A" w14:textId="77777777" w:rsidR="00AA15F6" w:rsidRPr="008952AE" w:rsidRDefault="00AA15F6" w:rsidP="00AA15F6">
            <w:pPr>
              <w:jc w:val="right"/>
              <w:rPr>
                <w:rFonts w:ascii="Arial" w:hAnsi="Arial" w:cs="Arial"/>
                <w:sz w:val="18"/>
                <w:szCs w:val="18"/>
              </w:rPr>
            </w:pPr>
          </w:p>
        </w:tc>
        <w:tc>
          <w:tcPr>
            <w:tcW w:w="103" w:type="pct"/>
            <w:tcBorders>
              <w:top w:val="nil"/>
              <w:left w:val="nil"/>
              <w:bottom w:val="nil"/>
              <w:right w:val="nil"/>
            </w:tcBorders>
            <w:vAlign w:val="center"/>
            <w:hideMark/>
          </w:tcPr>
          <w:p w14:paraId="57D5ADC1" w14:textId="77777777" w:rsidR="00AA15F6" w:rsidRPr="008952AE" w:rsidRDefault="00AA15F6" w:rsidP="00AA15F6">
            <w:pPr>
              <w:jc w:val="right"/>
              <w:rPr>
                <w:rFonts w:ascii="Arial" w:hAnsi="Arial" w:cs="Arial"/>
                <w:sz w:val="18"/>
                <w:szCs w:val="18"/>
              </w:rPr>
            </w:pPr>
          </w:p>
        </w:tc>
        <w:tc>
          <w:tcPr>
            <w:tcW w:w="775" w:type="pct"/>
            <w:tcBorders>
              <w:top w:val="nil"/>
              <w:left w:val="nil"/>
              <w:bottom w:val="nil"/>
              <w:right w:val="nil"/>
            </w:tcBorders>
            <w:noWrap/>
            <w:vAlign w:val="center"/>
            <w:hideMark/>
          </w:tcPr>
          <w:p w14:paraId="3B77ADB7" w14:textId="77777777" w:rsidR="00AA15F6" w:rsidRPr="008952AE" w:rsidRDefault="00AA15F6" w:rsidP="00AA15F6">
            <w:pPr>
              <w:jc w:val="right"/>
              <w:rPr>
                <w:rFonts w:ascii="Arial" w:hAnsi="Arial" w:cs="Arial"/>
                <w:sz w:val="18"/>
                <w:szCs w:val="18"/>
              </w:rPr>
            </w:pPr>
          </w:p>
        </w:tc>
        <w:tc>
          <w:tcPr>
            <w:tcW w:w="121" w:type="pct"/>
            <w:tcBorders>
              <w:top w:val="nil"/>
              <w:left w:val="nil"/>
              <w:bottom w:val="nil"/>
              <w:right w:val="nil"/>
            </w:tcBorders>
            <w:vAlign w:val="center"/>
            <w:hideMark/>
          </w:tcPr>
          <w:p w14:paraId="79500ED5" w14:textId="77777777" w:rsidR="00AA15F6" w:rsidRPr="008952AE" w:rsidRDefault="00AA15F6" w:rsidP="00AA15F6">
            <w:pPr>
              <w:jc w:val="right"/>
              <w:rPr>
                <w:rFonts w:ascii="Arial" w:hAnsi="Arial" w:cs="Arial"/>
                <w:sz w:val="18"/>
                <w:szCs w:val="18"/>
              </w:rPr>
            </w:pPr>
          </w:p>
        </w:tc>
        <w:tc>
          <w:tcPr>
            <w:tcW w:w="775" w:type="pct"/>
            <w:tcBorders>
              <w:top w:val="nil"/>
              <w:left w:val="nil"/>
              <w:bottom w:val="nil"/>
              <w:right w:val="nil"/>
            </w:tcBorders>
            <w:noWrap/>
            <w:vAlign w:val="center"/>
            <w:hideMark/>
          </w:tcPr>
          <w:p w14:paraId="0F55FAEA" w14:textId="77777777" w:rsidR="00AA15F6" w:rsidRPr="008952AE" w:rsidRDefault="00AA15F6" w:rsidP="00AA15F6">
            <w:pPr>
              <w:jc w:val="right"/>
              <w:rPr>
                <w:rFonts w:ascii="Arial" w:hAnsi="Arial" w:cs="Arial"/>
                <w:sz w:val="18"/>
                <w:szCs w:val="18"/>
              </w:rPr>
            </w:pPr>
          </w:p>
        </w:tc>
      </w:tr>
      <w:tr w:rsidR="00AA15F6" w:rsidRPr="008952AE" w14:paraId="592AE0AC" w14:textId="77777777" w:rsidTr="00AA15F6">
        <w:trPr>
          <w:trHeight w:val="170"/>
        </w:trPr>
        <w:tc>
          <w:tcPr>
            <w:tcW w:w="2880" w:type="pct"/>
            <w:tcBorders>
              <w:top w:val="nil"/>
              <w:left w:val="nil"/>
              <w:bottom w:val="nil"/>
              <w:right w:val="nil"/>
            </w:tcBorders>
            <w:noWrap/>
            <w:vAlign w:val="center"/>
            <w:hideMark/>
          </w:tcPr>
          <w:p w14:paraId="203CBB56" w14:textId="77777777" w:rsidR="00AA15F6" w:rsidRPr="008952AE" w:rsidRDefault="00AA15F6" w:rsidP="00AA15F6">
            <w:pPr>
              <w:rPr>
                <w:rFonts w:ascii="Arial" w:hAnsi="Arial" w:cs="Arial"/>
                <w:b/>
                <w:bCs/>
                <w:color w:val="000000"/>
                <w:sz w:val="18"/>
                <w:szCs w:val="18"/>
              </w:rPr>
            </w:pPr>
            <w:r w:rsidRPr="008952AE">
              <w:rPr>
                <w:rFonts w:ascii="Arial" w:hAnsi="Arial" w:cs="Arial"/>
                <w:b/>
                <w:bCs/>
                <w:color w:val="000000"/>
                <w:sz w:val="18"/>
                <w:szCs w:val="18"/>
              </w:rPr>
              <w:t>Lucro bruto</w:t>
            </w:r>
          </w:p>
        </w:tc>
        <w:tc>
          <w:tcPr>
            <w:tcW w:w="346" w:type="pct"/>
            <w:tcBorders>
              <w:top w:val="nil"/>
              <w:left w:val="nil"/>
              <w:bottom w:val="nil"/>
              <w:right w:val="nil"/>
            </w:tcBorders>
            <w:vAlign w:val="bottom"/>
            <w:hideMark/>
          </w:tcPr>
          <w:p w14:paraId="54EB9D65" w14:textId="77777777" w:rsidR="00AA15F6" w:rsidRPr="008952AE" w:rsidRDefault="00AA15F6" w:rsidP="00AA15F6">
            <w:pPr>
              <w:jc w:val="right"/>
              <w:rPr>
                <w:rFonts w:ascii="Arial" w:hAnsi="Arial" w:cs="Arial"/>
                <w:b/>
                <w:bCs/>
                <w:color w:val="000000"/>
                <w:sz w:val="18"/>
                <w:szCs w:val="18"/>
              </w:rPr>
            </w:pPr>
          </w:p>
        </w:tc>
        <w:tc>
          <w:tcPr>
            <w:tcW w:w="103" w:type="pct"/>
            <w:tcBorders>
              <w:top w:val="nil"/>
              <w:left w:val="nil"/>
              <w:bottom w:val="nil"/>
              <w:right w:val="nil"/>
            </w:tcBorders>
            <w:vAlign w:val="center"/>
            <w:hideMark/>
          </w:tcPr>
          <w:p w14:paraId="6E020CA5" w14:textId="77777777" w:rsidR="00AA15F6" w:rsidRPr="008952AE" w:rsidRDefault="00AA15F6" w:rsidP="00AA15F6">
            <w:pPr>
              <w:jc w:val="right"/>
              <w:rPr>
                <w:rFonts w:ascii="Arial" w:hAnsi="Arial" w:cs="Arial"/>
                <w:sz w:val="18"/>
                <w:szCs w:val="18"/>
              </w:rPr>
            </w:pPr>
          </w:p>
        </w:tc>
        <w:tc>
          <w:tcPr>
            <w:tcW w:w="775" w:type="pct"/>
            <w:tcBorders>
              <w:top w:val="nil"/>
              <w:left w:val="nil"/>
              <w:bottom w:val="single" w:sz="8" w:space="0" w:color="auto"/>
              <w:right w:val="nil"/>
            </w:tcBorders>
            <w:noWrap/>
            <w:vAlign w:val="center"/>
            <w:hideMark/>
          </w:tcPr>
          <w:p w14:paraId="5FAC17CA" w14:textId="3B48811D" w:rsidR="00AA15F6" w:rsidRPr="008952AE" w:rsidRDefault="00AA15F6" w:rsidP="00AA15F6">
            <w:pPr>
              <w:jc w:val="right"/>
              <w:rPr>
                <w:rFonts w:ascii="Arial" w:hAnsi="Arial" w:cs="Arial"/>
                <w:color w:val="000000"/>
                <w:sz w:val="18"/>
                <w:szCs w:val="18"/>
              </w:rPr>
            </w:pPr>
            <w:r w:rsidRPr="008952AE">
              <w:rPr>
                <w:rFonts w:ascii="Arial" w:hAnsi="Arial" w:cs="Arial"/>
                <w:color w:val="000000"/>
                <w:sz w:val="18"/>
                <w:szCs w:val="18"/>
              </w:rPr>
              <w:t>473.456</w:t>
            </w:r>
          </w:p>
        </w:tc>
        <w:tc>
          <w:tcPr>
            <w:tcW w:w="121" w:type="pct"/>
            <w:tcBorders>
              <w:top w:val="nil"/>
              <w:left w:val="nil"/>
              <w:bottom w:val="nil"/>
              <w:right w:val="nil"/>
            </w:tcBorders>
            <w:vAlign w:val="center"/>
            <w:hideMark/>
          </w:tcPr>
          <w:p w14:paraId="68199857" w14:textId="77777777" w:rsidR="00AA15F6" w:rsidRPr="008952AE" w:rsidRDefault="00AA15F6" w:rsidP="00AA15F6">
            <w:pPr>
              <w:jc w:val="right"/>
              <w:rPr>
                <w:rFonts w:ascii="Arial" w:hAnsi="Arial" w:cs="Arial"/>
                <w:color w:val="000000"/>
                <w:sz w:val="18"/>
                <w:szCs w:val="18"/>
              </w:rPr>
            </w:pPr>
          </w:p>
        </w:tc>
        <w:tc>
          <w:tcPr>
            <w:tcW w:w="775" w:type="pct"/>
            <w:tcBorders>
              <w:top w:val="nil"/>
              <w:left w:val="nil"/>
              <w:bottom w:val="single" w:sz="8" w:space="0" w:color="auto"/>
              <w:right w:val="nil"/>
            </w:tcBorders>
            <w:noWrap/>
            <w:vAlign w:val="center"/>
            <w:hideMark/>
          </w:tcPr>
          <w:p w14:paraId="38F63A64" w14:textId="12132DE9" w:rsidR="00AA15F6" w:rsidRPr="008952AE" w:rsidRDefault="00AA15F6" w:rsidP="00AA15F6">
            <w:pPr>
              <w:jc w:val="right"/>
              <w:rPr>
                <w:rFonts w:ascii="Arial" w:hAnsi="Arial" w:cs="Arial"/>
                <w:color w:val="000000"/>
                <w:sz w:val="18"/>
                <w:szCs w:val="18"/>
              </w:rPr>
            </w:pPr>
            <w:r w:rsidRPr="008952AE">
              <w:rPr>
                <w:rFonts w:ascii="Arial" w:hAnsi="Arial" w:cs="Arial"/>
                <w:color w:val="000000"/>
                <w:sz w:val="18"/>
                <w:szCs w:val="18"/>
              </w:rPr>
              <w:t>425.348</w:t>
            </w:r>
          </w:p>
        </w:tc>
      </w:tr>
      <w:tr w:rsidR="00AA15F6" w:rsidRPr="008952AE" w14:paraId="2DB1FFE8" w14:textId="77777777" w:rsidTr="00AA15F6">
        <w:trPr>
          <w:trHeight w:val="170"/>
        </w:trPr>
        <w:tc>
          <w:tcPr>
            <w:tcW w:w="2880" w:type="pct"/>
            <w:tcBorders>
              <w:top w:val="nil"/>
              <w:left w:val="nil"/>
              <w:bottom w:val="nil"/>
              <w:right w:val="nil"/>
            </w:tcBorders>
            <w:noWrap/>
            <w:vAlign w:val="center"/>
            <w:hideMark/>
          </w:tcPr>
          <w:p w14:paraId="5CFA1839" w14:textId="77777777" w:rsidR="00AA15F6" w:rsidRPr="008952AE" w:rsidRDefault="00AA15F6" w:rsidP="00AA15F6">
            <w:pPr>
              <w:jc w:val="right"/>
              <w:rPr>
                <w:rFonts w:ascii="Arial" w:hAnsi="Arial" w:cs="Arial"/>
                <w:color w:val="000000"/>
                <w:sz w:val="18"/>
                <w:szCs w:val="18"/>
              </w:rPr>
            </w:pPr>
          </w:p>
        </w:tc>
        <w:tc>
          <w:tcPr>
            <w:tcW w:w="346" w:type="pct"/>
            <w:tcBorders>
              <w:top w:val="nil"/>
              <w:left w:val="nil"/>
              <w:bottom w:val="nil"/>
              <w:right w:val="nil"/>
            </w:tcBorders>
            <w:vAlign w:val="bottom"/>
            <w:hideMark/>
          </w:tcPr>
          <w:p w14:paraId="01803893" w14:textId="77777777" w:rsidR="00AA15F6" w:rsidRPr="008952AE" w:rsidRDefault="00AA15F6" w:rsidP="00AA15F6">
            <w:pPr>
              <w:jc w:val="right"/>
              <w:rPr>
                <w:rFonts w:ascii="Arial" w:hAnsi="Arial" w:cs="Arial"/>
                <w:sz w:val="18"/>
                <w:szCs w:val="18"/>
              </w:rPr>
            </w:pPr>
          </w:p>
        </w:tc>
        <w:tc>
          <w:tcPr>
            <w:tcW w:w="103" w:type="pct"/>
            <w:tcBorders>
              <w:top w:val="nil"/>
              <w:left w:val="nil"/>
              <w:bottom w:val="nil"/>
              <w:right w:val="nil"/>
            </w:tcBorders>
            <w:vAlign w:val="center"/>
            <w:hideMark/>
          </w:tcPr>
          <w:p w14:paraId="2F07082A" w14:textId="77777777" w:rsidR="00AA15F6" w:rsidRPr="008952AE" w:rsidRDefault="00AA15F6" w:rsidP="00AA15F6">
            <w:pPr>
              <w:jc w:val="right"/>
              <w:rPr>
                <w:rFonts w:ascii="Arial" w:hAnsi="Arial" w:cs="Arial"/>
                <w:sz w:val="18"/>
                <w:szCs w:val="18"/>
              </w:rPr>
            </w:pPr>
          </w:p>
        </w:tc>
        <w:tc>
          <w:tcPr>
            <w:tcW w:w="775" w:type="pct"/>
            <w:tcBorders>
              <w:top w:val="nil"/>
              <w:left w:val="nil"/>
              <w:bottom w:val="nil"/>
              <w:right w:val="nil"/>
            </w:tcBorders>
            <w:noWrap/>
            <w:vAlign w:val="center"/>
            <w:hideMark/>
          </w:tcPr>
          <w:p w14:paraId="3BD105E8" w14:textId="77777777" w:rsidR="00AA15F6" w:rsidRPr="008952AE" w:rsidRDefault="00AA15F6" w:rsidP="00AA15F6">
            <w:pPr>
              <w:jc w:val="right"/>
              <w:rPr>
                <w:rFonts w:ascii="Arial" w:hAnsi="Arial" w:cs="Arial"/>
                <w:sz w:val="18"/>
                <w:szCs w:val="18"/>
              </w:rPr>
            </w:pPr>
          </w:p>
        </w:tc>
        <w:tc>
          <w:tcPr>
            <w:tcW w:w="121" w:type="pct"/>
            <w:tcBorders>
              <w:top w:val="nil"/>
              <w:left w:val="nil"/>
              <w:bottom w:val="nil"/>
              <w:right w:val="nil"/>
            </w:tcBorders>
            <w:vAlign w:val="center"/>
            <w:hideMark/>
          </w:tcPr>
          <w:p w14:paraId="5CDC61AB" w14:textId="77777777" w:rsidR="00AA15F6" w:rsidRPr="008952AE" w:rsidRDefault="00AA15F6" w:rsidP="00AA15F6">
            <w:pPr>
              <w:jc w:val="right"/>
              <w:rPr>
                <w:rFonts w:ascii="Arial" w:hAnsi="Arial" w:cs="Arial"/>
                <w:sz w:val="18"/>
                <w:szCs w:val="18"/>
              </w:rPr>
            </w:pPr>
          </w:p>
        </w:tc>
        <w:tc>
          <w:tcPr>
            <w:tcW w:w="775" w:type="pct"/>
            <w:tcBorders>
              <w:top w:val="nil"/>
              <w:left w:val="nil"/>
              <w:bottom w:val="nil"/>
              <w:right w:val="nil"/>
            </w:tcBorders>
            <w:noWrap/>
            <w:vAlign w:val="center"/>
            <w:hideMark/>
          </w:tcPr>
          <w:p w14:paraId="0D9BD11D" w14:textId="77777777" w:rsidR="00AA15F6" w:rsidRPr="008952AE" w:rsidRDefault="00AA15F6" w:rsidP="00AA15F6">
            <w:pPr>
              <w:jc w:val="right"/>
              <w:rPr>
                <w:rFonts w:ascii="Arial" w:hAnsi="Arial" w:cs="Arial"/>
                <w:sz w:val="18"/>
                <w:szCs w:val="18"/>
              </w:rPr>
            </w:pPr>
          </w:p>
        </w:tc>
      </w:tr>
      <w:tr w:rsidR="00AA15F6" w:rsidRPr="008952AE" w14:paraId="7B83AC93" w14:textId="77777777" w:rsidTr="00AA15F6">
        <w:trPr>
          <w:trHeight w:val="170"/>
        </w:trPr>
        <w:tc>
          <w:tcPr>
            <w:tcW w:w="2880" w:type="pct"/>
            <w:tcBorders>
              <w:top w:val="nil"/>
              <w:left w:val="nil"/>
              <w:bottom w:val="nil"/>
              <w:right w:val="nil"/>
            </w:tcBorders>
            <w:noWrap/>
            <w:vAlign w:val="center"/>
            <w:hideMark/>
          </w:tcPr>
          <w:p w14:paraId="20B32DDE" w14:textId="77777777" w:rsidR="00AA15F6" w:rsidRPr="008952AE" w:rsidRDefault="00AA15F6" w:rsidP="00AA15F6">
            <w:pPr>
              <w:rPr>
                <w:rFonts w:ascii="Arial" w:hAnsi="Arial" w:cs="Arial"/>
                <w:color w:val="000000"/>
                <w:sz w:val="18"/>
                <w:szCs w:val="18"/>
              </w:rPr>
            </w:pPr>
            <w:r w:rsidRPr="008952AE">
              <w:rPr>
                <w:rFonts w:ascii="Arial" w:hAnsi="Arial" w:cs="Arial"/>
                <w:color w:val="000000"/>
                <w:sz w:val="18"/>
                <w:szCs w:val="18"/>
              </w:rPr>
              <w:t>Receitas (despesas) operacionais</w:t>
            </w:r>
          </w:p>
        </w:tc>
        <w:tc>
          <w:tcPr>
            <w:tcW w:w="346" w:type="pct"/>
            <w:tcBorders>
              <w:top w:val="nil"/>
              <w:left w:val="nil"/>
              <w:bottom w:val="nil"/>
              <w:right w:val="nil"/>
            </w:tcBorders>
            <w:vAlign w:val="bottom"/>
            <w:hideMark/>
          </w:tcPr>
          <w:p w14:paraId="14F3552C" w14:textId="77777777" w:rsidR="00AA15F6" w:rsidRPr="008952AE" w:rsidRDefault="00AA15F6" w:rsidP="00AA15F6">
            <w:pPr>
              <w:jc w:val="right"/>
              <w:rPr>
                <w:rFonts w:ascii="Arial" w:hAnsi="Arial" w:cs="Arial"/>
                <w:color w:val="000000"/>
                <w:sz w:val="18"/>
                <w:szCs w:val="18"/>
              </w:rPr>
            </w:pPr>
          </w:p>
        </w:tc>
        <w:tc>
          <w:tcPr>
            <w:tcW w:w="103" w:type="pct"/>
            <w:tcBorders>
              <w:top w:val="nil"/>
              <w:left w:val="nil"/>
              <w:bottom w:val="nil"/>
              <w:right w:val="nil"/>
            </w:tcBorders>
            <w:vAlign w:val="center"/>
            <w:hideMark/>
          </w:tcPr>
          <w:p w14:paraId="56174350" w14:textId="77777777" w:rsidR="00AA15F6" w:rsidRPr="008952AE" w:rsidRDefault="00AA15F6" w:rsidP="00AA15F6">
            <w:pPr>
              <w:jc w:val="right"/>
              <w:rPr>
                <w:rFonts w:ascii="Arial" w:hAnsi="Arial" w:cs="Arial"/>
                <w:sz w:val="18"/>
                <w:szCs w:val="18"/>
              </w:rPr>
            </w:pPr>
          </w:p>
        </w:tc>
        <w:tc>
          <w:tcPr>
            <w:tcW w:w="775" w:type="pct"/>
            <w:tcBorders>
              <w:top w:val="nil"/>
              <w:left w:val="nil"/>
              <w:bottom w:val="nil"/>
              <w:right w:val="nil"/>
            </w:tcBorders>
            <w:noWrap/>
            <w:vAlign w:val="center"/>
            <w:hideMark/>
          </w:tcPr>
          <w:p w14:paraId="557E3518" w14:textId="77777777" w:rsidR="00AA15F6" w:rsidRPr="008952AE" w:rsidRDefault="00AA15F6" w:rsidP="00AA15F6">
            <w:pPr>
              <w:jc w:val="right"/>
              <w:rPr>
                <w:rFonts w:ascii="Arial" w:hAnsi="Arial" w:cs="Arial"/>
                <w:sz w:val="18"/>
                <w:szCs w:val="18"/>
              </w:rPr>
            </w:pPr>
          </w:p>
        </w:tc>
        <w:tc>
          <w:tcPr>
            <w:tcW w:w="121" w:type="pct"/>
            <w:tcBorders>
              <w:top w:val="nil"/>
              <w:left w:val="nil"/>
              <w:bottom w:val="nil"/>
              <w:right w:val="nil"/>
            </w:tcBorders>
            <w:vAlign w:val="center"/>
            <w:hideMark/>
          </w:tcPr>
          <w:p w14:paraId="65C7BC2C" w14:textId="77777777" w:rsidR="00AA15F6" w:rsidRPr="008952AE" w:rsidRDefault="00AA15F6" w:rsidP="00AA15F6">
            <w:pPr>
              <w:jc w:val="right"/>
              <w:rPr>
                <w:rFonts w:ascii="Arial" w:hAnsi="Arial" w:cs="Arial"/>
                <w:sz w:val="18"/>
                <w:szCs w:val="18"/>
              </w:rPr>
            </w:pPr>
          </w:p>
        </w:tc>
        <w:tc>
          <w:tcPr>
            <w:tcW w:w="775" w:type="pct"/>
            <w:tcBorders>
              <w:top w:val="nil"/>
              <w:left w:val="nil"/>
              <w:bottom w:val="nil"/>
              <w:right w:val="nil"/>
            </w:tcBorders>
            <w:noWrap/>
            <w:vAlign w:val="center"/>
            <w:hideMark/>
          </w:tcPr>
          <w:p w14:paraId="3A8AD7C0" w14:textId="77777777" w:rsidR="00AA15F6" w:rsidRPr="008952AE" w:rsidRDefault="00AA15F6" w:rsidP="00AA15F6">
            <w:pPr>
              <w:jc w:val="right"/>
              <w:rPr>
                <w:rFonts w:ascii="Arial" w:hAnsi="Arial" w:cs="Arial"/>
                <w:sz w:val="18"/>
                <w:szCs w:val="18"/>
              </w:rPr>
            </w:pPr>
          </w:p>
        </w:tc>
      </w:tr>
      <w:tr w:rsidR="00AA15F6" w:rsidRPr="008952AE" w14:paraId="10C60715" w14:textId="77777777" w:rsidTr="00AA15F6">
        <w:trPr>
          <w:trHeight w:val="170"/>
        </w:trPr>
        <w:tc>
          <w:tcPr>
            <w:tcW w:w="2880" w:type="pct"/>
            <w:tcBorders>
              <w:top w:val="nil"/>
              <w:left w:val="nil"/>
              <w:bottom w:val="nil"/>
              <w:right w:val="nil"/>
            </w:tcBorders>
            <w:noWrap/>
            <w:vAlign w:val="center"/>
            <w:hideMark/>
          </w:tcPr>
          <w:p w14:paraId="05807CB7" w14:textId="77777777" w:rsidR="00AA15F6" w:rsidRPr="008952AE" w:rsidRDefault="00AA15F6" w:rsidP="00AA15F6">
            <w:pPr>
              <w:rPr>
                <w:rFonts w:ascii="Arial" w:hAnsi="Arial" w:cs="Arial"/>
                <w:color w:val="000000"/>
                <w:sz w:val="18"/>
                <w:szCs w:val="18"/>
              </w:rPr>
            </w:pPr>
            <w:r w:rsidRPr="008952AE">
              <w:rPr>
                <w:rFonts w:ascii="Arial" w:hAnsi="Arial" w:cs="Arial"/>
                <w:color w:val="000000"/>
                <w:sz w:val="18"/>
                <w:szCs w:val="18"/>
              </w:rPr>
              <w:t xml:space="preserve">  Despesas gerais e administrativas</w:t>
            </w:r>
          </w:p>
        </w:tc>
        <w:tc>
          <w:tcPr>
            <w:tcW w:w="346" w:type="pct"/>
            <w:tcBorders>
              <w:top w:val="nil"/>
              <w:left w:val="nil"/>
              <w:bottom w:val="nil"/>
              <w:right w:val="nil"/>
            </w:tcBorders>
            <w:vAlign w:val="bottom"/>
            <w:hideMark/>
          </w:tcPr>
          <w:p w14:paraId="2D3D2EF4" w14:textId="77777777" w:rsidR="00AA15F6" w:rsidRPr="008952AE" w:rsidRDefault="00AA15F6" w:rsidP="00AA15F6">
            <w:pPr>
              <w:jc w:val="right"/>
              <w:rPr>
                <w:rFonts w:ascii="Arial" w:hAnsi="Arial" w:cs="Arial"/>
                <w:sz w:val="18"/>
                <w:szCs w:val="18"/>
              </w:rPr>
            </w:pPr>
            <w:r w:rsidRPr="008952AE">
              <w:rPr>
                <w:rFonts w:ascii="Arial" w:hAnsi="Arial" w:cs="Arial"/>
                <w:sz w:val="18"/>
                <w:szCs w:val="18"/>
              </w:rPr>
              <w:t>22</w:t>
            </w:r>
          </w:p>
        </w:tc>
        <w:tc>
          <w:tcPr>
            <w:tcW w:w="103" w:type="pct"/>
            <w:tcBorders>
              <w:top w:val="nil"/>
              <w:left w:val="nil"/>
              <w:bottom w:val="nil"/>
              <w:right w:val="nil"/>
            </w:tcBorders>
            <w:vAlign w:val="center"/>
            <w:hideMark/>
          </w:tcPr>
          <w:p w14:paraId="1F3F2281" w14:textId="77777777" w:rsidR="00AA15F6" w:rsidRPr="008952AE" w:rsidRDefault="00AA15F6" w:rsidP="00AA15F6">
            <w:pPr>
              <w:jc w:val="right"/>
              <w:rPr>
                <w:rFonts w:ascii="Arial" w:hAnsi="Arial" w:cs="Arial"/>
                <w:sz w:val="18"/>
                <w:szCs w:val="18"/>
              </w:rPr>
            </w:pPr>
          </w:p>
        </w:tc>
        <w:tc>
          <w:tcPr>
            <w:tcW w:w="775" w:type="pct"/>
            <w:tcBorders>
              <w:top w:val="nil"/>
              <w:left w:val="nil"/>
              <w:bottom w:val="nil"/>
              <w:right w:val="nil"/>
            </w:tcBorders>
            <w:noWrap/>
            <w:vAlign w:val="center"/>
            <w:hideMark/>
          </w:tcPr>
          <w:p w14:paraId="541B7CDD" w14:textId="69037454" w:rsidR="00AA15F6" w:rsidRPr="008952AE" w:rsidRDefault="00AA15F6" w:rsidP="00AA15F6">
            <w:pPr>
              <w:jc w:val="right"/>
              <w:rPr>
                <w:rFonts w:ascii="Arial" w:hAnsi="Arial" w:cs="Arial"/>
                <w:color w:val="000000"/>
                <w:sz w:val="18"/>
                <w:szCs w:val="18"/>
              </w:rPr>
            </w:pPr>
            <w:r w:rsidRPr="008952AE">
              <w:rPr>
                <w:rFonts w:ascii="Arial" w:hAnsi="Arial" w:cs="Arial"/>
                <w:color w:val="000000"/>
                <w:sz w:val="18"/>
                <w:szCs w:val="18"/>
              </w:rPr>
              <w:t>(18.295)</w:t>
            </w:r>
          </w:p>
        </w:tc>
        <w:tc>
          <w:tcPr>
            <w:tcW w:w="121" w:type="pct"/>
            <w:tcBorders>
              <w:top w:val="nil"/>
              <w:left w:val="nil"/>
              <w:bottom w:val="nil"/>
              <w:right w:val="nil"/>
            </w:tcBorders>
            <w:vAlign w:val="center"/>
            <w:hideMark/>
          </w:tcPr>
          <w:p w14:paraId="3D92077F" w14:textId="77777777" w:rsidR="00AA15F6" w:rsidRPr="008952AE" w:rsidRDefault="00AA15F6" w:rsidP="00AA15F6">
            <w:pPr>
              <w:jc w:val="right"/>
              <w:rPr>
                <w:rFonts w:ascii="Arial" w:hAnsi="Arial" w:cs="Arial"/>
                <w:color w:val="000000"/>
                <w:sz w:val="18"/>
                <w:szCs w:val="18"/>
              </w:rPr>
            </w:pPr>
          </w:p>
        </w:tc>
        <w:tc>
          <w:tcPr>
            <w:tcW w:w="775" w:type="pct"/>
            <w:tcBorders>
              <w:top w:val="nil"/>
              <w:left w:val="nil"/>
              <w:bottom w:val="nil"/>
              <w:right w:val="nil"/>
            </w:tcBorders>
            <w:noWrap/>
            <w:vAlign w:val="center"/>
            <w:hideMark/>
          </w:tcPr>
          <w:p w14:paraId="26366B7B" w14:textId="375B7787" w:rsidR="00AA15F6" w:rsidRPr="008952AE" w:rsidRDefault="00AA15F6" w:rsidP="00AA15F6">
            <w:pPr>
              <w:jc w:val="right"/>
              <w:rPr>
                <w:rFonts w:ascii="Arial" w:hAnsi="Arial" w:cs="Arial"/>
                <w:color w:val="000000"/>
                <w:sz w:val="18"/>
                <w:szCs w:val="18"/>
              </w:rPr>
            </w:pPr>
            <w:r w:rsidRPr="008952AE">
              <w:rPr>
                <w:rFonts w:ascii="Arial" w:hAnsi="Arial" w:cs="Arial"/>
                <w:color w:val="000000"/>
                <w:sz w:val="18"/>
                <w:szCs w:val="18"/>
              </w:rPr>
              <w:t>(4.859)</w:t>
            </w:r>
          </w:p>
        </w:tc>
      </w:tr>
      <w:tr w:rsidR="00AA15F6" w:rsidRPr="008952AE" w14:paraId="23E049B2" w14:textId="77777777" w:rsidTr="00AA15F6">
        <w:trPr>
          <w:trHeight w:val="170"/>
        </w:trPr>
        <w:tc>
          <w:tcPr>
            <w:tcW w:w="2880" w:type="pct"/>
            <w:tcBorders>
              <w:top w:val="nil"/>
              <w:left w:val="nil"/>
              <w:bottom w:val="nil"/>
              <w:right w:val="nil"/>
            </w:tcBorders>
            <w:noWrap/>
            <w:vAlign w:val="center"/>
            <w:hideMark/>
          </w:tcPr>
          <w:p w14:paraId="180A695A" w14:textId="77777777" w:rsidR="00AA15F6" w:rsidRPr="008952AE" w:rsidRDefault="00AA15F6" w:rsidP="00AA15F6">
            <w:pPr>
              <w:rPr>
                <w:rFonts w:ascii="Arial" w:hAnsi="Arial" w:cs="Arial"/>
                <w:color w:val="000000"/>
                <w:sz w:val="18"/>
                <w:szCs w:val="18"/>
              </w:rPr>
            </w:pPr>
            <w:r w:rsidRPr="008952AE">
              <w:rPr>
                <w:rFonts w:ascii="Arial" w:hAnsi="Arial" w:cs="Arial"/>
                <w:color w:val="000000"/>
                <w:sz w:val="18"/>
                <w:szCs w:val="18"/>
              </w:rPr>
              <w:t xml:space="preserve">  Gastos com desenvolvimento</w:t>
            </w:r>
          </w:p>
        </w:tc>
        <w:tc>
          <w:tcPr>
            <w:tcW w:w="346" w:type="pct"/>
            <w:tcBorders>
              <w:top w:val="nil"/>
              <w:left w:val="nil"/>
              <w:bottom w:val="nil"/>
              <w:right w:val="nil"/>
            </w:tcBorders>
            <w:vAlign w:val="bottom"/>
            <w:hideMark/>
          </w:tcPr>
          <w:p w14:paraId="6278686D" w14:textId="77777777" w:rsidR="00AA15F6" w:rsidRPr="008952AE" w:rsidRDefault="00AA15F6" w:rsidP="00AA15F6">
            <w:pPr>
              <w:jc w:val="right"/>
              <w:rPr>
                <w:rFonts w:ascii="Arial" w:hAnsi="Arial" w:cs="Arial"/>
                <w:sz w:val="18"/>
                <w:szCs w:val="18"/>
              </w:rPr>
            </w:pPr>
            <w:r w:rsidRPr="008952AE">
              <w:rPr>
                <w:rFonts w:ascii="Arial" w:hAnsi="Arial" w:cs="Arial"/>
                <w:sz w:val="18"/>
                <w:szCs w:val="18"/>
              </w:rPr>
              <w:t>23</w:t>
            </w:r>
          </w:p>
        </w:tc>
        <w:tc>
          <w:tcPr>
            <w:tcW w:w="103" w:type="pct"/>
            <w:tcBorders>
              <w:top w:val="nil"/>
              <w:left w:val="nil"/>
              <w:bottom w:val="nil"/>
              <w:right w:val="nil"/>
            </w:tcBorders>
            <w:vAlign w:val="center"/>
            <w:hideMark/>
          </w:tcPr>
          <w:p w14:paraId="404B096B" w14:textId="77777777" w:rsidR="00AA15F6" w:rsidRPr="008952AE" w:rsidRDefault="00AA15F6" w:rsidP="00AA15F6">
            <w:pPr>
              <w:jc w:val="right"/>
              <w:rPr>
                <w:rFonts w:ascii="Arial" w:hAnsi="Arial" w:cs="Arial"/>
                <w:sz w:val="18"/>
                <w:szCs w:val="18"/>
              </w:rPr>
            </w:pPr>
          </w:p>
        </w:tc>
        <w:tc>
          <w:tcPr>
            <w:tcW w:w="775" w:type="pct"/>
            <w:tcBorders>
              <w:top w:val="nil"/>
              <w:left w:val="nil"/>
              <w:bottom w:val="nil"/>
              <w:right w:val="nil"/>
            </w:tcBorders>
            <w:noWrap/>
            <w:vAlign w:val="center"/>
            <w:hideMark/>
          </w:tcPr>
          <w:p w14:paraId="19B53653" w14:textId="2B4981B3" w:rsidR="00AA15F6" w:rsidRPr="008952AE" w:rsidRDefault="00AA15F6" w:rsidP="00AA15F6">
            <w:pPr>
              <w:jc w:val="right"/>
              <w:rPr>
                <w:rFonts w:ascii="Arial" w:hAnsi="Arial" w:cs="Arial"/>
                <w:color w:val="000000"/>
                <w:sz w:val="18"/>
                <w:szCs w:val="18"/>
              </w:rPr>
            </w:pPr>
            <w:r w:rsidRPr="008952AE">
              <w:rPr>
                <w:rFonts w:ascii="Arial" w:hAnsi="Arial" w:cs="Arial"/>
                <w:color w:val="000000"/>
                <w:sz w:val="18"/>
                <w:szCs w:val="18"/>
              </w:rPr>
              <w:t>(8.000)</w:t>
            </w:r>
          </w:p>
        </w:tc>
        <w:tc>
          <w:tcPr>
            <w:tcW w:w="121" w:type="pct"/>
            <w:tcBorders>
              <w:top w:val="nil"/>
              <w:left w:val="nil"/>
              <w:bottom w:val="nil"/>
              <w:right w:val="nil"/>
            </w:tcBorders>
            <w:vAlign w:val="center"/>
            <w:hideMark/>
          </w:tcPr>
          <w:p w14:paraId="57F1C992" w14:textId="77777777" w:rsidR="00AA15F6" w:rsidRPr="008952AE" w:rsidRDefault="00AA15F6" w:rsidP="00AA15F6">
            <w:pPr>
              <w:jc w:val="right"/>
              <w:rPr>
                <w:rFonts w:ascii="Arial" w:hAnsi="Arial" w:cs="Arial"/>
                <w:color w:val="000000"/>
                <w:sz w:val="18"/>
                <w:szCs w:val="18"/>
              </w:rPr>
            </w:pPr>
          </w:p>
        </w:tc>
        <w:tc>
          <w:tcPr>
            <w:tcW w:w="775" w:type="pct"/>
            <w:tcBorders>
              <w:top w:val="nil"/>
              <w:left w:val="nil"/>
              <w:bottom w:val="nil"/>
              <w:right w:val="nil"/>
            </w:tcBorders>
            <w:noWrap/>
            <w:vAlign w:val="center"/>
            <w:hideMark/>
          </w:tcPr>
          <w:p w14:paraId="71CEC173" w14:textId="4D42EB7D" w:rsidR="00AA15F6" w:rsidRPr="008952AE" w:rsidRDefault="00AA15F6" w:rsidP="00AA15F6">
            <w:pPr>
              <w:jc w:val="right"/>
              <w:rPr>
                <w:rFonts w:ascii="Arial" w:hAnsi="Arial" w:cs="Arial"/>
                <w:color w:val="000000"/>
                <w:sz w:val="18"/>
                <w:szCs w:val="18"/>
              </w:rPr>
            </w:pPr>
            <w:r w:rsidRPr="008952AE">
              <w:rPr>
                <w:rFonts w:ascii="Arial" w:hAnsi="Arial" w:cs="Arial"/>
                <w:color w:val="000000"/>
                <w:sz w:val="18"/>
                <w:szCs w:val="18"/>
              </w:rPr>
              <w:t>(15.293)</w:t>
            </w:r>
          </w:p>
        </w:tc>
      </w:tr>
      <w:tr w:rsidR="00AA15F6" w:rsidRPr="008952AE" w14:paraId="6F259193" w14:textId="77777777" w:rsidTr="00AA15F6">
        <w:trPr>
          <w:trHeight w:val="170"/>
        </w:trPr>
        <w:tc>
          <w:tcPr>
            <w:tcW w:w="2880" w:type="pct"/>
            <w:tcBorders>
              <w:top w:val="nil"/>
              <w:left w:val="nil"/>
              <w:bottom w:val="nil"/>
              <w:right w:val="nil"/>
            </w:tcBorders>
            <w:noWrap/>
            <w:vAlign w:val="center"/>
            <w:hideMark/>
          </w:tcPr>
          <w:p w14:paraId="6E78014F" w14:textId="77777777" w:rsidR="00AA15F6" w:rsidRPr="008952AE" w:rsidRDefault="00AA15F6" w:rsidP="00AA15F6">
            <w:pPr>
              <w:rPr>
                <w:rFonts w:ascii="Arial" w:hAnsi="Arial" w:cs="Arial"/>
                <w:color w:val="000000"/>
                <w:sz w:val="18"/>
                <w:szCs w:val="18"/>
              </w:rPr>
            </w:pPr>
            <w:r w:rsidRPr="008952AE">
              <w:rPr>
                <w:rFonts w:ascii="Arial" w:hAnsi="Arial" w:cs="Arial"/>
                <w:color w:val="000000"/>
                <w:sz w:val="18"/>
                <w:szCs w:val="18"/>
              </w:rPr>
              <w:t xml:space="preserve">  Resultado com participações societárias</w:t>
            </w:r>
          </w:p>
        </w:tc>
        <w:tc>
          <w:tcPr>
            <w:tcW w:w="346" w:type="pct"/>
            <w:tcBorders>
              <w:top w:val="nil"/>
              <w:left w:val="nil"/>
              <w:bottom w:val="nil"/>
              <w:right w:val="nil"/>
            </w:tcBorders>
            <w:vAlign w:val="center"/>
            <w:hideMark/>
          </w:tcPr>
          <w:p w14:paraId="0CD73720" w14:textId="77777777" w:rsidR="00AA15F6" w:rsidRPr="008952AE" w:rsidRDefault="00AA15F6" w:rsidP="00AA15F6">
            <w:pPr>
              <w:jc w:val="right"/>
              <w:rPr>
                <w:rFonts w:ascii="Arial" w:hAnsi="Arial" w:cs="Arial"/>
                <w:sz w:val="18"/>
                <w:szCs w:val="18"/>
              </w:rPr>
            </w:pPr>
            <w:r w:rsidRPr="008952AE">
              <w:rPr>
                <w:rFonts w:ascii="Arial" w:hAnsi="Arial" w:cs="Arial"/>
                <w:sz w:val="18"/>
                <w:szCs w:val="18"/>
              </w:rPr>
              <w:t>11</w:t>
            </w:r>
          </w:p>
        </w:tc>
        <w:tc>
          <w:tcPr>
            <w:tcW w:w="103" w:type="pct"/>
            <w:tcBorders>
              <w:top w:val="nil"/>
              <w:left w:val="nil"/>
              <w:bottom w:val="nil"/>
              <w:right w:val="nil"/>
            </w:tcBorders>
            <w:vAlign w:val="center"/>
            <w:hideMark/>
          </w:tcPr>
          <w:p w14:paraId="376A912E" w14:textId="77777777" w:rsidR="00AA15F6" w:rsidRPr="008952AE" w:rsidRDefault="00AA15F6" w:rsidP="00AA15F6">
            <w:pPr>
              <w:jc w:val="right"/>
              <w:rPr>
                <w:rFonts w:ascii="Arial" w:hAnsi="Arial" w:cs="Arial"/>
                <w:sz w:val="18"/>
                <w:szCs w:val="18"/>
              </w:rPr>
            </w:pPr>
          </w:p>
        </w:tc>
        <w:tc>
          <w:tcPr>
            <w:tcW w:w="775" w:type="pct"/>
            <w:tcBorders>
              <w:top w:val="nil"/>
              <w:left w:val="nil"/>
              <w:bottom w:val="nil"/>
              <w:right w:val="nil"/>
            </w:tcBorders>
            <w:noWrap/>
            <w:vAlign w:val="center"/>
            <w:hideMark/>
          </w:tcPr>
          <w:p w14:paraId="0E50614A" w14:textId="624246D2" w:rsidR="00AA15F6" w:rsidRPr="008952AE" w:rsidRDefault="00AA15F6" w:rsidP="00AA15F6">
            <w:pPr>
              <w:jc w:val="right"/>
              <w:rPr>
                <w:rFonts w:ascii="Arial" w:hAnsi="Arial" w:cs="Arial"/>
                <w:color w:val="000000"/>
                <w:sz w:val="18"/>
                <w:szCs w:val="18"/>
              </w:rPr>
            </w:pPr>
            <w:r w:rsidRPr="008952AE">
              <w:rPr>
                <w:rFonts w:ascii="Arial" w:hAnsi="Arial" w:cs="Arial"/>
                <w:color w:val="000000"/>
                <w:sz w:val="18"/>
                <w:szCs w:val="18"/>
              </w:rPr>
              <w:t>307</w:t>
            </w:r>
          </w:p>
        </w:tc>
        <w:tc>
          <w:tcPr>
            <w:tcW w:w="121" w:type="pct"/>
            <w:tcBorders>
              <w:top w:val="nil"/>
              <w:left w:val="nil"/>
              <w:bottom w:val="nil"/>
              <w:right w:val="nil"/>
            </w:tcBorders>
            <w:vAlign w:val="center"/>
            <w:hideMark/>
          </w:tcPr>
          <w:p w14:paraId="3CB1039D" w14:textId="77777777" w:rsidR="00AA15F6" w:rsidRPr="008952AE" w:rsidRDefault="00AA15F6" w:rsidP="00AA15F6">
            <w:pPr>
              <w:jc w:val="right"/>
              <w:rPr>
                <w:rFonts w:ascii="Arial" w:hAnsi="Arial" w:cs="Arial"/>
                <w:color w:val="000000"/>
                <w:sz w:val="18"/>
                <w:szCs w:val="18"/>
              </w:rPr>
            </w:pPr>
          </w:p>
        </w:tc>
        <w:tc>
          <w:tcPr>
            <w:tcW w:w="775" w:type="pct"/>
            <w:tcBorders>
              <w:top w:val="nil"/>
              <w:left w:val="nil"/>
              <w:bottom w:val="nil"/>
              <w:right w:val="nil"/>
            </w:tcBorders>
            <w:noWrap/>
            <w:vAlign w:val="center"/>
            <w:hideMark/>
          </w:tcPr>
          <w:p w14:paraId="6DE46C8F" w14:textId="4DAF2910" w:rsidR="00AA15F6" w:rsidRPr="008952AE" w:rsidRDefault="00AA15F6" w:rsidP="00AA15F6">
            <w:pPr>
              <w:jc w:val="right"/>
              <w:rPr>
                <w:rFonts w:ascii="Arial" w:hAnsi="Arial" w:cs="Arial"/>
                <w:color w:val="000000"/>
                <w:sz w:val="18"/>
                <w:szCs w:val="18"/>
              </w:rPr>
            </w:pPr>
            <w:r w:rsidRPr="008952AE">
              <w:rPr>
                <w:rFonts w:ascii="Arial" w:hAnsi="Arial" w:cs="Arial"/>
                <w:color w:val="000000"/>
                <w:sz w:val="18"/>
                <w:szCs w:val="18"/>
              </w:rPr>
              <w:t>(663)</w:t>
            </w:r>
          </w:p>
        </w:tc>
      </w:tr>
      <w:tr w:rsidR="00AA15F6" w:rsidRPr="008952AE" w14:paraId="016E9FE4" w14:textId="77777777" w:rsidTr="00AA15F6">
        <w:trPr>
          <w:trHeight w:val="170"/>
        </w:trPr>
        <w:tc>
          <w:tcPr>
            <w:tcW w:w="2880" w:type="pct"/>
            <w:tcBorders>
              <w:top w:val="nil"/>
              <w:left w:val="nil"/>
              <w:bottom w:val="nil"/>
              <w:right w:val="nil"/>
            </w:tcBorders>
            <w:noWrap/>
            <w:vAlign w:val="center"/>
            <w:hideMark/>
          </w:tcPr>
          <w:p w14:paraId="0F4E9656" w14:textId="77777777" w:rsidR="00AA15F6" w:rsidRPr="008952AE" w:rsidRDefault="00AA15F6" w:rsidP="00AA15F6">
            <w:pPr>
              <w:rPr>
                <w:rFonts w:ascii="Arial" w:hAnsi="Arial" w:cs="Arial"/>
                <w:color w:val="000000"/>
                <w:sz w:val="18"/>
                <w:szCs w:val="18"/>
              </w:rPr>
            </w:pPr>
            <w:r w:rsidRPr="008952AE">
              <w:rPr>
                <w:rFonts w:ascii="Arial" w:hAnsi="Arial" w:cs="Arial"/>
                <w:color w:val="000000"/>
                <w:sz w:val="18"/>
                <w:szCs w:val="18"/>
              </w:rPr>
              <w:t xml:space="preserve">  Outras receitas (despesas) operacionais, líquidas</w:t>
            </w:r>
          </w:p>
        </w:tc>
        <w:tc>
          <w:tcPr>
            <w:tcW w:w="346" w:type="pct"/>
            <w:tcBorders>
              <w:top w:val="nil"/>
              <w:left w:val="nil"/>
              <w:bottom w:val="nil"/>
              <w:right w:val="nil"/>
            </w:tcBorders>
            <w:vAlign w:val="center"/>
            <w:hideMark/>
          </w:tcPr>
          <w:p w14:paraId="54EA244D" w14:textId="77777777" w:rsidR="00AA15F6" w:rsidRPr="008952AE" w:rsidRDefault="00AA15F6" w:rsidP="00AA15F6">
            <w:pPr>
              <w:jc w:val="right"/>
              <w:rPr>
                <w:rFonts w:ascii="Arial" w:hAnsi="Arial" w:cs="Arial"/>
                <w:sz w:val="18"/>
                <w:szCs w:val="18"/>
              </w:rPr>
            </w:pPr>
            <w:r w:rsidRPr="008952AE">
              <w:rPr>
                <w:rFonts w:ascii="Arial" w:hAnsi="Arial" w:cs="Arial"/>
                <w:sz w:val="18"/>
                <w:szCs w:val="18"/>
              </w:rPr>
              <w:t>24</w:t>
            </w:r>
          </w:p>
        </w:tc>
        <w:tc>
          <w:tcPr>
            <w:tcW w:w="103" w:type="pct"/>
            <w:tcBorders>
              <w:top w:val="nil"/>
              <w:left w:val="nil"/>
              <w:bottom w:val="nil"/>
              <w:right w:val="nil"/>
            </w:tcBorders>
            <w:vAlign w:val="center"/>
            <w:hideMark/>
          </w:tcPr>
          <w:p w14:paraId="357F8D9E" w14:textId="77777777" w:rsidR="00AA15F6" w:rsidRPr="008952AE" w:rsidRDefault="00AA15F6" w:rsidP="00AA15F6">
            <w:pPr>
              <w:jc w:val="right"/>
              <w:rPr>
                <w:rFonts w:ascii="Arial" w:hAnsi="Arial" w:cs="Arial"/>
                <w:sz w:val="18"/>
                <w:szCs w:val="18"/>
              </w:rPr>
            </w:pPr>
          </w:p>
        </w:tc>
        <w:tc>
          <w:tcPr>
            <w:tcW w:w="775" w:type="pct"/>
            <w:tcBorders>
              <w:top w:val="nil"/>
              <w:left w:val="nil"/>
              <w:bottom w:val="single" w:sz="8" w:space="0" w:color="auto"/>
              <w:right w:val="nil"/>
            </w:tcBorders>
            <w:noWrap/>
            <w:vAlign w:val="center"/>
            <w:hideMark/>
          </w:tcPr>
          <w:p w14:paraId="7968B299" w14:textId="47D5FF6A" w:rsidR="00AA15F6" w:rsidRPr="008952AE" w:rsidRDefault="00AA15F6" w:rsidP="00AA15F6">
            <w:pPr>
              <w:jc w:val="right"/>
              <w:rPr>
                <w:rFonts w:ascii="Arial" w:hAnsi="Arial" w:cs="Arial"/>
                <w:color w:val="000000"/>
                <w:sz w:val="18"/>
                <w:szCs w:val="18"/>
              </w:rPr>
            </w:pPr>
            <w:r w:rsidRPr="008952AE">
              <w:rPr>
                <w:rFonts w:ascii="Arial" w:hAnsi="Arial" w:cs="Arial"/>
                <w:color w:val="000000"/>
                <w:sz w:val="18"/>
                <w:szCs w:val="18"/>
              </w:rPr>
              <w:t>(3.326)</w:t>
            </w:r>
          </w:p>
        </w:tc>
        <w:tc>
          <w:tcPr>
            <w:tcW w:w="121" w:type="pct"/>
            <w:tcBorders>
              <w:top w:val="nil"/>
              <w:left w:val="nil"/>
              <w:bottom w:val="nil"/>
              <w:right w:val="nil"/>
            </w:tcBorders>
            <w:vAlign w:val="center"/>
            <w:hideMark/>
          </w:tcPr>
          <w:p w14:paraId="40988D5F" w14:textId="77777777" w:rsidR="00AA15F6" w:rsidRPr="008952AE" w:rsidRDefault="00AA15F6" w:rsidP="00AA15F6">
            <w:pPr>
              <w:jc w:val="right"/>
              <w:rPr>
                <w:rFonts w:ascii="Arial" w:hAnsi="Arial" w:cs="Arial"/>
                <w:color w:val="000000"/>
                <w:sz w:val="18"/>
                <w:szCs w:val="18"/>
              </w:rPr>
            </w:pPr>
          </w:p>
        </w:tc>
        <w:tc>
          <w:tcPr>
            <w:tcW w:w="775" w:type="pct"/>
            <w:tcBorders>
              <w:top w:val="nil"/>
              <w:left w:val="nil"/>
              <w:bottom w:val="single" w:sz="8" w:space="0" w:color="auto"/>
              <w:right w:val="nil"/>
            </w:tcBorders>
            <w:noWrap/>
            <w:vAlign w:val="center"/>
            <w:hideMark/>
          </w:tcPr>
          <w:p w14:paraId="37743DAB" w14:textId="2B4558E0" w:rsidR="00AA15F6" w:rsidRPr="008952AE" w:rsidRDefault="00AA15F6" w:rsidP="00AA15F6">
            <w:pPr>
              <w:jc w:val="right"/>
              <w:rPr>
                <w:rFonts w:ascii="Arial" w:hAnsi="Arial" w:cs="Arial"/>
                <w:color w:val="000000"/>
                <w:sz w:val="18"/>
                <w:szCs w:val="18"/>
              </w:rPr>
            </w:pPr>
            <w:r w:rsidRPr="008952AE">
              <w:rPr>
                <w:rFonts w:ascii="Arial" w:hAnsi="Arial" w:cs="Arial"/>
                <w:color w:val="000000"/>
                <w:sz w:val="18"/>
                <w:szCs w:val="18"/>
              </w:rPr>
              <w:t>21</w:t>
            </w:r>
          </w:p>
        </w:tc>
      </w:tr>
      <w:tr w:rsidR="00AA15F6" w:rsidRPr="008952AE" w14:paraId="32E20EFB" w14:textId="77777777" w:rsidTr="00AA15F6">
        <w:trPr>
          <w:trHeight w:val="170"/>
        </w:trPr>
        <w:tc>
          <w:tcPr>
            <w:tcW w:w="2880" w:type="pct"/>
            <w:tcBorders>
              <w:top w:val="nil"/>
              <w:left w:val="nil"/>
              <w:bottom w:val="nil"/>
              <w:right w:val="nil"/>
            </w:tcBorders>
            <w:noWrap/>
            <w:vAlign w:val="center"/>
            <w:hideMark/>
          </w:tcPr>
          <w:p w14:paraId="0BF8AE58" w14:textId="77777777" w:rsidR="00AA15F6" w:rsidRPr="008952AE" w:rsidRDefault="00AA15F6" w:rsidP="00AA15F6">
            <w:pPr>
              <w:jc w:val="right"/>
              <w:rPr>
                <w:rFonts w:ascii="Arial" w:hAnsi="Arial" w:cs="Arial"/>
                <w:color w:val="000000"/>
                <w:sz w:val="18"/>
                <w:szCs w:val="18"/>
              </w:rPr>
            </w:pPr>
          </w:p>
        </w:tc>
        <w:tc>
          <w:tcPr>
            <w:tcW w:w="346" w:type="pct"/>
            <w:tcBorders>
              <w:top w:val="nil"/>
              <w:left w:val="nil"/>
              <w:bottom w:val="nil"/>
              <w:right w:val="nil"/>
            </w:tcBorders>
            <w:vAlign w:val="center"/>
            <w:hideMark/>
          </w:tcPr>
          <w:p w14:paraId="5E452881" w14:textId="77777777" w:rsidR="00AA15F6" w:rsidRPr="008952AE" w:rsidRDefault="00AA15F6" w:rsidP="00AA15F6">
            <w:pPr>
              <w:jc w:val="right"/>
              <w:rPr>
                <w:rFonts w:ascii="Arial" w:hAnsi="Arial" w:cs="Arial"/>
                <w:sz w:val="18"/>
                <w:szCs w:val="18"/>
              </w:rPr>
            </w:pPr>
          </w:p>
        </w:tc>
        <w:tc>
          <w:tcPr>
            <w:tcW w:w="103" w:type="pct"/>
            <w:tcBorders>
              <w:top w:val="nil"/>
              <w:left w:val="nil"/>
              <w:bottom w:val="nil"/>
              <w:right w:val="nil"/>
            </w:tcBorders>
            <w:vAlign w:val="center"/>
            <w:hideMark/>
          </w:tcPr>
          <w:p w14:paraId="1E2FCD98" w14:textId="77777777" w:rsidR="00AA15F6" w:rsidRPr="008952AE" w:rsidRDefault="00AA15F6" w:rsidP="00AA15F6">
            <w:pPr>
              <w:jc w:val="right"/>
              <w:rPr>
                <w:rFonts w:ascii="Arial" w:hAnsi="Arial" w:cs="Arial"/>
                <w:sz w:val="18"/>
                <w:szCs w:val="18"/>
              </w:rPr>
            </w:pPr>
          </w:p>
        </w:tc>
        <w:tc>
          <w:tcPr>
            <w:tcW w:w="775" w:type="pct"/>
            <w:tcBorders>
              <w:top w:val="nil"/>
              <w:left w:val="nil"/>
              <w:bottom w:val="nil"/>
              <w:right w:val="nil"/>
            </w:tcBorders>
            <w:noWrap/>
            <w:vAlign w:val="center"/>
            <w:hideMark/>
          </w:tcPr>
          <w:p w14:paraId="2AEF1198" w14:textId="77777777" w:rsidR="00AA15F6" w:rsidRPr="008952AE" w:rsidRDefault="00AA15F6" w:rsidP="00AA15F6">
            <w:pPr>
              <w:jc w:val="right"/>
              <w:rPr>
                <w:rFonts w:ascii="Arial" w:hAnsi="Arial" w:cs="Arial"/>
                <w:sz w:val="18"/>
                <w:szCs w:val="18"/>
              </w:rPr>
            </w:pPr>
          </w:p>
        </w:tc>
        <w:tc>
          <w:tcPr>
            <w:tcW w:w="121" w:type="pct"/>
            <w:tcBorders>
              <w:top w:val="nil"/>
              <w:left w:val="nil"/>
              <w:bottom w:val="nil"/>
              <w:right w:val="nil"/>
            </w:tcBorders>
            <w:vAlign w:val="center"/>
            <w:hideMark/>
          </w:tcPr>
          <w:p w14:paraId="3082B1BC" w14:textId="77777777" w:rsidR="00AA15F6" w:rsidRPr="008952AE" w:rsidRDefault="00AA15F6" w:rsidP="00AA15F6">
            <w:pPr>
              <w:jc w:val="right"/>
              <w:rPr>
                <w:rFonts w:ascii="Arial" w:hAnsi="Arial" w:cs="Arial"/>
                <w:sz w:val="18"/>
                <w:szCs w:val="18"/>
              </w:rPr>
            </w:pPr>
          </w:p>
        </w:tc>
        <w:tc>
          <w:tcPr>
            <w:tcW w:w="775" w:type="pct"/>
            <w:tcBorders>
              <w:top w:val="nil"/>
              <w:left w:val="nil"/>
              <w:bottom w:val="nil"/>
              <w:right w:val="nil"/>
            </w:tcBorders>
            <w:noWrap/>
            <w:vAlign w:val="center"/>
            <w:hideMark/>
          </w:tcPr>
          <w:p w14:paraId="20E95802" w14:textId="77777777" w:rsidR="00AA15F6" w:rsidRPr="008952AE" w:rsidRDefault="00AA15F6" w:rsidP="00AA15F6">
            <w:pPr>
              <w:jc w:val="right"/>
              <w:rPr>
                <w:rFonts w:ascii="Arial" w:hAnsi="Arial" w:cs="Arial"/>
                <w:sz w:val="18"/>
                <w:szCs w:val="18"/>
              </w:rPr>
            </w:pPr>
          </w:p>
        </w:tc>
      </w:tr>
      <w:tr w:rsidR="00AA15F6" w:rsidRPr="008952AE" w14:paraId="52B4AE09" w14:textId="77777777" w:rsidTr="00AA15F6">
        <w:trPr>
          <w:trHeight w:val="170"/>
        </w:trPr>
        <w:tc>
          <w:tcPr>
            <w:tcW w:w="2880" w:type="pct"/>
            <w:tcBorders>
              <w:top w:val="nil"/>
              <w:left w:val="nil"/>
              <w:bottom w:val="nil"/>
              <w:right w:val="nil"/>
            </w:tcBorders>
            <w:noWrap/>
            <w:vAlign w:val="bottom"/>
            <w:hideMark/>
          </w:tcPr>
          <w:p w14:paraId="25658D40" w14:textId="77777777" w:rsidR="00AA15F6" w:rsidRPr="008952AE" w:rsidRDefault="00AA15F6" w:rsidP="00AA15F6">
            <w:pPr>
              <w:jc w:val="right"/>
              <w:rPr>
                <w:rFonts w:ascii="Arial" w:hAnsi="Arial" w:cs="Arial"/>
                <w:sz w:val="18"/>
                <w:szCs w:val="18"/>
              </w:rPr>
            </w:pPr>
          </w:p>
        </w:tc>
        <w:tc>
          <w:tcPr>
            <w:tcW w:w="346" w:type="pct"/>
            <w:tcBorders>
              <w:top w:val="nil"/>
              <w:left w:val="nil"/>
              <w:bottom w:val="nil"/>
              <w:right w:val="nil"/>
            </w:tcBorders>
            <w:vAlign w:val="bottom"/>
            <w:hideMark/>
          </w:tcPr>
          <w:p w14:paraId="43E89077" w14:textId="77777777" w:rsidR="00AA15F6" w:rsidRPr="008952AE" w:rsidRDefault="00AA15F6" w:rsidP="00AA15F6">
            <w:pPr>
              <w:jc w:val="right"/>
              <w:rPr>
                <w:rFonts w:ascii="Arial" w:hAnsi="Arial" w:cs="Arial"/>
                <w:sz w:val="18"/>
                <w:szCs w:val="18"/>
              </w:rPr>
            </w:pPr>
          </w:p>
        </w:tc>
        <w:tc>
          <w:tcPr>
            <w:tcW w:w="103" w:type="pct"/>
            <w:tcBorders>
              <w:top w:val="nil"/>
              <w:left w:val="nil"/>
              <w:bottom w:val="nil"/>
              <w:right w:val="nil"/>
            </w:tcBorders>
            <w:vAlign w:val="center"/>
            <w:hideMark/>
          </w:tcPr>
          <w:p w14:paraId="4BFAF242" w14:textId="77777777" w:rsidR="00AA15F6" w:rsidRPr="008952AE" w:rsidRDefault="00AA15F6" w:rsidP="00AA15F6">
            <w:pPr>
              <w:jc w:val="right"/>
              <w:rPr>
                <w:rFonts w:ascii="Arial" w:hAnsi="Arial" w:cs="Arial"/>
                <w:sz w:val="18"/>
                <w:szCs w:val="18"/>
              </w:rPr>
            </w:pPr>
          </w:p>
        </w:tc>
        <w:tc>
          <w:tcPr>
            <w:tcW w:w="775" w:type="pct"/>
            <w:tcBorders>
              <w:top w:val="nil"/>
              <w:left w:val="nil"/>
              <w:bottom w:val="single" w:sz="8" w:space="0" w:color="auto"/>
              <w:right w:val="nil"/>
            </w:tcBorders>
            <w:noWrap/>
            <w:vAlign w:val="center"/>
            <w:hideMark/>
          </w:tcPr>
          <w:p w14:paraId="752C9D53" w14:textId="67FDDE8B" w:rsidR="00AA15F6" w:rsidRPr="008952AE" w:rsidRDefault="00AA15F6" w:rsidP="00AA15F6">
            <w:pPr>
              <w:jc w:val="right"/>
              <w:rPr>
                <w:rFonts w:ascii="Arial" w:hAnsi="Arial" w:cs="Arial"/>
                <w:color w:val="000000"/>
                <w:sz w:val="18"/>
                <w:szCs w:val="18"/>
              </w:rPr>
            </w:pPr>
            <w:r w:rsidRPr="008952AE">
              <w:rPr>
                <w:rFonts w:ascii="Arial" w:hAnsi="Arial" w:cs="Arial"/>
                <w:color w:val="000000"/>
                <w:sz w:val="18"/>
                <w:szCs w:val="18"/>
              </w:rPr>
              <w:t>(29.314)</w:t>
            </w:r>
          </w:p>
        </w:tc>
        <w:tc>
          <w:tcPr>
            <w:tcW w:w="121" w:type="pct"/>
            <w:tcBorders>
              <w:top w:val="nil"/>
              <w:left w:val="nil"/>
              <w:bottom w:val="nil"/>
              <w:right w:val="nil"/>
            </w:tcBorders>
            <w:noWrap/>
            <w:vAlign w:val="center"/>
            <w:hideMark/>
          </w:tcPr>
          <w:p w14:paraId="4B9C60B4" w14:textId="77777777" w:rsidR="00AA15F6" w:rsidRPr="008952AE" w:rsidRDefault="00AA15F6" w:rsidP="00AA15F6">
            <w:pPr>
              <w:jc w:val="right"/>
              <w:rPr>
                <w:rFonts w:ascii="Arial" w:hAnsi="Arial" w:cs="Arial"/>
                <w:color w:val="000000"/>
                <w:sz w:val="18"/>
                <w:szCs w:val="18"/>
              </w:rPr>
            </w:pPr>
          </w:p>
        </w:tc>
        <w:tc>
          <w:tcPr>
            <w:tcW w:w="775" w:type="pct"/>
            <w:tcBorders>
              <w:top w:val="nil"/>
              <w:left w:val="nil"/>
              <w:bottom w:val="single" w:sz="8" w:space="0" w:color="auto"/>
              <w:right w:val="nil"/>
            </w:tcBorders>
            <w:noWrap/>
            <w:vAlign w:val="center"/>
            <w:hideMark/>
          </w:tcPr>
          <w:p w14:paraId="4936B46E" w14:textId="67099E24" w:rsidR="00AA15F6" w:rsidRPr="008952AE" w:rsidRDefault="00AA15F6" w:rsidP="00AA15F6">
            <w:pPr>
              <w:jc w:val="right"/>
              <w:rPr>
                <w:rFonts w:ascii="Arial" w:hAnsi="Arial" w:cs="Arial"/>
                <w:color w:val="000000"/>
                <w:sz w:val="18"/>
                <w:szCs w:val="18"/>
              </w:rPr>
            </w:pPr>
            <w:r w:rsidRPr="008952AE">
              <w:rPr>
                <w:rFonts w:ascii="Arial" w:hAnsi="Arial" w:cs="Arial"/>
                <w:color w:val="000000"/>
                <w:sz w:val="18"/>
                <w:szCs w:val="18"/>
              </w:rPr>
              <w:t>(20.794)</w:t>
            </w:r>
          </w:p>
        </w:tc>
      </w:tr>
      <w:tr w:rsidR="00AA15F6" w:rsidRPr="008952AE" w14:paraId="1AFCA14C" w14:textId="77777777" w:rsidTr="00AA15F6">
        <w:trPr>
          <w:trHeight w:val="170"/>
        </w:trPr>
        <w:tc>
          <w:tcPr>
            <w:tcW w:w="2880" w:type="pct"/>
            <w:tcBorders>
              <w:top w:val="nil"/>
              <w:left w:val="nil"/>
              <w:bottom w:val="nil"/>
              <w:right w:val="nil"/>
            </w:tcBorders>
            <w:noWrap/>
            <w:vAlign w:val="bottom"/>
            <w:hideMark/>
          </w:tcPr>
          <w:p w14:paraId="78857372" w14:textId="77777777" w:rsidR="00AA15F6" w:rsidRPr="008952AE" w:rsidRDefault="00AA15F6" w:rsidP="00AA15F6">
            <w:pPr>
              <w:jc w:val="right"/>
              <w:rPr>
                <w:rFonts w:ascii="Arial" w:hAnsi="Arial" w:cs="Arial"/>
                <w:color w:val="000000"/>
                <w:sz w:val="18"/>
                <w:szCs w:val="18"/>
              </w:rPr>
            </w:pPr>
          </w:p>
        </w:tc>
        <w:tc>
          <w:tcPr>
            <w:tcW w:w="346" w:type="pct"/>
            <w:tcBorders>
              <w:top w:val="nil"/>
              <w:left w:val="nil"/>
              <w:bottom w:val="nil"/>
              <w:right w:val="nil"/>
            </w:tcBorders>
            <w:vAlign w:val="bottom"/>
            <w:hideMark/>
          </w:tcPr>
          <w:p w14:paraId="32AAD6FF" w14:textId="77777777" w:rsidR="00AA15F6" w:rsidRPr="008952AE" w:rsidRDefault="00AA15F6" w:rsidP="00AA15F6">
            <w:pPr>
              <w:jc w:val="right"/>
              <w:rPr>
                <w:rFonts w:ascii="Arial" w:hAnsi="Arial" w:cs="Arial"/>
                <w:sz w:val="18"/>
                <w:szCs w:val="18"/>
              </w:rPr>
            </w:pPr>
          </w:p>
        </w:tc>
        <w:tc>
          <w:tcPr>
            <w:tcW w:w="103" w:type="pct"/>
            <w:tcBorders>
              <w:top w:val="nil"/>
              <w:left w:val="nil"/>
              <w:bottom w:val="nil"/>
              <w:right w:val="nil"/>
            </w:tcBorders>
            <w:vAlign w:val="center"/>
            <w:hideMark/>
          </w:tcPr>
          <w:p w14:paraId="5F06D4C5" w14:textId="77777777" w:rsidR="00AA15F6" w:rsidRPr="008952AE" w:rsidRDefault="00AA15F6" w:rsidP="00AA15F6">
            <w:pPr>
              <w:jc w:val="right"/>
              <w:rPr>
                <w:rFonts w:ascii="Arial" w:hAnsi="Arial" w:cs="Arial"/>
                <w:sz w:val="18"/>
                <w:szCs w:val="18"/>
              </w:rPr>
            </w:pPr>
          </w:p>
        </w:tc>
        <w:tc>
          <w:tcPr>
            <w:tcW w:w="775" w:type="pct"/>
            <w:tcBorders>
              <w:top w:val="nil"/>
              <w:left w:val="nil"/>
              <w:bottom w:val="nil"/>
              <w:right w:val="nil"/>
            </w:tcBorders>
            <w:noWrap/>
            <w:vAlign w:val="center"/>
            <w:hideMark/>
          </w:tcPr>
          <w:p w14:paraId="241D6521" w14:textId="77777777" w:rsidR="00AA15F6" w:rsidRPr="008952AE" w:rsidRDefault="00AA15F6" w:rsidP="00AA15F6">
            <w:pPr>
              <w:jc w:val="right"/>
              <w:rPr>
                <w:rFonts w:ascii="Arial" w:hAnsi="Arial" w:cs="Arial"/>
                <w:sz w:val="18"/>
                <w:szCs w:val="18"/>
              </w:rPr>
            </w:pPr>
          </w:p>
        </w:tc>
        <w:tc>
          <w:tcPr>
            <w:tcW w:w="121" w:type="pct"/>
            <w:tcBorders>
              <w:top w:val="nil"/>
              <w:left w:val="nil"/>
              <w:bottom w:val="nil"/>
              <w:right w:val="nil"/>
            </w:tcBorders>
            <w:vAlign w:val="center"/>
            <w:hideMark/>
          </w:tcPr>
          <w:p w14:paraId="16BD7B7B" w14:textId="77777777" w:rsidR="00AA15F6" w:rsidRPr="008952AE" w:rsidRDefault="00AA15F6" w:rsidP="00AA15F6">
            <w:pPr>
              <w:jc w:val="right"/>
              <w:rPr>
                <w:rFonts w:ascii="Arial" w:hAnsi="Arial" w:cs="Arial"/>
                <w:sz w:val="18"/>
                <w:szCs w:val="18"/>
              </w:rPr>
            </w:pPr>
          </w:p>
        </w:tc>
        <w:tc>
          <w:tcPr>
            <w:tcW w:w="775" w:type="pct"/>
            <w:tcBorders>
              <w:top w:val="nil"/>
              <w:left w:val="nil"/>
              <w:bottom w:val="nil"/>
              <w:right w:val="nil"/>
            </w:tcBorders>
            <w:noWrap/>
            <w:vAlign w:val="center"/>
            <w:hideMark/>
          </w:tcPr>
          <w:p w14:paraId="7E36E503" w14:textId="77777777" w:rsidR="00AA15F6" w:rsidRPr="008952AE" w:rsidRDefault="00AA15F6" w:rsidP="00AA15F6">
            <w:pPr>
              <w:jc w:val="right"/>
              <w:rPr>
                <w:rFonts w:ascii="Arial" w:hAnsi="Arial" w:cs="Arial"/>
                <w:sz w:val="18"/>
                <w:szCs w:val="18"/>
              </w:rPr>
            </w:pPr>
          </w:p>
        </w:tc>
      </w:tr>
      <w:tr w:rsidR="00AA15F6" w:rsidRPr="008952AE" w14:paraId="708167A8" w14:textId="77777777" w:rsidTr="00AA15F6">
        <w:trPr>
          <w:trHeight w:val="170"/>
        </w:trPr>
        <w:tc>
          <w:tcPr>
            <w:tcW w:w="2880" w:type="pct"/>
            <w:tcBorders>
              <w:top w:val="nil"/>
              <w:left w:val="nil"/>
              <w:bottom w:val="nil"/>
              <w:right w:val="nil"/>
            </w:tcBorders>
            <w:noWrap/>
            <w:vAlign w:val="center"/>
            <w:hideMark/>
          </w:tcPr>
          <w:p w14:paraId="68C4A82A" w14:textId="77777777" w:rsidR="00AA15F6" w:rsidRPr="008952AE" w:rsidRDefault="00AA15F6" w:rsidP="00AA15F6">
            <w:pPr>
              <w:rPr>
                <w:rFonts w:ascii="Arial" w:hAnsi="Arial" w:cs="Arial"/>
                <w:b/>
                <w:bCs/>
                <w:color w:val="000000"/>
                <w:sz w:val="18"/>
                <w:szCs w:val="18"/>
              </w:rPr>
            </w:pPr>
            <w:r w:rsidRPr="008952AE">
              <w:rPr>
                <w:rFonts w:ascii="Arial" w:hAnsi="Arial" w:cs="Arial"/>
                <w:b/>
                <w:bCs/>
                <w:color w:val="000000"/>
                <w:sz w:val="18"/>
                <w:szCs w:val="18"/>
              </w:rPr>
              <w:t xml:space="preserve">Lucro antes do resultado financeiro </w:t>
            </w:r>
          </w:p>
        </w:tc>
        <w:tc>
          <w:tcPr>
            <w:tcW w:w="346" w:type="pct"/>
            <w:tcBorders>
              <w:top w:val="nil"/>
              <w:left w:val="nil"/>
              <w:bottom w:val="nil"/>
              <w:right w:val="nil"/>
            </w:tcBorders>
            <w:vAlign w:val="bottom"/>
            <w:hideMark/>
          </w:tcPr>
          <w:p w14:paraId="5B743F01" w14:textId="77777777" w:rsidR="00AA15F6" w:rsidRPr="008952AE" w:rsidRDefault="00AA15F6" w:rsidP="00AA15F6">
            <w:pPr>
              <w:jc w:val="right"/>
              <w:rPr>
                <w:rFonts w:ascii="Arial" w:hAnsi="Arial" w:cs="Arial"/>
                <w:b/>
                <w:bCs/>
                <w:color w:val="000000"/>
                <w:sz w:val="18"/>
                <w:szCs w:val="18"/>
              </w:rPr>
            </w:pPr>
          </w:p>
        </w:tc>
        <w:tc>
          <w:tcPr>
            <w:tcW w:w="103" w:type="pct"/>
            <w:tcBorders>
              <w:top w:val="nil"/>
              <w:left w:val="nil"/>
              <w:bottom w:val="nil"/>
              <w:right w:val="nil"/>
            </w:tcBorders>
            <w:vAlign w:val="center"/>
            <w:hideMark/>
          </w:tcPr>
          <w:p w14:paraId="15A1EAD9" w14:textId="77777777" w:rsidR="00AA15F6" w:rsidRPr="008952AE" w:rsidRDefault="00AA15F6" w:rsidP="00AA15F6">
            <w:pPr>
              <w:jc w:val="right"/>
              <w:rPr>
                <w:rFonts w:ascii="Arial" w:hAnsi="Arial" w:cs="Arial"/>
                <w:sz w:val="18"/>
                <w:szCs w:val="18"/>
              </w:rPr>
            </w:pPr>
          </w:p>
        </w:tc>
        <w:tc>
          <w:tcPr>
            <w:tcW w:w="775" w:type="pct"/>
            <w:tcBorders>
              <w:top w:val="nil"/>
              <w:left w:val="nil"/>
              <w:bottom w:val="single" w:sz="8" w:space="0" w:color="auto"/>
              <w:right w:val="nil"/>
            </w:tcBorders>
            <w:noWrap/>
            <w:vAlign w:val="center"/>
            <w:hideMark/>
          </w:tcPr>
          <w:p w14:paraId="7FBB465E" w14:textId="31CD7FC2" w:rsidR="00AA15F6" w:rsidRPr="008952AE" w:rsidRDefault="00AA15F6" w:rsidP="00AA15F6">
            <w:pPr>
              <w:jc w:val="right"/>
              <w:rPr>
                <w:rFonts w:ascii="Arial" w:hAnsi="Arial" w:cs="Arial"/>
                <w:color w:val="000000"/>
                <w:sz w:val="18"/>
                <w:szCs w:val="18"/>
              </w:rPr>
            </w:pPr>
            <w:r w:rsidRPr="008952AE">
              <w:rPr>
                <w:rFonts w:ascii="Arial" w:hAnsi="Arial" w:cs="Arial"/>
                <w:color w:val="000000"/>
                <w:sz w:val="18"/>
                <w:szCs w:val="18"/>
              </w:rPr>
              <w:t>444.142</w:t>
            </w:r>
          </w:p>
        </w:tc>
        <w:tc>
          <w:tcPr>
            <w:tcW w:w="121" w:type="pct"/>
            <w:tcBorders>
              <w:top w:val="nil"/>
              <w:left w:val="nil"/>
              <w:bottom w:val="nil"/>
              <w:right w:val="nil"/>
            </w:tcBorders>
            <w:vAlign w:val="center"/>
            <w:hideMark/>
          </w:tcPr>
          <w:p w14:paraId="4E87858D" w14:textId="77777777" w:rsidR="00AA15F6" w:rsidRPr="008952AE" w:rsidRDefault="00AA15F6" w:rsidP="00AA15F6">
            <w:pPr>
              <w:jc w:val="right"/>
              <w:rPr>
                <w:rFonts w:ascii="Arial" w:hAnsi="Arial" w:cs="Arial"/>
                <w:color w:val="000000"/>
                <w:sz w:val="18"/>
                <w:szCs w:val="18"/>
              </w:rPr>
            </w:pPr>
          </w:p>
        </w:tc>
        <w:tc>
          <w:tcPr>
            <w:tcW w:w="775" w:type="pct"/>
            <w:tcBorders>
              <w:top w:val="nil"/>
              <w:left w:val="nil"/>
              <w:bottom w:val="single" w:sz="8" w:space="0" w:color="auto"/>
              <w:right w:val="nil"/>
            </w:tcBorders>
            <w:noWrap/>
            <w:vAlign w:val="center"/>
            <w:hideMark/>
          </w:tcPr>
          <w:p w14:paraId="401B4060" w14:textId="6940FDB6" w:rsidR="00AA15F6" w:rsidRPr="008952AE" w:rsidRDefault="00AA15F6" w:rsidP="00AA15F6">
            <w:pPr>
              <w:jc w:val="right"/>
              <w:rPr>
                <w:rFonts w:ascii="Arial" w:hAnsi="Arial" w:cs="Arial"/>
                <w:color w:val="000000"/>
                <w:sz w:val="18"/>
                <w:szCs w:val="18"/>
              </w:rPr>
            </w:pPr>
            <w:r w:rsidRPr="008952AE">
              <w:rPr>
                <w:rFonts w:ascii="Arial" w:hAnsi="Arial" w:cs="Arial"/>
                <w:color w:val="000000"/>
                <w:sz w:val="18"/>
                <w:szCs w:val="18"/>
              </w:rPr>
              <w:t>404.554</w:t>
            </w:r>
          </w:p>
        </w:tc>
      </w:tr>
      <w:tr w:rsidR="00AA15F6" w:rsidRPr="008952AE" w14:paraId="0703BED4" w14:textId="77777777" w:rsidTr="00AA15F6">
        <w:trPr>
          <w:trHeight w:val="170"/>
        </w:trPr>
        <w:tc>
          <w:tcPr>
            <w:tcW w:w="2880" w:type="pct"/>
            <w:tcBorders>
              <w:top w:val="nil"/>
              <w:left w:val="nil"/>
              <w:bottom w:val="nil"/>
              <w:right w:val="nil"/>
            </w:tcBorders>
            <w:noWrap/>
            <w:vAlign w:val="center"/>
            <w:hideMark/>
          </w:tcPr>
          <w:p w14:paraId="2F728E7F" w14:textId="77777777" w:rsidR="00AA15F6" w:rsidRPr="008952AE" w:rsidRDefault="00AA15F6" w:rsidP="00AA15F6">
            <w:pPr>
              <w:jc w:val="right"/>
              <w:rPr>
                <w:rFonts w:ascii="Arial" w:hAnsi="Arial" w:cs="Arial"/>
                <w:color w:val="000000"/>
                <w:sz w:val="18"/>
                <w:szCs w:val="18"/>
              </w:rPr>
            </w:pPr>
          </w:p>
        </w:tc>
        <w:tc>
          <w:tcPr>
            <w:tcW w:w="346" w:type="pct"/>
            <w:tcBorders>
              <w:top w:val="nil"/>
              <w:left w:val="nil"/>
              <w:bottom w:val="nil"/>
              <w:right w:val="nil"/>
            </w:tcBorders>
            <w:vAlign w:val="bottom"/>
            <w:hideMark/>
          </w:tcPr>
          <w:p w14:paraId="58D1585B" w14:textId="77777777" w:rsidR="00AA15F6" w:rsidRPr="008952AE" w:rsidRDefault="00AA15F6" w:rsidP="00AA15F6">
            <w:pPr>
              <w:jc w:val="right"/>
              <w:rPr>
                <w:rFonts w:ascii="Arial" w:hAnsi="Arial" w:cs="Arial"/>
                <w:sz w:val="18"/>
                <w:szCs w:val="18"/>
              </w:rPr>
            </w:pPr>
          </w:p>
        </w:tc>
        <w:tc>
          <w:tcPr>
            <w:tcW w:w="103" w:type="pct"/>
            <w:tcBorders>
              <w:top w:val="nil"/>
              <w:left w:val="nil"/>
              <w:bottom w:val="nil"/>
              <w:right w:val="nil"/>
            </w:tcBorders>
            <w:vAlign w:val="center"/>
            <w:hideMark/>
          </w:tcPr>
          <w:p w14:paraId="72377A11" w14:textId="77777777" w:rsidR="00AA15F6" w:rsidRPr="008952AE" w:rsidRDefault="00AA15F6" w:rsidP="00AA15F6">
            <w:pPr>
              <w:jc w:val="right"/>
              <w:rPr>
                <w:rFonts w:ascii="Arial" w:hAnsi="Arial" w:cs="Arial"/>
                <w:sz w:val="18"/>
                <w:szCs w:val="18"/>
              </w:rPr>
            </w:pPr>
          </w:p>
        </w:tc>
        <w:tc>
          <w:tcPr>
            <w:tcW w:w="775" w:type="pct"/>
            <w:tcBorders>
              <w:top w:val="nil"/>
              <w:left w:val="nil"/>
              <w:bottom w:val="nil"/>
              <w:right w:val="nil"/>
            </w:tcBorders>
            <w:noWrap/>
            <w:vAlign w:val="center"/>
            <w:hideMark/>
          </w:tcPr>
          <w:p w14:paraId="5552C44D" w14:textId="77777777" w:rsidR="00AA15F6" w:rsidRPr="008952AE" w:rsidRDefault="00AA15F6" w:rsidP="00AA15F6">
            <w:pPr>
              <w:jc w:val="right"/>
              <w:rPr>
                <w:rFonts w:ascii="Arial" w:hAnsi="Arial" w:cs="Arial"/>
                <w:sz w:val="18"/>
                <w:szCs w:val="18"/>
              </w:rPr>
            </w:pPr>
          </w:p>
        </w:tc>
        <w:tc>
          <w:tcPr>
            <w:tcW w:w="121" w:type="pct"/>
            <w:tcBorders>
              <w:top w:val="nil"/>
              <w:left w:val="nil"/>
              <w:bottom w:val="nil"/>
              <w:right w:val="nil"/>
            </w:tcBorders>
            <w:vAlign w:val="center"/>
            <w:hideMark/>
          </w:tcPr>
          <w:p w14:paraId="6341ADFD" w14:textId="77777777" w:rsidR="00AA15F6" w:rsidRPr="008952AE" w:rsidRDefault="00AA15F6" w:rsidP="00AA15F6">
            <w:pPr>
              <w:jc w:val="right"/>
              <w:rPr>
                <w:rFonts w:ascii="Arial" w:hAnsi="Arial" w:cs="Arial"/>
                <w:sz w:val="18"/>
                <w:szCs w:val="18"/>
              </w:rPr>
            </w:pPr>
          </w:p>
        </w:tc>
        <w:tc>
          <w:tcPr>
            <w:tcW w:w="775" w:type="pct"/>
            <w:tcBorders>
              <w:top w:val="nil"/>
              <w:left w:val="nil"/>
              <w:bottom w:val="nil"/>
              <w:right w:val="nil"/>
            </w:tcBorders>
            <w:noWrap/>
            <w:vAlign w:val="center"/>
            <w:hideMark/>
          </w:tcPr>
          <w:p w14:paraId="69BCB1F4" w14:textId="77777777" w:rsidR="00AA15F6" w:rsidRPr="008952AE" w:rsidRDefault="00AA15F6" w:rsidP="00AA15F6">
            <w:pPr>
              <w:jc w:val="right"/>
              <w:rPr>
                <w:rFonts w:ascii="Arial" w:hAnsi="Arial" w:cs="Arial"/>
                <w:sz w:val="18"/>
                <w:szCs w:val="18"/>
              </w:rPr>
            </w:pPr>
          </w:p>
        </w:tc>
      </w:tr>
      <w:tr w:rsidR="00AA15F6" w:rsidRPr="008952AE" w14:paraId="3F5D61F6" w14:textId="77777777" w:rsidTr="00AA15F6">
        <w:trPr>
          <w:trHeight w:val="170"/>
        </w:trPr>
        <w:tc>
          <w:tcPr>
            <w:tcW w:w="2880" w:type="pct"/>
            <w:tcBorders>
              <w:top w:val="nil"/>
              <w:left w:val="nil"/>
              <w:bottom w:val="nil"/>
              <w:right w:val="nil"/>
            </w:tcBorders>
            <w:noWrap/>
            <w:vAlign w:val="center"/>
            <w:hideMark/>
          </w:tcPr>
          <w:p w14:paraId="35BC6EAF" w14:textId="77777777" w:rsidR="00AA15F6" w:rsidRPr="008952AE" w:rsidRDefault="00AA15F6" w:rsidP="00AA15F6">
            <w:pPr>
              <w:rPr>
                <w:rFonts w:ascii="Arial" w:hAnsi="Arial" w:cs="Arial"/>
                <w:color w:val="000000"/>
                <w:sz w:val="18"/>
                <w:szCs w:val="18"/>
              </w:rPr>
            </w:pPr>
            <w:r w:rsidRPr="008952AE">
              <w:rPr>
                <w:rFonts w:ascii="Arial" w:hAnsi="Arial" w:cs="Arial"/>
                <w:color w:val="000000"/>
                <w:sz w:val="18"/>
                <w:szCs w:val="18"/>
              </w:rPr>
              <w:t xml:space="preserve">  Receitas financeiras </w:t>
            </w:r>
          </w:p>
        </w:tc>
        <w:tc>
          <w:tcPr>
            <w:tcW w:w="346" w:type="pct"/>
            <w:tcBorders>
              <w:top w:val="nil"/>
              <w:left w:val="nil"/>
              <w:bottom w:val="nil"/>
              <w:right w:val="nil"/>
            </w:tcBorders>
            <w:vAlign w:val="center"/>
            <w:hideMark/>
          </w:tcPr>
          <w:p w14:paraId="18EEF4BC" w14:textId="77777777" w:rsidR="00AA15F6" w:rsidRPr="008952AE" w:rsidRDefault="00AA15F6" w:rsidP="00AA15F6">
            <w:pPr>
              <w:jc w:val="right"/>
              <w:rPr>
                <w:rFonts w:ascii="Arial" w:hAnsi="Arial" w:cs="Arial"/>
                <w:sz w:val="18"/>
                <w:szCs w:val="18"/>
              </w:rPr>
            </w:pPr>
            <w:r w:rsidRPr="008952AE">
              <w:rPr>
                <w:rFonts w:ascii="Arial" w:hAnsi="Arial" w:cs="Arial"/>
                <w:sz w:val="18"/>
                <w:szCs w:val="18"/>
              </w:rPr>
              <w:t>25</w:t>
            </w:r>
          </w:p>
        </w:tc>
        <w:tc>
          <w:tcPr>
            <w:tcW w:w="103" w:type="pct"/>
            <w:tcBorders>
              <w:top w:val="nil"/>
              <w:left w:val="nil"/>
              <w:bottom w:val="nil"/>
              <w:right w:val="nil"/>
            </w:tcBorders>
            <w:vAlign w:val="center"/>
            <w:hideMark/>
          </w:tcPr>
          <w:p w14:paraId="222F9CE0" w14:textId="77777777" w:rsidR="00AA15F6" w:rsidRPr="008952AE" w:rsidRDefault="00AA15F6" w:rsidP="00AA15F6">
            <w:pPr>
              <w:jc w:val="right"/>
              <w:rPr>
                <w:rFonts w:ascii="Arial" w:hAnsi="Arial" w:cs="Arial"/>
                <w:sz w:val="18"/>
                <w:szCs w:val="18"/>
              </w:rPr>
            </w:pPr>
          </w:p>
        </w:tc>
        <w:tc>
          <w:tcPr>
            <w:tcW w:w="775" w:type="pct"/>
            <w:tcBorders>
              <w:top w:val="nil"/>
              <w:left w:val="nil"/>
              <w:bottom w:val="nil"/>
              <w:right w:val="nil"/>
            </w:tcBorders>
            <w:noWrap/>
            <w:vAlign w:val="center"/>
            <w:hideMark/>
          </w:tcPr>
          <w:p w14:paraId="17A20948" w14:textId="7EBA75DD" w:rsidR="00AA15F6" w:rsidRPr="008952AE" w:rsidRDefault="00AA15F6" w:rsidP="00AA15F6">
            <w:pPr>
              <w:jc w:val="right"/>
              <w:rPr>
                <w:rFonts w:ascii="Arial" w:hAnsi="Arial" w:cs="Arial"/>
                <w:color w:val="000000"/>
                <w:sz w:val="18"/>
                <w:szCs w:val="18"/>
              </w:rPr>
            </w:pPr>
            <w:r w:rsidRPr="008952AE">
              <w:rPr>
                <w:rFonts w:ascii="Arial" w:hAnsi="Arial" w:cs="Arial"/>
                <w:color w:val="000000"/>
                <w:sz w:val="18"/>
                <w:szCs w:val="18"/>
              </w:rPr>
              <w:t>69.090</w:t>
            </w:r>
          </w:p>
        </w:tc>
        <w:tc>
          <w:tcPr>
            <w:tcW w:w="121" w:type="pct"/>
            <w:tcBorders>
              <w:top w:val="nil"/>
              <w:left w:val="nil"/>
              <w:bottom w:val="nil"/>
              <w:right w:val="nil"/>
            </w:tcBorders>
            <w:vAlign w:val="center"/>
            <w:hideMark/>
          </w:tcPr>
          <w:p w14:paraId="3E4AC2B5" w14:textId="77777777" w:rsidR="00AA15F6" w:rsidRPr="008952AE" w:rsidRDefault="00AA15F6" w:rsidP="00AA15F6">
            <w:pPr>
              <w:jc w:val="right"/>
              <w:rPr>
                <w:rFonts w:ascii="Arial" w:hAnsi="Arial" w:cs="Arial"/>
                <w:color w:val="000000"/>
                <w:sz w:val="18"/>
                <w:szCs w:val="18"/>
              </w:rPr>
            </w:pPr>
          </w:p>
        </w:tc>
        <w:tc>
          <w:tcPr>
            <w:tcW w:w="775" w:type="pct"/>
            <w:tcBorders>
              <w:top w:val="nil"/>
              <w:left w:val="nil"/>
              <w:bottom w:val="nil"/>
              <w:right w:val="nil"/>
            </w:tcBorders>
            <w:noWrap/>
            <w:vAlign w:val="center"/>
            <w:hideMark/>
          </w:tcPr>
          <w:p w14:paraId="551C7265" w14:textId="5DA82A32" w:rsidR="00AA15F6" w:rsidRPr="008952AE" w:rsidRDefault="00AA15F6" w:rsidP="00AA15F6">
            <w:pPr>
              <w:jc w:val="right"/>
              <w:rPr>
                <w:rFonts w:ascii="Arial" w:hAnsi="Arial" w:cs="Arial"/>
                <w:color w:val="000000"/>
                <w:sz w:val="18"/>
                <w:szCs w:val="18"/>
              </w:rPr>
            </w:pPr>
            <w:r w:rsidRPr="008952AE">
              <w:rPr>
                <w:rFonts w:ascii="Arial" w:hAnsi="Arial" w:cs="Arial"/>
                <w:color w:val="000000"/>
                <w:sz w:val="18"/>
                <w:szCs w:val="18"/>
              </w:rPr>
              <w:t>48.499</w:t>
            </w:r>
          </w:p>
        </w:tc>
      </w:tr>
      <w:tr w:rsidR="00AA15F6" w:rsidRPr="008952AE" w14:paraId="0BCDAA76" w14:textId="77777777" w:rsidTr="00AA15F6">
        <w:trPr>
          <w:trHeight w:val="170"/>
        </w:trPr>
        <w:tc>
          <w:tcPr>
            <w:tcW w:w="2880" w:type="pct"/>
            <w:tcBorders>
              <w:top w:val="nil"/>
              <w:left w:val="nil"/>
              <w:bottom w:val="nil"/>
              <w:right w:val="nil"/>
            </w:tcBorders>
            <w:noWrap/>
            <w:vAlign w:val="center"/>
            <w:hideMark/>
          </w:tcPr>
          <w:p w14:paraId="7C83E8F7" w14:textId="77777777" w:rsidR="00AA15F6" w:rsidRPr="008952AE" w:rsidRDefault="00AA15F6" w:rsidP="00AA15F6">
            <w:pPr>
              <w:rPr>
                <w:rFonts w:ascii="Arial" w:hAnsi="Arial" w:cs="Arial"/>
                <w:color w:val="000000"/>
                <w:sz w:val="18"/>
                <w:szCs w:val="18"/>
              </w:rPr>
            </w:pPr>
            <w:r w:rsidRPr="008952AE">
              <w:rPr>
                <w:rFonts w:ascii="Arial" w:hAnsi="Arial" w:cs="Arial"/>
                <w:color w:val="000000"/>
                <w:sz w:val="18"/>
                <w:szCs w:val="18"/>
              </w:rPr>
              <w:t xml:space="preserve">  Despesas financeiras </w:t>
            </w:r>
          </w:p>
        </w:tc>
        <w:tc>
          <w:tcPr>
            <w:tcW w:w="346" w:type="pct"/>
            <w:tcBorders>
              <w:top w:val="nil"/>
              <w:left w:val="nil"/>
              <w:bottom w:val="nil"/>
              <w:right w:val="nil"/>
            </w:tcBorders>
            <w:vAlign w:val="center"/>
            <w:hideMark/>
          </w:tcPr>
          <w:p w14:paraId="6B8D3A53" w14:textId="77777777" w:rsidR="00AA15F6" w:rsidRPr="008952AE" w:rsidRDefault="00AA15F6" w:rsidP="00AA15F6">
            <w:pPr>
              <w:jc w:val="right"/>
              <w:rPr>
                <w:rFonts w:ascii="Arial" w:hAnsi="Arial" w:cs="Arial"/>
                <w:sz w:val="18"/>
                <w:szCs w:val="18"/>
              </w:rPr>
            </w:pPr>
            <w:r w:rsidRPr="008952AE">
              <w:rPr>
                <w:rFonts w:ascii="Arial" w:hAnsi="Arial" w:cs="Arial"/>
                <w:sz w:val="18"/>
                <w:szCs w:val="18"/>
              </w:rPr>
              <w:t>25</w:t>
            </w:r>
          </w:p>
        </w:tc>
        <w:tc>
          <w:tcPr>
            <w:tcW w:w="103" w:type="pct"/>
            <w:tcBorders>
              <w:top w:val="nil"/>
              <w:left w:val="nil"/>
              <w:bottom w:val="nil"/>
              <w:right w:val="nil"/>
            </w:tcBorders>
            <w:vAlign w:val="center"/>
            <w:hideMark/>
          </w:tcPr>
          <w:p w14:paraId="24035FE4" w14:textId="77777777" w:rsidR="00AA15F6" w:rsidRPr="008952AE" w:rsidRDefault="00AA15F6" w:rsidP="00AA15F6">
            <w:pPr>
              <w:jc w:val="right"/>
              <w:rPr>
                <w:rFonts w:ascii="Arial" w:hAnsi="Arial" w:cs="Arial"/>
                <w:sz w:val="18"/>
                <w:szCs w:val="18"/>
              </w:rPr>
            </w:pPr>
          </w:p>
        </w:tc>
        <w:tc>
          <w:tcPr>
            <w:tcW w:w="775" w:type="pct"/>
            <w:tcBorders>
              <w:top w:val="nil"/>
              <w:left w:val="nil"/>
              <w:bottom w:val="single" w:sz="8" w:space="0" w:color="auto"/>
              <w:right w:val="nil"/>
            </w:tcBorders>
            <w:noWrap/>
            <w:vAlign w:val="center"/>
            <w:hideMark/>
          </w:tcPr>
          <w:p w14:paraId="30826A4C" w14:textId="749426B7" w:rsidR="00AA15F6" w:rsidRPr="008952AE" w:rsidRDefault="00AA15F6" w:rsidP="00AA15F6">
            <w:pPr>
              <w:jc w:val="right"/>
              <w:rPr>
                <w:rFonts w:ascii="Arial" w:hAnsi="Arial" w:cs="Arial"/>
                <w:color w:val="000000"/>
                <w:sz w:val="18"/>
                <w:szCs w:val="18"/>
              </w:rPr>
            </w:pPr>
            <w:r w:rsidRPr="008952AE">
              <w:rPr>
                <w:rFonts w:ascii="Arial" w:hAnsi="Arial" w:cs="Arial"/>
                <w:color w:val="000000"/>
                <w:sz w:val="18"/>
                <w:szCs w:val="18"/>
              </w:rPr>
              <w:t>(316)</w:t>
            </w:r>
          </w:p>
        </w:tc>
        <w:tc>
          <w:tcPr>
            <w:tcW w:w="121" w:type="pct"/>
            <w:tcBorders>
              <w:top w:val="nil"/>
              <w:left w:val="nil"/>
              <w:bottom w:val="nil"/>
              <w:right w:val="nil"/>
            </w:tcBorders>
            <w:vAlign w:val="center"/>
            <w:hideMark/>
          </w:tcPr>
          <w:p w14:paraId="1634AF7E" w14:textId="77777777" w:rsidR="00AA15F6" w:rsidRPr="008952AE" w:rsidRDefault="00AA15F6" w:rsidP="00AA15F6">
            <w:pPr>
              <w:jc w:val="right"/>
              <w:rPr>
                <w:rFonts w:ascii="Arial" w:hAnsi="Arial" w:cs="Arial"/>
                <w:color w:val="000000"/>
                <w:sz w:val="18"/>
                <w:szCs w:val="18"/>
              </w:rPr>
            </w:pPr>
          </w:p>
        </w:tc>
        <w:tc>
          <w:tcPr>
            <w:tcW w:w="775" w:type="pct"/>
            <w:tcBorders>
              <w:top w:val="nil"/>
              <w:left w:val="nil"/>
              <w:bottom w:val="single" w:sz="8" w:space="0" w:color="auto"/>
              <w:right w:val="nil"/>
            </w:tcBorders>
            <w:noWrap/>
            <w:vAlign w:val="center"/>
            <w:hideMark/>
          </w:tcPr>
          <w:p w14:paraId="7E3D2BFE" w14:textId="66680454" w:rsidR="00AA15F6" w:rsidRPr="008952AE" w:rsidRDefault="00AA15F6" w:rsidP="00AA15F6">
            <w:pPr>
              <w:jc w:val="right"/>
              <w:rPr>
                <w:rFonts w:ascii="Arial" w:hAnsi="Arial" w:cs="Arial"/>
                <w:color w:val="000000"/>
                <w:sz w:val="18"/>
                <w:szCs w:val="18"/>
              </w:rPr>
            </w:pPr>
            <w:r w:rsidRPr="008952AE">
              <w:rPr>
                <w:rFonts w:ascii="Arial" w:hAnsi="Arial" w:cs="Arial"/>
                <w:color w:val="000000"/>
                <w:sz w:val="18"/>
                <w:szCs w:val="18"/>
              </w:rPr>
              <w:t>(1.298)</w:t>
            </w:r>
          </w:p>
        </w:tc>
      </w:tr>
      <w:tr w:rsidR="00AA15F6" w:rsidRPr="008952AE" w14:paraId="7A1DA54D" w14:textId="77777777" w:rsidTr="00AA15F6">
        <w:trPr>
          <w:trHeight w:val="170"/>
        </w:trPr>
        <w:tc>
          <w:tcPr>
            <w:tcW w:w="2880" w:type="pct"/>
            <w:tcBorders>
              <w:top w:val="nil"/>
              <w:left w:val="nil"/>
              <w:bottom w:val="nil"/>
              <w:right w:val="nil"/>
            </w:tcBorders>
            <w:noWrap/>
            <w:vAlign w:val="center"/>
            <w:hideMark/>
          </w:tcPr>
          <w:p w14:paraId="6C1115A8" w14:textId="77777777" w:rsidR="00AA15F6" w:rsidRPr="008952AE" w:rsidRDefault="00AA15F6" w:rsidP="00AA15F6">
            <w:pPr>
              <w:jc w:val="right"/>
              <w:rPr>
                <w:rFonts w:ascii="Arial" w:hAnsi="Arial" w:cs="Arial"/>
                <w:color w:val="000000"/>
                <w:sz w:val="18"/>
                <w:szCs w:val="18"/>
              </w:rPr>
            </w:pPr>
          </w:p>
        </w:tc>
        <w:tc>
          <w:tcPr>
            <w:tcW w:w="346" w:type="pct"/>
            <w:tcBorders>
              <w:top w:val="nil"/>
              <w:left w:val="nil"/>
              <w:bottom w:val="nil"/>
              <w:right w:val="nil"/>
            </w:tcBorders>
            <w:vAlign w:val="center"/>
            <w:hideMark/>
          </w:tcPr>
          <w:p w14:paraId="6678AEFD" w14:textId="77777777" w:rsidR="00AA15F6" w:rsidRPr="008952AE" w:rsidRDefault="00AA15F6" w:rsidP="00AA15F6">
            <w:pPr>
              <w:jc w:val="right"/>
              <w:rPr>
                <w:rFonts w:ascii="Arial" w:hAnsi="Arial" w:cs="Arial"/>
                <w:sz w:val="18"/>
                <w:szCs w:val="18"/>
              </w:rPr>
            </w:pPr>
          </w:p>
        </w:tc>
        <w:tc>
          <w:tcPr>
            <w:tcW w:w="103" w:type="pct"/>
            <w:tcBorders>
              <w:top w:val="nil"/>
              <w:left w:val="nil"/>
              <w:bottom w:val="nil"/>
              <w:right w:val="nil"/>
            </w:tcBorders>
            <w:vAlign w:val="center"/>
            <w:hideMark/>
          </w:tcPr>
          <w:p w14:paraId="3EDDFB8C" w14:textId="77777777" w:rsidR="00AA15F6" w:rsidRPr="008952AE" w:rsidRDefault="00AA15F6" w:rsidP="00AA15F6">
            <w:pPr>
              <w:jc w:val="right"/>
              <w:rPr>
                <w:rFonts w:ascii="Arial" w:hAnsi="Arial" w:cs="Arial"/>
                <w:sz w:val="18"/>
                <w:szCs w:val="18"/>
              </w:rPr>
            </w:pPr>
          </w:p>
        </w:tc>
        <w:tc>
          <w:tcPr>
            <w:tcW w:w="775" w:type="pct"/>
            <w:tcBorders>
              <w:top w:val="nil"/>
              <w:left w:val="nil"/>
              <w:bottom w:val="nil"/>
              <w:right w:val="nil"/>
            </w:tcBorders>
            <w:noWrap/>
            <w:vAlign w:val="center"/>
            <w:hideMark/>
          </w:tcPr>
          <w:p w14:paraId="65080951" w14:textId="77777777" w:rsidR="00AA15F6" w:rsidRPr="008952AE" w:rsidRDefault="00AA15F6" w:rsidP="00AA15F6">
            <w:pPr>
              <w:jc w:val="right"/>
              <w:rPr>
                <w:rFonts w:ascii="Arial" w:hAnsi="Arial" w:cs="Arial"/>
                <w:sz w:val="18"/>
                <w:szCs w:val="18"/>
              </w:rPr>
            </w:pPr>
          </w:p>
        </w:tc>
        <w:tc>
          <w:tcPr>
            <w:tcW w:w="121" w:type="pct"/>
            <w:tcBorders>
              <w:top w:val="nil"/>
              <w:left w:val="nil"/>
              <w:bottom w:val="nil"/>
              <w:right w:val="nil"/>
            </w:tcBorders>
            <w:vAlign w:val="center"/>
            <w:hideMark/>
          </w:tcPr>
          <w:p w14:paraId="005A5201" w14:textId="77777777" w:rsidR="00AA15F6" w:rsidRPr="008952AE" w:rsidRDefault="00AA15F6" w:rsidP="00AA15F6">
            <w:pPr>
              <w:jc w:val="right"/>
              <w:rPr>
                <w:rFonts w:ascii="Arial" w:hAnsi="Arial" w:cs="Arial"/>
                <w:sz w:val="18"/>
                <w:szCs w:val="18"/>
              </w:rPr>
            </w:pPr>
          </w:p>
        </w:tc>
        <w:tc>
          <w:tcPr>
            <w:tcW w:w="775" w:type="pct"/>
            <w:tcBorders>
              <w:top w:val="nil"/>
              <w:left w:val="nil"/>
              <w:bottom w:val="nil"/>
              <w:right w:val="nil"/>
            </w:tcBorders>
            <w:noWrap/>
            <w:vAlign w:val="center"/>
            <w:hideMark/>
          </w:tcPr>
          <w:p w14:paraId="2408A138" w14:textId="77777777" w:rsidR="00AA15F6" w:rsidRPr="008952AE" w:rsidRDefault="00AA15F6" w:rsidP="00AA15F6">
            <w:pPr>
              <w:jc w:val="right"/>
              <w:rPr>
                <w:rFonts w:ascii="Arial" w:hAnsi="Arial" w:cs="Arial"/>
                <w:sz w:val="18"/>
                <w:szCs w:val="18"/>
              </w:rPr>
            </w:pPr>
          </w:p>
        </w:tc>
      </w:tr>
      <w:tr w:rsidR="00AA15F6" w:rsidRPr="008952AE" w14:paraId="72BDCF54" w14:textId="77777777" w:rsidTr="00AA15F6">
        <w:trPr>
          <w:trHeight w:val="170"/>
        </w:trPr>
        <w:tc>
          <w:tcPr>
            <w:tcW w:w="2880" w:type="pct"/>
            <w:tcBorders>
              <w:top w:val="nil"/>
              <w:left w:val="nil"/>
              <w:bottom w:val="nil"/>
              <w:right w:val="nil"/>
            </w:tcBorders>
            <w:noWrap/>
            <w:vAlign w:val="center"/>
            <w:hideMark/>
          </w:tcPr>
          <w:p w14:paraId="5E5B7FE5" w14:textId="77777777" w:rsidR="00AA15F6" w:rsidRPr="008952AE" w:rsidRDefault="00AA15F6" w:rsidP="00AA15F6">
            <w:pPr>
              <w:rPr>
                <w:rFonts w:ascii="Arial" w:hAnsi="Arial" w:cs="Arial"/>
                <w:b/>
                <w:bCs/>
                <w:color w:val="000000"/>
                <w:sz w:val="18"/>
                <w:szCs w:val="18"/>
              </w:rPr>
            </w:pPr>
            <w:r w:rsidRPr="008952AE">
              <w:rPr>
                <w:rFonts w:ascii="Arial" w:hAnsi="Arial" w:cs="Arial"/>
                <w:b/>
                <w:bCs/>
                <w:color w:val="000000"/>
                <w:sz w:val="18"/>
                <w:szCs w:val="18"/>
              </w:rPr>
              <w:t>Resultado financeiro, líquido</w:t>
            </w:r>
          </w:p>
        </w:tc>
        <w:tc>
          <w:tcPr>
            <w:tcW w:w="346" w:type="pct"/>
            <w:tcBorders>
              <w:top w:val="nil"/>
              <w:left w:val="nil"/>
              <w:bottom w:val="nil"/>
              <w:right w:val="nil"/>
            </w:tcBorders>
            <w:vAlign w:val="bottom"/>
            <w:hideMark/>
          </w:tcPr>
          <w:p w14:paraId="77465705" w14:textId="77777777" w:rsidR="00AA15F6" w:rsidRPr="008952AE" w:rsidRDefault="00AA15F6" w:rsidP="00AA15F6">
            <w:pPr>
              <w:jc w:val="right"/>
              <w:rPr>
                <w:rFonts w:ascii="Arial" w:hAnsi="Arial" w:cs="Arial"/>
                <w:b/>
                <w:bCs/>
                <w:color w:val="000000"/>
                <w:sz w:val="18"/>
                <w:szCs w:val="18"/>
              </w:rPr>
            </w:pPr>
          </w:p>
        </w:tc>
        <w:tc>
          <w:tcPr>
            <w:tcW w:w="103" w:type="pct"/>
            <w:tcBorders>
              <w:top w:val="nil"/>
              <w:left w:val="nil"/>
              <w:bottom w:val="nil"/>
              <w:right w:val="nil"/>
            </w:tcBorders>
            <w:vAlign w:val="center"/>
            <w:hideMark/>
          </w:tcPr>
          <w:p w14:paraId="60854B0F" w14:textId="77777777" w:rsidR="00AA15F6" w:rsidRPr="008952AE" w:rsidRDefault="00AA15F6" w:rsidP="00AA15F6">
            <w:pPr>
              <w:jc w:val="right"/>
              <w:rPr>
                <w:rFonts w:ascii="Arial" w:hAnsi="Arial" w:cs="Arial"/>
                <w:sz w:val="18"/>
                <w:szCs w:val="18"/>
              </w:rPr>
            </w:pPr>
          </w:p>
        </w:tc>
        <w:tc>
          <w:tcPr>
            <w:tcW w:w="775" w:type="pct"/>
            <w:tcBorders>
              <w:top w:val="nil"/>
              <w:left w:val="nil"/>
              <w:bottom w:val="single" w:sz="8" w:space="0" w:color="auto"/>
              <w:right w:val="nil"/>
            </w:tcBorders>
            <w:noWrap/>
            <w:vAlign w:val="center"/>
            <w:hideMark/>
          </w:tcPr>
          <w:p w14:paraId="749D5C2E" w14:textId="7165FAAF" w:rsidR="00AA15F6" w:rsidRPr="008952AE" w:rsidRDefault="00AA15F6" w:rsidP="00AA15F6">
            <w:pPr>
              <w:jc w:val="right"/>
              <w:rPr>
                <w:rFonts w:ascii="Arial" w:hAnsi="Arial" w:cs="Arial"/>
                <w:color w:val="000000"/>
                <w:sz w:val="18"/>
                <w:szCs w:val="18"/>
              </w:rPr>
            </w:pPr>
            <w:r w:rsidRPr="008952AE">
              <w:rPr>
                <w:rFonts w:ascii="Arial" w:hAnsi="Arial" w:cs="Arial"/>
                <w:color w:val="000000"/>
                <w:sz w:val="18"/>
                <w:szCs w:val="18"/>
              </w:rPr>
              <w:t>68.774</w:t>
            </w:r>
          </w:p>
        </w:tc>
        <w:tc>
          <w:tcPr>
            <w:tcW w:w="121" w:type="pct"/>
            <w:tcBorders>
              <w:top w:val="nil"/>
              <w:left w:val="nil"/>
              <w:bottom w:val="nil"/>
              <w:right w:val="nil"/>
            </w:tcBorders>
            <w:vAlign w:val="center"/>
            <w:hideMark/>
          </w:tcPr>
          <w:p w14:paraId="53E659D4" w14:textId="77777777" w:rsidR="00AA15F6" w:rsidRPr="008952AE" w:rsidRDefault="00AA15F6" w:rsidP="00AA15F6">
            <w:pPr>
              <w:jc w:val="right"/>
              <w:rPr>
                <w:rFonts w:ascii="Arial" w:hAnsi="Arial" w:cs="Arial"/>
                <w:color w:val="000000"/>
                <w:sz w:val="18"/>
                <w:szCs w:val="18"/>
              </w:rPr>
            </w:pPr>
          </w:p>
        </w:tc>
        <w:tc>
          <w:tcPr>
            <w:tcW w:w="775" w:type="pct"/>
            <w:tcBorders>
              <w:top w:val="nil"/>
              <w:left w:val="nil"/>
              <w:bottom w:val="single" w:sz="8" w:space="0" w:color="auto"/>
              <w:right w:val="nil"/>
            </w:tcBorders>
            <w:noWrap/>
            <w:vAlign w:val="center"/>
            <w:hideMark/>
          </w:tcPr>
          <w:p w14:paraId="47110371" w14:textId="4046D9A7" w:rsidR="00AA15F6" w:rsidRPr="008952AE" w:rsidRDefault="00AA15F6" w:rsidP="00AA15F6">
            <w:pPr>
              <w:jc w:val="right"/>
              <w:rPr>
                <w:rFonts w:ascii="Arial" w:hAnsi="Arial" w:cs="Arial"/>
                <w:color w:val="000000"/>
                <w:sz w:val="18"/>
                <w:szCs w:val="18"/>
              </w:rPr>
            </w:pPr>
            <w:r w:rsidRPr="008952AE">
              <w:rPr>
                <w:rFonts w:ascii="Arial" w:hAnsi="Arial" w:cs="Arial"/>
                <w:color w:val="000000"/>
                <w:sz w:val="18"/>
                <w:szCs w:val="18"/>
              </w:rPr>
              <w:t>47.201</w:t>
            </w:r>
          </w:p>
        </w:tc>
      </w:tr>
      <w:tr w:rsidR="00AA15F6" w:rsidRPr="008952AE" w14:paraId="5419B961" w14:textId="77777777" w:rsidTr="00AA15F6">
        <w:trPr>
          <w:trHeight w:val="170"/>
        </w:trPr>
        <w:tc>
          <w:tcPr>
            <w:tcW w:w="2880" w:type="pct"/>
            <w:tcBorders>
              <w:top w:val="nil"/>
              <w:left w:val="nil"/>
              <w:bottom w:val="nil"/>
              <w:right w:val="nil"/>
            </w:tcBorders>
            <w:noWrap/>
            <w:vAlign w:val="center"/>
            <w:hideMark/>
          </w:tcPr>
          <w:p w14:paraId="76C7BC14" w14:textId="77777777" w:rsidR="00AA15F6" w:rsidRPr="008952AE" w:rsidRDefault="00AA15F6" w:rsidP="00AA15F6">
            <w:pPr>
              <w:jc w:val="right"/>
              <w:rPr>
                <w:rFonts w:ascii="Arial" w:hAnsi="Arial" w:cs="Arial"/>
                <w:color w:val="000000"/>
                <w:sz w:val="18"/>
                <w:szCs w:val="18"/>
              </w:rPr>
            </w:pPr>
          </w:p>
        </w:tc>
        <w:tc>
          <w:tcPr>
            <w:tcW w:w="346" w:type="pct"/>
            <w:tcBorders>
              <w:top w:val="nil"/>
              <w:left w:val="nil"/>
              <w:bottom w:val="nil"/>
              <w:right w:val="nil"/>
            </w:tcBorders>
            <w:vAlign w:val="bottom"/>
            <w:hideMark/>
          </w:tcPr>
          <w:p w14:paraId="67874120" w14:textId="77777777" w:rsidR="00AA15F6" w:rsidRPr="008952AE" w:rsidRDefault="00AA15F6" w:rsidP="00AA15F6">
            <w:pPr>
              <w:jc w:val="right"/>
              <w:rPr>
                <w:rFonts w:ascii="Arial" w:hAnsi="Arial" w:cs="Arial"/>
                <w:sz w:val="18"/>
                <w:szCs w:val="18"/>
              </w:rPr>
            </w:pPr>
          </w:p>
        </w:tc>
        <w:tc>
          <w:tcPr>
            <w:tcW w:w="103" w:type="pct"/>
            <w:tcBorders>
              <w:top w:val="nil"/>
              <w:left w:val="nil"/>
              <w:bottom w:val="nil"/>
              <w:right w:val="nil"/>
            </w:tcBorders>
            <w:vAlign w:val="center"/>
            <w:hideMark/>
          </w:tcPr>
          <w:p w14:paraId="4ADA5E30" w14:textId="77777777" w:rsidR="00AA15F6" w:rsidRPr="008952AE" w:rsidRDefault="00AA15F6" w:rsidP="00AA15F6">
            <w:pPr>
              <w:jc w:val="right"/>
              <w:rPr>
                <w:rFonts w:ascii="Arial" w:hAnsi="Arial" w:cs="Arial"/>
                <w:sz w:val="18"/>
                <w:szCs w:val="18"/>
              </w:rPr>
            </w:pPr>
          </w:p>
        </w:tc>
        <w:tc>
          <w:tcPr>
            <w:tcW w:w="775" w:type="pct"/>
            <w:tcBorders>
              <w:top w:val="nil"/>
              <w:left w:val="nil"/>
              <w:bottom w:val="nil"/>
              <w:right w:val="nil"/>
            </w:tcBorders>
            <w:noWrap/>
            <w:vAlign w:val="center"/>
            <w:hideMark/>
          </w:tcPr>
          <w:p w14:paraId="365C310D" w14:textId="77777777" w:rsidR="00AA15F6" w:rsidRPr="008952AE" w:rsidRDefault="00AA15F6" w:rsidP="00AA15F6">
            <w:pPr>
              <w:jc w:val="right"/>
              <w:rPr>
                <w:rFonts w:ascii="Arial" w:hAnsi="Arial" w:cs="Arial"/>
                <w:sz w:val="18"/>
                <w:szCs w:val="18"/>
              </w:rPr>
            </w:pPr>
          </w:p>
        </w:tc>
        <w:tc>
          <w:tcPr>
            <w:tcW w:w="121" w:type="pct"/>
            <w:tcBorders>
              <w:top w:val="nil"/>
              <w:left w:val="nil"/>
              <w:bottom w:val="nil"/>
              <w:right w:val="nil"/>
            </w:tcBorders>
            <w:vAlign w:val="center"/>
            <w:hideMark/>
          </w:tcPr>
          <w:p w14:paraId="09D2A2DB" w14:textId="77777777" w:rsidR="00AA15F6" w:rsidRPr="008952AE" w:rsidRDefault="00AA15F6" w:rsidP="00AA15F6">
            <w:pPr>
              <w:jc w:val="right"/>
              <w:rPr>
                <w:rFonts w:ascii="Arial" w:hAnsi="Arial" w:cs="Arial"/>
                <w:sz w:val="18"/>
                <w:szCs w:val="18"/>
              </w:rPr>
            </w:pPr>
          </w:p>
        </w:tc>
        <w:tc>
          <w:tcPr>
            <w:tcW w:w="775" w:type="pct"/>
            <w:tcBorders>
              <w:top w:val="nil"/>
              <w:left w:val="nil"/>
              <w:bottom w:val="nil"/>
              <w:right w:val="nil"/>
            </w:tcBorders>
            <w:noWrap/>
            <w:vAlign w:val="center"/>
            <w:hideMark/>
          </w:tcPr>
          <w:p w14:paraId="70BE6AF2" w14:textId="77777777" w:rsidR="00AA15F6" w:rsidRPr="008952AE" w:rsidRDefault="00AA15F6" w:rsidP="00AA15F6">
            <w:pPr>
              <w:jc w:val="right"/>
              <w:rPr>
                <w:rFonts w:ascii="Arial" w:hAnsi="Arial" w:cs="Arial"/>
                <w:sz w:val="18"/>
                <w:szCs w:val="18"/>
              </w:rPr>
            </w:pPr>
          </w:p>
        </w:tc>
      </w:tr>
      <w:tr w:rsidR="00AA15F6" w:rsidRPr="008952AE" w14:paraId="33DC9B18" w14:textId="77777777" w:rsidTr="00AA15F6">
        <w:trPr>
          <w:trHeight w:val="170"/>
        </w:trPr>
        <w:tc>
          <w:tcPr>
            <w:tcW w:w="2880" w:type="pct"/>
            <w:tcBorders>
              <w:top w:val="nil"/>
              <w:left w:val="nil"/>
              <w:bottom w:val="nil"/>
              <w:right w:val="nil"/>
            </w:tcBorders>
            <w:noWrap/>
            <w:vAlign w:val="center"/>
            <w:hideMark/>
          </w:tcPr>
          <w:p w14:paraId="79E994A1" w14:textId="77777777" w:rsidR="00AA15F6" w:rsidRPr="008952AE" w:rsidRDefault="00AA15F6" w:rsidP="00AA15F6">
            <w:pPr>
              <w:rPr>
                <w:rFonts w:ascii="Arial" w:hAnsi="Arial" w:cs="Arial"/>
                <w:b/>
                <w:bCs/>
                <w:color w:val="000000"/>
                <w:sz w:val="18"/>
                <w:szCs w:val="18"/>
              </w:rPr>
            </w:pPr>
            <w:r w:rsidRPr="008952AE">
              <w:rPr>
                <w:rFonts w:ascii="Arial" w:hAnsi="Arial" w:cs="Arial"/>
                <w:b/>
                <w:bCs/>
                <w:color w:val="000000"/>
                <w:sz w:val="18"/>
                <w:szCs w:val="18"/>
              </w:rPr>
              <w:t>Lucro antes do imposto de renda e contribuição social</w:t>
            </w:r>
          </w:p>
        </w:tc>
        <w:tc>
          <w:tcPr>
            <w:tcW w:w="346" w:type="pct"/>
            <w:tcBorders>
              <w:top w:val="nil"/>
              <w:left w:val="nil"/>
              <w:bottom w:val="nil"/>
              <w:right w:val="nil"/>
            </w:tcBorders>
            <w:vAlign w:val="bottom"/>
            <w:hideMark/>
          </w:tcPr>
          <w:p w14:paraId="10F7CEE4" w14:textId="77777777" w:rsidR="00AA15F6" w:rsidRPr="008952AE" w:rsidRDefault="00AA15F6" w:rsidP="00AA15F6">
            <w:pPr>
              <w:jc w:val="right"/>
              <w:rPr>
                <w:rFonts w:ascii="Arial" w:hAnsi="Arial" w:cs="Arial"/>
                <w:b/>
                <w:bCs/>
                <w:color w:val="000000"/>
                <w:sz w:val="18"/>
                <w:szCs w:val="18"/>
              </w:rPr>
            </w:pPr>
          </w:p>
        </w:tc>
        <w:tc>
          <w:tcPr>
            <w:tcW w:w="103" w:type="pct"/>
            <w:tcBorders>
              <w:top w:val="nil"/>
              <w:left w:val="nil"/>
              <w:bottom w:val="nil"/>
              <w:right w:val="nil"/>
            </w:tcBorders>
            <w:vAlign w:val="center"/>
            <w:hideMark/>
          </w:tcPr>
          <w:p w14:paraId="0DC8B19C" w14:textId="77777777" w:rsidR="00AA15F6" w:rsidRPr="008952AE" w:rsidRDefault="00AA15F6" w:rsidP="00AA15F6">
            <w:pPr>
              <w:jc w:val="right"/>
              <w:rPr>
                <w:rFonts w:ascii="Arial" w:hAnsi="Arial" w:cs="Arial"/>
                <w:sz w:val="18"/>
                <w:szCs w:val="18"/>
              </w:rPr>
            </w:pPr>
          </w:p>
        </w:tc>
        <w:tc>
          <w:tcPr>
            <w:tcW w:w="775" w:type="pct"/>
            <w:tcBorders>
              <w:top w:val="nil"/>
              <w:left w:val="nil"/>
              <w:bottom w:val="single" w:sz="8" w:space="0" w:color="auto"/>
              <w:right w:val="nil"/>
            </w:tcBorders>
            <w:noWrap/>
            <w:vAlign w:val="center"/>
            <w:hideMark/>
          </w:tcPr>
          <w:p w14:paraId="67526AA9" w14:textId="2BBEDCC6" w:rsidR="00AA15F6" w:rsidRPr="008952AE" w:rsidRDefault="00AA15F6" w:rsidP="00AA15F6">
            <w:pPr>
              <w:jc w:val="right"/>
              <w:rPr>
                <w:rFonts w:ascii="Arial" w:hAnsi="Arial" w:cs="Arial"/>
                <w:color w:val="000000"/>
                <w:sz w:val="18"/>
                <w:szCs w:val="18"/>
              </w:rPr>
            </w:pPr>
            <w:r w:rsidRPr="008952AE">
              <w:rPr>
                <w:rFonts w:ascii="Arial" w:hAnsi="Arial" w:cs="Arial"/>
                <w:color w:val="000000"/>
                <w:sz w:val="18"/>
                <w:szCs w:val="18"/>
              </w:rPr>
              <w:t>512.916</w:t>
            </w:r>
          </w:p>
        </w:tc>
        <w:tc>
          <w:tcPr>
            <w:tcW w:w="121" w:type="pct"/>
            <w:tcBorders>
              <w:top w:val="nil"/>
              <w:left w:val="nil"/>
              <w:bottom w:val="nil"/>
              <w:right w:val="nil"/>
            </w:tcBorders>
            <w:vAlign w:val="center"/>
            <w:hideMark/>
          </w:tcPr>
          <w:p w14:paraId="5FD2D00D" w14:textId="77777777" w:rsidR="00AA15F6" w:rsidRPr="008952AE" w:rsidRDefault="00AA15F6" w:rsidP="00AA15F6">
            <w:pPr>
              <w:jc w:val="right"/>
              <w:rPr>
                <w:rFonts w:ascii="Arial" w:hAnsi="Arial" w:cs="Arial"/>
                <w:color w:val="000000"/>
                <w:sz w:val="18"/>
                <w:szCs w:val="18"/>
              </w:rPr>
            </w:pPr>
          </w:p>
        </w:tc>
        <w:tc>
          <w:tcPr>
            <w:tcW w:w="775" w:type="pct"/>
            <w:tcBorders>
              <w:top w:val="nil"/>
              <w:left w:val="nil"/>
              <w:bottom w:val="single" w:sz="8" w:space="0" w:color="auto"/>
              <w:right w:val="nil"/>
            </w:tcBorders>
            <w:noWrap/>
            <w:vAlign w:val="center"/>
            <w:hideMark/>
          </w:tcPr>
          <w:p w14:paraId="358469D3" w14:textId="47688D9F" w:rsidR="00AA15F6" w:rsidRPr="008952AE" w:rsidRDefault="00AA15F6" w:rsidP="00AA15F6">
            <w:pPr>
              <w:jc w:val="right"/>
              <w:rPr>
                <w:rFonts w:ascii="Arial" w:hAnsi="Arial" w:cs="Arial"/>
                <w:color w:val="000000"/>
                <w:sz w:val="18"/>
                <w:szCs w:val="18"/>
              </w:rPr>
            </w:pPr>
            <w:r w:rsidRPr="008952AE">
              <w:rPr>
                <w:rFonts w:ascii="Arial" w:hAnsi="Arial" w:cs="Arial"/>
                <w:color w:val="000000"/>
                <w:sz w:val="18"/>
                <w:szCs w:val="18"/>
              </w:rPr>
              <w:t>451.755</w:t>
            </w:r>
          </w:p>
        </w:tc>
      </w:tr>
      <w:tr w:rsidR="00AA15F6" w:rsidRPr="008952AE" w14:paraId="3E1FD580" w14:textId="77777777" w:rsidTr="00AA15F6">
        <w:trPr>
          <w:trHeight w:val="170"/>
        </w:trPr>
        <w:tc>
          <w:tcPr>
            <w:tcW w:w="2880" w:type="pct"/>
            <w:tcBorders>
              <w:top w:val="nil"/>
              <w:left w:val="nil"/>
              <w:bottom w:val="nil"/>
              <w:right w:val="nil"/>
            </w:tcBorders>
            <w:noWrap/>
            <w:vAlign w:val="center"/>
            <w:hideMark/>
          </w:tcPr>
          <w:p w14:paraId="3136C096" w14:textId="77777777" w:rsidR="00AA15F6" w:rsidRPr="008952AE" w:rsidRDefault="00AA15F6" w:rsidP="00AA15F6">
            <w:pPr>
              <w:jc w:val="right"/>
              <w:rPr>
                <w:rFonts w:ascii="Arial" w:hAnsi="Arial" w:cs="Arial"/>
                <w:color w:val="000000"/>
                <w:sz w:val="18"/>
                <w:szCs w:val="18"/>
              </w:rPr>
            </w:pPr>
          </w:p>
        </w:tc>
        <w:tc>
          <w:tcPr>
            <w:tcW w:w="346" w:type="pct"/>
            <w:tcBorders>
              <w:top w:val="nil"/>
              <w:left w:val="nil"/>
              <w:bottom w:val="nil"/>
              <w:right w:val="nil"/>
            </w:tcBorders>
            <w:vAlign w:val="bottom"/>
            <w:hideMark/>
          </w:tcPr>
          <w:p w14:paraId="1C86FE4E" w14:textId="77777777" w:rsidR="00AA15F6" w:rsidRPr="008952AE" w:rsidRDefault="00AA15F6" w:rsidP="00AA15F6">
            <w:pPr>
              <w:jc w:val="right"/>
              <w:rPr>
                <w:rFonts w:ascii="Arial" w:hAnsi="Arial" w:cs="Arial"/>
                <w:sz w:val="18"/>
                <w:szCs w:val="18"/>
              </w:rPr>
            </w:pPr>
          </w:p>
        </w:tc>
        <w:tc>
          <w:tcPr>
            <w:tcW w:w="103" w:type="pct"/>
            <w:tcBorders>
              <w:top w:val="nil"/>
              <w:left w:val="nil"/>
              <w:bottom w:val="nil"/>
              <w:right w:val="nil"/>
            </w:tcBorders>
            <w:vAlign w:val="center"/>
            <w:hideMark/>
          </w:tcPr>
          <w:p w14:paraId="01D6B894" w14:textId="77777777" w:rsidR="00AA15F6" w:rsidRPr="008952AE" w:rsidRDefault="00AA15F6" w:rsidP="00AA15F6">
            <w:pPr>
              <w:jc w:val="right"/>
              <w:rPr>
                <w:rFonts w:ascii="Arial" w:hAnsi="Arial" w:cs="Arial"/>
                <w:sz w:val="18"/>
                <w:szCs w:val="18"/>
              </w:rPr>
            </w:pPr>
          </w:p>
        </w:tc>
        <w:tc>
          <w:tcPr>
            <w:tcW w:w="775" w:type="pct"/>
            <w:tcBorders>
              <w:top w:val="nil"/>
              <w:left w:val="nil"/>
              <w:bottom w:val="nil"/>
              <w:right w:val="nil"/>
            </w:tcBorders>
            <w:noWrap/>
            <w:vAlign w:val="center"/>
            <w:hideMark/>
          </w:tcPr>
          <w:p w14:paraId="2573A8C2" w14:textId="77777777" w:rsidR="00AA15F6" w:rsidRPr="008952AE" w:rsidRDefault="00AA15F6" w:rsidP="00AA15F6">
            <w:pPr>
              <w:jc w:val="right"/>
              <w:rPr>
                <w:rFonts w:ascii="Arial" w:hAnsi="Arial" w:cs="Arial"/>
                <w:sz w:val="18"/>
                <w:szCs w:val="18"/>
              </w:rPr>
            </w:pPr>
          </w:p>
        </w:tc>
        <w:tc>
          <w:tcPr>
            <w:tcW w:w="121" w:type="pct"/>
            <w:tcBorders>
              <w:top w:val="nil"/>
              <w:left w:val="nil"/>
              <w:bottom w:val="nil"/>
              <w:right w:val="nil"/>
            </w:tcBorders>
            <w:vAlign w:val="center"/>
            <w:hideMark/>
          </w:tcPr>
          <w:p w14:paraId="611DEDA6" w14:textId="77777777" w:rsidR="00AA15F6" w:rsidRPr="008952AE" w:rsidRDefault="00AA15F6" w:rsidP="00AA15F6">
            <w:pPr>
              <w:jc w:val="right"/>
              <w:rPr>
                <w:rFonts w:ascii="Arial" w:hAnsi="Arial" w:cs="Arial"/>
                <w:sz w:val="18"/>
                <w:szCs w:val="18"/>
              </w:rPr>
            </w:pPr>
          </w:p>
        </w:tc>
        <w:tc>
          <w:tcPr>
            <w:tcW w:w="775" w:type="pct"/>
            <w:tcBorders>
              <w:top w:val="nil"/>
              <w:left w:val="nil"/>
              <w:bottom w:val="nil"/>
              <w:right w:val="nil"/>
            </w:tcBorders>
            <w:noWrap/>
            <w:vAlign w:val="center"/>
            <w:hideMark/>
          </w:tcPr>
          <w:p w14:paraId="5432DB9C" w14:textId="77777777" w:rsidR="00AA15F6" w:rsidRPr="008952AE" w:rsidRDefault="00AA15F6" w:rsidP="00AA15F6">
            <w:pPr>
              <w:jc w:val="right"/>
              <w:rPr>
                <w:rFonts w:ascii="Arial" w:hAnsi="Arial" w:cs="Arial"/>
                <w:sz w:val="18"/>
                <w:szCs w:val="18"/>
              </w:rPr>
            </w:pPr>
          </w:p>
        </w:tc>
      </w:tr>
      <w:tr w:rsidR="00AA15F6" w:rsidRPr="008952AE" w14:paraId="68074159" w14:textId="77777777" w:rsidTr="00AA15F6">
        <w:trPr>
          <w:trHeight w:val="170"/>
        </w:trPr>
        <w:tc>
          <w:tcPr>
            <w:tcW w:w="2880" w:type="pct"/>
            <w:tcBorders>
              <w:top w:val="nil"/>
              <w:left w:val="nil"/>
              <w:bottom w:val="nil"/>
              <w:right w:val="nil"/>
            </w:tcBorders>
            <w:noWrap/>
            <w:vAlign w:val="center"/>
            <w:hideMark/>
          </w:tcPr>
          <w:p w14:paraId="664E6391" w14:textId="77777777" w:rsidR="00AA15F6" w:rsidRPr="008952AE" w:rsidRDefault="00AA15F6" w:rsidP="00AA15F6">
            <w:pPr>
              <w:rPr>
                <w:rFonts w:ascii="Arial" w:hAnsi="Arial" w:cs="Arial"/>
                <w:color w:val="000000"/>
                <w:sz w:val="18"/>
                <w:szCs w:val="18"/>
              </w:rPr>
            </w:pPr>
            <w:r w:rsidRPr="008952AE">
              <w:rPr>
                <w:rFonts w:ascii="Arial" w:hAnsi="Arial" w:cs="Arial"/>
                <w:color w:val="000000"/>
                <w:sz w:val="18"/>
                <w:szCs w:val="18"/>
              </w:rPr>
              <w:t xml:space="preserve"> Imposto de renda e contribuição social corrente e diferido</w:t>
            </w:r>
          </w:p>
        </w:tc>
        <w:tc>
          <w:tcPr>
            <w:tcW w:w="346" w:type="pct"/>
            <w:tcBorders>
              <w:top w:val="nil"/>
              <w:left w:val="nil"/>
              <w:bottom w:val="nil"/>
              <w:right w:val="nil"/>
            </w:tcBorders>
            <w:vAlign w:val="center"/>
            <w:hideMark/>
          </w:tcPr>
          <w:p w14:paraId="684EAA3C" w14:textId="77777777" w:rsidR="00AA15F6" w:rsidRPr="008952AE" w:rsidRDefault="00AA15F6" w:rsidP="00AA15F6">
            <w:pPr>
              <w:jc w:val="right"/>
              <w:rPr>
                <w:rFonts w:ascii="Arial" w:hAnsi="Arial" w:cs="Arial"/>
                <w:sz w:val="18"/>
                <w:szCs w:val="18"/>
              </w:rPr>
            </w:pPr>
            <w:r w:rsidRPr="008952AE">
              <w:rPr>
                <w:rFonts w:ascii="Arial" w:hAnsi="Arial" w:cs="Arial"/>
                <w:sz w:val="18"/>
                <w:szCs w:val="18"/>
              </w:rPr>
              <w:t>26</w:t>
            </w:r>
          </w:p>
        </w:tc>
        <w:tc>
          <w:tcPr>
            <w:tcW w:w="103" w:type="pct"/>
            <w:tcBorders>
              <w:top w:val="nil"/>
              <w:left w:val="nil"/>
              <w:bottom w:val="nil"/>
              <w:right w:val="nil"/>
            </w:tcBorders>
            <w:vAlign w:val="center"/>
            <w:hideMark/>
          </w:tcPr>
          <w:p w14:paraId="2CE5A39A" w14:textId="77777777" w:rsidR="00AA15F6" w:rsidRPr="008952AE" w:rsidRDefault="00AA15F6" w:rsidP="00AA15F6">
            <w:pPr>
              <w:jc w:val="right"/>
              <w:rPr>
                <w:rFonts w:ascii="Arial" w:hAnsi="Arial" w:cs="Arial"/>
                <w:sz w:val="18"/>
                <w:szCs w:val="18"/>
              </w:rPr>
            </w:pPr>
          </w:p>
        </w:tc>
        <w:tc>
          <w:tcPr>
            <w:tcW w:w="775" w:type="pct"/>
            <w:tcBorders>
              <w:top w:val="nil"/>
              <w:left w:val="nil"/>
              <w:bottom w:val="single" w:sz="8" w:space="0" w:color="auto"/>
              <w:right w:val="nil"/>
            </w:tcBorders>
            <w:noWrap/>
            <w:vAlign w:val="center"/>
            <w:hideMark/>
          </w:tcPr>
          <w:p w14:paraId="00C222B1" w14:textId="16699D2F" w:rsidR="00AA15F6" w:rsidRPr="008952AE" w:rsidRDefault="00AA15F6" w:rsidP="00AA15F6">
            <w:pPr>
              <w:jc w:val="right"/>
              <w:rPr>
                <w:rFonts w:ascii="Arial" w:hAnsi="Arial" w:cs="Arial"/>
                <w:color w:val="000000"/>
                <w:sz w:val="18"/>
                <w:szCs w:val="18"/>
              </w:rPr>
            </w:pPr>
            <w:r w:rsidRPr="008952AE">
              <w:rPr>
                <w:rFonts w:ascii="Arial" w:hAnsi="Arial" w:cs="Arial"/>
                <w:color w:val="000000"/>
                <w:sz w:val="18"/>
                <w:szCs w:val="18"/>
              </w:rPr>
              <w:t>(5.318)</w:t>
            </w:r>
          </w:p>
        </w:tc>
        <w:tc>
          <w:tcPr>
            <w:tcW w:w="121" w:type="pct"/>
            <w:tcBorders>
              <w:top w:val="nil"/>
              <w:left w:val="nil"/>
              <w:bottom w:val="nil"/>
              <w:right w:val="nil"/>
            </w:tcBorders>
            <w:vAlign w:val="center"/>
            <w:hideMark/>
          </w:tcPr>
          <w:p w14:paraId="32B98850" w14:textId="77777777" w:rsidR="00AA15F6" w:rsidRPr="008952AE" w:rsidRDefault="00AA15F6" w:rsidP="00AA15F6">
            <w:pPr>
              <w:jc w:val="right"/>
              <w:rPr>
                <w:rFonts w:ascii="Arial" w:hAnsi="Arial" w:cs="Arial"/>
                <w:color w:val="000000"/>
                <w:sz w:val="18"/>
                <w:szCs w:val="18"/>
              </w:rPr>
            </w:pPr>
          </w:p>
        </w:tc>
        <w:tc>
          <w:tcPr>
            <w:tcW w:w="775" w:type="pct"/>
            <w:tcBorders>
              <w:top w:val="nil"/>
              <w:left w:val="nil"/>
              <w:bottom w:val="single" w:sz="8" w:space="0" w:color="auto"/>
              <w:right w:val="nil"/>
            </w:tcBorders>
            <w:noWrap/>
            <w:vAlign w:val="center"/>
            <w:hideMark/>
          </w:tcPr>
          <w:p w14:paraId="12AF3EC2" w14:textId="319A275E" w:rsidR="00AA15F6" w:rsidRPr="008952AE" w:rsidRDefault="00AA15F6" w:rsidP="00AA15F6">
            <w:pPr>
              <w:jc w:val="right"/>
              <w:rPr>
                <w:rFonts w:ascii="Arial" w:hAnsi="Arial" w:cs="Arial"/>
                <w:color w:val="000000"/>
                <w:sz w:val="18"/>
                <w:szCs w:val="18"/>
              </w:rPr>
            </w:pPr>
            <w:r w:rsidRPr="008952AE">
              <w:rPr>
                <w:rFonts w:ascii="Arial" w:hAnsi="Arial" w:cs="Arial"/>
                <w:color w:val="000000"/>
                <w:sz w:val="18"/>
                <w:szCs w:val="18"/>
              </w:rPr>
              <w:t>(3.590)</w:t>
            </w:r>
          </w:p>
        </w:tc>
      </w:tr>
      <w:tr w:rsidR="00AA15F6" w:rsidRPr="008952AE" w14:paraId="1802C142" w14:textId="77777777" w:rsidTr="00AA15F6">
        <w:trPr>
          <w:trHeight w:val="170"/>
        </w:trPr>
        <w:tc>
          <w:tcPr>
            <w:tcW w:w="2880" w:type="pct"/>
            <w:tcBorders>
              <w:top w:val="nil"/>
              <w:left w:val="nil"/>
              <w:bottom w:val="nil"/>
              <w:right w:val="nil"/>
            </w:tcBorders>
            <w:noWrap/>
            <w:vAlign w:val="center"/>
            <w:hideMark/>
          </w:tcPr>
          <w:p w14:paraId="7962E39C" w14:textId="77777777" w:rsidR="00AA15F6" w:rsidRPr="008952AE" w:rsidRDefault="00AA15F6" w:rsidP="00AA15F6">
            <w:pPr>
              <w:jc w:val="right"/>
              <w:rPr>
                <w:rFonts w:ascii="Arial" w:hAnsi="Arial" w:cs="Arial"/>
                <w:color w:val="000000"/>
                <w:sz w:val="18"/>
                <w:szCs w:val="18"/>
              </w:rPr>
            </w:pPr>
          </w:p>
        </w:tc>
        <w:tc>
          <w:tcPr>
            <w:tcW w:w="346" w:type="pct"/>
            <w:tcBorders>
              <w:top w:val="nil"/>
              <w:left w:val="nil"/>
              <w:bottom w:val="nil"/>
              <w:right w:val="nil"/>
            </w:tcBorders>
            <w:vAlign w:val="bottom"/>
            <w:hideMark/>
          </w:tcPr>
          <w:p w14:paraId="61C2CBF5" w14:textId="77777777" w:rsidR="00AA15F6" w:rsidRPr="008952AE" w:rsidRDefault="00AA15F6" w:rsidP="00AA15F6">
            <w:pPr>
              <w:jc w:val="right"/>
              <w:rPr>
                <w:rFonts w:ascii="Arial" w:hAnsi="Arial" w:cs="Arial"/>
                <w:sz w:val="18"/>
                <w:szCs w:val="18"/>
              </w:rPr>
            </w:pPr>
          </w:p>
        </w:tc>
        <w:tc>
          <w:tcPr>
            <w:tcW w:w="103" w:type="pct"/>
            <w:tcBorders>
              <w:top w:val="nil"/>
              <w:left w:val="nil"/>
              <w:bottom w:val="nil"/>
              <w:right w:val="nil"/>
            </w:tcBorders>
            <w:vAlign w:val="center"/>
            <w:hideMark/>
          </w:tcPr>
          <w:p w14:paraId="0917729D" w14:textId="77777777" w:rsidR="00AA15F6" w:rsidRPr="008952AE" w:rsidRDefault="00AA15F6" w:rsidP="00AA15F6">
            <w:pPr>
              <w:jc w:val="right"/>
              <w:rPr>
                <w:rFonts w:ascii="Arial" w:hAnsi="Arial" w:cs="Arial"/>
                <w:sz w:val="18"/>
                <w:szCs w:val="18"/>
              </w:rPr>
            </w:pPr>
          </w:p>
        </w:tc>
        <w:tc>
          <w:tcPr>
            <w:tcW w:w="775" w:type="pct"/>
            <w:tcBorders>
              <w:top w:val="nil"/>
              <w:left w:val="nil"/>
              <w:bottom w:val="nil"/>
              <w:right w:val="nil"/>
            </w:tcBorders>
            <w:noWrap/>
            <w:vAlign w:val="center"/>
            <w:hideMark/>
          </w:tcPr>
          <w:p w14:paraId="6394A722" w14:textId="77777777" w:rsidR="00AA15F6" w:rsidRPr="008952AE" w:rsidRDefault="00AA15F6" w:rsidP="00AA15F6">
            <w:pPr>
              <w:jc w:val="right"/>
              <w:rPr>
                <w:rFonts w:ascii="Arial" w:hAnsi="Arial" w:cs="Arial"/>
                <w:sz w:val="18"/>
                <w:szCs w:val="18"/>
              </w:rPr>
            </w:pPr>
          </w:p>
        </w:tc>
        <w:tc>
          <w:tcPr>
            <w:tcW w:w="121" w:type="pct"/>
            <w:tcBorders>
              <w:top w:val="nil"/>
              <w:left w:val="nil"/>
              <w:bottom w:val="nil"/>
              <w:right w:val="nil"/>
            </w:tcBorders>
            <w:vAlign w:val="center"/>
            <w:hideMark/>
          </w:tcPr>
          <w:p w14:paraId="58DCA2BC" w14:textId="77777777" w:rsidR="00AA15F6" w:rsidRPr="008952AE" w:rsidRDefault="00AA15F6" w:rsidP="00AA15F6">
            <w:pPr>
              <w:jc w:val="right"/>
              <w:rPr>
                <w:rFonts w:ascii="Arial" w:hAnsi="Arial" w:cs="Arial"/>
                <w:sz w:val="18"/>
                <w:szCs w:val="18"/>
              </w:rPr>
            </w:pPr>
          </w:p>
        </w:tc>
        <w:tc>
          <w:tcPr>
            <w:tcW w:w="775" w:type="pct"/>
            <w:tcBorders>
              <w:top w:val="nil"/>
              <w:left w:val="nil"/>
              <w:bottom w:val="nil"/>
              <w:right w:val="nil"/>
            </w:tcBorders>
            <w:noWrap/>
            <w:vAlign w:val="center"/>
            <w:hideMark/>
          </w:tcPr>
          <w:p w14:paraId="235BE8E8" w14:textId="77777777" w:rsidR="00AA15F6" w:rsidRPr="008952AE" w:rsidRDefault="00AA15F6" w:rsidP="00AA15F6">
            <w:pPr>
              <w:jc w:val="right"/>
              <w:rPr>
                <w:rFonts w:ascii="Arial" w:hAnsi="Arial" w:cs="Arial"/>
                <w:sz w:val="18"/>
                <w:szCs w:val="18"/>
              </w:rPr>
            </w:pPr>
          </w:p>
        </w:tc>
      </w:tr>
      <w:tr w:rsidR="00AA15F6" w:rsidRPr="008952AE" w14:paraId="7B9048C7" w14:textId="77777777" w:rsidTr="00AA15F6">
        <w:trPr>
          <w:trHeight w:val="170"/>
        </w:trPr>
        <w:tc>
          <w:tcPr>
            <w:tcW w:w="2880" w:type="pct"/>
            <w:tcBorders>
              <w:top w:val="nil"/>
              <w:left w:val="nil"/>
              <w:bottom w:val="nil"/>
              <w:right w:val="nil"/>
            </w:tcBorders>
            <w:noWrap/>
            <w:vAlign w:val="center"/>
            <w:hideMark/>
          </w:tcPr>
          <w:p w14:paraId="3CBCC490" w14:textId="77777777" w:rsidR="00AA15F6" w:rsidRPr="008952AE" w:rsidRDefault="00AA15F6" w:rsidP="00AA15F6">
            <w:pPr>
              <w:rPr>
                <w:rFonts w:ascii="Arial" w:hAnsi="Arial" w:cs="Arial"/>
                <w:b/>
                <w:bCs/>
                <w:color w:val="000000"/>
                <w:sz w:val="18"/>
                <w:szCs w:val="18"/>
              </w:rPr>
            </w:pPr>
            <w:r w:rsidRPr="008952AE">
              <w:rPr>
                <w:rFonts w:ascii="Arial" w:hAnsi="Arial" w:cs="Arial"/>
                <w:b/>
                <w:bCs/>
                <w:color w:val="000000"/>
                <w:sz w:val="18"/>
                <w:szCs w:val="18"/>
              </w:rPr>
              <w:t>Lucro líquido do período</w:t>
            </w:r>
          </w:p>
        </w:tc>
        <w:tc>
          <w:tcPr>
            <w:tcW w:w="346" w:type="pct"/>
            <w:tcBorders>
              <w:top w:val="nil"/>
              <w:left w:val="nil"/>
              <w:bottom w:val="nil"/>
              <w:right w:val="nil"/>
            </w:tcBorders>
            <w:vAlign w:val="bottom"/>
            <w:hideMark/>
          </w:tcPr>
          <w:p w14:paraId="30CD9C02" w14:textId="77777777" w:rsidR="00AA15F6" w:rsidRPr="008952AE" w:rsidRDefault="00AA15F6" w:rsidP="00AA15F6">
            <w:pPr>
              <w:jc w:val="right"/>
              <w:rPr>
                <w:rFonts w:ascii="Arial" w:hAnsi="Arial" w:cs="Arial"/>
                <w:b/>
                <w:bCs/>
                <w:color w:val="000000"/>
                <w:sz w:val="18"/>
                <w:szCs w:val="18"/>
              </w:rPr>
            </w:pPr>
          </w:p>
        </w:tc>
        <w:tc>
          <w:tcPr>
            <w:tcW w:w="103" w:type="pct"/>
            <w:tcBorders>
              <w:top w:val="nil"/>
              <w:left w:val="nil"/>
              <w:bottom w:val="nil"/>
              <w:right w:val="nil"/>
            </w:tcBorders>
            <w:vAlign w:val="center"/>
            <w:hideMark/>
          </w:tcPr>
          <w:p w14:paraId="5AE6CE71" w14:textId="77777777" w:rsidR="00AA15F6" w:rsidRPr="008952AE" w:rsidRDefault="00AA15F6" w:rsidP="00AA15F6">
            <w:pPr>
              <w:jc w:val="right"/>
              <w:rPr>
                <w:rFonts w:ascii="Arial" w:hAnsi="Arial" w:cs="Arial"/>
                <w:sz w:val="18"/>
                <w:szCs w:val="18"/>
              </w:rPr>
            </w:pPr>
          </w:p>
        </w:tc>
        <w:tc>
          <w:tcPr>
            <w:tcW w:w="775" w:type="pct"/>
            <w:tcBorders>
              <w:top w:val="nil"/>
              <w:left w:val="nil"/>
              <w:bottom w:val="double" w:sz="6" w:space="0" w:color="000000"/>
              <w:right w:val="nil"/>
            </w:tcBorders>
            <w:noWrap/>
            <w:vAlign w:val="center"/>
            <w:hideMark/>
          </w:tcPr>
          <w:p w14:paraId="638ABD75" w14:textId="5E71D8C9" w:rsidR="00AA15F6" w:rsidRPr="008952AE" w:rsidRDefault="00AA15F6" w:rsidP="00AA15F6">
            <w:pPr>
              <w:jc w:val="right"/>
              <w:rPr>
                <w:rFonts w:ascii="Arial" w:hAnsi="Arial" w:cs="Arial"/>
                <w:color w:val="000000"/>
                <w:sz w:val="18"/>
                <w:szCs w:val="18"/>
              </w:rPr>
            </w:pPr>
            <w:r w:rsidRPr="008952AE">
              <w:rPr>
                <w:rFonts w:ascii="Arial" w:hAnsi="Arial" w:cs="Arial"/>
                <w:color w:val="000000"/>
                <w:sz w:val="18"/>
                <w:szCs w:val="18"/>
              </w:rPr>
              <w:t>507.598</w:t>
            </w:r>
          </w:p>
        </w:tc>
        <w:tc>
          <w:tcPr>
            <w:tcW w:w="121" w:type="pct"/>
            <w:tcBorders>
              <w:top w:val="nil"/>
              <w:left w:val="nil"/>
              <w:bottom w:val="nil"/>
              <w:right w:val="nil"/>
            </w:tcBorders>
            <w:vAlign w:val="center"/>
            <w:hideMark/>
          </w:tcPr>
          <w:p w14:paraId="5C932DBC" w14:textId="77777777" w:rsidR="00AA15F6" w:rsidRPr="008952AE" w:rsidRDefault="00AA15F6" w:rsidP="00AA15F6">
            <w:pPr>
              <w:jc w:val="right"/>
              <w:rPr>
                <w:rFonts w:ascii="Arial" w:hAnsi="Arial" w:cs="Arial"/>
                <w:color w:val="000000"/>
                <w:sz w:val="18"/>
                <w:szCs w:val="18"/>
              </w:rPr>
            </w:pPr>
          </w:p>
        </w:tc>
        <w:tc>
          <w:tcPr>
            <w:tcW w:w="775" w:type="pct"/>
            <w:tcBorders>
              <w:top w:val="nil"/>
              <w:left w:val="nil"/>
              <w:bottom w:val="double" w:sz="6" w:space="0" w:color="000000"/>
              <w:right w:val="nil"/>
            </w:tcBorders>
            <w:noWrap/>
            <w:vAlign w:val="center"/>
            <w:hideMark/>
          </w:tcPr>
          <w:p w14:paraId="154E6548" w14:textId="01DEA29A" w:rsidR="00AA15F6" w:rsidRPr="008952AE" w:rsidRDefault="00AA15F6" w:rsidP="00AA15F6">
            <w:pPr>
              <w:jc w:val="right"/>
              <w:rPr>
                <w:rFonts w:ascii="Arial" w:hAnsi="Arial" w:cs="Arial"/>
                <w:color w:val="000000"/>
                <w:sz w:val="18"/>
                <w:szCs w:val="18"/>
              </w:rPr>
            </w:pPr>
            <w:r w:rsidRPr="008952AE">
              <w:rPr>
                <w:rFonts w:ascii="Arial" w:hAnsi="Arial" w:cs="Arial"/>
                <w:color w:val="000000"/>
                <w:sz w:val="18"/>
                <w:szCs w:val="18"/>
              </w:rPr>
              <w:t>448.165</w:t>
            </w:r>
          </w:p>
        </w:tc>
      </w:tr>
    </w:tbl>
    <w:p w14:paraId="553EB661" w14:textId="77777777" w:rsidR="00EA269C" w:rsidRPr="008952AE" w:rsidRDefault="00EA269C"/>
    <w:p w14:paraId="0EBA1E97" w14:textId="77777777" w:rsidR="00EA269C" w:rsidRPr="008952AE" w:rsidRDefault="00EA269C"/>
    <w:p w14:paraId="07CD4867" w14:textId="77777777" w:rsidR="006C117F" w:rsidRPr="008952AE" w:rsidRDefault="006C117F"/>
    <w:p w14:paraId="249B29B1" w14:textId="77777777" w:rsidR="005771D2" w:rsidRPr="008952AE" w:rsidRDefault="005771D2"/>
    <w:p w14:paraId="17DE05D2" w14:textId="77777777" w:rsidR="00EA269C" w:rsidRPr="008952AE" w:rsidRDefault="00EA269C" w:rsidP="00CF438B"/>
    <w:p w14:paraId="4BB856E1" w14:textId="0A01BCDA" w:rsidR="00EA269C" w:rsidRPr="008952AE" w:rsidRDefault="00EA269C" w:rsidP="00CF438B">
      <w:pPr>
        <w:sectPr w:rsidR="00EA269C" w:rsidRPr="008952AE" w:rsidSect="00E10011">
          <w:headerReference w:type="first" r:id="rId25"/>
          <w:footerReference w:type="first" r:id="rId26"/>
          <w:pgSz w:w="12242" w:h="15842" w:code="1"/>
          <w:pgMar w:top="1418" w:right="567" w:bottom="567" w:left="1418" w:header="1418" w:footer="567" w:gutter="0"/>
          <w:cols w:space="708"/>
          <w:titlePg/>
          <w:docGrid w:linePitch="360"/>
        </w:sectPr>
      </w:pPr>
    </w:p>
    <w:tbl>
      <w:tblPr>
        <w:tblW w:w="5000" w:type="pct"/>
        <w:tblCellMar>
          <w:left w:w="70" w:type="dxa"/>
          <w:right w:w="70" w:type="dxa"/>
        </w:tblCellMar>
        <w:tblLook w:val="04A0" w:firstRow="1" w:lastRow="0" w:firstColumn="1" w:lastColumn="0" w:noHBand="0" w:noVBand="1"/>
      </w:tblPr>
      <w:tblGrid>
        <w:gridCol w:w="6265"/>
        <w:gridCol w:w="211"/>
        <w:gridCol w:w="1820"/>
        <w:gridCol w:w="211"/>
        <w:gridCol w:w="1750"/>
      </w:tblGrid>
      <w:tr w:rsidR="00AA15F6" w:rsidRPr="008952AE" w14:paraId="17C3B483" w14:textId="77777777" w:rsidTr="00AA15F6">
        <w:trPr>
          <w:trHeight w:val="170"/>
        </w:trPr>
        <w:tc>
          <w:tcPr>
            <w:tcW w:w="3054" w:type="pct"/>
            <w:tcBorders>
              <w:top w:val="nil"/>
              <w:left w:val="nil"/>
              <w:bottom w:val="nil"/>
              <w:right w:val="nil"/>
            </w:tcBorders>
            <w:noWrap/>
            <w:vAlign w:val="bottom"/>
            <w:hideMark/>
          </w:tcPr>
          <w:p w14:paraId="27A776EB" w14:textId="77777777" w:rsidR="00AA15F6" w:rsidRPr="008952AE" w:rsidRDefault="00AA15F6" w:rsidP="00AA15F6">
            <w:pPr>
              <w:rPr>
                <w:sz w:val="24"/>
                <w:szCs w:val="24"/>
              </w:rPr>
            </w:pPr>
          </w:p>
        </w:tc>
        <w:tc>
          <w:tcPr>
            <w:tcW w:w="103" w:type="pct"/>
            <w:tcBorders>
              <w:top w:val="nil"/>
              <w:left w:val="nil"/>
              <w:bottom w:val="nil"/>
              <w:right w:val="nil"/>
            </w:tcBorders>
            <w:noWrap/>
            <w:vAlign w:val="center"/>
            <w:hideMark/>
          </w:tcPr>
          <w:p w14:paraId="5E89DFEC" w14:textId="77777777" w:rsidR="00AA15F6" w:rsidRPr="008952AE" w:rsidRDefault="00AA15F6" w:rsidP="00AA15F6"/>
        </w:tc>
        <w:tc>
          <w:tcPr>
            <w:tcW w:w="887" w:type="pct"/>
            <w:tcBorders>
              <w:top w:val="nil"/>
              <w:left w:val="nil"/>
              <w:bottom w:val="single" w:sz="8" w:space="0" w:color="auto"/>
              <w:right w:val="nil"/>
            </w:tcBorders>
            <w:vAlign w:val="bottom"/>
            <w:hideMark/>
          </w:tcPr>
          <w:p w14:paraId="6A6056AB" w14:textId="77777777" w:rsidR="00AA15F6" w:rsidRPr="008952AE" w:rsidRDefault="00AA15F6" w:rsidP="00AA15F6">
            <w:pPr>
              <w:jc w:val="right"/>
              <w:rPr>
                <w:rFonts w:ascii="Arial" w:hAnsi="Arial" w:cs="Arial"/>
                <w:b/>
                <w:bCs/>
                <w:color w:val="000000"/>
                <w:sz w:val="18"/>
                <w:szCs w:val="18"/>
              </w:rPr>
            </w:pPr>
            <w:r w:rsidRPr="008952AE">
              <w:rPr>
                <w:rFonts w:ascii="Arial" w:hAnsi="Arial" w:cs="Arial"/>
                <w:b/>
                <w:bCs/>
                <w:color w:val="000000"/>
                <w:sz w:val="18"/>
                <w:szCs w:val="18"/>
              </w:rPr>
              <w:t>2026</w:t>
            </w:r>
          </w:p>
        </w:tc>
        <w:tc>
          <w:tcPr>
            <w:tcW w:w="103" w:type="pct"/>
            <w:tcBorders>
              <w:top w:val="nil"/>
              <w:left w:val="nil"/>
              <w:bottom w:val="nil"/>
              <w:right w:val="nil"/>
            </w:tcBorders>
            <w:noWrap/>
            <w:vAlign w:val="bottom"/>
            <w:hideMark/>
          </w:tcPr>
          <w:p w14:paraId="0CE9DA95" w14:textId="77777777" w:rsidR="00AA15F6" w:rsidRPr="008952AE" w:rsidRDefault="00AA15F6" w:rsidP="00AA15F6">
            <w:pPr>
              <w:jc w:val="right"/>
              <w:rPr>
                <w:rFonts w:ascii="Arial" w:hAnsi="Arial" w:cs="Arial"/>
                <w:b/>
                <w:bCs/>
                <w:color w:val="000000"/>
                <w:sz w:val="18"/>
                <w:szCs w:val="18"/>
              </w:rPr>
            </w:pPr>
          </w:p>
        </w:tc>
        <w:tc>
          <w:tcPr>
            <w:tcW w:w="853" w:type="pct"/>
            <w:tcBorders>
              <w:top w:val="nil"/>
              <w:left w:val="nil"/>
              <w:bottom w:val="single" w:sz="8" w:space="0" w:color="auto"/>
              <w:right w:val="nil"/>
            </w:tcBorders>
            <w:vAlign w:val="bottom"/>
            <w:hideMark/>
          </w:tcPr>
          <w:p w14:paraId="02732E4B" w14:textId="77777777" w:rsidR="00AA15F6" w:rsidRPr="008952AE" w:rsidRDefault="00AA15F6" w:rsidP="00AA15F6">
            <w:pPr>
              <w:jc w:val="right"/>
              <w:rPr>
                <w:rFonts w:ascii="Arial" w:hAnsi="Arial" w:cs="Arial"/>
                <w:b/>
                <w:bCs/>
                <w:color w:val="000000"/>
                <w:sz w:val="18"/>
                <w:szCs w:val="18"/>
              </w:rPr>
            </w:pPr>
            <w:r w:rsidRPr="008952AE">
              <w:rPr>
                <w:rFonts w:ascii="Arial" w:hAnsi="Arial" w:cs="Arial"/>
                <w:b/>
                <w:bCs/>
                <w:color w:val="000000"/>
                <w:sz w:val="18"/>
                <w:szCs w:val="18"/>
              </w:rPr>
              <w:t>2025</w:t>
            </w:r>
          </w:p>
        </w:tc>
      </w:tr>
      <w:tr w:rsidR="00AA15F6" w:rsidRPr="008952AE" w14:paraId="694E0303" w14:textId="77777777" w:rsidTr="00AA15F6">
        <w:trPr>
          <w:trHeight w:val="170"/>
        </w:trPr>
        <w:tc>
          <w:tcPr>
            <w:tcW w:w="3054" w:type="pct"/>
            <w:tcBorders>
              <w:top w:val="nil"/>
              <w:left w:val="nil"/>
              <w:bottom w:val="nil"/>
              <w:right w:val="nil"/>
            </w:tcBorders>
            <w:noWrap/>
            <w:vAlign w:val="center"/>
            <w:hideMark/>
          </w:tcPr>
          <w:p w14:paraId="49F0C116" w14:textId="77777777" w:rsidR="00AA15F6" w:rsidRPr="008952AE" w:rsidRDefault="00AA15F6" w:rsidP="00AA15F6">
            <w:pPr>
              <w:jc w:val="right"/>
              <w:rPr>
                <w:rFonts w:ascii="Arial" w:hAnsi="Arial" w:cs="Arial"/>
                <w:b/>
                <w:bCs/>
                <w:color w:val="000000"/>
                <w:sz w:val="18"/>
                <w:szCs w:val="18"/>
              </w:rPr>
            </w:pPr>
          </w:p>
        </w:tc>
        <w:tc>
          <w:tcPr>
            <w:tcW w:w="103" w:type="pct"/>
            <w:tcBorders>
              <w:top w:val="nil"/>
              <w:left w:val="nil"/>
              <w:bottom w:val="nil"/>
              <w:right w:val="nil"/>
            </w:tcBorders>
            <w:noWrap/>
            <w:vAlign w:val="center"/>
            <w:hideMark/>
          </w:tcPr>
          <w:p w14:paraId="342C3C04" w14:textId="77777777" w:rsidR="00AA15F6" w:rsidRPr="008952AE" w:rsidRDefault="00AA15F6" w:rsidP="00AA15F6"/>
        </w:tc>
        <w:tc>
          <w:tcPr>
            <w:tcW w:w="887" w:type="pct"/>
            <w:tcBorders>
              <w:top w:val="nil"/>
              <w:left w:val="nil"/>
              <w:bottom w:val="nil"/>
              <w:right w:val="nil"/>
            </w:tcBorders>
            <w:vAlign w:val="center"/>
            <w:hideMark/>
          </w:tcPr>
          <w:p w14:paraId="200722D2" w14:textId="77777777" w:rsidR="00AA15F6" w:rsidRPr="008952AE" w:rsidRDefault="00AA15F6" w:rsidP="00AA15F6">
            <w:pPr>
              <w:jc w:val="right"/>
            </w:pPr>
          </w:p>
        </w:tc>
        <w:tc>
          <w:tcPr>
            <w:tcW w:w="103" w:type="pct"/>
            <w:tcBorders>
              <w:top w:val="nil"/>
              <w:left w:val="nil"/>
              <w:bottom w:val="nil"/>
              <w:right w:val="nil"/>
            </w:tcBorders>
            <w:vAlign w:val="center"/>
            <w:hideMark/>
          </w:tcPr>
          <w:p w14:paraId="4CCFA310" w14:textId="77777777" w:rsidR="00AA15F6" w:rsidRPr="008952AE" w:rsidRDefault="00AA15F6" w:rsidP="00AA15F6">
            <w:pPr>
              <w:jc w:val="right"/>
            </w:pPr>
          </w:p>
        </w:tc>
        <w:tc>
          <w:tcPr>
            <w:tcW w:w="853" w:type="pct"/>
            <w:tcBorders>
              <w:top w:val="nil"/>
              <w:left w:val="nil"/>
              <w:bottom w:val="nil"/>
              <w:right w:val="nil"/>
            </w:tcBorders>
            <w:noWrap/>
            <w:vAlign w:val="center"/>
            <w:hideMark/>
          </w:tcPr>
          <w:p w14:paraId="54AF6F4F" w14:textId="77777777" w:rsidR="00AA15F6" w:rsidRPr="008952AE" w:rsidRDefault="00AA15F6" w:rsidP="00AA15F6">
            <w:pPr>
              <w:jc w:val="right"/>
            </w:pPr>
          </w:p>
        </w:tc>
      </w:tr>
      <w:tr w:rsidR="00AA15F6" w:rsidRPr="008952AE" w14:paraId="3D514A16" w14:textId="77777777" w:rsidTr="00AA15F6">
        <w:trPr>
          <w:trHeight w:val="170"/>
        </w:trPr>
        <w:tc>
          <w:tcPr>
            <w:tcW w:w="3054" w:type="pct"/>
            <w:tcBorders>
              <w:top w:val="nil"/>
              <w:left w:val="nil"/>
              <w:bottom w:val="nil"/>
              <w:right w:val="nil"/>
            </w:tcBorders>
            <w:noWrap/>
            <w:vAlign w:val="center"/>
            <w:hideMark/>
          </w:tcPr>
          <w:p w14:paraId="70D677B5" w14:textId="77777777" w:rsidR="00AA15F6" w:rsidRPr="008952AE" w:rsidRDefault="00AA15F6" w:rsidP="00AA15F6">
            <w:pPr>
              <w:ind w:firstLineChars="100" w:firstLine="180"/>
              <w:rPr>
                <w:rFonts w:ascii="Arial" w:hAnsi="Arial" w:cs="Arial"/>
                <w:color w:val="000000"/>
                <w:sz w:val="18"/>
                <w:szCs w:val="18"/>
              </w:rPr>
            </w:pPr>
            <w:r w:rsidRPr="008952AE">
              <w:rPr>
                <w:rFonts w:ascii="Arial" w:hAnsi="Arial" w:cs="Arial"/>
                <w:color w:val="000000"/>
                <w:sz w:val="18"/>
                <w:szCs w:val="18"/>
              </w:rPr>
              <w:t>Lucro líquido do período</w:t>
            </w:r>
          </w:p>
        </w:tc>
        <w:tc>
          <w:tcPr>
            <w:tcW w:w="103" w:type="pct"/>
            <w:tcBorders>
              <w:top w:val="nil"/>
              <w:left w:val="nil"/>
              <w:bottom w:val="nil"/>
              <w:right w:val="nil"/>
            </w:tcBorders>
            <w:noWrap/>
            <w:vAlign w:val="center"/>
            <w:hideMark/>
          </w:tcPr>
          <w:p w14:paraId="6EBB50FD" w14:textId="77777777" w:rsidR="00AA15F6" w:rsidRPr="008952AE" w:rsidRDefault="00AA15F6" w:rsidP="00AA15F6">
            <w:pPr>
              <w:ind w:firstLineChars="100" w:firstLine="180"/>
              <w:rPr>
                <w:rFonts w:ascii="Arial" w:hAnsi="Arial" w:cs="Arial"/>
                <w:color w:val="000000"/>
                <w:sz w:val="18"/>
                <w:szCs w:val="18"/>
              </w:rPr>
            </w:pPr>
          </w:p>
        </w:tc>
        <w:tc>
          <w:tcPr>
            <w:tcW w:w="887" w:type="pct"/>
            <w:tcBorders>
              <w:top w:val="nil"/>
              <w:left w:val="nil"/>
              <w:bottom w:val="single" w:sz="8" w:space="0" w:color="auto"/>
              <w:right w:val="nil"/>
            </w:tcBorders>
            <w:noWrap/>
            <w:vAlign w:val="center"/>
            <w:hideMark/>
          </w:tcPr>
          <w:p w14:paraId="231EEC07" w14:textId="2D1365AB" w:rsidR="00AA15F6" w:rsidRPr="008952AE" w:rsidRDefault="00AA15F6" w:rsidP="00AA15F6">
            <w:pPr>
              <w:jc w:val="right"/>
              <w:rPr>
                <w:rFonts w:ascii="Arial" w:hAnsi="Arial" w:cs="Arial"/>
                <w:color w:val="000000"/>
                <w:sz w:val="18"/>
                <w:szCs w:val="18"/>
              </w:rPr>
            </w:pPr>
            <w:r w:rsidRPr="008952AE">
              <w:rPr>
                <w:rFonts w:ascii="Arial" w:hAnsi="Arial" w:cs="Arial"/>
                <w:color w:val="000000"/>
                <w:sz w:val="18"/>
                <w:szCs w:val="18"/>
              </w:rPr>
              <w:t>507.598</w:t>
            </w:r>
          </w:p>
        </w:tc>
        <w:tc>
          <w:tcPr>
            <w:tcW w:w="103" w:type="pct"/>
            <w:tcBorders>
              <w:top w:val="nil"/>
              <w:left w:val="nil"/>
              <w:bottom w:val="nil"/>
              <w:right w:val="nil"/>
            </w:tcBorders>
            <w:vAlign w:val="center"/>
            <w:hideMark/>
          </w:tcPr>
          <w:p w14:paraId="74519498" w14:textId="77777777" w:rsidR="00AA15F6" w:rsidRPr="008952AE" w:rsidRDefault="00AA15F6" w:rsidP="00AA15F6">
            <w:pPr>
              <w:jc w:val="right"/>
              <w:rPr>
                <w:rFonts w:ascii="Arial" w:hAnsi="Arial" w:cs="Arial"/>
                <w:color w:val="000000"/>
                <w:sz w:val="18"/>
                <w:szCs w:val="18"/>
              </w:rPr>
            </w:pPr>
          </w:p>
        </w:tc>
        <w:tc>
          <w:tcPr>
            <w:tcW w:w="853" w:type="pct"/>
            <w:tcBorders>
              <w:top w:val="nil"/>
              <w:left w:val="nil"/>
              <w:bottom w:val="single" w:sz="8" w:space="0" w:color="auto"/>
              <w:right w:val="nil"/>
            </w:tcBorders>
            <w:noWrap/>
            <w:vAlign w:val="center"/>
            <w:hideMark/>
          </w:tcPr>
          <w:p w14:paraId="78BE7311" w14:textId="2BDD8553" w:rsidR="00AA15F6" w:rsidRPr="008952AE" w:rsidRDefault="00AA15F6" w:rsidP="00AA15F6">
            <w:pPr>
              <w:jc w:val="right"/>
              <w:rPr>
                <w:rFonts w:ascii="Arial" w:hAnsi="Arial" w:cs="Arial"/>
                <w:color w:val="000000"/>
                <w:sz w:val="18"/>
                <w:szCs w:val="18"/>
              </w:rPr>
            </w:pPr>
            <w:r w:rsidRPr="008952AE">
              <w:rPr>
                <w:rFonts w:ascii="Arial" w:hAnsi="Arial" w:cs="Arial"/>
                <w:color w:val="000000"/>
                <w:sz w:val="18"/>
                <w:szCs w:val="18"/>
              </w:rPr>
              <w:t>448.165</w:t>
            </w:r>
          </w:p>
        </w:tc>
      </w:tr>
      <w:tr w:rsidR="00AA15F6" w:rsidRPr="008952AE" w14:paraId="0AD9CCE2" w14:textId="77777777" w:rsidTr="00AA15F6">
        <w:trPr>
          <w:trHeight w:val="170"/>
        </w:trPr>
        <w:tc>
          <w:tcPr>
            <w:tcW w:w="3054" w:type="pct"/>
            <w:tcBorders>
              <w:top w:val="nil"/>
              <w:left w:val="nil"/>
              <w:bottom w:val="nil"/>
              <w:right w:val="nil"/>
            </w:tcBorders>
            <w:noWrap/>
            <w:vAlign w:val="center"/>
            <w:hideMark/>
          </w:tcPr>
          <w:p w14:paraId="72941205" w14:textId="77777777" w:rsidR="00AA15F6" w:rsidRPr="008952AE" w:rsidRDefault="00AA15F6" w:rsidP="00AA15F6">
            <w:pPr>
              <w:jc w:val="center"/>
              <w:rPr>
                <w:rFonts w:ascii="Arial" w:hAnsi="Arial" w:cs="Arial"/>
                <w:color w:val="000000"/>
                <w:sz w:val="18"/>
                <w:szCs w:val="18"/>
              </w:rPr>
            </w:pPr>
          </w:p>
        </w:tc>
        <w:tc>
          <w:tcPr>
            <w:tcW w:w="103" w:type="pct"/>
            <w:tcBorders>
              <w:top w:val="nil"/>
              <w:left w:val="nil"/>
              <w:bottom w:val="nil"/>
              <w:right w:val="nil"/>
            </w:tcBorders>
            <w:noWrap/>
            <w:vAlign w:val="center"/>
            <w:hideMark/>
          </w:tcPr>
          <w:p w14:paraId="35843677" w14:textId="77777777" w:rsidR="00AA15F6" w:rsidRPr="008952AE" w:rsidRDefault="00AA15F6" w:rsidP="00AA15F6"/>
        </w:tc>
        <w:tc>
          <w:tcPr>
            <w:tcW w:w="887" w:type="pct"/>
            <w:tcBorders>
              <w:top w:val="nil"/>
              <w:left w:val="nil"/>
              <w:bottom w:val="nil"/>
              <w:right w:val="nil"/>
            </w:tcBorders>
            <w:noWrap/>
            <w:vAlign w:val="center"/>
            <w:hideMark/>
          </w:tcPr>
          <w:p w14:paraId="2C2A3565" w14:textId="77777777" w:rsidR="00AA15F6" w:rsidRPr="008952AE" w:rsidRDefault="00AA15F6" w:rsidP="00AA15F6">
            <w:pPr>
              <w:jc w:val="right"/>
            </w:pPr>
          </w:p>
        </w:tc>
        <w:tc>
          <w:tcPr>
            <w:tcW w:w="103" w:type="pct"/>
            <w:tcBorders>
              <w:top w:val="nil"/>
              <w:left w:val="nil"/>
              <w:bottom w:val="nil"/>
              <w:right w:val="nil"/>
            </w:tcBorders>
            <w:noWrap/>
            <w:vAlign w:val="center"/>
            <w:hideMark/>
          </w:tcPr>
          <w:p w14:paraId="6A4F2613" w14:textId="77777777" w:rsidR="00AA15F6" w:rsidRPr="008952AE" w:rsidRDefault="00AA15F6" w:rsidP="00AA15F6">
            <w:pPr>
              <w:jc w:val="right"/>
            </w:pPr>
          </w:p>
        </w:tc>
        <w:tc>
          <w:tcPr>
            <w:tcW w:w="853" w:type="pct"/>
            <w:tcBorders>
              <w:top w:val="nil"/>
              <w:left w:val="nil"/>
              <w:bottom w:val="nil"/>
              <w:right w:val="nil"/>
            </w:tcBorders>
            <w:noWrap/>
            <w:vAlign w:val="center"/>
            <w:hideMark/>
          </w:tcPr>
          <w:p w14:paraId="7974A48E" w14:textId="77777777" w:rsidR="00AA15F6" w:rsidRPr="008952AE" w:rsidRDefault="00AA15F6" w:rsidP="00AA15F6">
            <w:pPr>
              <w:jc w:val="right"/>
            </w:pPr>
          </w:p>
        </w:tc>
      </w:tr>
      <w:tr w:rsidR="00AA15F6" w:rsidRPr="008952AE" w14:paraId="387E403C" w14:textId="77777777" w:rsidTr="00AA15F6">
        <w:trPr>
          <w:trHeight w:val="170"/>
        </w:trPr>
        <w:tc>
          <w:tcPr>
            <w:tcW w:w="3054" w:type="pct"/>
            <w:tcBorders>
              <w:top w:val="nil"/>
              <w:left w:val="nil"/>
              <w:bottom w:val="nil"/>
              <w:right w:val="nil"/>
            </w:tcBorders>
            <w:noWrap/>
            <w:vAlign w:val="center"/>
            <w:hideMark/>
          </w:tcPr>
          <w:p w14:paraId="60959FCA" w14:textId="77777777" w:rsidR="00AA15F6" w:rsidRPr="008952AE" w:rsidRDefault="00AA15F6" w:rsidP="00AA15F6">
            <w:pPr>
              <w:rPr>
                <w:rFonts w:ascii="Arial" w:hAnsi="Arial" w:cs="Arial"/>
                <w:b/>
                <w:bCs/>
                <w:color w:val="000000"/>
                <w:sz w:val="18"/>
                <w:szCs w:val="18"/>
              </w:rPr>
            </w:pPr>
            <w:r w:rsidRPr="008952AE">
              <w:rPr>
                <w:rFonts w:ascii="Arial" w:hAnsi="Arial" w:cs="Arial"/>
                <w:b/>
                <w:bCs/>
                <w:color w:val="000000"/>
                <w:sz w:val="18"/>
                <w:szCs w:val="18"/>
              </w:rPr>
              <w:t>Total do resultado abrangente do período</w:t>
            </w:r>
          </w:p>
        </w:tc>
        <w:tc>
          <w:tcPr>
            <w:tcW w:w="103" w:type="pct"/>
            <w:tcBorders>
              <w:top w:val="nil"/>
              <w:left w:val="nil"/>
              <w:bottom w:val="nil"/>
              <w:right w:val="nil"/>
            </w:tcBorders>
            <w:noWrap/>
            <w:vAlign w:val="center"/>
            <w:hideMark/>
          </w:tcPr>
          <w:p w14:paraId="671FF03B" w14:textId="77777777" w:rsidR="00AA15F6" w:rsidRPr="008952AE" w:rsidRDefault="00AA15F6" w:rsidP="00AA15F6">
            <w:pPr>
              <w:rPr>
                <w:rFonts w:ascii="Arial" w:hAnsi="Arial" w:cs="Arial"/>
                <w:b/>
                <w:bCs/>
                <w:color w:val="000000"/>
                <w:sz w:val="18"/>
                <w:szCs w:val="18"/>
              </w:rPr>
            </w:pPr>
          </w:p>
        </w:tc>
        <w:tc>
          <w:tcPr>
            <w:tcW w:w="887" w:type="pct"/>
            <w:tcBorders>
              <w:top w:val="nil"/>
              <w:left w:val="nil"/>
              <w:bottom w:val="double" w:sz="6" w:space="0" w:color="auto"/>
              <w:right w:val="nil"/>
            </w:tcBorders>
            <w:vAlign w:val="center"/>
            <w:hideMark/>
          </w:tcPr>
          <w:p w14:paraId="4F4FFE32" w14:textId="3067C4D1" w:rsidR="00AA15F6" w:rsidRPr="008952AE" w:rsidRDefault="00AA15F6" w:rsidP="00AA15F6">
            <w:pPr>
              <w:jc w:val="right"/>
              <w:rPr>
                <w:rFonts w:ascii="Arial" w:hAnsi="Arial" w:cs="Arial"/>
                <w:color w:val="000000"/>
                <w:sz w:val="18"/>
                <w:szCs w:val="18"/>
              </w:rPr>
            </w:pPr>
            <w:r w:rsidRPr="008952AE">
              <w:rPr>
                <w:rFonts w:ascii="Arial" w:hAnsi="Arial" w:cs="Arial"/>
                <w:color w:val="000000"/>
                <w:sz w:val="18"/>
                <w:szCs w:val="18"/>
              </w:rPr>
              <w:t>507.598</w:t>
            </w:r>
          </w:p>
        </w:tc>
        <w:tc>
          <w:tcPr>
            <w:tcW w:w="103" w:type="pct"/>
            <w:tcBorders>
              <w:top w:val="nil"/>
              <w:left w:val="nil"/>
              <w:bottom w:val="nil"/>
              <w:right w:val="nil"/>
            </w:tcBorders>
            <w:vAlign w:val="center"/>
            <w:hideMark/>
          </w:tcPr>
          <w:p w14:paraId="4AD79A2E" w14:textId="77777777" w:rsidR="00AA15F6" w:rsidRPr="008952AE" w:rsidRDefault="00AA15F6" w:rsidP="00AA15F6">
            <w:pPr>
              <w:jc w:val="right"/>
              <w:rPr>
                <w:rFonts w:ascii="Arial" w:hAnsi="Arial" w:cs="Arial"/>
                <w:color w:val="000000"/>
                <w:sz w:val="18"/>
                <w:szCs w:val="18"/>
              </w:rPr>
            </w:pPr>
          </w:p>
        </w:tc>
        <w:tc>
          <w:tcPr>
            <w:tcW w:w="853" w:type="pct"/>
            <w:tcBorders>
              <w:top w:val="nil"/>
              <w:left w:val="nil"/>
              <w:bottom w:val="double" w:sz="6" w:space="0" w:color="auto"/>
              <w:right w:val="nil"/>
            </w:tcBorders>
            <w:vAlign w:val="center"/>
            <w:hideMark/>
          </w:tcPr>
          <w:p w14:paraId="4C42C4A1" w14:textId="6E25A108" w:rsidR="00AA15F6" w:rsidRPr="008952AE" w:rsidRDefault="00AA15F6" w:rsidP="00AA15F6">
            <w:pPr>
              <w:jc w:val="right"/>
              <w:rPr>
                <w:rFonts w:ascii="Arial" w:hAnsi="Arial" w:cs="Arial"/>
                <w:color w:val="000000"/>
                <w:sz w:val="18"/>
                <w:szCs w:val="18"/>
              </w:rPr>
            </w:pPr>
            <w:r w:rsidRPr="008952AE">
              <w:rPr>
                <w:rFonts w:ascii="Arial" w:hAnsi="Arial" w:cs="Arial"/>
                <w:color w:val="000000"/>
                <w:sz w:val="18"/>
                <w:szCs w:val="18"/>
              </w:rPr>
              <w:t>448.165</w:t>
            </w:r>
          </w:p>
        </w:tc>
      </w:tr>
    </w:tbl>
    <w:p w14:paraId="2C9B14FE" w14:textId="77777777" w:rsidR="00BE63B1" w:rsidRPr="008952AE" w:rsidRDefault="00BE63B1" w:rsidP="0071249C">
      <w:pPr>
        <w:rPr>
          <w:rFonts w:ascii="Georgia" w:hAnsi="Georgia" w:cs="Arial"/>
          <w:sz w:val="22"/>
          <w:szCs w:val="22"/>
        </w:rPr>
      </w:pPr>
    </w:p>
    <w:p w14:paraId="1FF1BE63" w14:textId="0A98B043" w:rsidR="00633C92" w:rsidRPr="008952AE" w:rsidRDefault="00633C92" w:rsidP="0071249C">
      <w:pPr>
        <w:rPr>
          <w:rFonts w:ascii="Georgia" w:hAnsi="Georgia" w:cs="Arial"/>
          <w:sz w:val="22"/>
          <w:szCs w:val="22"/>
        </w:rPr>
        <w:sectPr w:rsidR="00633C92" w:rsidRPr="008952AE" w:rsidSect="00E10011">
          <w:headerReference w:type="first" r:id="rId27"/>
          <w:pgSz w:w="12242" w:h="15842" w:code="1"/>
          <w:pgMar w:top="1418" w:right="567" w:bottom="567" w:left="1418" w:header="1418" w:footer="567" w:gutter="0"/>
          <w:cols w:space="708"/>
          <w:titlePg/>
          <w:docGrid w:linePitch="360"/>
        </w:sectPr>
      </w:pPr>
    </w:p>
    <w:tbl>
      <w:tblPr>
        <w:tblW w:w="5000" w:type="pct"/>
        <w:tblCellMar>
          <w:left w:w="70" w:type="dxa"/>
          <w:right w:w="70" w:type="dxa"/>
        </w:tblCellMar>
        <w:tblLook w:val="04A0" w:firstRow="1" w:lastRow="0" w:firstColumn="1" w:lastColumn="0" w:noHBand="0" w:noVBand="1"/>
      </w:tblPr>
      <w:tblGrid>
        <w:gridCol w:w="4453"/>
        <w:gridCol w:w="1499"/>
        <w:gridCol w:w="175"/>
        <w:gridCol w:w="1499"/>
        <w:gridCol w:w="175"/>
        <w:gridCol w:w="1411"/>
        <w:gridCol w:w="147"/>
        <w:gridCol w:w="1280"/>
        <w:gridCol w:w="175"/>
        <w:gridCol w:w="1377"/>
        <w:gridCol w:w="175"/>
        <w:gridCol w:w="1491"/>
      </w:tblGrid>
      <w:tr w:rsidR="006C167A" w:rsidRPr="008952AE" w14:paraId="0E2E438E" w14:textId="77777777" w:rsidTr="00E72F7A">
        <w:trPr>
          <w:trHeight w:val="198"/>
        </w:trPr>
        <w:tc>
          <w:tcPr>
            <w:tcW w:w="1607" w:type="pct"/>
            <w:tcBorders>
              <w:top w:val="nil"/>
              <w:left w:val="nil"/>
              <w:bottom w:val="nil"/>
              <w:right w:val="nil"/>
            </w:tcBorders>
            <w:noWrap/>
            <w:vAlign w:val="bottom"/>
            <w:hideMark/>
          </w:tcPr>
          <w:p w14:paraId="789A31AD" w14:textId="77777777" w:rsidR="006C167A" w:rsidRPr="008952AE" w:rsidRDefault="006C167A" w:rsidP="006C167A">
            <w:pPr>
              <w:rPr>
                <w:sz w:val="24"/>
                <w:szCs w:val="24"/>
              </w:rPr>
            </w:pPr>
          </w:p>
        </w:tc>
        <w:tc>
          <w:tcPr>
            <w:tcW w:w="541" w:type="pct"/>
            <w:tcBorders>
              <w:top w:val="nil"/>
              <w:left w:val="nil"/>
              <w:bottom w:val="nil"/>
              <w:right w:val="nil"/>
            </w:tcBorders>
            <w:noWrap/>
            <w:vAlign w:val="bottom"/>
            <w:hideMark/>
          </w:tcPr>
          <w:p w14:paraId="4E70BAB9" w14:textId="77777777" w:rsidR="006C167A" w:rsidRPr="008952AE" w:rsidRDefault="006C167A" w:rsidP="006C167A"/>
        </w:tc>
        <w:tc>
          <w:tcPr>
            <w:tcW w:w="63" w:type="pct"/>
            <w:tcBorders>
              <w:top w:val="nil"/>
              <w:left w:val="nil"/>
              <w:bottom w:val="nil"/>
              <w:right w:val="nil"/>
            </w:tcBorders>
            <w:noWrap/>
            <w:vAlign w:val="bottom"/>
            <w:hideMark/>
          </w:tcPr>
          <w:p w14:paraId="55B8353B" w14:textId="77777777" w:rsidR="006C167A" w:rsidRPr="008952AE" w:rsidRDefault="006C167A" w:rsidP="006C167A"/>
        </w:tc>
        <w:tc>
          <w:tcPr>
            <w:tcW w:w="541" w:type="pct"/>
            <w:tcBorders>
              <w:top w:val="nil"/>
              <w:left w:val="nil"/>
              <w:bottom w:val="nil"/>
              <w:right w:val="nil"/>
            </w:tcBorders>
            <w:noWrap/>
            <w:vAlign w:val="bottom"/>
            <w:hideMark/>
          </w:tcPr>
          <w:p w14:paraId="16DEF31A" w14:textId="77777777" w:rsidR="006C167A" w:rsidRPr="008952AE" w:rsidRDefault="006C167A" w:rsidP="006C167A"/>
        </w:tc>
        <w:tc>
          <w:tcPr>
            <w:tcW w:w="63" w:type="pct"/>
            <w:tcBorders>
              <w:top w:val="nil"/>
              <w:left w:val="nil"/>
              <w:bottom w:val="nil"/>
              <w:right w:val="nil"/>
            </w:tcBorders>
            <w:noWrap/>
            <w:vAlign w:val="bottom"/>
            <w:hideMark/>
          </w:tcPr>
          <w:p w14:paraId="0220D7AF" w14:textId="77777777" w:rsidR="006C167A" w:rsidRPr="008952AE" w:rsidRDefault="006C167A" w:rsidP="006C167A"/>
        </w:tc>
        <w:tc>
          <w:tcPr>
            <w:tcW w:w="1024" w:type="pct"/>
            <w:gridSpan w:val="3"/>
            <w:tcBorders>
              <w:top w:val="nil"/>
              <w:left w:val="nil"/>
              <w:bottom w:val="single" w:sz="8" w:space="0" w:color="auto"/>
              <w:right w:val="nil"/>
            </w:tcBorders>
            <w:noWrap/>
            <w:vAlign w:val="bottom"/>
            <w:hideMark/>
          </w:tcPr>
          <w:p w14:paraId="40FF00A2" w14:textId="77777777" w:rsidR="006C167A" w:rsidRPr="008952AE" w:rsidRDefault="006C167A" w:rsidP="006C167A">
            <w:pPr>
              <w:jc w:val="center"/>
              <w:rPr>
                <w:rFonts w:ascii="Arial" w:hAnsi="Arial" w:cs="Arial"/>
                <w:b/>
                <w:bCs/>
                <w:color w:val="000000"/>
                <w:sz w:val="16"/>
                <w:szCs w:val="16"/>
              </w:rPr>
            </w:pPr>
            <w:r w:rsidRPr="008952AE">
              <w:rPr>
                <w:rFonts w:ascii="Arial" w:hAnsi="Arial" w:cs="Arial"/>
                <w:b/>
                <w:bCs/>
                <w:color w:val="000000"/>
                <w:sz w:val="16"/>
                <w:szCs w:val="16"/>
              </w:rPr>
              <w:t>Reserva de lucros</w:t>
            </w:r>
          </w:p>
        </w:tc>
        <w:tc>
          <w:tcPr>
            <w:tcW w:w="63" w:type="pct"/>
            <w:tcBorders>
              <w:top w:val="nil"/>
              <w:left w:val="nil"/>
              <w:bottom w:val="nil"/>
              <w:right w:val="nil"/>
            </w:tcBorders>
            <w:noWrap/>
            <w:vAlign w:val="bottom"/>
            <w:hideMark/>
          </w:tcPr>
          <w:p w14:paraId="11C81934" w14:textId="77777777" w:rsidR="006C167A" w:rsidRPr="008952AE" w:rsidRDefault="006C167A" w:rsidP="006C167A">
            <w:pPr>
              <w:jc w:val="center"/>
              <w:rPr>
                <w:rFonts w:ascii="Arial" w:hAnsi="Arial" w:cs="Arial"/>
                <w:b/>
                <w:bCs/>
                <w:color w:val="000000"/>
                <w:sz w:val="16"/>
                <w:szCs w:val="16"/>
              </w:rPr>
            </w:pPr>
          </w:p>
        </w:tc>
        <w:tc>
          <w:tcPr>
            <w:tcW w:w="497" w:type="pct"/>
            <w:tcBorders>
              <w:top w:val="nil"/>
              <w:left w:val="nil"/>
              <w:bottom w:val="nil"/>
              <w:right w:val="nil"/>
            </w:tcBorders>
            <w:noWrap/>
            <w:vAlign w:val="bottom"/>
            <w:hideMark/>
          </w:tcPr>
          <w:p w14:paraId="447B9BE9" w14:textId="77777777" w:rsidR="006C167A" w:rsidRPr="008952AE" w:rsidRDefault="006C167A" w:rsidP="006C167A"/>
        </w:tc>
        <w:tc>
          <w:tcPr>
            <w:tcW w:w="63" w:type="pct"/>
            <w:tcBorders>
              <w:top w:val="nil"/>
              <w:left w:val="nil"/>
              <w:bottom w:val="nil"/>
              <w:right w:val="nil"/>
            </w:tcBorders>
            <w:noWrap/>
            <w:vAlign w:val="bottom"/>
            <w:hideMark/>
          </w:tcPr>
          <w:p w14:paraId="55190013" w14:textId="77777777" w:rsidR="006C167A" w:rsidRPr="008952AE" w:rsidRDefault="006C167A" w:rsidP="006C167A"/>
        </w:tc>
        <w:tc>
          <w:tcPr>
            <w:tcW w:w="538" w:type="pct"/>
            <w:tcBorders>
              <w:top w:val="nil"/>
              <w:left w:val="nil"/>
              <w:bottom w:val="nil"/>
              <w:right w:val="nil"/>
            </w:tcBorders>
            <w:noWrap/>
            <w:vAlign w:val="bottom"/>
            <w:hideMark/>
          </w:tcPr>
          <w:p w14:paraId="3B24CF37" w14:textId="77777777" w:rsidR="006C167A" w:rsidRPr="008952AE" w:rsidRDefault="006C167A" w:rsidP="006C167A"/>
        </w:tc>
      </w:tr>
      <w:tr w:rsidR="006C167A" w:rsidRPr="008952AE" w14:paraId="4C522AAD" w14:textId="77777777" w:rsidTr="00E72F7A">
        <w:trPr>
          <w:trHeight w:val="198"/>
        </w:trPr>
        <w:tc>
          <w:tcPr>
            <w:tcW w:w="1607" w:type="pct"/>
            <w:tcBorders>
              <w:top w:val="nil"/>
              <w:left w:val="nil"/>
              <w:bottom w:val="nil"/>
              <w:right w:val="nil"/>
            </w:tcBorders>
            <w:noWrap/>
            <w:vAlign w:val="bottom"/>
            <w:hideMark/>
          </w:tcPr>
          <w:p w14:paraId="1FE25882" w14:textId="77777777" w:rsidR="006C167A" w:rsidRPr="008952AE" w:rsidRDefault="006C167A" w:rsidP="006C167A"/>
        </w:tc>
        <w:tc>
          <w:tcPr>
            <w:tcW w:w="541" w:type="pct"/>
            <w:tcBorders>
              <w:top w:val="nil"/>
              <w:left w:val="nil"/>
              <w:bottom w:val="single" w:sz="8" w:space="0" w:color="auto"/>
              <w:right w:val="nil"/>
            </w:tcBorders>
            <w:vAlign w:val="bottom"/>
            <w:hideMark/>
          </w:tcPr>
          <w:p w14:paraId="496A365D" w14:textId="77777777" w:rsidR="006C167A" w:rsidRPr="008952AE" w:rsidRDefault="006C167A" w:rsidP="006C167A">
            <w:pPr>
              <w:jc w:val="right"/>
              <w:rPr>
                <w:rFonts w:ascii="Arial" w:hAnsi="Arial" w:cs="Arial"/>
                <w:b/>
                <w:bCs/>
                <w:color w:val="000000"/>
                <w:sz w:val="16"/>
                <w:szCs w:val="16"/>
              </w:rPr>
            </w:pPr>
            <w:r w:rsidRPr="008952AE">
              <w:rPr>
                <w:rFonts w:ascii="Arial" w:hAnsi="Arial" w:cs="Arial"/>
                <w:b/>
                <w:bCs/>
                <w:color w:val="000000"/>
                <w:sz w:val="16"/>
                <w:szCs w:val="16"/>
              </w:rPr>
              <w:t xml:space="preserve">Capital social </w:t>
            </w:r>
          </w:p>
        </w:tc>
        <w:tc>
          <w:tcPr>
            <w:tcW w:w="63" w:type="pct"/>
            <w:tcBorders>
              <w:top w:val="nil"/>
              <w:left w:val="nil"/>
              <w:bottom w:val="nil"/>
              <w:right w:val="nil"/>
            </w:tcBorders>
            <w:vAlign w:val="bottom"/>
            <w:hideMark/>
          </w:tcPr>
          <w:p w14:paraId="0AB45E09" w14:textId="77777777" w:rsidR="006C167A" w:rsidRPr="008952AE" w:rsidRDefault="006C167A" w:rsidP="006C167A">
            <w:pPr>
              <w:jc w:val="right"/>
              <w:rPr>
                <w:rFonts w:ascii="Arial" w:hAnsi="Arial" w:cs="Arial"/>
                <w:b/>
                <w:bCs/>
                <w:color w:val="000000"/>
                <w:sz w:val="16"/>
                <w:szCs w:val="16"/>
              </w:rPr>
            </w:pPr>
          </w:p>
        </w:tc>
        <w:tc>
          <w:tcPr>
            <w:tcW w:w="541" w:type="pct"/>
            <w:tcBorders>
              <w:top w:val="nil"/>
              <w:left w:val="nil"/>
              <w:bottom w:val="single" w:sz="8" w:space="0" w:color="auto"/>
              <w:right w:val="nil"/>
            </w:tcBorders>
            <w:vAlign w:val="bottom"/>
            <w:hideMark/>
          </w:tcPr>
          <w:p w14:paraId="4488475A" w14:textId="77777777" w:rsidR="006C167A" w:rsidRPr="008952AE" w:rsidRDefault="006C167A" w:rsidP="006C167A">
            <w:pPr>
              <w:jc w:val="right"/>
              <w:rPr>
                <w:rFonts w:ascii="Arial" w:hAnsi="Arial" w:cs="Arial"/>
                <w:b/>
                <w:bCs/>
                <w:color w:val="000000"/>
                <w:sz w:val="16"/>
                <w:szCs w:val="16"/>
              </w:rPr>
            </w:pPr>
            <w:r w:rsidRPr="008952AE">
              <w:rPr>
                <w:rFonts w:ascii="Arial" w:hAnsi="Arial" w:cs="Arial"/>
                <w:b/>
                <w:bCs/>
                <w:color w:val="000000"/>
                <w:sz w:val="16"/>
                <w:szCs w:val="16"/>
              </w:rPr>
              <w:t>Reserva de capital</w:t>
            </w:r>
          </w:p>
        </w:tc>
        <w:tc>
          <w:tcPr>
            <w:tcW w:w="63" w:type="pct"/>
            <w:tcBorders>
              <w:top w:val="nil"/>
              <w:left w:val="nil"/>
              <w:bottom w:val="nil"/>
              <w:right w:val="nil"/>
            </w:tcBorders>
            <w:vAlign w:val="bottom"/>
            <w:hideMark/>
          </w:tcPr>
          <w:p w14:paraId="3B26177F" w14:textId="77777777" w:rsidR="006C167A" w:rsidRPr="008952AE" w:rsidRDefault="006C167A" w:rsidP="006C167A">
            <w:pPr>
              <w:jc w:val="right"/>
              <w:rPr>
                <w:rFonts w:ascii="Arial" w:hAnsi="Arial" w:cs="Arial"/>
                <w:b/>
                <w:bCs/>
                <w:color w:val="000000"/>
                <w:sz w:val="16"/>
                <w:szCs w:val="16"/>
              </w:rPr>
            </w:pPr>
          </w:p>
        </w:tc>
        <w:tc>
          <w:tcPr>
            <w:tcW w:w="509" w:type="pct"/>
            <w:tcBorders>
              <w:top w:val="nil"/>
              <w:left w:val="nil"/>
              <w:bottom w:val="single" w:sz="8" w:space="0" w:color="auto"/>
              <w:right w:val="nil"/>
            </w:tcBorders>
            <w:vAlign w:val="bottom"/>
            <w:hideMark/>
          </w:tcPr>
          <w:p w14:paraId="3F6027C5" w14:textId="77777777" w:rsidR="006C167A" w:rsidRPr="008952AE" w:rsidRDefault="006C167A" w:rsidP="006C167A">
            <w:pPr>
              <w:jc w:val="right"/>
              <w:rPr>
                <w:rFonts w:ascii="Arial" w:hAnsi="Arial" w:cs="Arial"/>
                <w:b/>
                <w:bCs/>
                <w:color w:val="000000"/>
                <w:sz w:val="16"/>
                <w:szCs w:val="16"/>
              </w:rPr>
            </w:pPr>
            <w:r w:rsidRPr="008952AE">
              <w:rPr>
                <w:rFonts w:ascii="Arial" w:hAnsi="Arial" w:cs="Arial"/>
                <w:b/>
                <w:bCs/>
                <w:color w:val="000000"/>
                <w:sz w:val="16"/>
                <w:szCs w:val="16"/>
              </w:rPr>
              <w:t>Reserva legal</w:t>
            </w:r>
          </w:p>
        </w:tc>
        <w:tc>
          <w:tcPr>
            <w:tcW w:w="53" w:type="pct"/>
            <w:tcBorders>
              <w:top w:val="nil"/>
              <w:left w:val="nil"/>
              <w:bottom w:val="nil"/>
              <w:right w:val="nil"/>
            </w:tcBorders>
            <w:vAlign w:val="bottom"/>
            <w:hideMark/>
          </w:tcPr>
          <w:p w14:paraId="66E29917" w14:textId="77777777" w:rsidR="006C167A" w:rsidRPr="008952AE" w:rsidRDefault="006C167A" w:rsidP="006C167A">
            <w:pPr>
              <w:jc w:val="right"/>
              <w:rPr>
                <w:rFonts w:ascii="Arial" w:hAnsi="Arial" w:cs="Arial"/>
                <w:b/>
                <w:bCs/>
                <w:color w:val="000000"/>
                <w:sz w:val="16"/>
                <w:szCs w:val="16"/>
              </w:rPr>
            </w:pPr>
          </w:p>
        </w:tc>
        <w:tc>
          <w:tcPr>
            <w:tcW w:w="462" w:type="pct"/>
            <w:tcBorders>
              <w:top w:val="nil"/>
              <w:left w:val="nil"/>
              <w:bottom w:val="single" w:sz="8" w:space="0" w:color="auto"/>
              <w:right w:val="nil"/>
            </w:tcBorders>
            <w:vAlign w:val="bottom"/>
            <w:hideMark/>
          </w:tcPr>
          <w:p w14:paraId="1E17F01C" w14:textId="77777777" w:rsidR="006C167A" w:rsidRPr="008952AE" w:rsidRDefault="006C167A" w:rsidP="006C167A">
            <w:pPr>
              <w:jc w:val="right"/>
              <w:rPr>
                <w:rFonts w:ascii="Arial" w:hAnsi="Arial" w:cs="Arial"/>
                <w:b/>
                <w:bCs/>
                <w:color w:val="000000"/>
                <w:sz w:val="16"/>
                <w:szCs w:val="16"/>
              </w:rPr>
            </w:pPr>
            <w:r w:rsidRPr="008952AE">
              <w:rPr>
                <w:rFonts w:ascii="Arial" w:hAnsi="Arial" w:cs="Arial"/>
                <w:b/>
                <w:bCs/>
                <w:color w:val="000000"/>
                <w:sz w:val="16"/>
                <w:szCs w:val="16"/>
              </w:rPr>
              <w:t>Retenção de lucros</w:t>
            </w:r>
          </w:p>
        </w:tc>
        <w:tc>
          <w:tcPr>
            <w:tcW w:w="63" w:type="pct"/>
            <w:tcBorders>
              <w:top w:val="nil"/>
              <w:left w:val="nil"/>
              <w:bottom w:val="nil"/>
              <w:right w:val="nil"/>
            </w:tcBorders>
            <w:vAlign w:val="bottom"/>
            <w:hideMark/>
          </w:tcPr>
          <w:p w14:paraId="1763131A" w14:textId="77777777" w:rsidR="006C167A" w:rsidRPr="008952AE" w:rsidRDefault="006C167A" w:rsidP="006C167A">
            <w:pPr>
              <w:jc w:val="right"/>
              <w:rPr>
                <w:rFonts w:ascii="Arial" w:hAnsi="Arial" w:cs="Arial"/>
                <w:b/>
                <w:bCs/>
                <w:color w:val="000000"/>
                <w:sz w:val="16"/>
                <w:szCs w:val="16"/>
              </w:rPr>
            </w:pPr>
          </w:p>
        </w:tc>
        <w:tc>
          <w:tcPr>
            <w:tcW w:w="497" w:type="pct"/>
            <w:tcBorders>
              <w:top w:val="nil"/>
              <w:left w:val="nil"/>
              <w:bottom w:val="single" w:sz="8" w:space="0" w:color="auto"/>
              <w:right w:val="nil"/>
            </w:tcBorders>
            <w:vAlign w:val="bottom"/>
            <w:hideMark/>
          </w:tcPr>
          <w:p w14:paraId="4EE0975F" w14:textId="77777777" w:rsidR="006C167A" w:rsidRPr="008952AE" w:rsidRDefault="006C167A" w:rsidP="006C167A">
            <w:pPr>
              <w:jc w:val="right"/>
              <w:rPr>
                <w:rFonts w:ascii="Arial" w:hAnsi="Arial" w:cs="Arial"/>
                <w:b/>
                <w:bCs/>
                <w:color w:val="000000"/>
                <w:sz w:val="16"/>
                <w:szCs w:val="16"/>
              </w:rPr>
            </w:pPr>
            <w:r w:rsidRPr="008952AE">
              <w:rPr>
                <w:rFonts w:ascii="Arial" w:hAnsi="Arial" w:cs="Arial"/>
                <w:b/>
                <w:bCs/>
                <w:color w:val="000000"/>
                <w:sz w:val="16"/>
                <w:szCs w:val="16"/>
              </w:rPr>
              <w:t>Lucros acumulados</w:t>
            </w:r>
          </w:p>
        </w:tc>
        <w:tc>
          <w:tcPr>
            <w:tcW w:w="63" w:type="pct"/>
            <w:tcBorders>
              <w:top w:val="nil"/>
              <w:left w:val="nil"/>
              <w:bottom w:val="nil"/>
              <w:right w:val="nil"/>
            </w:tcBorders>
            <w:vAlign w:val="bottom"/>
            <w:hideMark/>
          </w:tcPr>
          <w:p w14:paraId="191C09EE" w14:textId="77777777" w:rsidR="006C167A" w:rsidRPr="008952AE" w:rsidRDefault="006C167A" w:rsidP="006C167A">
            <w:pPr>
              <w:jc w:val="right"/>
              <w:rPr>
                <w:rFonts w:ascii="Arial" w:hAnsi="Arial" w:cs="Arial"/>
                <w:b/>
                <w:bCs/>
                <w:color w:val="000000"/>
                <w:sz w:val="16"/>
                <w:szCs w:val="16"/>
              </w:rPr>
            </w:pPr>
          </w:p>
        </w:tc>
        <w:tc>
          <w:tcPr>
            <w:tcW w:w="538" w:type="pct"/>
            <w:tcBorders>
              <w:top w:val="nil"/>
              <w:left w:val="nil"/>
              <w:bottom w:val="single" w:sz="8" w:space="0" w:color="auto"/>
              <w:right w:val="nil"/>
            </w:tcBorders>
            <w:vAlign w:val="bottom"/>
            <w:hideMark/>
          </w:tcPr>
          <w:p w14:paraId="63B5B0F2" w14:textId="77777777" w:rsidR="006C167A" w:rsidRPr="008952AE" w:rsidRDefault="006C167A" w:rsidP="006C167A">
            <w:pPr>
              <w:jc w:val="right"/>
              <w:rPr>
                <w:rFonts w:ascii="Arial" w:hAnsi="Arial" w:cs="Arial"/>
                <w:b/>
                <w:bCs/>
                <w:color w:val="000000"/>
                <w:sz w:val="16"/>
                <w:szCs w:val="16"/>
              </w:rPr>
            </w:pPr>
            <w:r w:rsidRPr="008952AE">
              <w:rPr>
                <w:rFonts w:ascii="Arial" w:hAnsi="Arial" w:cs="Arial"/>
                <w:b/>
                <w:bCs/>
                <w:color w:val="000000"/>
                <w:sz w:val="16"/>
                <w:szCs w:val="16"/>
              </w:rPr>
              <w:t>Total do patrimônio líquido</w:t>
            </w:r>
          </w:p>
        </w:tc>
      </w:tr>
      <w:tr w:rsidR="006C167A" w:rsidRPr="008952AE" w14:paraId="2941F515" w14:textId="77777777" w:rsidTr="00E72F7A">
        <w:trPr>
          <w:trHeight w:val="198"/>
        </w:trPr>
        <w:tc>
          <w:tcPr>
            <w:tcW w:w="1607" w:type="pct"/>
            <w:tcBorders>
              <w:top w:val="nil"/>
              <w:left w:val="nil"/>
              <w:bottom w:val="nil"/>
              <w:right w:val="nil"/>
            </w:tcBorders>
            <w:noWrap/>
            <w:vAlign w:val="bottom"/>
            <w:hideMark/>
          </w:tcPr>
          <w:p w14:paraId="073C04DE" w14:textId="77777777" w:rsidR="006C167A" w:rsidRPr="008952AE" w:rsidRDefault="006C167A" w:rsidP="006C167A">
            <w:pPr>
              <w:jc w:val="right"/>
              <w:rPr>
                <w:rFonts w:ascii="Arial" w:hAnsi="Arial" w:cs="Arial"/>
                <w:b/>
                <w:bCs/>
                <w:color w:val="000000"/>
                <w:sz w:val="16"/>
                <w:szCs w:val="16"/>
              </w:rPr>
            </w:pPr>
          </w:p>
        </w:tc>
        <w:tc>
          <w:tcPr>
            <w:tcW w:w="541" w:type="pct"/>
            <w:tcBorders>
              <w:top w:val="nil"/>
              <w:left w:val="nil"/>
              <w:bottom w:val="nil"/>
              <w:right w:val="nil"/>
            </w:tcBorders>
            <w:vAlign w:val="bottom"/>
            <w:hideMark/>
          </w:tcPr>
          <w:p w14:paraId="24938035" w14:textId="77777777" w:rsidR="006C167A" w:rsidRPr="008952AE" w:rsidRDefault="006C167A" w:rsidP="006C167A">
            <w:pPr>
              <w:jc w:val="right"/>
            </w:pPr>
          </w:p>
        </w:tc>
        <w:tc>
          <w:tcPr>
            <w:tcW w:w="63" w:type="pct"/>
            <w:tcBorders>
              <w:top w:val="nil"/>
              <w:left w:val="nil"/>
              <w:bottom w:val="nil"/>
              <w:right w:val="nil"/>
            </w:tcBorders>
            <w:vAlign w:val="bottom"/>
            <w:hideMark/>
          </w:tcPr>
          <w:p w14:paraId="49AA36A3" w14:textId="77777777" w:rsidR="006C167A" w:rsidRPr="008952AE" w:rsidRDefault="006C167A" w:rsidP="006C167A">
            <w:pPr>
              <w:jc w:val="right"/>
            </w:pPr>
          </w:p>
        </w:tc>
        <w:tc>
          <w:tcPr>
            <w:tcW w:w="541" w:type="pct"/>
            <w:tcBorders>
              <w:top w:val="nil"/>
              <w:left w:val="nil"/>
              <w:bottom w:val="nil"/>
              <w:right w:val="nil"/>
            </w:tcBorders>
            <w:vAlign w:val="bottom"/>
            <w:hideMark/>
          </w:tcPr>
          <w:p w14:paraId="21FEECB3" w14:textId="77777777" w:rsidR="006C167A" w:rsidRPr="008952AE" w:rsidRDefault="006C167A" w:rsidP="006C167A">
            <w:pPr>
              <w:jc w:val="right"/>
            </w:pPr>
          </w:p>
        </w:tc>
        <w:tc>
          <w:tcPr>
            <w:tcW w:w="63" w:type="pct"/>
            <w:tcBorders>
              <w:top w:val="nil"/>
              <w:left w:val="nil"/>
              <w:bottom w:val="nil"/>
              <w:right w:val="nil"/>
            </w:tcBorders>
            <w:vAlign w:val="bottom"/>
            <w:hideMark/>
          </w:tcPr>
          <w:p w14:paraId="4BCB4E91" w14:textId="77777777" w:rsidR="006C167A" w:rsidRPr="008952AE" w:rsidRDefault="006C167A" w:rsidP="006C167A">
            <w:pPr>
              <w:jc w:val="right"/>
            </w:pPr>
          </w:p>
        </w:tc>
        <w:tc>
          <w:tcPr>
            <w:tcW w:w="509" w:type="pct"/>
            <w:tcBorders>
              <w:top w:val="nil"/>
              <w:left w:val="nil"/>
              <w:bottom w:val="nil"/>
              <w:right w:val="nil"/>
            </w:tcBorders>
            <w:vAlign w:val="bottom"/>
            <w:hideMark/>
          </w:tcPr>
          <w:p w14:paraId="5191EBB7" w14:textId="77777777" w:rsidR="006C167A" w:rsidRPr="008952AE" w:rsidRDefault="006C167A" w:rsidP="006C167A">
            <w:pPr>
              <w:jc w:val="right"/>
            </w:pPr>
          </w:p>
        </w:tc>
        <w:tc>
          <w:tcPr>
            <w:tcW w:w="53" w:type="pct"/>
            <w:tcBorders>
              <w:top w:val="nil"/>
              <w:left w:val="nil"/>
              <w:bottom w:val="nil"/>
              <w:right w:val="nil"/>
            </w:tcBorders>
            <w:vAlign w:val="bottom"/>
            <w:hideMark/>
          </w:tcPr>
          <w:p w14:paraId="660C998E" w14:textId="77777777" w:rsidR="006C167A" w:rsidRPr="008952AE" w:rsidRDefault="006C167A" w:rsidP="006C167A">
            <w:pPr>
              <w:jc w:val="right"/>
            </w:pPr>
          </w:p>
        </w:tc>
        <w:tc>
          <w:tcPr>
            <w:tcW w:w="462" w:type="pct"/>
            <w:tcBorders>
              <w:top w:val="nil"/>
              <w:left w:val="nil"/>
              <w:bottom w:val="nil"/>
              <w:right w:val="nil"/>
            </w:tcBorders>
            <w:vAlign w:val="bottom"/>
            <w:hideMark/>
          </w:tcPr>
          <w:p w14:paraId="0C6BC0C5" w14:textId="77777777" w:rsidR="006C167A" w:rsidRPr="008952AE" w:rsidRDefault="006C167A" w:rsidP="006C167A">
            <w:pPr>
              <w:jc w:val="right"/>
            </w:pPr>
          </w:p>
        </w:tc>
        <w:tc>
          <w:tcPr>
            <w:tcW w:w="63" w:type="pct"/>
            <w:tcBorders>
              <w:top w:val="nil"/>
              <w:left w:val="nil"/>
              <w:bottom w:val="nil"/>
              <w:right w:val="nil"/>
            </w:tcBorders>
            <w:vAlign w:val="bottom"/>
            <w:hideMark/>
          </w:tcPr>
          <w:p w14:paraId="1CCEF36D" w14:textId="77777777" w:rsidR="006C167A" w:rsidRPr="008952AE" w:rsidRDefault="006C167A" w:rsidP="006C167A">
            <w:pPr>
              <w:jc w:val="right"/>
            </w:pPr>
          </w:p>
        </w:tc>
        <w:tc>
          <w:tcPr>
            <w:tcW w:w="497" w:type="pct"/>
            <w:tcBorders>
              <w:top w:val="nil"/>
              <w:left w:val="nil"/>
              <w:bottom w:val="nil"/>
              <w:right w:val="nil"/>
            </w:tcBorders>
            <w:vAlign w:val="bottom"/>
            <w:hideMark/>
          </w:tcPr>
          <w:p w14:paraId="4A5D565E" w14:textId="77777777" w:rsidR="006C167A" w:rsidRPr="008952AE" w:rsidRDefault="006C167A" w:rsidP="006C167A">
            <w:pPr>
              <w:jc w:val="right"/>
            </w:pPr>
          </w:p>
        </w:tc>
        <w:tc>
          <w:tcPr>
            <w:tcW w:w="63" w:type="pct"/>
            <w:tcBorders>
              <w:top w:val="nil"/>
              <w:left w:val="nil"/>
              <w:bottom w:val="nil"/>
              <w:right w:val="nil"/>
            </w:tcBorders>
            <w:vAlign w:val="bottom"/>
            <w:hideMark/>
          </w:tcPr>
          <w:p w14:paraId="79C72FB5" w14:textId="77777777" w:rsidR="006C167A" w:rsidRPr="008952AE" w:rsidRDefault="006C167A" w:rsidP="006C167A">
            <w:pPr>
              <w:jc w:val="right"/>
            </w:pPr>
          </w:p>
        </w:tc>
        <w:tc>
          <w:tcPr>
            <w:tcW w:w="538" w:type="pct"/>
            <w:tcBorders>
              <w:top w:val="nil"/>
              <w:left w:val="nil"/>
              <w:bottom w:val="nil"/>
              <w:right w:val="nil"/>
            </w:tcBorders>
            <w:vAlign w:val="bottom"/>
            <w:hideMark/>
          </w:tcPr>
          <w:p w14:paraId="697E319B" w14:textId="77777777" w:rsidR="006C167A" w:rsidRPr="008952AE" w:rsidRDefault="006C167A" w:rsidP="006C167A">
            <w:pPr>
              <w:jc w:val="right"/>
            </w:pPr>
          </w:p>
        </w:tc>
      </w:tr>
      <w:tr w:rsidR="006C167A" w:rsidRPr="008952AE" w14:paraId="18013813" w14:textId="77777777" w:rsidTr="00E72F7A">
        <w:trPr>
          <w:trHeight w:val="198"/>
        </w:trPr>
        <w:tc>
          <w:tcPr>
            <w:tcW w:w="1607" w:type="pct"/>
            <w:tcBorders>
              <w:top w:val="nil"/>
              <w:left w:val="nil"/>
              <w:bottom w:val="nil"/>
              <w:right w:val="nil"/>
            </w:tcBorders>
            <w:vAlign w:val="center"/>
            <w:hideMark/>
          </w:tcPr>
          <w:p w14:paraId="6263DE13" w14:textId="77777777" w:rsidR="006C167A" w:rsidRPr="008952AE" w:rsidRDefault="006C167A" w:rsidP="006C167A">
            <w:pPr>
              <w:rPr>
                <w:rFonts w:ascii="Arial" w:hAnsi="Arial" w:cs="Arial"/>
                <w:b/>
                <w:bCs/>
                <w:color w:val="000000"/>
                <w:sz w:val="16"/>
                <w:szCs w:val="16"/>
              </w:rPr>
            </w:pPr>
            <w:r w:rsidRPr="008952AE">
              <w:rPr>
                <w:rFonts w:ascii="Arial" w:hAnsi="Arial" w:cs="Arial"/>
                <w:b/>
                <w:bCs/>
                <w:color w:val="000000"/>
                <w:sz w:val="16"/>
                <w:szCs w:val="16"/>
              </w:rPr>
              <w:t>Em 31 de dezembro de 2024</w:t>
            </w:r>
          </w:p>
        </w:tc>
        <w:tc>
          <w:tcPr>
            <w:tcW w:w="541" w:type="pct"/>
            <w:tcBorders>
              <w:top w:val="nil"/>
              <w:left w:val="nil"/>
              <w:bottom w:val="double" w:sz="6" w:space="0" w:color="auto"/>
              <w:right w:val="nil"/>
            </w:tcBorders>
            <w:noWrap/>
            <w:vAlign w:val="bottom"/>
            <w:hideMark/>
          </w:tcPr>
          <w:p w14:paraId="2C4B68A1" w14:textId="7E8C911B" w:rsidR="006C167A" w:rsidRPr="008952AE" w:rsidRDefault="006C167A" w:rsidP="006C167A">
            <w:pPr>
              <w:jc w:val="right"/>
              <w:rPr>
                <w:rFonts w:ascii="Arial" w:hAnsi="Arial" w:cs="Arial"/>
                <w:color w:val="000000"/>
                <w:sz w:val="16"/>
                <w:szCs w:val="16"/>
              </w:rPr>
            </w:pPr>
            <w:r w:rsidRPr="008952AE">
              <w:rPr>
                <w:rFonts w:ascii="Arial" w:hAnsi="Arial" w:cs="Arial"/>
                <w:color w:val="000000"/>
                <w:sz w:val="16"/>
                <w:szCs w:val="16"/>
              </w:rPr>
              <w:t>10.260</w:t>
            </w:r>
          </w:p>
        </w:tc>
        <w:tc>
          <w:tcPr>
            <w:tcW w:w="63" w:type="pct"/>
            <w:tcBorders>
              <w:top w:val="nil"/>
              <w:left w:val="nil"/>
              <w:bottom w:val="nil"/>
              <w:right w:val="nil"/>
            </w:tcBorders>
            <w:vAlign w:val="bottom"/>
            <w:hideMark/>
          </w:tcPr>
          <w:p w14:paraId="63F9A747" w14:textId="77777777" w:rsidR="006C167A" w:rsidRPr="008952AE" w:rsidRDefault="006C167A" w:rsidP="006C167A">
            <w:pPr>
              <w:jc w:val="right"/>
              <w:rPr>
                <w:rFonts w:ascii="Arial" w:hAnsi="Arial" w:cs="Arial"/>
                <w:color w:val="000000"/>
                <w:sz w:val="16"/>
                <w:szCs w:val="16"/>
              </w:rPr>
            </w:pPr>
          </w:p>
        </w:tc>
        <w:tc>
          <w:tcPr>
            <w:tcW w:w="541" w:type="pct"/>
            <w:tcBorders>
              <w:top w:val="nil"/>
              <w:left w:val="nil"/>
              <w:bottom w:val="double" w:sz="6" w:space="0" w:color="auto"/>
              <w:right w:val="nil"/>
            </w:tcBorders>
            <w:noWrap/>
            <w:vAlign w:val="bottom"/>
            <w:hideMark/>
          </w:tcPr>
          <w:p w14:paraId="7B9330DF" w14:textId="79D8048C" w:rsidR="006C167A" w:rsidRPr="008952AE" w:rsidRDefault="006C167A" w:rsidP="006C167A">
            <w:pPr>
              <w:jc w:val="right"/>
              <w:rPr>
                <w:rFonts w:ascii="Arial" w:hAnsi="Arial" w:cs="Arial"/>
                <w:color w:val="000000"/>
                <w:sz w:val="16"/>
                <w:szCs w:val="16"/>
              </w:rPr>
            </w:pPr>
            <w:r w:rsidRPr="008952AE">
              <w:rPr>
                <w:rFonts w:ascii="Arial" w:hAnsi="Arial" w:cs="Arial"/>
                <w:color w:val="000000"/>
                <w:sz w:val="16"/>
                <w:szCs w:val="16"/>
              </w:rPr>
              <w:t>591.170</w:t>
            </w:r>
          </w:p>
        </w:tc>
        <w:tc>
          <w:tcPr>
            <w:tcW w:w="63" w:type="pct"/>
            <w:tcBorders>
              <w:top w:val="nil"/>
              <w:left w:val="nil"/>
              <w:bottom w:val="nil"/>
              <w:right w:val="nil"/>
            </w:tcBorders>
            <w:vAlign w:val="bottom"/>
            <w:hideMark/>
          </w:tcPr>
          <w:p w14:paraId="58C6D24C" w14:textId="77777777" w:rsidR="006C167A" w:rsidRPr="008952AE" w:rsidRDefault="006C167A" w:rsidP="006C167A">
            <w:pPr>
              <w:jc w:val="right"/>
              <w:rPr>
                <w:rFonts w:ascii="Arial" w:hAnsi="Arial" w:cs="Arial"/>
                <w:color w:val="000000"/>
                <w:sz w:val="16"/>
                <w:szCs w:val="16"/>
              </w:rPr>
            </w:pPr>
          </w:p>
        </w:tc>
        <w:tc>
          <w:tcPr>
            <w:tcW w:w="509" w:type="pct"/>
            <w:tcBorders>
              <w:top w:val="nil"/>
              <w:left w:val="nil"/>
              <w:bottom w:val="double" w:sz="6" w:space="0" w:color="auto"/>
              <w:right w:val="nil"/>
            </w:tcBorders>
            <w:noWrap/>
            <w:vAlign w:val="bottom"/>
            <w:hideMark/>
          </w:tcPr>
          <w:p w14:paraId="5E7E8E0A" w14:textId="02377824" w:rsidR="006C167A" w:rsidRPr="008952AE" w:rsidRDefault="006C167A" w:rsidP="006C167A">
            <w:pPr>
              <w:jc w:val="right"/>
              <w:rPr>
                <w:rFonts w:ascii="Arial" w:hAnsi="Arial" w:cs="Arial"/>
                <w:color w:val="000000"/>
                <w:sz w:val="16"/>
                <w:szCs w:val="16"/>
              </w:rPr>
            </w:pPr>
            <w:r w:rsidRPr="008952AE">
              <w:rPr>
                <w:rFonts w:ascii="Arial" w:hAnsi="Arial" w:cs="Arial"/>
                <w:color w:val="000000"/>
                <w:sz w:val="16"/>
                <w:szCs w:val="16"/>
              </w:rPr>
              <w:t>2.052</w:t>
            </w:r>
          </w:p>
        </w:tc>
        <w:tc>
          <w:tcPr>
            <w:tcW w:w="53" w:type="pct"/>
            <w:tcBorders>
              <w:top w:val="nil"/>
              <w:left w:val="nil"/>
              <w:bottom w:val="nil"/>
              <w:right w:val="nil"/>
            </w:tcBorders>
            <w:vAlign w:val="bottom"/>
            <w:hideMark/>
          </w:tcPr>
          <w:p w14:paraId="381C0D12" w14:textId="77777777" w:rsidR="006C167A" w:rsidRPr="008952AE" w:rsidRDefault="006C167A" w:rsidP="006C167A">
            <w:pPr>
              <w:jc w:val="right"/>
              <w:rPr>
                <w:rFonts w:ascii="Arial" w:hAnsi="Arial" w:cs="Arial"/>
                <w:color w:val="000000"/>
                <w:sz w:val="16"/>
                <w:szCs w:val="16"/>
              </w:rPr>
            </w:pPr>
          </w:p>
        </w:tc>
        <w:tc>
          <w:tcPr>
            <w:tcW w:w="462" w:type="pct"/>
            <w:tcBorders>
              <w:top w:val="nil"/>
              <w:left w:val="nil"/>
              <w:bottom w:val="double" w:sz="6" w:space="0" w:color="auto"/>
              <w:right w:val="nil"/>
            </w:tcBorders>
            <w:noWrap/>
            <w:vAlign w:val="bottom"/>
            <w:hideMark/>
          </w:tcPr>
          <w:p w14:paraId="272E338C" w14:textId="2CE6E5AB" w:rsidR="006C167A" w:rsidRPr="008952AE" w:rsidRDefault="006C167A" w:rsidP="006C167A">
            <w:pPr>
              <w:jc w:val="right"/>
              <w:rPr>
                <w:rFonts w:ascii="Arial" w:hAnsi="Arial" w:cs="Arial"/>
                <w:color w:val="000000"/>
                <w:sz w:val="16"/>
                <w:szCs w:val="16"/>
              </w:rPr>
            </w:pPr>
            <w:r w:rsidRPr="008952AE">
              <w:rPr>
                <w:rFonts w:ascii="Arial" w:hAnsi="Arial" w:cs="Arial"/>
                <w:color w:val="000000"/>
                <w:sz w:val="16"/>
                <w:szCs w:val="16"/>
              </w:rPr>
              <w:t>15.315</w:t>
            </w:r>
          </w:p>
        </w:tc>
        <w:tc>
          <w:tcPr>
            <w:tcW w:w="63" w:type="pct"/>
            <w:tcBorders>
              <w:top w:val="nil"/>
              <w:left w:val="nil"/>
              <w:bottom w:val="nil"/>
              <w:right w:val="nil"/>
            </w:tcBorders>
            <w:vAlign w:val="bottom"/>
            <w:hideMark/>
          </w:tcPr>
          <w:p w14:paraId="327C4AB1" w14:textId="77777777" w:rsidR="006C167A" w:rsidRPr="008952AE" w:rsidRDefault="006C167A" w:rsidP="006C167A">
            <w:pPr>
              <w:jc w:val="right"/>
              <w:rPr>
                <w:rFonts w:ascii="Arial" w:hAnsi="Arial" w:cs="Arial"/>
                <w:color w:val="000000"/>
                <w:sz w:val="16"/>
                <w:szCs w:val="16"/>
              </w:rPr>
            </w:pPr>
          </w:p>
        </w:tc>
        <w:tc>
          <w:tcPr>
            <w:tcW w:w="497" w:type="pct"/>
            <w:tcBorders>
              <w:top w:val="nil"/>
              <w:left w:val="nil"/>
              <w:bottom w:val="double" w:sz="6" w:space="0" w:color="auto"/>
              <w:right w:val="nil"/>
            </w:tcBorders>
            <w:noWrap/>
            <w:vAlign w:val="bottom"/>
            <w:hideMark/>
          </w:tcPr>
          <w:p w14:paraId="654A310E" w14:textId="60A353A8" w:rsidR="006C167A" w:rsidRPr="008952AE" w:rsidRDefault="006C167A" w:rsidP="006C167A">
            <w:pPr>
              <w:jc w:val="right"/>
              <w:rPr>
                <w:rFonts w:ascii="Arial" w:hAnsi="Arial" w:cs="Arial"/>
                <w:color w:val="000000"/>
                <w:sz w:val="16"/>
                <w:szCs w:val="16"/>
              </w:rPr>
            </w:pPr>
            <w:r w:rsidRPr="008952AE">
              <w:rPr>
                <w:rFonts w:ascii="Arial" w:hAnsi="Arial" w:cs="Arial"/>
                <w:color w:val="000000"/>
                <w:sz w:val="16"/>
                <w:szCs w:val="16"/>
              </w:rPr>
              <w:t>-</w:t>
            </w:r>
          </w:p>
        </w:tc>
        <w:tc>
          <w:tcPr>
            <w:tcW w:w="63" w:type="pct"/>
            <w:tcBorders>
              <w:top w:val="nil"/>
              <w:left w:val="nil"/>
              <w:bottom w:val="nil"/>
              <w:right w:val="nil"/>
            </w:tcBorders>
            <w:vAlign w:val="bottom"/>
            <w:hideMark/>
          </w:tcPr>
          <w:p w14:paraId="6A48CE3C" w14:textId="77777777" w:rsidR="006C167A" w:rsidRPr="008952AE" w:rsidRDefault="006C167A" w:rsidP="006C167A">
            <w:pPr>
              <w:jc w:val="right"/>
              <w:rPr>
                <w:rFonts w:ascii="Arial" w:hAnsi="Arial" w:cs="Arial"/>
                <w:color w:val="000000"/>
                <w:sz w:val="16"/>
                <w:szCs w:val="16"/>
              </w:rPr>
            </w:pPr>
          </w:p>
        </w:tc>
        <w:tc>
          <w:tcPr>
            <w:tcW w:w="538" w:type="pct"/>
            <w:tcBorders>
              <w:top w:val="nil"/>
              <w:left w:val="nil"/>
              <w:bottom w:val="double" w:sz="6" w:space="0" w:color="auto"/>
              <w:right w:val="nil"/>
            </w:tcBorders>
            <w:noWrap/>
            <w:vAlign w:val="bottom"/>
            <w:hideMark/>
          </w:tcPr>
          <w:p w14:paraId="061CC012" w14:textId="659146E8" w:rsidR="006C167A" w:rsidRPr="008952AE" w:rsidRDefault="006C167A" w:rsidP="006C167A">
            <w:pPr>
              <w:jc w:val="right"/>
              <w:rPr>
                <w:rFonts w:ascii="Arial" w:hAnsi="Arial" w:cs="Arial"/>
                <w:color w:val="000000"/>
                <w:sz w:val="16"/>
                <w:szCs w:val="16"/>
              </w:rPr>
            </w:pPr>
            <w:r w:rsidRPr="008952AE">
              <w:rPr>
                <w:rFonts w:ascii="Arial" w:hAnsi="Arial" w:cs="Arial"/>
                <w:color w:val="000000"/>
                <w:sz w:val="16"/>
                <w:szCs w:val="16"/>
              </w:rPr>
              <w:t>618.797</w:t>
            </w:r>
          </w:p>
        </w:tc>
      </w:tr>
      <w:tr w:rsidR="006C167A" w:rsidRPr="008952AE" w14:paraId="302D3722" w14:textId="77777777" w:rsidTr="00E72F7A">
        <w:trPr>
          <w:trHeight w:val="198"/>
        </w:trPr>
        <w:tc>
          <w:tcPr>
            <w:tcW w:w="1607" w:type="pct"/>
            <w:tcBorders>
              <w:top w:val="nil"/>
              <w:left w:val="nil"/>
              <w:bottom w:val="nil"/>
              <w:right w:val="nil"/>
            </w:tcBorders>
            <w:vAlign w:val="center"/>
            <w:hideMark/>
          </w:tcPr>
          <w:p w14:paraId="01D0F9F6" w14:textId="77777777" w:rsidR="006C167A" w:rsidRPr="008952AE" w:rsidRDefault="006C167A" w:rsidP="006C167A">
            <w:pPr>
              <w:jc w:val="right"/>
              <w:rPr>
                <w:rFonts w:ascii="Arial" w:hAnsi="Arial" w:cs="Arial"/>
                <w:color w:val="000000"/>
                <w:sz w:val="16"/>
                <w:szCs w:val="16"/>
              </w:rPr>
            </w:pPr>
          </w:p>
        </w:tc>
        <w:tc>
          <w:tcPr>
            <w:tcW w:w="541" w:type="pct"/>
            <w:tcBorders>
              <w:top w:val="nil"/>
              <w:left w:val="nil"/>
              <w:bottom w:val="nil"/>
              <w:right w:val="nil"/>
            </w:tcBorders>
            <w:noWrap/>
            <w:vAlign w:val="bottom"/>
            <w:hideMark/>
          </w:tcPr>
          <w:p w14:paraId="491209AA" w14:textId="77777777" w:rsidR="006C167A" w:rsidRPr="008952AE" w:rsidRDefault="006C167A" w:rsidP="006C167A"/>
        </w:tc>
        <w:tc>
          <w:tcPr>
            <w:tcW w:w="63" w:type="pct"/>
            <w:tcBorders>
              <w:top w:val="nil"/>
              <w:left w:val="nil"/>
              <w:bottom w:val="nil"/>
              <w:right w:val="nil"/>
            </w:tcBorders>
            <w:vAlign w:val="bottom"/>
            <w:hideMark/>
          </w:tcPr>
          <w:p w14:paraId="54099A8C" w14:textId="77777777" w:rsidR="006C167A" w:rsidRPr="008952AE" w:rsidRDefault="006C167A" w:rsidP="006C167A">
            <w:pPr>
              <w:jc w:val="right"/>
            </w:pPr>
          </w:p>
        </w:tc>
        <w:tc>
          <w:tcPr>
            <w:tcW w:w="541" w:type="pct"/>
            <w:tcBorders>
              <w:top w:val="nil"/>
              <w:left w:val="nil"/>
              <w:bottom w:val="nil"/>
              <w:right w:val="nil"/>
            </w:tcBorders>
            <w:noWrap/>
            <w:vAlign w:val="bottom"/>
            <w:hideMark/>
          </w:tcPr>
          <w:p w14:paraId="0F7ACAE6" w14:textId="77777777" w:rsidR="006C167A" w:rsidRPr="008952AE" w:rsidRDefault="006C167A" w:rsidP="006C167A">
            <w:pPr>
              <w:jc w:val="right"/>
            </w:pPr>
          </w:p>
        </w:tc>
        <w:tc>
          <w:tcPr>
            <w:tcW w:w="63" w:type="pct"/>
            <w:tcBorders>
              <w:top w:val="nil"/>
              <w:left w:val="nil"/>
              <w:bottom w:val="nil"/>
              <w:right w:val="nil"/>
            </w:tcBorders>
            <w:vAlign w:val="bottom"/>
            <w:hideMark/>
          </w:tcPr>
          <w:p w14:paraId="74C68B74" w14:textId="77777777" w:rsidR="006C167A" w:rsidRPr="008952AE" w:rsidRDefault="006C167A" w:rsidP="006C167A">
            <w:pPr>
              <w:jc w:val="right"/>
            </w:pPr>
          </w:p>
        </w:tc>
        <w:tc>
          <w:tcPr>
            <w:tcW w:w="509" w:type="pct"/>
            <w:tcBorders>
              <w:top w:val="nil"/>
              <w:left w:val="nil"/>
              <w:bottom w:val="nil"/>
              <w:right w:val="nil"/>
            </w:tcBorders>
            <w:noWrap/>
            <w:vAlign w:val="bottom"/>
            <w:hideMark/>
          </w:tcPr>
          <w:p w14:paraId="7FE0E04A" w14:textId="77777777" w:rsidR="006C167A" w:rsidRPr="008952AE" w:rsidRDefault="006C167A" w:rsidP="006C167A">
            <w:pPr>
              <w:jc w:val="right"/>
            </w:pPr>
          </w:p>
        </w:tc>
        <w:tc>
          <w:tcPr>
            <w:tcW w:w="53" w:type="pct"/>
            <w:tcBorders>
              <w:top w:val="nil"/>
              <w:left w:val="nil"/>
              <w:bottom w:val="nil"/>
              <w:right w:val="nil"/>
            </w:tcBorders>
            <w:vAlign w:val="bottom"/>
            <w:hideMark/>
          </w:tcPr>
          <w:p w14:paraId="71098086" w14:textId="77777777" w:rsidR="006C167A" w:rsidRPr="008952AE" w:rsidRDefault="006C167A" w:rsidP="006C167A">
            <w:pPr>
              <w:jc w:val="right"/>
            </w:pPr>
          </w:p>
        </w:tc>
        <w:tc>
          <w:tcPr>
            <w:tcW w:w="462" w:type="pct"/>
            <w:tcBorders>
              <w:top w:val="nil"/>
              <w:left w:val="nil"/>
              <w:bottom w:val="nil"/>
              <w:right w:val="nil"/>
            </w:tcBorders>
            <w:noWrap/>
            <w:vAlign w:val="bottom"/>
            <w:hideMark/>
          </w:tcPr>
          <w:p w14:paraId="14948872" w14:textId="77777777" w:rsidR="006C167A" w:rsidRPr="008952AE" w:rsidRDefault="006C167A" w:rsidP="006C167A"/>
        </w:tc>
        <w:tc>
          <w:tcPr>
            <w:tcW w:w="63" w:type="pct"/>
            <w:tcBorders>
              <w:top w:val="nil"/>
              <w:left w:val="nil"/>
              <w:bottom w:val="nil"/>
              <w:right w:val="nil"/>
            </w:tcBorders>
            <w:vAlign w:val="bottom"/>
            <w:hideMark/>
          </w:tcPr>
          <w:p w14:paraId="21434952" w14:textId="77777777" w:rsidR="006C167A" w:rsidRPr="008952AE" w:rsidRDefault="006C167A" w:rsidP="006C167A">
            <w:pPr>
              <w:jc w:val="right"/>
            </w:pPr>
          </w:p>
        </w:tc>
        <w:tc>
          <w:tcPr>
            <w:tcW w:w="497" w:type="pct"/>
            <w:tcBorders>
              <w:top w:val="nil"/>
              <w:left w:val="nil"/>
              <w:bottom w:val="nil"/>
              <w:right w:val="nil"/>
            </w:tcBorders>
            <w:noWrap/>
            <w:vAlign w:val="bottom"/>
            <w:hideMark/>
          </w:tcPr>
          <w:p w14:paraId="2D608257" w14:textId="77777777" w:rsidR="006C167A" w:rsidRPr="008952AE" w:rsidRDefault="006C167A" w:rsidP="006C167A"/>
        </w:tc>
        <w:tc>
          <w:tcPr>
            <w:tcW w:w="63" w:type="pct"/>
            <w:tcBorders>
              <w:top w:val="nil"/>
              <w:left w:val="nil"/>
              <w:bottom w:val="nil"/>
              <w:right w:val="nil"/>
            </w:tcBorders>
            <w:vAlign w:val="bottom"/>
            <w:hideMark/>
          </w:tcPr>
          <w:p w14:paraId="6A751C3E" w14:textId="77777777" w:rsidR="006C167A" w:rsidRPr="008952AE" w:rsidRDefault="006C167A" w:rsidP="006C167A">
            <w:pPr>
              <w:jc w:val="right"/>
            </w:pPr>
          </w:p>
        </w:tc>
        <w:tc>
          <w:tcPr>
            <w:tcW w:w="538" w:type="pct"/>
            <w:tcBorders>
              <w:top w:val="nil"/>
              <w:left w:val="nil"/>
              <w:bottom w:val="nil"/>
              <w:right w:val="nil"/>
            </w:tcBorders>
            <w:noWrap/>
            <w:vAlign w:val="bottom"/>
            <w:hideMark/>
          </w:tcPr>
          <w:p w14:paraId="29C97228" w14:textId="77777777" w:rsidR="006C167A" w:rsidRPr="008952AE" w:rsidRDefault="006C167A" w:rsidP="006C167A"/>
        </w:tc>
      </w:tr>
      <w:tr w:rsidR="006C167A" w:rsidRPr="008952AE" w14:paraId="74B04F6E" w14:textId="77777777" w:rsidTr="00E72F7A">
        <w:trPr>
          <w:trHeight w:val="198"/>
        </w:trPr>
        <w:tc>
          <w:tcPr>
            <w:tcW w:w="1607" w:type="pct"/>
            <w:tcBorders>
              <w:top w:val="nil"/>
              <w:left w:val="nil"/>
              <w:bottom w:val="nil"/>
              <w:right w:val="nil"/>
            </w:tcBorders>
            <w:vAlign w:val="center"/>
            <w:hideMark/>
          </w:tcPr>
          <w:p w14:paraId="51A8DB95" w14:textId="77777777" w:rsidR="006C167A" w:rsidRPr="008952AE" w:rsidRDefault="006C167A" w:rsidP="006C167A">
            <w:pPr>
              <w:ind w:firstLineChars="100" w:firstLine="160"/>
              <w:rPr>
                <w:rFonts w:ascii="Arial" w:hAnsi="Arial" w:cs="Arial"/>
                <w:color w:val="000000"/>
                <w:sz w:val="16"/>
                <w:szCs w:val="16"/>
              </w:rPr>
            </w:pPr>
            <w:r w:rsidRPr="008952AE">
              <w:rPr>
                <w:rFonts w:ascii="Arial" w:hAnsi="Arial" w:cs="Arial"/>
                <w:color w:val="000000"/>
                <w:sz w:val="16"/>
                <w:szCs w:val="16"/>
              </w:rPr>
              <w:t>Lucro líquido do período</w:t>
            </w:r>
          </w:p>
        </w:tc>
        <w:tc>
          <w:tcPr>
            <w:tcW w:w="541" w:type="pct"/>
            <w:tcBorders>
              <w:top w:val="nil"/>
              <w:left w:val="nil"/>
              <w:bottom w:val="single" w:sz="4" w:space="0" w:color="auto"/>
              <w:right w:val="nil"/>
            </w:tcBorders>
            <w:noWrap/>
            <w:vAlign w:val="center"/>
            <w:hideMark/>
          </w:tcPr>
          <w:p w14:paraId="55FCC0DD" w14:textId="49572549" w:rsidR="006C167A" w:rsidRPr="008952AE" w:rsidRDefault="006C167A" w:rsidP="006C167A">
            <w:pPr>
              <w:jc w:val="right"/>
              <w:rPr>
                <w:rFonts w:ascii="Arial" w:hAnsi="Arial" w:cs="Arial"/>
                <w:color w:val="000000"/>
                <w:sz w:val="16"/>
                <w:szCs w:val="16"/>
              </w:rPr>
            </w:pPr>
            <w:r w:rsidRPr="008952AE">
              <w:rPr>
                <w:rFonts w:ascii="Arial" w:hAnsi="Arial" w:cs="Arial"/>
                <w:color w:val="000000"/>
                <w:sz w:val="16"/>
                <w:szCs w:val="16"/>
              </w:rPr>
              <w:t>-</w:t>
            </w:r>
          </w:p>
        </w:tc>
        <w:tc>
          <w:tcPr>
            <w:tcW w:w="63" w:type="pct"/>
            <w:tcBorders>
              <w:top w:val="nil"/>
              <w:left w:val="nil"/>
              <w:bottom w:val="nil"/>
              <w:right w:val="nil"/>
            </w:tcBorders>
            <w:vAlign w:val="center"/>
            <w:hideMark/>
          </w:tcPr>
          <w:p w14:paraId="5C7FC10A" w14:textId="77777777" w:rsidR="006C167A" w:rsidRPr="008952AE" w:rsidRDefault="006C167A" w:rsidP="006C167A">
            <w:pPr>
              <w:jc w:val="right"/>
              <w:rPr>
                <w:rFonts w:ascii="Arial" w:hAnsi="Arial" w:cs="Arial"/>
                <w:color w:val="000000"/>
                <w:sz w:val="16"/>
                <w:szCs w:val="16"/>
              </w:rPr>
            </w:pPr>
          </w:p>
        </w:tc>
        <w:tc>
          <w:tcPr>
            <w:tcW w:w="541" w:type="pct"/>
            <w:tcBorders>
              <w:top w:val="nil"/>
              <w:left w:val="nil"/>
              <w:bottom w:val="single" w:sz="4" w:space="0" w:color="auto"/>
              <w:right w:val="nil"/>
            </w:tcBorders>
            <w:noWrap/>
            <w:vAlign w:val="center"/>
            <w:hideMark/>
          </w:tcPr>
          <w:p w14:paraId="2C1D85E9" w14:textId="6F71F722" w:rsidR="006C167A" w:rsidRPr="008952AE" w:rsidRDefault="006C167A" w:rsidP="006C167A">
            <w:pPr>
              <w:jc w:val="right"/>
              <w:rPr>
                <w:rFonts w:ascii="Arial" w:hAnsi="Arial" w:cs="Arial"/>
                <w:color w:val="000000"/>
                <w:sz w:val="16"/>
                <w:szCs w:val="16"/>
              </w:rPr>
            </w:pPr>
            <w:r w:rsidRPr="008952AE">
              <w:rPr>
                <w:rFonts w:ascii="Arial" w:hAnsi="Arial" w:cs="Arial"/>
                <w:color w:val="000000"/>
                <w:sz w:val="16"/>
                <w:szCs w:val="16"/>
              </w:rPr>
              <w:t>-</w:t>
            </w:r>
          </w:p>
        </w:tc>
        <w:tc>
          <w:tcPr>
            <w:tcW w:w="63" w:type="pct"/>
            <w:tcBorders>
              <w:top w:val="nil"/>
              <w:left w:val="nil"/>
              <w:bottom w:val="nil"/>
              <w:right w:val="nil"/>
            </w:tcBorders>
            <w:vAlign w:val="center"/>
            <w:hideMark/>
          </w:tcPr>
          <w:p w14:paraId="03A6F6FE" w14:textId="77777777" w:rsidR="006C167A" w:rsidRPr="008952AE" w:rsidRDefault="006C167A" w:rsidP="006C167A">
            <w:pPr>
              <w:jc w:val="right"/>
              <w:rPr>
                <w:rFonts w:ascii="Arial" w:hAnsi="Arial" w:cs="Arial"/>
                <w:color w:val="000000"/>
                <w:sz w:val="16"/>
                <w:szCs w:val="16"/>
              </w:rPr>
            </w:pPr>
          </w:p>
        </w:tc>
        <w:tc>
          <w:tcPr>
            <w:tcW w:w="509" w:type="pct"/>
            <w:tcBorders>
              <w:top w:val="nil"/>
              <w:left w:val="nil"/>
              <w:bottom w:val="single" w:sz="4" w:space="0" w:color="auto"/>
              <w:right w:val="nil"/>
            </w:tcBorders>
            <w:noWrap/>
            <w:vAlign w:val="center"/>
            <w:hideMark/>
          </w:tcPr>
          <w:p w14:paraId="375E1C5B" w14:textId="04349475" w:rsidR="006C167A" w:rsidRPr="008952AE" w:rsidRDefault="006C167A" w:rsidP="006C167A">
            <w:pPr>
              <w:jc w:val="right"/>
              <w:rPr>
                <w:rFonts w:ascii="Arial" w:hAnsi="Arial" w:cs="Arial"/>
                <w:color w:val="000000"/>
                <w:sz w:val="16"/>
                <w:szCs w:val="16"/>
              </w:rPr>
            </w:pPr>
            <w:r w:rsidRPr="008952AE">
              <w:rPr>
                <w:rFonts w:ascii="Arial" w:hAnsi="Arial" w:cs="Arial"/>
                <w:color w:val="000000"/>
                <w:sz w:val="16"/>
                <w:szCs w:val="16"/>
              </w:rPr>
              <w:t>-</w:t>
            </w:r>
          </w:p>
        </w:tc>
        <w:tc>
          <w:tcPr>
            <w:tcW w:w="53" w:type="pct"/>
            <w:tcBorders>
              <w:top w:val="nil"/>
              <w:left w:val="nil"/>
              <w:bottom w:val="nil"/>
              <w:right w:val="nil"/>
            </w:tcBorders>
            <w:vAlign w:val="center"/>
            <w:hideMark/>
          </w:tcPr>
          <w:p w14:paraId="30729DBC" w14:textId="77777777" w:rsidR="006C167A" w:rsidRPr="008952AE" w:rsidRDefault="006C167A" w:rsidP="006C167A">
            <w:pPr>
              <w:jc w:val="right"/>
              <w:rPr>
                <w:rFonts w:ascii="Arial" w:hAnsi="Arial" w:cs="Arial"/>
                <w:color w:val="000000"/>
                <w:sz w:val="16"/>
                <w:szCs w:val="16"/>
              </w:rPr>
            </w:pPr>
          </w:p>
        </w:tc>
        <w:tc>
          <w:tcPr>
            <w:tcW w:w="462" w:type="pct"/>
            <w:tcBorders>
              <w:top w:val="nil"/>
              <w:left w:val="nil"/>
              <w:bottom w:val="single" w:sz="4" w:space="0" w:color="auto"/>
              <w:right w:val="nil"/>
            </w:tcBorders>
            <w:noWrap/>
            <w:vAlign w:val="center"/>
            <w:hideMark/>
          </w:tcPr>
          <w:p w14:paraId="381A047F" w14:textId="25A4FB8C" w:rsidR="006C167A" w:rsidRPr="008952AE" w:rsidRDefault="006C167A" w:rsidP="006C167A">
            <w:pPr>
              <w:jc w:val="right"/>
              <w:rPr>
                <w:rFonts w:ascii="Arial" w:hAnsi="Arial" w:cs="Arial"/>
                <w:color w:val="000000"/>
                <w:sz w:val="16"/>
                <w:szCs w:val="16"/>
              </w:rPr>
            </w:pPr>
            <w:r w:rsidRPr="008952AE">
              <w:rPr>
                <w:rFonts w:ascii="Arial" w:hAnsi="Arial" w:cs="Arial"/>
                <w:color w:val="000000"/>
                <w:sz w:val="16"/>
                <w:szCs w:val="16"/>
              </w:rPr>
              <w:t>-</w:t>
            </w:r>
          </w:p>
        </w:tc>
        <w:tc>
          <w:tcPr>
            <w:tcW w:w="63" w:type="pct"/>
            <w:tcBorders>
              <w:top w:val="nil"/>
              <w:left w:val="nil"/>
              <w:bottom w:val="nil"/>
              <w:right w:val="nil"/>
            </w:tcBorders>
            <w:vAlign w:val="center"/>
            <w:hideMark/>
          </w:tcPr>
          <w:p w14:paraId="592B55C0" w14:textId="77777777" w:rsidR="006C167A" w:rsidRPr="008952AE" w:rsidRDefault="006C167A" w:rsidP="006C167A">
            <w:pPr>
              <w:jc w:val="right"/>
              <w:rPr>
                <w:rFonts w:ascii="Arial" w:hAnsi="Arial" w:cs="Arial"/>
                <w:color w:val="000000"/>
                <w:sz w:val="16"/>
                <w:szCs w:val="16"/>
              </w:rPr>
            </w:pPr>
          </w:p>
        </w:tc>
        <w:tc>
          <w:tcPr>
            <w:tcW w:w="497" w:type="pct"/>
            <w:tcBorders>
              <w:top w:val="nil"/>
              <w:left w:val="nil"/>
              <w:bottom w:val="single" w:sz="4" w:space="0" w:color="auto"/>
              <w:right w:val="nil"/>
            </w:tcBorders>
            <w:noWrap/>
            <w:vAlign w:val="center"/>
            <w:hideMark/>
          </w:tcPr>
          <w:p w14:paraId="6E8589E1" w14:textId="432C3399" w:rsidR="006C167A" w:rsidRPr="008952AE" w:rsidRDefault="006C167A" w:rsidP="006C167A">
            <w:pPr>
              <w:jc w:val="right"/>
              <w:rPr>
                <w:rFonts w:ascii="Arial" w:hAnsi="Arial" w:cs="Arial"/>
                <w:color w:val="000000"/>
                <w:sz w:val="16"/>
                <w:szCs w:val="16"/>
              </w:rPr>
            </w:pPr>
            <w:r w:rsidRPr="008952AE">
              <w:rPr>
                <w:rFonts w:ascii="Arial" w:hAnsi="Arial" w:cs="Arial"/>
                <w:color w:val="000000"/>
                <w:sz w:val="16"/>
                <w:szCs w:val="16"/>
              </w:rPr>
              <w:t>448.165</w:t>
            </w:r>
          </w:p>
        </w:tc>
        <w:tc>
          <w:tcPr>
            <w:tcW w:w="63" w:type="pct"/>
            <w:tcBorders>
              <w:top w:val="nil"/>
              <w:left w:val="nil"/>
              <w:bottom w:val="nil"/>
              <w:right w:val="nil"/>
            </w:tcBorders>
            <w:vAlign w:val="center"/>
            <w:hideMark/>
          </w:tcPr>
          <w:p w14:paraId="1407627E" w14:textId="77777777" w:rsidR="006C167A" w:rsidRPr="008952AE" w:rsidRDefault="006C167A" w:rsidP="006C167A">
            <w:pPr>
              <w:jc w:val="right"/>
              <w:rPr>
                <w:rFonts w:ascii="Arial" w:hAnsi="Arial" w:cs="Arial"/>
                <w:color w:val="000000"/>
                <w:sz w:val="16"/>
                <w:szCs w:val="16"/>
              </w:rPr>
            </w:pPr>
          </w:p>
        </w:tc>
        <w:tc>
          <w:tcPr>
            <w:tcW w:w="538" w:type="pct"/>
            <w:tcBorders>
              <w:top w:val="nil"/>
              <w:left w:val="nil"/>
              <w:bottom w:val="single" w:sz="4" w:space="0" w:color="auto"/>
              <w:right w:val="nil"/>
            </w:tcBorders>
            <w:noWrap/>
            <w:vAlign w:val="center"/>
            <w:hideMark/>
          </w:tcPr>
          <w:p w14:paraId="7A5A4905" w14:textId="4EA830A1" w:rsidR="006C167A" w:rsidRPr="008952AE" w:rsidRDefault="006C167A" w:rsidP="006C167A">
            <w:pPr>
              <w:jc w:val="right"/>
              <w:rPr>
                <w:rFonts w:ascii="Arial" w:hAnsi="Arial" w:cs="Arial"/>
                <w:color w:val="000000"/>
                <w:sz w:val="16"/>
                <w:szCs w:val="16"/>
              </w:rPr>
            </w:pPr>
            <w:r w:rsidRPr="008952AE">
              <w:rPr>
                <w:rFonts w:ascii="Arial" w:hAnsi="Arial" w:cs="Arial"/>
                <w:color w:val="000000"/>
                <w:sz w:val="16"/>
                <w:szCs w:val="16"/>
              </w:rPr>
              <w:t>448.165</w:t>
            </w:r>
          </w:p>
        </w:tc>
      </w:tr>
      <w:tr w:rsidR="006C167A" w:rsidRPr="008952AE" w14:paraId="4A4ADD8D" w14:textId="77777777" w:rsidTr="00E72F7A">
        <w:trPr>
          <w:trHeight w:val="198"/>
        </w:trPr>
        <w:tc>
          <w:tcPr>
            <w:tcW w:w="1607" w:type="pct"/>
            <w:tcBorders>
              <w:top w:val="nil"/>
              <w:left w:val="nil"/>
              <w:bottom w:val="nil"/>
              <w:right w:val="nil"/>
            </w:tcBorders>
            <w:vAlign w:val="center"/>
            <w:hideMark/>
          </w:tcPr>
          <w:p w14:paraId="2AE430AA" w14:textId="77777777" w:rsidR="006C167A" w:rsidRPr="008952AE" w:rsidRDefault="006C167A" w:rsidP="006C167A">
            <w:pPr>
              <w:jc w:val="right"/>
              <w:rPr>
                <w:rFonts w:ascii="Arial" w:hAnsi="Arial" w:cs="Arial"/>
                <w:color w:val="000000"/>
                <w:sz w:val="16"/>
                <w:szCs w:val="16"/>
              </w:rPr>
            </w:pPr>
          </w:p>
        </w:tc>
        <w:tc>
          <w:tcPr>
            <w:tcW w:w="541" w:type="pct"/>
            <w:tcBorders>
              <w:top w:val="nil"/>
              <w:left w:val="nil"/>
              <w:bottom w:val="nil"/>
              <w:right w:val="nil"/>
            </w:tcBorders>
            <w:noWrap/>
            <w:vAlign w:val="center"/>
            <w:hideMark/>
          </w:tcPr>
          <w:p w14:paraId="0F2BAD6C" w14:textId="77777777" w:rsidR="006C167A" w:rsidRPr="008952AE" w:rsidRDefault="006C167A" w:rsidP="006C167A">
            <w:pPr>
              <w:ind w:firstLineChars="100" w:firstLine="200"/>
            </w:pPr>
          </w:p>
        </w:tc>
        <w:tc>
          <w:tcPr>
            <w:tcW w:w="63" w:type="pct"/>
            <w:tcBorders>
              <w:top w:val="nil"/>
              <w:left w:val="nil"/>
              <w:bottom w:val="nil"/>
              <w:right w:val="nil"/>
            </w:tcBorders>
            <w:vAlign w:val="center"/>
            <w:hideMark/>
          </w:tcPr>
          <w:p w14:paraId="19A8BC89" w14:textId="77777777" w:rsidR="006C167A" w:rsidRPr="008952AE" w:rsidRDefault="006C167A" w:rsidP="006C167A">
            <w:pPr>
              <w:jc w:val="right"/>
            </w:pPr>
          </w:p>
        </w:tc>
        <w:tc>
          <w:tcPr>
            <w:tcW w:w="541" w:type="pct"/>
            <w:tcBorders>
              <w:top w:val="nil"/>
              <w:left w:val="nil"/>
              <w:bottom w:val="nil"/>
              <w:right w:val="nil"/>
            </w:tcBorders>
            <w:noWrap/>
            <w:vAlign w:val="center"/>
            <w:hideMark/>
          </w:tcPr>
          <w:p w14:paraId="7955A55D" w14:textId="77777777" w:rsidR="006C167A" w:rsidRPr="008952AE" w:rsidRDefault="006C167A" w:rsidP="006C167A">
            <w:pPr>
              <w:jc w:val="right"/>
            </w:pPr>
          </w:p>
        </w:tc>
        <w:tc>
          <w:tcPr>
            <w:tcW w:w="63" w:type="pct"/>
            <w:tcBorders>
              <w:top w:val="nil"/>
              <w:left w:val="nil"/>
              <w:bottom w:val="nil"/>
              <w:right w:val="nil"/>
            </w:tcBorders>
            <w:vAlign w:val="center"/>
            <w:hideMark/>
          </w:tcPr>
          <w:p w14:paraId="65B5D991" w14:textId="77777777" w:rsidR="006C167A" w:rsidRPr="008952AE" w:rsidRDefault="006C167A" w:rsidP="006C167A">
            <w:pPr>
              <w:jc w:val="right"/>
            </w:pPr>
          </w:p>
        </w:tc>
        <w:tc>
          <w:tcPr>
            <w:tcW w:w="509" w:type="pct"/>
            <w:tcBorders>
              <w:top w:val="nil"/>
              <w:left w:val="nil"/>
              <w:bottom w:val="nil"/>
              <w:right w:val="nil"/>
            </w:tcBorders>
            <w:noWrap/>
            <w:vAlign w:val="center"/>
            <w:hideMark/>
          </w:tcPr>
          <w:p w14:paraId="0C688864" w14:textId="77777777" w:rsidR="006C167A" w:rsidRPr="008952AE" w:rsidRDefault="006C167A" w:rsidP="006C167A">
            <w:pPr>
              <w:jc w:val="right"/>
            </w:pPr>
          </w:p>
        </w:tc>
        <w:tc>
          <w:tcPr>
            <w:tcW w:w="53" w:type="pct"/>
            <w:tcBorders>
              <w:top w:val="nil"/>
              <w:left w:val="nil"/>
              <w:bottom w:val="nil"/>
              <w:right w:val="nil"/>
            </w:tcBorders>
            <w:vAlign w:val="center"/>
            <w:hideMark/>
          </w:tcPr>
          <w:p w14:paraId="21450958" w14:textId="77777777" w:rsidR="006C167A" w:rsidRPr="008952AE" w:rsidRDefault="006C167A" w:rsidP="006C167A">
            <w:pPr>
              <w:jc w:val="right"/>
            </w:pPr>
          </w:p>
        </w:tc>
        <w:tc>
          <w:tcPr>
            <w:tcW w:w="462" w:type="pct"/>
            <w:tcBorders>
              <w:top w:val="nil"/>
              <w:left w:val="nil"/>
              <w:bottom w:val="nil"/>
              <w:right w:val="nil"/>
            </w:tcBorders>
            <w:noWrap/>
            <w:vAlign w:val="center"/>
            <w:hideMark/>
          </w:tcPr>
          <w:p w14:paraId="70844477" w14:textId="77777777" w:rsidR="006C167A" w:rsidRPr="008952AE" w:rsidRDefault="006C167A" w:rsidP="006C167A"/>
        </w:tc>
        <w:tc>
          <w:tcPr>
            <w:tcW w:w="63" w:type="pct"/>
            <w:tcBorders>
              <w:top w:val="nil"/>
              <w:left w:val="nil"/>
              <w:bottom w:val="nil"/>
              <w:right w:val="nil"/>
            </w:tcBorders>
            <w:vAlign w:val="center"/>
            <w:hideMark/>
          </w:tcPr>
          <w:p w14:paraId="1D437EB8" w14:textId="77777777" w:rsidR="006C167A" w:rsidRPr="008952AE" w:rsidRDefault="006C167A" w:rsidP="006C167A">
            <w:pPr>
              <w:jc w:val="right"/>
            </w:pPr>
          </w:p>
        </w:tc>
        <w:tc>
          <w:tcPr>
            <w:tcW w:w="497" w:type="pct"/>
            <w:tcBorders>
              <w:top w:val="nil"/>
              <w:left w:val="nil"/>
              <w:bottom w:val="nil"/>
              <w:right w:val="nil"/>
            </w:tcBorders>
            <w:noWrap/>
            <w:vAlign w:val="center"/>
            <w:hideMark/>
          </w:tcPr>
          <w:p w14:paraId="41612B7D" w14:textId="77777777" w:rsidR="006C167A" w:rsidRPr="008952AE" w:rsidRDefault="006C167A" w:rsidP="006C167A"/>
        </w:tc>
        <w:tc>
          <w:tcPr>
            <w:tcW w:w="63" w:type="pct"/>
            <w:tcBorders>
              <w:top w:val="nil"/>
              <w:left w:val="nil"/>
              <w:bottom w:val="nil"/>
              <w:right w:val="nil"/>
            </w:tcBorders>
            <w:vAlign w:val="center"/>
            <w:hideMark/>
          </w:tcPr>
          <w:p w14:paraId="47CE41A9" w14:textId="77777777" w:rsidR="006C167A" w:rsidRPr="008952AE" w:rsidRDefault="006C167A" w:rsidP="006C167A">
            <w:pPr>
              <w:jc w:val="right"/>
            </w:pPr>
          </w:p>
        </w:tc>
        <w:tc>
          <w:tcPr>
            <w:tcW w:w="538" w:type="pct"/>
            <w:tcBorders>
              <w:top w:val="nil"/>
              <w:left w:val="nil"/>
              <w:bottom w:val="nil"/>
              <w:right w:val="nil"/>
            </w:tcBorders>
            <w:noWrap/>
            <w:vAlign w:val="center"/>
            <w:hideMark/>
          </w:tcPr>
          <w:p w14:paraId="4EB9D5C6" w14:textId="77777777" w:rsidR="006C167A" w:rsidRPr="008952AE" w:rsidRDefault="006C167A" w:rsidP="006C167A"/>
        </w:tc>
      </w:tr>
      <w:tr w:rsidR="006C167A" w:rsidRPr="008952AE" w14:paraId="5DC598C9" w14:textId="77777777" w:rsidTr="00E72F7A">
        <w:trPr>
          <w:trHeight w:val="198"/>
        </w:trPr>
        <w:tc>
          <w:tcPr>
            <w:tcW w:w="1607" w:type="pct"/>
            <w:tcBorders>
              <w:top w:val="nil"/>
              <w:left w:val="nil"/>
              <w:bottom w:val="nil"/>
              <w:right w:val="nil"/>
            </w:tcBorders>
            <w:vAlign w:val="bottom"/>
            <w:hideMark/>
          </w:tcPr>
          <w:p w14:paraId="35225525" w14:textId="77777777" w:rsidR="006C167A" w:rsidRPr="008952AE" w:rsidRDefault="006C167A" w:rsidP="006C167A">
            <w:pPr>
              <w:rPr>
                <w:rFonts w:ascii="Arial" w:hAnsi="Arial" w:cs="Arial"/>
                <w:b/>
                <w:bCs/>
                <w:color w:val="000000"/>
                <w:sz w:val="16"/>
                <w:szCs w:val="16"/>
              </w:rPr>
            </w:pPr>
            <w:r w:rsidRPr="008952AE">
              <w:rPr>
                <w:rFonts w:ascii="Arial" w:hAnsi="Arial" w:cs="Arial"/>
                <w:b/>
                <w:bCs/>
                <w:color w:val="000000"/>
                <w:sz w:val="16"/>
                <w:szCs w:val="16"/>
              </w:rPr>
              <w:t>Total do resultado abrangente do período</w:t>
            </w:r>
          </w:p>
        </w:tc>
        <w:tc>
          <w:tcPr>
            <w:tcW w:w="541" w:type="pct"/>
            <w:tcBorders>
              <w:top w:val="nil"/>
              <w:left w:val="nil"/>
              <w:bottom w:val="single" w:sz="4" w:space="0" w:color="auto"/>
              <w:right w:val="nil"/>
            </w:tcBorders>
            <w:noWrap/>
            <w:vAlign w:val="bottom"/>
            <w:hideMark/>
          </w:tcPr>
          <w:p w14:paraId="01294E01" w14:textId="13DC5EE3" w:rsidR="006C167A" w:rsidRPr="008952AE" w:rsidRDefault="006C167A" w:rsidP="006C167A">
            <w:pPr>
              <w:jc w:val="right"/>
              <w:rPr>
                <w:rFonts w:ascii="Arial" w:hAnsi="Arial" w:cs="Arial"/>
                <w:color w:val="000000"/>
                <w:sz w:val="16"/>
                <w:szCs w:val="16"/>
              </w:rPr>
            </w:pPr>
            <w:r w:rsidRPr="008952AE">
              <w:rPr>
                <w:rFonts w:ascii="Arial" w:hAnsi="Arial" w:cs="Arial"/>
                <w:color w:val="000000"/>
                <w:sz w:val="16"/>
                <w:szCs w:val="16"/>
              </w:rPr>
              <w:t>-</w:t>
            </w:r>
          </w:p>
        </w:tc>
        <w:tc>
          <w:tcPr>
            <w:tcW w:w="63" w:type="pct"/>
            <w:tcBorders>
              <w:top w:val="nil"/>
              <w:left w:val="nil"/>
              <w:bottom w:val="nil"/>
              <w:right w:val="nil"/>
            </w:tcBorders>
            <w:vAlign w:val="bottom"/>
            <w:hideMark/>
          </w:tcPr>
          <w:p w14:paraId="28A21C82" w14:textId="77777777" w:rsidR="006C167A" w:rsidRPr="008952AE" w:rsidRDefault="006C167A" w:rsidP="006C167A">
            <w:pPr>
              <w:jc w:val="right"/>
              <w:rPr>
                <w:rFonts w:ascii="Arial" w:hAnsi="Arial" w:cs="Arial"/>
                <w:color w:val="000000"/>
                <w:sz w:val="16"/>
                <w:szCs w:val="16"/>
              </w:rPr>
            </w:pPr>
          </w:p>
        </w:tc>
        <w:tc>
          <w:tcPr>
            <w:tcW w:w="541" w:type="pct"/>
            <w:tcBorders>
              <w:top w:val="nil"/>
              <w:left w:val="nil"/>
              <w:bottom w:val="single" w:sz="4" w:space="0" w:color="auto"/>
              <w:right w:val="nil"/>
            </w:tcBorders>
            <w:noWrap/>
            <w:vAlign w:val="bottom"/>
            <w:hideMark/>
          </w:tcPr>
          <w:p w14:paraId="6E2C7E24" w14:textId="13422573" w:rsidR="006C167A" w:rsidRPr="008952AE" w:rsidRDefault="006C167A" w:rsidP="006C167A">
            <w:pPr>
              <w:jc w:val="right"/>
              <w:rPr>
                <w:rFonts w:ascii="Arial" w:hAnsi="Arial" w:cs="Arial"/>
                <w:color w:val="000000"/>
                <w:sz w:val="16"/>
                <w:szCs w:val="16"/>
              </w:rPr>
            </w:pPr>
            <w:r w:rsidRPr="008952AE">
              <w:rPr>
                <w:rFonts w:ascii="Arial" w:hAnsi="Arial" w:cs="Arial"/>
                <w:color w:val="000000"/>
                <w:sz w:val="16"/>
                <w:szCs w:val="16"/>
              </w:rPr>
              <w:t>-</w:t>
            </w:r>
          </w:p>
        </w:tc>
        <w:tc>
          <w:tcPr>
            <w:tcW w:w="63" w:type="pct"/>
            <w:tcBorders>
              <w:top w:val="nil"/>
              <w:left w:val="nil"/>
              <w:bottom w:val="nil"/>
              <w:right w:val="nil"/>
            </w:tcBorders>
            <w:vAlign w:val="bottom"/>
            <w:hideMark/>
          </w:tcPr>
          <w:p w14:paraId="3BF02B65" w14:textId="77777777" w:rsidR="006C167A" w:rsidRPr="008952AE" w:rsidRDefault="006C167A" w:rsidP="006C167A">
            <w:pPr>
              <w:jc w:val="right"/>
              <w:rPr>
                <w:rFonts w:ascii="Arial" w:hAnsi="Arial" w:cs="Arial"/>
                <w:color w:val="000000"/>
                <w:sz w:val="16"/>
                <w:szCs w:val="16"/>
              </w:rPr>
            </w:pPr>
          </w:p>
        </w:tc>
        <w:tc>
          <w:tcPr>
            <w:tcW w:w="509" w:type="pct"/>
            <w:tcBorders>
              <w:top w:val="nil"/>
              <w:left w:val="nil"/>
              <w:bottom w:val="single" w:sz="4" w:space="0" w:color="auto"/>
              <w:right w:val="nil"/>
            </w:tcBorders>
            <w:noWrap/>
            <w:vAlign w:val="bottom"/>
            <w:hideMark/>
          </w:tcPr>
          <w:p w14:paraId="07BD8AC0" w14:textId="6A356B5D" w:rsidR="006C167A" w:rsidRPr="008952AE" w:rsidRDefault="006C167A" w:rsidP="006C167A">
            <w:pPr>
              <w:jc w:val="right"/>
              <w:rPr>
                <w:rFonts w:ascii="Arial" w:hAnsi="Arial" w:cs="Arial"/>
                <w:color w:val="000000"/>
                <w:sz w:val="16"/>
                <w:szCs w:val="16"/>
              </w:rPr>
            </w:pPr>
            <w:r w:rsidRPr="008952AE">
              <w:rPr>
                <w:rFonts w:ascii="Arial" w:hAnsi="Arial" w:cs="Arial"/>
                <w:color w:val="000000"/>
                <w:sz w:val="16"/>
                <w:szCs w:val="16"/>
              </w:rPr>
              <w:t>-</w:t>
            </w:r>
          </w:p>
        </w:tc>
        <w:tc>
          <w:tcPr>
            <w:tcW w:w="53" w:type="pct"/>
            <w:tcBorders>
              <w:top w:val="nil"/>
              <w:left w:val="nil"/>
              <w:bottom w:val="nil"/>
              <w:right w:val="nil"/>
            </w:tcBorders>
            <w:vAlign w:val="bottom"/>
            <w:hideMark/>
          </w:tcPr>
          <w:p w14:paraId="0D809F0D" w14:textId="77777777" w:rsidR="006C167A" w:rsidRPr="008952AE" w:rsidRDefault="006C167A" w:rsidP="006C167A">
            <w:pPr>
              <w:jc w:val="right"/>
              <w:rPr>
                <w:rFonts w:ascii="Arial" w:hAnsi="Arial" w:cs="Arial"/>
                <w:color w:val="000000"/>
                <w:sz w:val="16"/>
                <w:szCs w:val="16"/>
              </w:rPr>
            </w:pPr>
          </w:p>
        </w:tc>
        <w:tc>
          <w:tcPr>
            <w:tcW w:w="462" w:type="pct"/>
            <w:tcBorders>
              <w:top w:val="nil"/>
              <w:left w:val="nil"/>
              <w:bottom w:val="single" w:sz="4" w:space="0" w:color="auto"/>
              <w:right w:val="nil"/>
            </w:tcBorders>
            <w:noWrap/>
            <w:vAlign w:val="bottom"/>
            <w:hideMark/>
          </w:tcPr>
          <w:p w14:paraId="1A626B26" w14:textId="59965758" w:rsidR="006C167A" w:rsidRPr="008952AE" w:rsidRDefault="006C167A" w:rsidP="006C167A">
            <w:pPr>
              <w:jc w:val="right"/>
              <w:rPr>
                <w:rFonts w:ascii="Arial" w:hAnsi="Arial" w:cs="Arial"/>
                <w:color w:val="000000"/>
                <w:sz w:val="16"/>
                <w:szCs w:val="16"/>
              </w:rPr>
            </w:pPr>
            <w:r w:rsidRPr="008952AE">
              <w:rPr>
                <w:rFonts w:ascii="Arial" w:hAnsi="Arial" w:cs="Arial"/>
                <w:color w:val="000000"/>
                <w:sz w:val="16"/>
                <w:szCs w:val="16"/>
              </w:rPr>
              <w:t>-</w:t>
            </w:r>
          </w:p>
        </w:tc>
        <w:tc>
          <w:tcPr>
            <w:tcW w:w="63" w:type="pct"/>
            <w:tcBorders>
              <w:top w:val="nil"/>
              <w:left w:val="nil"/>
              <w:bottom w:val="nil"/>
              <w:right w:val="nil"/>
            </w:tcBorders>
            <w:vAlign w:val="bottom"/>
            <w:hideMark/>
          </w:tcPr>
          <w:p w14:paraId="4CB557D6" w14:textId="77777777" w:rsidR="006C167A" w:rsidRPr="008952AE" w:rsidRDefault="006C167A" w:rsidP="006C167A">
            <w:pPr>
              <w:jc w:val="right"/>
              <w:rPr>
                <w:rFonts w:ascii="Arial" w:hAnsi="Arial" w:cs="Arial"/>
                <w:color w:val="000000"/>
                <w:sz w:val="16"/>
                <w:szCs w:val="16"/>
              </w:rPr>
            </w:pPr>
          </w:p>
        </w:tc>
        <w:tc>
          <w:tcPr>
            <w:tcW w:w="497" w:type="pct"/>
            <w:tcBorders>
              <w:top w:val="nil"/>
              <w:left w:val="nil"/>
              <w:bottom w:val="single" w:sz="4" w:space="0" w:color="auto"/>
              <w:right w:val="nil"/>
            </w:tcBorders>
            <w:noWrap/>
            <w:vAlign w:val="bottom"/>
            <w:hideMark/>
          </w:tcPr>
          <w:p w14:paraId="63F78E12" w14:textId="2B6C18E2" w:rsidR="006C167A" w:rsidRPr="008952AE" w:rsidRDefault="006C167A" w:rsidP="006C167A">
            <w:pPr>
              <w:jc w:val="right"/>
              <w:rPr>
                <w:rFonts w:ascii="Arial" w:hAnsi="Arial" w:cs="Arial"/>
                <w:color w:val="000000"/>
                <w:sz w:val="16"/>
                <w:szCs w:val="16"/>
              </w:rPr>
            </w:pPr>
            <w:r w:rsidRPr="008952AE">
              <w:rPr>
                <w:rFonts w:ascii="Arial" w:hAnsi="Arial" w:cs="Arial"/>
                <w:color w:val="000000"/>
                <w:sz w:val="16"/>
                <w:szCs w:val="16"/>
              </w:rPr>
              <w:t>448.165</w:t>
            </w:r>
          </w:p>
        </w:tc>
        <w:tc>
          <w:tcPr>
            <w:tcW w:w="63" w:type="pct"/>
            <w:tcBorders>
              <w:top w:val="nil"/>
              <w:left w:val="nil"/>
              <w:bottom w:val="nil"/>
              <w:right w:val="nil"/>
            </w:tcBorders>
            <w:vAlign w:val="bottom"/>
            <w:hideMark/>
          </w:tcPr>
          <w:p w14:paraId="2B1246DF" w14:textId="77777777" w:rsidR="006C167A" w:rsidRPr="008952AE" w:rsidRDefault="006C167A" w:rsidP="006C167A">
            <w:pPr>
              <w:jc w:val="right"/>
              <w:rPr>
                <w:rFonts w:ascii="Arial" w:hAnsi="Arial" w:cs="Arial"/>
                <w:color w:val="000000"/>
                <w:sz w:val="16"/>
                <w:szCs w:val="16"/>
              </w:rPr>
            </w:pPr>
          </w:p>
        </w:tc>
        <w:tc>
          <w:tcPr>
            <w:tcW w:w="538" w:type="pct"/>
            <w:tcBorders>
              <w:top w:val="nil"/>
              <w:left w:val="nil"/>
              <w:bottom w:val="single" w:sz="4" w:space="0" w:color="auto"/>
              <w:right w:val="nil"/>
            </w:tcBorders>
            <w:noWrap/>
            <w:vAlign w:val="bottom"/>
            <w:hideMark/>
          </w:tcPr>
          <w:p w14:paraId="773595ED" w14:textId="373008B9" w:rsidR="006C167A" w:rsidRPr="008952AE" w:rsidRDefault="006C167A" w:rsidP="006C167A">
            <w:pPr>
              <w:jc w:val="right"/>
              <w:rPr>
                <w:rFonts w:ascii="Arial" w:hAnsi="Arial" w:cs="Arial"/>
                <w:color w:val="000000"/>
                <w:sz w:val="16"/>
                <w:szCs w:val="16"/>
              </w:rPr>
            </w:pPr>
            <w:r w:rsidRPr="008952AE">
              <w:rPr>
                <w:rFonts w:ascii="Arial" w:hAnsi="Arial" w:cs="Arial"/>
                <w:color w:val="000000"/>
                <w:sz w:val="16"/>
                <w:szCs w:val="16"/>
              </w:rPr>
              <w:t>448.165</w:t>
            </w:r>
          </w:p>
        </w:tc>
      </w:tr>
      <w:tr w:rsidR="006C167A" w:rsidRPr="008952AE" w14:paraId="57EE7E7A" w14:textId="77777777" w:rsidTr="00E72F7A">
        <w:trPr>
          <w:trHeight w:val="198"/>
        </w:trPr>
        <w:tc>
          <w:tcPr>
            <w:tcW w:w="1607" w:type="pct"/>
            <w:tcBorders>
              <w:top w:val="nil"/>
              <w:left w:val="nil"/>
              <w:bottom w:val="nil"/>
              <w:right w:val="nil"/>
            </w:tcBorders>
            <w:vAlign w:val="bottom"/>
            <w:hideMark/>
          </w:tcPr>
          <w:p w14:paraId="0083423F" w14:textId="77777777" w:rsidR="006C167A" w:rsidRPr="008952AE" w:rsidRDefault="006C167A" w:rsidP="006C167A">
            <w:pPr>
              <w:rPr>
                <w:rFonts w:ascii="Arial" w:hAnsi="Arial" w:cs="Arial"/>
                <w:color w:val="000000"/>
                <w:sz w:val="16"/>
                <w:szCs w:val="16"/>
              </w:rPr>
            </w:pPr>
            <w:r w:rsidRPr="008952AE">
              <w:rPr>
                <w:rFonts w:ascii="Arial" w:hAnsi="Arial" w:cs="Arial"/>
                <w:color w:val="000000"/>
                <w:sz w:val="16"/>
                <w:szCs w:val="16"/>
              </w:rPr>
              <w:t>Outras mutações no patrimônio líquido</w:t>
            </w:r>
          </w:p>
        </w:tc>
        <w:tc>
          <w:tcPr>
            <w:tcW w:w="541" w:type="pct"/>
            <w:tcBorders>
              <w:top w:val="nil"/>
              <w:left w:val="nil"/>
              <w:bottom w:val="nil"/>
              <w:right w:val="nil"/>
            </w:tcBorders>
            <w:noWrap/>
            <w:vAlign w:val="bottom"/>
            <w:hideMark/>
          </w:tcPr>
          <w:p w14:paraId="46911B97" w14:textId="77777777" w:rsidR="006C167A" w:rsidRPr="008952AE" w:rsidRDefault="006C167A" w:rsidP="006C167A">
            <w:pPr>
              <w:rPr>
                <w:rFonts w:ascii="Arial" w:hAnsi="Arial" w:cs="Arial"/>
                <w:color w:val="000000"/>
                <w:sz w:val="16"/>
                <w:szCs w:val="16"/>
              </w:rPr>
            </w:pPr>
          </w:p>
        </w:tc>
        <w:tc>
          <w:tcPr>
            <w:tcW w:w="63" w:type="pct"/>
            <w:tcBorders>
              <w:top w:val="nil"/>
              <w:left w:val="nil"/>
              <w:bottom w:val="nil"/>
              <w:right w:val="nil"/>
            </w:tcBorders>
            <w:vAlign w:val="bottom"/>
            <w:hideMark/>
          </w:tcPr>
          <w:p w14:paraId="47DC4C3E" w14:textId="77777777" w:rsidR="006C167A" w:rsidRPr="008952AE" w:rsidRDefault="006C167A" w:rsidP="006C167A">
            <w:pPr>
              <w:jc w:val="right"/>
            </w:pPr>
          </w:p>
        </w:tc>
        <w:tc>
          <w:tcPr>
            <w:tcW w:w="541" w:type="pct"/>
            <w:tcBorders>
              <w:top w:val="nil"/>
              <w:left w:val="nil"/>
              <w:bottom w:val="nil"/>
              <w:right w:val="nil"/>
            </w:tcBorders>
            <w:noWrap/>
            <w:vAlign w:val="bottom"/>
            <w:hideMark/>
          </w:tcPr>
          <w:p w14:paraId="6965CA67" w14:textId="77777777" w:rsidR="006C167A" w:rsidRPr="008952AE" w:rsidRDefault="006C167A" w:rsidP="006C167A">
            <w:pPr>
              <w:jc w:val="right"/>
            </w:pPr>
          </w:p>
        </w:tc>
        <w:tc>
          <w:tcPr>
            <w:tcW w:w="63" w:type="pct"/>
            <w:tcBorders>
              <w:top w:val="nil"/>
              <w:left w:val="nil"/>
              <w:bottom w:val="nil"/>
              <w:right w:val="nil"/>
            </w:tcBorders>
            <w:vAlign w:val="bottom"/>
            <w:hideMark/>
          </w:tcPr>
          <w:p w14:paraId="0112B022" w14:textId="77777777" w:rsidR="006C167A" w:rsidRPr="008952AE" w:rsidRDefault="006C167A" w:rsidP="006C167A">
            <w:pPr>
              <w:jc w:val="right"/>
            </w:pPr>
          </w:p>
        </w:tc>
        <w:tc>
          <w:tcPr>
            <w:tcW w:w="509" w:type="pct"/>
            <w:tcBorders>
              <w:top w:val="nil"/>
              <w:left w:val="nil"/>
              <w:bottom w:val="nil"/>
              <w:right w:val="nil"/>
            </w:tcBorders>
            <w:noWrap/>
            <w:vAlign w:val="bottom"/>
            <w:hideMark/>
          </w:tcPr>
          <w:p w14:paraId="44FBAC3E" w14:textId="77777777" w:rsidR="006C167A" w:rsidRPr="008952AE" w:rsidRDefault="006C167A" w:rsidP="006C167A">
            <w:pPr>
              <w:jc w:val="right"/>
            </w:pPr>
          </w:p>
        </w:tc>
        <w:tc>
          <w:tcPr>
            <w:tcW w:w="53" w:type="pct"/>
            <w:tcBorders>
              <w:top w:val="nil"/>
              <w:left w:val="nil"/>
              <w:bottom w:val="nil"/>
              <w:right w:val="nil"/>
            </w:tcBorders>
            <w:vAlign w:val="bottom"/>
            <w:hideMark/>
          </w:tcPr>
          <w:p w14:paraId="060BA098" w14:textId="77777777" w:rsidR="006C167A" w:rsidRPr="008952AE" w:rsidRDefault="006C167A" w:rsidP="006C167A">
            <w:pPr>
              <w:jc w:val="right"/>
            </w:pPr>
          </w:p>
        </w:tc>
        <w:tc>
          <w:tcPr>
            <w:tcW w:w="462" w:type="pct"/>
            <w:tcBorders>
              <w:top w:val="nil"/>
              <w:left w:val="nil"/>
              <w:bottom w:val="nil"/>
              <w:right w:val="nil"/>
            </w:tcBorders>
            <w:noWrap/>
            <w:vAlign w:val="bottom"/>
            <w:hideMark/>
          </w:tcPr>
          <w:p w14:paraId="071C8C89" w14:textId="77777777" w:rsidR="006C167A" w:rsidRPr="008952AE" w:rsidRDefault="006C167A" w:rsidP="006C167A"/>
        </w:tc>
        <w:tc>
          <w:tcPr>
            <w:tcW w:w="63" w:type="pct"/>
            <w:tcBorders>
              <w:top w:val="nil"/>
              <w:left w:val="nil"/>
              <w:bottom w:val="nil"/>
              <w:right w:val="nil"/>
            </w:tcBorders>
            <w:vAlign w:val="bottom"/>
            <w:hideMark/>
          </w:tcPr>
          <w:p w14:paraId="6D4828C7" w14:textId="77777777" w:rsidR="006C167A" w:rsidRPr="008952AE" w:rsidRDefault="006C167A" w:rsidP="006C167A">
            <w:pPr>
              <w:jc w:val="right"/>
            </w:pPr>
          </w:p>
        </w:tc>
        <w:tc>
          <w:tcPr>
            <w:tcW w:w="497" w:type="pct"/>
            <w:tcBorders>
              <w:top w:val="nil"/>
              <w:left w:val="nil"/>
              <w:bottom w:val="nil"/>
              <w:right w:val="nil"/>
            </w:tcBorders>
            <w:noWrap/>
            <w:vAlign w:val="bottom"/>
            <w:hideMark/>
          </w:tcPr>
          <w:p w14:paraId="04513F4D" w14:textId="77777777" w:rsidR="006C167A" w:rsidRPr="008952AE" w:rsidRDefault="006C167A" w:rsidP="006C167A"/>
        </w:tc>
        <w:tc>
          <w:tcPr>
            <w:tcW w:w="63" w:type="pct"/>
            <w:tcBorders>
              <w:top w:val="nil"/>
              <w:left w:val="nil"/>
              <w:bottom w:val="nil"/>
              <w:right w:val="nil"/>
            </w:tcBorders>
            <w:vAlign w:val="bottom"/>
            <w:hideMark/>
          </w:tcPr>
          <w:p w14:paraId="3BF61AC1" w14:textId="77777777" w:rsidR="006C167A" w:rsidRPr="008952AE" w:rsidRDefault="006C167A" w:rsidP="006C167A">
            <w:pPr>
              <w:jc w:val="right"/>
            </w:pPr>
          </w:p>
        </w:tc>
        <w:tc>
          <w:tcPr>
            <w:tcW w:w="538" w:type="pct"/>
            <w:tcBorders>
              <w:top w:val="nil"/>
              <w:left w:val="nil"/>
              <w:bottom w:val="nil"/>
              <w:right w:val="nil"/>
            </w:tcBorders>
            <w:noWrap/>
            <w:vAlign w:val="bottom"/>
            <w:hideMark/>
          </w:tcPr>
          <w:p w14:paraId="6B6D3747" w14:textId="77777777" w:rsidR="006C167A" w:rsidRPr="008952AE" w:rsidRDefault="006C167A" w:rsidP="006C167A"/>
        </w:tc>
      </w:tr>
      <w:tr w:rsidR="006C167A" w:rsidRPr="008952AE" w14:paraId="1CDCD41E" w14:textId="77777777" w:rsidTr="00E72F7A">
        <w:trPr>
          <w:trHeight w:val="198"/>
        </w:trPr>
        <w:tc>
          <w:tcPr>
            <w:tcW w:w="1607" w:type="pct"/>
            <w:tcBorders>
              <w:top w:val="nil"/>
              <w:left w:val="nil"/>
              <w:bottom w:val="nil"/>
              <w:right w:val="nil"/>
            </w:tcBorders>
            <w:vAlign w:val="center"/>
            <w:hideMark/>
          </w:tcPr>
          <w:p w14:paraId="7376E682" w14:textId="77777777" w:rsidR="006C167A" w:rsidRPr="008952AE" w:rsidRDefault="006C167A" w:rsidP="006C167A">
            <w:pPr>
              <w:ind w:firstLineChars="100" w:firstLine="160"/>
              <w:rPr>
                <w:rFonts w:ascii="Arial" w:hAnsi="Arial" w:cs="Arial"/>
                <w:color w:val="000000"/>
                <w:sz w:val="16"/>
                <w:szCs w:val="16"/>
              </w:rPr>
            </w:pPr>
            <w:r w:rsidRPr="008952AE">
              <w:rPr>
                <w:rFonts w:ascii="Arial" w:hAnsi="Arial" w:cs="Arial"/>
                <w:color w:val="000000"/>
                <w:sz w:val="16"/>
                <w:szCs w:val="16"/>
              </w:rPr>
              <w:t>Distribuição de dividendos (nota 20(e))</w:t>
            </w:r>
          </w:p>
        </w:tc>
        <w:tc>
          <w:tcPr>
            <w:tcW w:w="541" w:type="pct"/>
            <w:tcBorders>
              <w:top w:val="nil"/>
              <w:left w:val="nil"/>
              <w:right w:val="nil"/>
            </w:tcBorders>
            <w:noWrap/>
            <w:vAlign w:val="center"/>
            <w:hideMark/>
          </w:tcPr>
          <w:p w14:paraId="3376016A" w14:textId="72CC6949" w:rsidR="006C167A" w:rsidRPr="008952AE" w:rsidRDefault="006C167A" w:rsidP="006C167A">
            <w:pPr>
              <w:jc w:val="right"/>
              <w:rPr>
                <w:rFonts w:ascii="Arial" w:hAnsi="Arial" w:cs="Arial"/>
                <w:color w:val="000000"/>
                <w:sz w:val="16"/>
                <w:szCs w:val="16"/>
              </w:rPr>
            </w:pPr>
            <w:r w:rsidRPr="008952AE">
              <w:rPr>
                <w:rFonts w:ascii="Arial" w:hAnsi="Arial" w:cs="Arial"/>
                <w:color w:val="000000"/>
                <w:sz w:val="16"/>
                <w:szCs w:val="16"/>
              </w:rPr>
              <w:t>-</w:t>
            </w:r>
          </w:p>
        </w:tc>
        <w:tc>
          <w:tcPr>
            <w:tcW w:w="63" w:type="pct"/>
            <w:tcBorders>
              <w:top w:val="nil"/>
              <w:left w:val="nil"/>
              <w:bottom w:val="nil"/>
              <w:right w:val="nil"/>
            </w:tcBorders>
            <w:vAlign w:val="bottom"/>
            <w:hideMark/>
          </w:tcPr>
          <w:p w14:paraId="51210078" w14:textId="77777777" w:rsidR="006C167A" w:rsidRPr="008952AE" w:rsidRDefault="006C167A" w:rsidP="006C167A">
            <w:pPr>
              <w:jc w:val="right"/>
              <w:rPr>
                <w:rFonts w:ascii="Arial" w:hAnsi="Arial" w:cs="Arial"/>
                <w:color w:val="000000"/>
                <w:sz w:val="16"/>
                <w:szCs w:val="16"/>
              </w:rPr>
            </w:pPr>
          </w:p>
        </w:tc>
        <w:tc>
          <w:tcPr>
            <w:tcW w:w="541" w:type="pct"/>
            <w:tcBorders>
              <w:top w:val="nil"/>
              <w:left w:val="nil"/>
              <w:right w:val="nil"/>
            </w:tcBorders>
            <w:noWrap/>
            <w:vAlign w:val="center"/>
            <w:hideMark/>
          </w:tcPr>
          <w:p w14:paraId="7A1BE7F0" w14:textId="3AB2CCBB" w:rsidR="006C167A" w:rsidRPr="008952AE" w:rsidRDefault="006C167A" w:rsidP="006C167A">
            <w:pPr>
              <w:jc w:val="right"/>
              <w:rPr>
                <w:rFonts w:ascii="Arial" w:hAnsi="Arial" w:cs="Arial"/>
                <w:color w:val="000000"/>
                <w:sz w:val="16"/>
                <w:szCs w:val="16"/>
              </w:rPr>
            </w:pPr>
            <w:r w:rsidRPr="008952AE">
              <w:rPr>
                <w:rFonts w:ascii="Arial" w:hAnsi="Arial" w:cs="Arial"/>
                <w:color w:val="000000"/>
                <w:sz w:val="16"/>
                <w:szCs w:val="16"/>
              </w:rPr>
              <w:t>-</w:t>
            </w:r>
          </w:p>
        </w:tc>
        <w:tc>
          <w:tcPr>
            <w:tcW w:w="63" w:type="pct"/>
            <w:tcBorders>
              <w:top w:val="nil"/>
              <w:left w:val="nil"/>
              <w:bottom w:val="nil"/>
              <w:right w:val="nil"/>
            </w:tcBorders>
            <w:vAlign w:val="bottom"/>
            <w:hideMark/>
          </w:tcPr>
          <w:p w14:paraId="1B9DD50E" w14:textId="77777777" w:rsidR="006C167A" w:rsidRPr="008952AE" w:rsidRDefault="006C167A" w:rsidP="006C167A">
            <w:pPr>
              <w:jc w:val="right"/>
              <w:rPr>
                <w:rFonts w:ascii="Arial" w:hAnsi="Arial" w:cs="Arial"/>
                <w:color w:val="000000"/>
                <w:sz w:val="16"/>
                <w:szCs w:val="16"/>
              </w:rPr>
            </w:pPr>
          </w:p>
        </w:tc>
        <w:tc>
          <w:tcPr>
            <w:tcW w:w="509" w:type="pct"/>
            <w:tcBorders>
              <w:top w:val="nil"/>
              <w:left w:val="nil"/>
              <w:right w:val="nil"/>
            </w:tcBorders>
            <w:noWrap/>
            <w:vAlign w:val="center"/>
            <w:hideMark/>
          </w:tcPr>
          <w:p w14:paraId="11033F19" w14:textId="6F976E59" w:rsidR="006C167A" w:rsidRPr="008952AE" w:rsidRDefault="006C167A" w:rsidP="006C167A">
            <w:pPr>
              <w:jc w:val="right"/>
              <w:rPr>
                <w:rFonts w:ascii="Arial" w:hAnsi="Arial" w:cs="Arial"/>
                <w:color w:val="000000"/>
                <w:sz w:val="16"/>
                <w:szCs w:val="16"/>
              </w:rPr>
            </w:pPr>
            <w:r w:rsidRPr="008952AE">
              <w:rPr>
                <w:rFonts w:ascii="Arial" w:hAnsi="Arial" w:cs="Arial"/>
                <w:color w:val="000000"/>
                <w:sz w:val="16"/>
                <w:szCs w:val="16"/>
              </w:rPr>
              <w:t>-</w:t>
            </w:r>
          </w:p>
        </w:tc>
        <w:tc>
          <w:tcPr>
            <w:tcW w:w="53" w:type="pct"/>
            <w:tcBorders>
              <w:top w:val="nil"/>
              <w:left w:val="nil"/>
              <w:bottom w:val="nil"/>
              <w:right w:val="nil"/>
            </w:tcBorders>
            <w:vAlign w:val="center"/>
            <w:hideMark/>
          </w:tcPr>
          <w:p w14:paraId="449860B9" w14:textId="77777777" w:rsidR="006C167A" w:rsidRPr="008952AE" w:rsidRDefault="006C167A" w:rsidP="006C167A">
            <w:pPr>
              <w:jc w:val="right"/>
              <w:rPr>
                <w:rFonts w:ascii="Arial" w:hAnsi="Arial" w:cs="Arial"/>
                <w:color w:val="000000"/>
                <w:sz w:val="16"/>
                <w:szCs w:val="16"/>
              </w:rPr>
            </w:pPr>
          </w:p>
        </w:tc>
        <w:tc>
          <w:tcPr>
            <w:tcW w:w="462" w:type="pct"/>
            <w:tcBorders>
              <w:top w:val="nil"/>
              <w:left w:val="nil"/>
              <w:right w:val="nil"/>
            </w:tcBorders>
            <w:noWrap/>
            <w:vAlign w:val="center"/>
            <w:hideMark/>
          </w:tcPr>
          <w:p w14:paraId="24C36D5A" w14:textId="5E8F6D5D" w:rsidR="006C167A" w:rsidRPr="008952AE" w:rsidRDefault="006C167A" w:rsidP="006C167A">
            <w:pPr>
              <w:jc w:val="right"/>
              <w:rPr>
                <w:rFonts w:ascii="Arial" w:hAnsi="Arial" w:cs="Arial"/>
                <w:color w:val="000000"/>
                <w:sz w:val="16"/>
                <w:szCs w:val="16"/>
              </w:rPr>
            </w:pPr>
            <w:r w:rsidRPr="008952AE">
              <w:rPr>
                <w:rFonts w:ascii="Arial" w:hAnsi="Arial" w:cs="Arial"/>
                <w:color w:val="000000"/>
                <w:sz w:val="16"/>
                <w:szCs w:val="16"/>
              </w:rPr>
              <w:t>-</w:t>
            </w:r>
          </w:p>
        </w:tc>
        <w:tc>
          <w:tcPr>
            <w:tcW w:w="63" w:type="pct"/>
            <w:tcBorders>
              <w:top w:val="nil"/>
              <w:left w:val="nil"/>
              <w:bottom w:val="nil"/>
              <w:right w:val="nil"/>
            </w:tcBorders>
            <w:vAlign w:val="center"/>
            <w:hideMark/>
          </w:tcPr>
          <w:p w14:paraId="7846EEDB" w14:textId="77777777" w:rsidR="006C167A" w:rsidRPr="008952AE" w:rsidRDefault="006C167A" w:rsidP="006C167A">
            <w:pPr>
              <w:jc w:val="right"/>
              <w:rPr>
                <w:rFonts w:ascii="Arial" w:hAnsi="Arial" w:cs="Arial"/>
                <w:color w:val="000000"/>
                <w:sz w:val="16"/>
                <w:szCs w:val="16"/>
              </w:rPr>
            </w:pPr>
          </w:p>
        </w:tc>
        <w:tc>
          <w:tcPr>
            <w:tcW w:w="497" w:type="pct"/>
            <w:tcBorders>
              <w:top w:val="nil"/>
              <w:left w:val="nil"/>
              <w:right w:val="nil"/>
            </w:tcBorders>
            <w:noWrap/>
            <w:vAlign w:val="center"/>
            <w:hideMark/>
          </w:tcPr>
          <w:p w14:paraId="54464D9B" w14:textId="31BB8A44" w:rsidR="006C167A" w:rsidRPr="008952AE" w:rsidRDefault="006C167A" w:rsidP="006C167A">
            <w:pPr>
              <w:jc w:val="right"/>
              <w:rPr>
                <w:rFonts w:ascii="Arial" w:hAnsi="Arial" w:cs="Arial"/>
                <w:color w:val="000000"/>
                <w:sz w:val="16"/>
                <w:szCs w:val="16"/>
              </w:rPr>
            </w:pPr>
            <w:r w:rsidRPr="008952AE">
              <w:rPr>
                <w:rFonts w:ascii="Arial" w:hAnsi="Arial" w:cs="Arial"/>
                <w:color w:val="000000"/>
                <w:sz w:val="16"/>
                <w:szCs w:val="16"/>
              </w:rPr>
              <w:t>(25.327)</w:t>
            </w:r>
          </w:p>
        </w:tc>
        <w:tc>
          <w:tcPr>
            <w:tcW w:w="63" w:type="pct"/>
            <w:tcBorders>
              <w:top w:val="nil"/>
              <w:left w:val="nil"/>
              <w:bottom w:val="nil"/>
              <w:right w:val="nil"/>
            </w:tcBorders>
            <w:vAlign w:val="bottom"/>
            <w:hideMark/>
          </w:tcPr>
          <w:p w14:paraId="281C0B80" w14:textId="77777777" w:rsidR="006C167A" w:rsidRPr="008952AE" w:rsidRDefault="006C167A" w:rsidP="006C167A">
            <w:pPr>
              <w:jc w:val="right"/>
              <w:rPr>
                <w:rFonts w:ascii="Arial" w:hAnsi="Arial" w:cs="Arial"/>
                <w:color w:val="000000"/>
                <w:sz w:val="16"/>
                <w:szCs w:val="16"/>
              </w:rPr>
            </w:pPr>
          </w:p>
        </w:tc>
        <w:tc>
          <w:tcPr>
            <w:tcW w:w="538" w:type="pct"/>
            <w:tcBorders>
              <w:top w:val="nil"/>
              <w:left w:val="nil"/>
              <w:right w:val="nil"/>
            </w:tcBorders>
            <w:noWrap/>
            <w:vAlign w:val="center"/>
            <w:hideMark/>
          </w:tcPr>
          <w:p w14:paraId="56F1FF52" w14:textId="3E627B2F" w:rsidR="006C167A" w:rsidRPr="008952AE" w:rsidRDefault="006C167A" w:rsidP="006C167A">
            <w:pPr>
              <w:jc w:val="right"/>
              <w:rPr>
                <w:rFonts w:ascii="Arial" w:hAnsi="Arial" w:cs="Arial"/>
                <w:color w:val="000000"/>
                <w:sz w:val="16"/>
                <w:szCs w:val="16"/>
              </w:rPr>
            </w:pPr>
            <w:r w:rsidRPr="008952AE">
              <w:rPr>
                <w:rFonts w:ascii="Arial" w:hAnsi="Arial" w:cs="Arial"/>
                <w:color w:val="000000"/>
                <w:sz w:val="16"/>
                <w:szCs w:val="16"/>
              </w:rPr>
              <w:t>(25.327)</w:t>
            </w:r>
          </w:p>
        </w:tc>
      </w:tr>
      <w:tr w:rsidR="006C167A" w:rsidRPr="008952AE" w14:paraId="017D85AE" w14:textId="77777777" w:rsidTr="00E72F7A">
        <w:trPr>
          <w:trHeight w:val="198"/>
        </w:trPr>
        <w:tc>
          <w:tcPr>
            <w:tcW w:w="1607" w:type="pct"/>
            <w:tcBorders>
              <w:top w:val="nil"/>
              <w:left w:val="nil"/>
              <w:bottom w:val="nil"/>
              <w:right w:val="nil"/>
            </w:tcBorders>
            <w:vAlign w:val="center"/>
            <w:hideMark/>
          </w:tcPr>
          <w:p w14:paraId="5EC248E1" w14:textId="77777777" w:rsidR="006C167A" w:rsidRPr="008952AE" w:rsidRDefault="006C167A" w:rsidP="006C167A">
            <w:pPr>
              <w:ind w:firstLineChars="100" w:firstLine="160"/>
              <w:rPr>
                <w:rFonts w:ascii="Arial" w:hAnsi="Arial" w:cs="Arial"/>
                <w:color w:val="000000"/>
                <w:sz w:val="16"/>
                <w:szCs w:val="16"/>
              </w:rPr>
            </w:pPr>
            <w:r w:rsidRPr="008952AE">
              <w:rPr>
                <w:rFonts w:ascii="Arial" w:hAnsi="Arial" w:cs="Arial"/>
                <w:color w:val="000000"/>
                <w:sz w:val="16"/>
                <w:szCs w:val="16"/>
              </w:rPr>
              <w:t>Distribuição de juros sobre o capital próprio (nota 20 (f))</w:t>
            </w:r>
          </w:p>
        </w:tc>
        <w:tc>
          <w:tcPr>
            <w:tcW w:w="541" w:type="pct"/>
            <w:tcBorders>
              <w:top w:val="nil"/>
              <w:left w:val="nil"/>
              <w:bottom w:val="single" w:sz="4" w:space="0" w:color="auto"/>
              <w:right w:val="nil"/>
            </w:tcBorders>
            <w:noWrap/>
            <w:vAlign w:val="center"/>
            <w:hideMark/>
          </w:tcPr>
          <w:p w14:paraId="5E72D29A" w14:textId="040C776A" w:rsidR="006C167A" w:rsidRPr="008952AE" w:rsidRDefault="006C167A" w:rsidP="006C167A">
            <w:pPr>
              <w:jc w:val="right"/>
              <w:rPr>
                <w:rFonts w:ascii="Arial" w:hAnsi="Arial" w:cs="Arial"/>
                <w:color w:val="000000"/>
                <w:sz w:val="16"/>
                <w:szCs w:val="16"/>
              </w:rPr>
            </w:pPr>
            <w:r w:rsidRPr="008952AE">
              <w:rPr>
                <w:rFonts w:ascii="Arial" w:hAnsi="Arial" w:cs="Arial"/>
                <w:color w:val="000000"/>
                <w:sz w:val="16"/>
                <w:szCs w:val="16"/>
              </w:rPr>
              <w:t>-</w:t>
            </w:r>
          </w:p>
        </w:tc>
        <w:tc>
          <w:tcPr>
            <w:tcW w:w="63" w:type="pct"/>
            <w:tcBorders>
              <w:top w:val="nil"/>
              <w:left w:val="nil"/>
              <w:bottom w:val="nil"/>
              <w:right w:val="nil"/>
            </w:tcBorders>
            <w:vAlign w:val="bottom"/>
            <w:hideMark/>
          </w:tcPr>
          <w:p w14:paraId="7606493D" w14:textId="77777777" w:rsidR="006C167A" w:rsidRPr="008952AE" w:rsidRDefault="006C167A" w:rsidP="006C167A">
            <w:pPr>
              <w:jc w:val="right"/>
              <w:rPr>
                <w:rFonts w:ascii="Arial" w:hAnsi="Arial" w:cs="Arial"/>
                <w:color w:val="000000"/>
                <w:sz w:val="16"/>
                <w:szCs w:val="16"/>
              </w:rPr>
            </w:pPr>
          </w:p>
        </w:tc>
        <w:tc>
          <w:tcPr>
            <w:tcW w:w="541" w:type="pct"/>
            <w:tcBorders>
              <w:top w:val="nil"/>
              <w:left w:val="nil"/>
              <w:bottom w:val="single" w:sz="4" w:space="0" w:color="auto"/>
              <w:right w:val="nil"/>
            </w:tcBorders>
            <w:noWrap/>
            <w:vAlign w:val="center"/>
            <w:hideMark/>
          </w:tcPr>
          <w:p w14:paraId="6A34AD8E" w14:textId="698C1E50" w:rsidR="006C167A" w:rsidRPr="008952AE" w:rsidRDefault="006C167A" w:rsidP="006C167A">
            <w:pPr>
              <w:jc w:val="right"/>
              <w:rPr>
                <w:rFonts w:ascii="Arial" w:hAnsi="Arial" w:cs="Arial"/>
                <w:color w:val="000000"/>
                <w:sz w:val="16"/>
                <w:szCs w:val="16"/>
              </w:rPr>
            </w:pPr>
            <w:r w:rsidRPr="008952AE">
              <w:rPr>
                <w:rFonts w:ascii="Arial" w:hAnsi="Arial" w:cs="Arial"/>
                <w:color w:val="000000"/>
                <w:sz w:val="16"/>
                <w:szCs w:val="16"/>
              </w:rPr>
              <w:t>-</w:t>
            </w:r>
          </w:p>
        </w:tc>
        <w:tc>
          <w:tcPr>
            <w:tcW w:w="63" w:type="pct"/>
            <w:tcBorders>
              <w:top w:val="nil"/>
              <w:left w:val="nil"/>
              <w:bottom w:val="nil"/>
              <w:right w:val="nil"/>
            </w:tcBorders>
            <w:vAlign w:val="bottom"/>
            <w:hideMark/>
          </w:tcPr>
          <w:p w14:paraId="01F31F4B" w14:textId="77777777" w:rsidR="006C167A" w:rsidRPr="008952AE" w:rsidRDefault="006C167A" w:rsidP="006C167A">
            <w:pPr>
              <w:jc w:val="right"/>
              <w:rPr>
                <w:rFonts w:ascii="Arial" w:hAnsi="Arial" w:cs="Arial"/>
                <w:color w:val="000000"/>
                <w:sz w:val="16"/>
                <w:szCs w:val="16"/>
              </w:rPr>
            </w:pPr>
          </w:p>
        </w:tc>
        <w:tc>
          <w:tcPr>
            <w:tcW w:w="509" w:type="pct"/>
            <w:tcBorders>
              <w:top w:val="nil"/>
              <w:left w:val="nil"/>
              <w:bottom w:val="single" w:sz="4" w:space="0" w:color="auto"/>
              <w:right w:val="nil"/>
            </w:tcBorders>
            <w:noWrap/>
            <w:vAlign w:val="center"/>
            <w:hideMark/>
          </w:tcPr>
          <w:p w14:paraId="670439A4" w14:textId="755EA0B5" w:rsidR="006C167A" w:rsidRPr="008952AE" w:rsidRDefault="006C167A" w:rsidP="006C167A">
            <w:pPr>
              <w:jc w:val="right"/>
              <w:rPr>
                <w:rFonts w:ascii="Arial" w:hAnsi="Arial" w:cs="Arial"/>
                <w:color w:val="000000"/>
                <w:sz w:val="16"/>
                <w:szCs w:val="16"/>
              </w:rPr>
            </w:pPr>
            <w:r w:rsidRPr="008952AE">
              <w:rPr>
                <w:rFonts w:ascii="Arial" w:hAnsi="Arial" w:cs="Arial"/>
                <w:color w:val="000000"/>
                <w:sz w:val="16"/>
                <w:szCs w:val="16"/>
              </w:rPr>
              <w:t>-</w:t>
            </w:r>
          </w:p>
        </w:tc>
        <w:tc>
          <w:tcPr>
            <w:tcW w:w="53" w:type="pct"/>
            <w:tcBorders>
              <w:top w:val="nil"/>
              <w:left w:val="nil"/>
              <w:bottom w:val="nil"/>
              <w:right w:val="nil"/>
            </w:tcBorders>
            <w:vAlign w:val="center"/>
            <w:hideMark/>
          </w:tcPr>
          <w:p w14:paraId="282427AB" w14:textId="77777777" w:rsidR="006C167A" w:rsidRPr="008952AE" w:rsidRDefault="006C167A" w:rsidP="006C167A">
            <w:pPr>
              <w:jc w:val="right"/>
              <w:rPr>
                <w:rFonts w:ascii="Arial" w:hAnsi="Arial" w:cs="Arial"/>
                <w:color w:val="000000"/>
                <w:sz w:val="16"/>
                <w:szCs w:val="16"/>
              </w:rPr>
            </w:pPr>
          </w:p>
        </w:tc>
        <w:tc>
          <w:tcPr>
            <w:tcW w:w="462" w:type="pct"/>
            <w:tcBorders>
              <w:top w:val="nil"/>
              <w:left w:val="nil"/>
              <w:bottom w:val="single" w:sz="4" w:space="0" w:color="auto"/>
              <w:right w:val="nil"/>
            </w:tcBorders>
            <w:noWrap/>
            <w:vAlign w:val="center"/>
            <w:hideMark/>
          </w:tcPr>
          <w:p w14:paraId="0E12827F" w14:textId="457B7A64" w:rsidR="006C167A" w:rsidRPr="008952AE" w:rsidRDefault="006C167A" w:rsidP="006C167A">
            <w:pPr>
              <w:jc w:val="right"/>
              <w:rPr>
                <w:rFonts w:ascii="Arial" w:hAnsi="Arial" w:cs="Arial"/>
                <w:color w:val="000000"/>
                <w:sz w:val="16"/>
                <w:szCs w:val="16"/>
              </w:rPr>
            </w:pPr>
            <w:r w:rsidRPr="008952AE">
              <w:rPr>
                <w:rFonts w:ascii="Arial" w:hAnsi="Arial" w:cs="Arial"/>
                <w:color w:val="000000"/>
                <w:sz w:val="16"/>
                <w:szCs w:val="16"/>
              </w:rPr>
              <w:t>-</w:t>
            </w:r>
          </w:p>
        </w:tc>
        <w:tc>
          <w:tcPr>
            <w:tcW w:w="63" w:type="pct"/>
            <w:tcBorders>
              <w:top w:val="nil"/>
              <w:left w:val="nil"/>
              <w:bottom w:val="nil"/>
              <w:right w:val="nil"/>
            </w:tcBorders>
            <w:vAlign w:val="center"/>
            <w:hideMark/>
          </w:tcPr>
          <w:p w14:paraId="7724FE87" w14:textId="77777777" w:rsidR="006C167A" w:rsidRPr="008952AE" w:rsidRDefault="006C167A" w:rsidP="006C167A">
            <w:pPr>
              <w:jc w:val="right"/>
              <w:rPr>
                <w:rFonts w:ascii="Arial" w:hAnsi="Arial" w:cs="Arial"/>
                <w:color w:val="000000"/>
                <w:sz w:val="16"/>
                <w:szCs w:val="16"/>
              </w:rPr>
            </w:pPr>
          </w:p>
        </w:tc>
        <w:tc>
          <w:tcPr>
            <w:tcW w:w="497" w:type="pct"/>
            <w:tcBorders>
              <w:top w:val="nil"/>
              <w:left w:val="nil"/>
              <w:bottom w:val="single" w:sz="4" w:space="0" w:color="auto"/>
              <w:right w:val="nil"/>
            </w:tcBorders>
            <w:noWrap/>
            <w:vAlign w:val="center"/>
            <w:hideMark/>
          </w:tcPr>
          <w:p w14:paraId="61456A51" w14:textId="7F7C4B2B" w:rsidR="006C167A" w:rsidRPr="008952AE" w:rsidRDefault="006C167A" w:rsidP="006C167A">
            <w:pPr>
              <w:jc w:val="right"/>
              <w:rPr>
                <w:rFonts w:ascii="Arial" w:hAnsi="Arial" w:cs="Arial"/>
                <w:color w:val="000000"/>
                <w:sz w:val="16"/>
                <w:szCs w:val="16"/>
              </w:rPr>
            </w:pPr>
            <w:r w:rsidRPr="008952AE">
              <w:rPr>
                <w:rFonts w:ascii="Arial" w:hAnsi="Arial" w:cs="Arial"/>
                <w:color w:val="000000"/>
                <w:sz w:val="16"/>
                <w:szCs w:val="16"/>
              </w:rPr>
              <w:t>(10.500)</w:t>
            </w:r>
          </w:p>
        </w:tc>
        <w:tc>
          <w:tcPr>
            <w:tcW w:w="63" w:type="pct"/>
            <w:tcBorders>
              <w:top w:val="nil"/>
              <w:left w:val="nil"/>
              <w:bottom w:val="nil"/>
              <w:right w:val="nil"/>
            </w:tcBorders>
            <w:vAlign w:val="bottom"/>
            <w:hideMark/>
          </w:tcPr>
          <w:p w14:paraId="3F0C8735" w14:textId="77777777" w:rsidR="006C167A" w:rsidRPr="008952AE" w:rsidRDefault="006C167A" w:rsidP="006C167A">
            <w:pPr>
              <w:jc w:val="right"/>
              <w:rPr>
                <w:rFonts w:ascii="Arial" w:hAnsi="Arial" w:cs="Arial"/>
                <w:color w:val="000000"/>
                <w:sz w:val="16"/>
                <w:szCs w:val="16"/>
              </w:rPr>
            </w:pPr>
          </w:p>
        </w:tc>
        <w:tc>
          <w:tcPr>
            <w:tcW w:w="538" w:type="pct"/>
            <w:tcBorders>
              <w:top w:val="nil"/>
              <w:left w:val="nil"/>
              <w:bottom w:val="single" w:sz="4" w:space="0" w:color="auto"/>
              <w:right w:val="nil"/>
            </w:tcBorders>
            <w:noWrap/>
            <w:vAlign w:val="center"/>
            <w:hideMark/>
          </w:tcPr>
          <w:p w14:paraId="5EABD7AA" w14:textId="6966061E" w:rsidR="006C167A" w:rsidRPr="008952AE" w:rsidRDefault="006C167A" w:rsidP="006C167A">
            <w:pPr>
              <w:jc w:val="right"/>
              <w:rPr>
                <w:rFonts w:ascii="Arial" w:hAnsi="Arial" w:cs="Arial"/>
                <w:color w:val="000000"/>
                <w:sz w:val="16"/>
                <w:szCs w:val="16"/>
              </w:rPr>
            </w:pPr>
            <w:r w:rsidRPr="008952AE">
              <w:rPr>
                <w:rFonts w:ascii="Arial" w:hAnsi="Arial" w:cs="Arial"/>
                <w:color w:val="000000"/>
                <w:sz w:val="16"/>
                <w:szCs w:val="16"/>
              </w:rPr>
              <w:t>(10.500)</w:t>
            </w:r>
          </w:p>
        </w:tc>
      </w:tr>
      <w:tr w:rsidR="006C167A" w:rsidRPr="008952AE" w14:paraId="7E51494C" w14:textId="77777777" w:rsidTr="00E72F7A">
        <w:trPr>
          <w:trHeight w:val="198"/>
        </w:trPr>
        <w:tc>
          <w:tcPr>
            <w:tcW w:w="1607" w:type="pct"/>
            <w:tcBorders>
              <w:top w:val="nil"/>
              <w:left w:val="nil"/>
              <w:bottom w:val="nil"/>
              <w:right w:val="nil"/>
            </w:tcBorders>
            <w:vAlign w:val="center"/>
            <w:hideMark/>
          </w:tcPr>
          <w:p w14:paraId="331F95B5" w14:textId="77777777" w:rsidR="006C167A" w:rsidRPr="008952AE" w:rsidRDefault="006C167A" w:rsidP="006C167A">
            <w:pPr>
              <w:jc w:val="right"/>
              <w:rPr>
                <w:rFonts w:ascii="Arial" w:hAnsi="Arial" w:cs="Arial"/>
                <w:color w:val="000000"/>
                <w:sz w:val="16"/>
                <w:szCs w:val="16"/>
              </w:rPr>
            </w:pPr>
          </w:p>
        </w:tc>
        <w:tc>
          <w:tcPr>
            <w:tcW w:w="541" w:type="pct"/>
            <w:tcBorders>
              <w:top w:val="single" w:sz="4" w:space="0" w:color="auto"/>
              <w:left w:val="nil"/>
              <w:bottom w:val="nil"/>
              <w:right w:val="nil"/>
            </w:tcBorders>
            <w:noWrap/>
            <w:vAlign w:val="center"/>
            <w:hideMark/>
          </w:tcPr>
          <w:p w14:paraId="5DBF0636" w14:textId="77777777" w:rsidR="006C167A" w:rsidRPr="008952AE" w:rsidRDefault="006C167A" w:rsidP="006C167A">
            <w:pPr>
              <w:ind w:firstLineChars="100" w:firstLine="200"/>
            </w:pPr>
          </w:p>
        </w:tc>
        <w:tc>
          <w:tcPr>
            <w:tcW w:w="63" w:type="pct"/>
            <w:tcBorders>
              <w:top w:val="nil"/>
              <w:left w:val="nil"/>
              <w:bottom w:val="nil"/>
              <w:right w:val="nil"/>
            </w:tcBorders>
            <w:vAlign w:val="bottom"/>
            <w:hideMark/>
          </w:tcPr>
          <w:p w14:paraId="045E2E12" w14:textId="77777777" w:rsidR="006C167A" w:rsidRPr="008952AE" w:rsidRDefault="006C167A" w:rsidP="006C167A">
            <w:pPr>
              <w:jc w:val="right"/>
            </w:pPr>
          </w:p>
        </w:tc>
        <w:tc>
          <w:tcPr>
            <w:tcW w:w="541" w:type="pct"/>
            <w:tcBorders>
              <w:top w:val="single" w:sz="4" w:space="0" w:color="auto"/>
              <w:left w:val="nil"/>
              <w:bottom w:val="nil"/>
              <w:right w:val="nil"/>
            </w:tcBorders>
            <w:noWrap/>
            <w:vAlign w:val="center"/>
            <w:hideMark/>
          </w:tcPr>
          <w:p w14:paraId="2C1A23F5" w14:textId="77777777" w:rsidR="006C167A" w:rsidRPr="008952AE" w:rsidRDefault="006C167A" w:rsidP="006C167A">
            <w:pPr>
              <w:jc w:val="right"/>
            </w:pPr>
          </w:p>
        </w:tc>
        <w:tc>
          <w:tcPr>
            <w:tcW w:w="63" w:type="pct"/>
            <w:tcBorders>
              <w:top w:val="nil"/>
              <w:left w:val="nil"/>
              <w:bottom w:val="nil"/>
              <w:right w:val="nil"/>
            </w:tcBorders>
            <w:vAlign w:val="bottom"/>
            <w:hideMark/>
          </w:tcPr>
          <w:p w14:paraId="01E2496C" w14:textId="77777777" w:rsidR="006C167A" w:rsidRPr="008952AE" w:rsidRDefault="006C167A" w:rsidP="006C167A">
            <w:pPr>
              <w:jc w:val="right"/>
            </w:pPr>
          </w:p>
        </w:tc>
        <w:tc>
          <w:tcPr>
            <w:tcW w:w="509" w:type="pct"/>
            <w:tcBorders>
              <w:top w:val="single" w:sz="4" w:space="0" w:color="auto"/>
              <w:left w:val="nil"/>
              <w:bottom w:val="nil"/>
              <w:right w:val="nil"/>
            </w:tcBorders>
            <w:noWrap/>
            <w:vAlign w:val="center"/>
            <w:hideMark/>
          </w:tcPr>
          <w:p w14:paraId="6127586C" w14:textId="77777777" w:rsidR="006C167A" w:rsidRPr="008952AE" w:rsidRDefault="006C167A" w:rsidP="006C167A">
            <w:pPr>
              <w:jc w:val="right"/>
            </w:pPr>
          </w:p>
        </w:tc>
        <w:tc>
          <w:tcPr>
            <w:tcW w:w="53" w:type="pct"/>
            <w:tcBorders>
              <w:top w:val="nil"/>
              <w:left w:val="nil"/>
              <w:bottom w:val="nil"/>
              <w:right w:val="nil"/>
            </w:tcBorders>
            <w:vAlign w:val="center"/>
            <w:hideMark/>
          </w:tcPr>
          <w:p w14:paraId="3D781D2D" w14:textId="77777777" w:rsidR="006C167A" w:rsidRPr="008952AE" w:rsidRDefault="006C167A" w:rsidP="006C167A">
            <w:pPr>
              <w:jc w:val="right"/>
            </w:pPr>
          </w:p>
        </w:tc>
        <w:tc>
          <w:tcPr>
            <w:tcW w:w="462" w:type="pct"/>
            <w:tcBorders>
              <w:top w:val="single" w:sz="4" w:space="0" w:color="auto"/>
              <w:left w:val="nil"/>
              <w:bottom w:val="nil"/>
              <w:right w:val="nil"/>
            </w:tcBorders>
            <w:noWrap/>
            <w:vAlign w:val="center"/>
            <w:hideMark/>
          </w:tcPr>
          <w:p w14:paraId="44040E14" w14:textId="77777777" w:rsidR="006C167A" w:rsidRPr="008952AE" w:rsidRDefault="006C167A" w:rsidP="006C167A">
            <w:pPr>
              <w:jc w:val="right"/>
            </w:pPr>
          </w:p>
        </w:tc>
        <w:tc>
          <w:tcPr>
            <w:tcW w:w="63" w:type="pct"/>
            <w:tcBorders>
              <w:top w:val="nil"/>
              <w:left w:val="nil"/>
              <w:bottom w:val="nil"/>
              <w:right w:val="nil"/>
            </w:tcBorders>
            <w:vAlign w:val="center"/>
            <w:hideMark/>
          </w:tcPr>
          <w:p w14:paraId="6A9D0116" w14:textId="77777777" w:rsidR="006C167A" w:rsidRPr="008952AE" w:rsidRDefault="006C167A" w:rsidP="006C167A">
            <w:pPr>
              <w:jc w:val="right"/>
            </w:pPr>
          </w:p>
        </w:tc>
        <w:tc>
          <w:tcPr>
            <w:tcW w:w="497" w:type="pct"/>
            <w:tcBorders>
              <w:top w:val="single" w:sz="4" w:space="0" w:color="auto"/>
              <w:left w:val="nil"/>
              <w:bottom w:val="nil"/>
              <w:right w:val="nil"/>
            </w:tcBorders>
            <w:noWrap/>
            <w:vAlign w:val="center"/>
            <w:hideMark/>
          </w:tcPr>
          <w:p w14:paraId="243F9172" w14:textId="77777777" w:rsidR="006C167A" w:rsidRPr="008952AE" w:rsidRDefault="006C167A" w:rsidP="006C167A">
            <w:pPr>
              <w:jc w:val="right"/>
            </w:pPr>
          </w:p>
        </w:tc>
        <w:tc>
          <w:tcPr>
            <w:tcW w:w="63" w:type="pct"/>
            <w:tcBorders>
              <w:top w:val="nil"/>
              <w:left w:val="nil"/>
              <w:bottom w:val="nil"/>
              <w:right w:val="nil"/>
            </w:tcBorders>
            <w:vAlign w:val="bottom"/>
            <w:hideMark/>
          </w:tcPr>
          <w:p w14:paraId="35BB7DD5" w14:textId="77777777" w:rsidR="006C167A" w:rsidRPr="008952AE" w:rsidRDefault="006C167A" w:rsidP="006C167A">
            <w:pPr>
              <w:jc w:val="right"/>
            </w:pPr>
          </w:p>
        </w:tc>
        <w:tc>
          <w:tcPr>
            <w:tcW w:w="538" w:type="pct"/>
            <w:tcBorders>
              <w:top w:val="single" w:sz="4" w:space="0" w:color="auto"/>
              <w:left w:val="nil"/>
              <w:bottom w:val="nil"/>
              <w:right w:val="nil"/>
            </w:tcBorders>
            <w:noWrap/>
            <w:vAlign w:val="center"/>
            <w:hideMark/>
          </w:tcPr>
          <w:p w14:paraId="74D72FCA" w14:textId="77777777" w:rsidR="006C167A" w:rsidRPr="008952AE" w:rsidRDefault="006C167A" w:rsidP="006C167A"/>
        </w:tc>
      </w:tr>
      <w:tr w:rsidR="006C167A" w:rsidRPr="008952AE" w14:paraId="467CB091" w14:textId="77777777" w:rsidTr="00E72F7A">
        <w:trPr>
          <w:trHeight w:val="198"/>
        </w:trPr>
        <w:tc>
          <w:tcPr>
            <w:tcW w:w="1607" w:type="pct"/>
            <w:tcBorders>
              <w:top w:val="nil"/>
              <w:left w:val="nil"/>
              <w:bottom w:val="nil"/>
              <w:right w:val="nil"/>
            </w:tcBorders>
            <w:vAlign w:val="center"/>
            <w:hideMark/>
          </w:tcPr>
          <w:p w14:paraId="0F75DEA0" w14:textId="77777777" w:rsidR="006C167A" w:rsidRPr="008952AE" w:rsidRDefault="006C167A" w:rsidP="006C167A">
            <w:pPr>
              <w:rPr>
                <w:rFonts w:ascii="Arial" w:hAnsi="Arial" w:cs="Arial"/>
                <w:b/>
                <w:bCs/>
                <w:color w:val="000000"/>
                <w:sz w:val="16"/>
                <w:szCs w:val="16"/>
              </w:rPr>
            </w:pPr>
            <w:r w:rsidRPr="008952AE">
              <w:rPr>
                <w:rFonts w:ascii="Arial" w:hAnsi="Arial" w:cs="Arial"/>
                <w:b/>
                <w:bCs/>
                <w:color w:val="000000"/>
                <w:sz w:val="16"/>
                <w:szCs w:val="16"/>
              </w:rPr>
              <w:t>Em 31 de março de 2025</w:t>
            </w:r>
          </w:p>
        </w:tc>
        <w:tc>
          <w:tcPr>
            <w:tcW w:w="541" w:type="pct"/>
            <w:tcBorders>
              <w:top w:val="nil"/>
              <w:left w:val="nil"/>
              <w:bottom w:val="double" w:sz="6" w:space="0" w:color="auto"/>
              <w:right w:val="nil"/>
            </w:tcBorders>
            <w:noWrap/>
            <w:vAlign w:val="center"/>
            <w:hideMark/>
          </w:tcPr>
          <w:p w14:paraId="37EA56E6" w14:textId="162BC709" w:rsidR="006C167A" w:rsidRPr="008952AE" w:rsidRDefault="006C167A" w:rsidP="006C167A">
            <w:pPr>
              <w:jc w:val="right"/>
              <w:rPr>
                <w:rFonts w:ascii="Arial" w:hAnsi="Arial" w:cs="Arial"/>
                <w:color w:val="000000"/>
                <w:sz w:val="16"/>
                <w:szCs w:val="16"/>
              </w:rPr>
            </w:pPr>
            <w:r w:rsidRPr="008952AE">
              <w:rPr>
                <w:rFonts w:ascii="Arial" w:hAnsi="Arial" w:cs="Arial"/>
                <w:color w:val="000000"/>
                <w:sz w:val="16"/>
                <w:szCs w:val="16"/>
              </w:rPr>
              <w:t>10.260</w:t>
            </w:r>
          </w:p>
        </w:tc>
        <w:tc>
          <w:tcPr>
            <w:tcW w:w="63" w:type="pct"/>
            <w:tcBorders>
              <w:top w:val="nil"/>
              <w:left w:val="nil"/>
              <w:bottom w:val="nil"/>
              <w:right w:val="nil"/>
            </w:tcBorders>
            <w:vAlign w:val="center"/>
            <w:hideMark/>
          </w:tcPr>
          <w:p w14:paraId="341486EE" w14:textId="77777777" w:rsidR="006C167A" w:rsidRPr="008952AE" w:rsidRDefault="006C167A" w:rsidP="006C167A">
            <w:pPr>
              <w:jc w:val="right"/>
              <w:rPr>
                <w:rFonts w:ascii="Arial" w:hAnsi="Arial" w:cs="Arial"/>
                <w:color w:val="000000"/>
                <w:sz w:val="16"/>
                <w:szCs w:val="16"/>
              </w:rPr>
            </w:pPr>
          </w:p>
        </w:tc>
        <w:tc>
          <w:tcPr>
            <w:tcW w:w="541" w:type="pct"/>
            <w:tcBorders>
              <w:top w:val="nil"/>
              <w:left w:val="nil"/>
              <w:bottom w:val="double" w:sz="6" w:space="0" w:color="auto"/>
              <w:right w:val="nil"/>
            </w:tcBorders>
            <w:noWrap/>
            <w:vAlign w:val="center"/>
            <w:hideMark/>
          </w:tcPr>
          <w:p w14:paraId="128915FB" w14:textId="1F08422F" w:rsidR="006C167A" w:rsidRPr="008952AE" w:rsidRDefault="006C167A" w:rsidP="006C167A">
            <w:pPr>
              <w:jc w:val="right"/>
              <w:rPr>
                <w:rFonts w:ascii="Arial" w:hAnsi="Arial" w:cs="Arial"/>
                <w:color w:val="000000"/>
                <w:sz w:val="16"/>
                <w:szCs w:val="16"/>
              </w:rPr>
            </w:pPr>
            <w:r w:rsidRPr="008952AE">
              <w:rPr>
                <w:rFonts w:ascii="Arial" w:hAnsi="Arial" w:cs="Arial"/>
                <w:color w:val="000000"/>
                <w:sz w:val="16"/>
                <w:szCs w:val="16"/>
              </w:rPr>
              <w:t>591.170</w:t>
            </w:r>
          </w:p>
        </w:tc>
        <w:tc>
          <w:tcPr>
            <w:tcW w:w="63" w:type="pct"/>
            <w:tcBorders>
              <w:top w:val="nil"/>
              <w:left w:val="nil"/>
              <w:bottom w:val="nil"/>
              <w:right w:val="nil"/>
            </w:tcBorders>
            <w:vAlign w:val="center"/>
            <w:hideMark/>
          </w:tcPr>
          <w:p w14:paraId="301CF688" w14:textId="77777777" w:rsidR="006C167A" w:rsidRPr="008952AE" w:rsidRDefault="006C167A" w:rsidP="006C167A">
            <w:pPr>
              <w:jc w:val="right"/>
              <w:rPr>
                <w:rFonts w:ascii="Arial" w:hAnsi="Arial" w:cs="Arial"/>
                <w:color w:val="000000"/>
                <w:sz w:val="16"/>
                <w:szCs w:val="16"/>
              </w:rPr>
            </w:pPr>
          </w:p>
        </w:tc>
        <w:tc>
          <w:tcPr>
            <w:tcW w:w="509" w:type="pct"/>
            <w:tcBorders>
              <w:top w:val="nil"/>
              <w:left w:val="nil"/>
              <w:bottom w:val="double" w:sz="6" w:space="0" w:color="auto"/>
              <w:right w:val="nil"/>
            </w:tcBorders>
            <w:noWrap/>
            <w:vAlign w:val="center"/>
            <w:hideMark/>
          </w:tcPr>
          <w:p w14:paraId="622A89A9" w14:textId="4897B84A" w:rsidR="006C167A" w:rsidRPr="008952AE" w:rsidRDefault="006C167A" w:rsidP="006C167A">
            <w:pPr>
              <w:jc w:val="right"/>
              <w:rPr>
                <w:rFonts w:ascii="Arial" w:hAnsi="Arial" w:cs="Arial"/>
                <w:color w:val="000000"/>
                <w:sz w:val="16"/>
                <w:szCs w:val="16"/>
              </w:rPr>
            </w:pPr>
            <w:r w:rsidRPr="008952AE">
              <w:rPr>
                <w:rFonts w:ascii="Arial" w:hAnsi="Arial" w:cs="Arial"/>
                <w:color w:val="000000"/>
                <w:sz w:val="16"/>
                <w:szCs w:val="16"/>
              </w:rPr>
              <w:t>2.052</w:t>
            </w:r>
          </w:p>
        </w:tc>
        <w:tc>
          <w:tcPr>
            <w:tcW w:w="53" w:type="pct"/>
            <w:tcBorders>
              <w:top w:val="nil"/>
              <w:left w:val="nil"/>
              <w:bottom w:val="nil"/>
              <w:right w:val="nil"/>
            </w:tcBorders>
            <w:vAlign w:val="bottom"/>
            <w:hideMark/>
          </w:tcPr>
          <w:p w14:paraId="14EFF276" w14:textId="77777777" w:rsidR="006C167A" w:rsidRPr="008952AE" w:rsidRDefault="006C167A" w:rsidP="006C167A">
            <w:pPr>
              <w:jc w:val="right"/>
              <w:rPr>
                <w:rFonts w:ascii="Arial" w:hAnsi="Arial" w:cs="Arial"/>
                <w:color w:val="000000"/>
                <w:sz w:val="16"/>
                <w:szCs w:val="16"/>
              </w:rPr>
            </w:pPr>
          </w:p>
        </w:tc>
        <w:tc>
          <w:tcPr>
            <w:tcW w:w="462" w:type="pct"/>
            <w:tcBorders>
              <w:top w:val="nil"/>
              <w:left w:val="nil"/>
              <w:bottom w:val="double" w:sz="6" w:space="0" w:color="auto"/>
              <w:right w:val="nil"/>
            </w:tcBorders>
            <w:noWrap/>
            <w:vAlign w:val="center"/>
            <w:hideMark/>
          </w:tcPr>
          <w:p w14:paraId="54355914" w14:textId="53494815" w:rsidR="006C167A" w:rsidRPr="008952AE" w:rsidRDefault="006C167A" w:rsidP="006C167A">
            <w:pPr>
              <w:jc w:val="right"/>
              <w:rPr>
                <w:rFonts w:ascii="Arial" w:hAnsi="Arial" w:cs="Arial"/>
                <w:color w:val="000000"/>
                <w:sz w:val="16"/>
                <w:szCs w:val="16"/>
              </w:rPr>
            </w:pPr>
            <w:r w:rsidRPr="008952AE">
              <w:rPr>
                <w:rFonts w:ascii="Arial" w:hAnsi="Arial" w:cs="Arial"/>
                <w:color w:val="000000"/>
                <w:sz w:val="16"/>
                <w:szCs w:val="16"/>
              </w:rPr>
              <w:t>15.315</w:t>
            </w:r>
          </w:p>
        </w:tc>
        <w:tc>
          <w:tcPr>
            <w:tcW w:w="63" w:type="pct"/>
            <w:tcBorders>
              <w:top w:val="nil"/>
              <w:left w:val="nil"/>
              <w:bottom w:val="nil"/>
              <w:right w:val="nil"/>
            </w:tcBorders>
            <w:vAlign w:val="bottom"/>
            <w:hideMark/>
          </w:tcPr>
          <w:p w14:paraId="1DA747A8" w14:textId="77777777" w:rsidR="006C167A" w:rsidRPr="008952AE" w:rsidRDefault="006C167A" w:rsidP="006C167A">
            <w:pPr>
              <w:jc w:val="right"/>
              <w:rPr>
                <w:rFonts w:ascii="Arial" w:hAnsi="Arial" w:cs="Arial"/>
                <w:color w:val="000000"/>
                <w:sz w:val="16"/>
                <w:szCs w:val="16"/>
              </w:rPr>
            </w:pPr>
          </w:p>
        </w:tc>
        <w:tc>
          <w:tcPr>
            <w:tcW w:w="497" w:type="pct"/>
            <w:tcBorders>
              <w:top w:val="nil"/>
              <w:left w:val="nil"/>
              <w:bottom w:val="double" w:sz="6" w:space="0" w:color="auto"/>
              <w:right w:val="nil"/>
            </w:tcBorders>
            <w:noWrap/>
            <w:vAlign w:val="center"/>
            <w:hideMark/>
          </w:tcPr>
          <w:p w14:paraId="3574C762" w14:textId="794B098C" w:rsidR="006C167A" w:rsidRPr="008952AE" w:rsidRDefault="006C167A" w:rsidP="006C167A">
            <w:pPr>
              <w:jc w:val="right"/>
              <w:rPr>
                <w:rFonts w:ascii="Arial" w:hAnsi="Arial" w:cs="Arial"/>
                <w:color w:val="000000"/>
                <w:sz w:val="16"/>
                <w:szCs w:val="16"/>
              </w:rPr>
            </w:pPr>
            <w:r w:rsidRPr="008952AE">
              <w:rPr>
                <w:rFonts w:ascii="Arial" w:hAnsi="Arial" w:cs="Arial"/>
                <w:color w:val="000000"/>
                <w:sz w:val="16"/>
                <w:szCs w:val="16"/>
              </w:rPr>
              <w:t>412.338</w:t>
            </w:r>
          </w:p>
        </w:tc>
        <w:tc>
          <w:tcPr>
            <w:tcW w:w="63" w:type="pct"/>
            <w:tcBorders>
              <w:top w:val="nil"/>
              <w:left w:val="nil"/>
              <w:bottom w:val="nil"/>
              <w:right w:val="nil"/>
            </w:tcBorders>
            <w:vAlign w:val="bottom"/>
            <w:hideMark/>
          </w:tcPr>
          <w:p w14:paraId="5C11BBCA" w14:textId="77777777" w:rsidR="006C167A" w:rsidRPr="008952AE" w:rsidRDefault="006C167A" w:rsidP="006C167A">
            <w:pPr>
              <w:jc w:val="right"/>
              <w:rPr>
                <w:rFonts w:ascii="Arial" w:hAnsi="Arial" w:cs="Arial"/>
                <w:color w:val="000000"/>
                <w:sz w:val="16"/>
                <w:szCs w:val="16"/>
              </w:rPr>
            </w:pPr>
          </w:p>
        </w:tc>
        <w:tc>
          <w:tcPr>
            <w:tcW w:w="538" w:type="pct"/>
            <w:tcBorders>
              <w:top w:val="nil"/>
              <w:left w:val="nil"/>
              <w:bottom w:val="double" w:sz="6" w:space="0" w:color="auto"/>
              <w:right w:val="nil"/>
            </w:tcBorders>
            <w:noWrap/>
            <w:vAlign w:val="center"/>
            <w:hideMark/>
          </w:tcPr>
          <w:p w14:paraId="2F5E0F46" w14:textId="6FEFEB0D" w:rsidR="006C167A" w:rsidRPr="008952AE" w:rsidRDefault="006C167A" w:rsidP="006C167A">
            <w:pPr>
              <w:jc w:val="right"/>
              <w:rPr>
                <w:rFonts w:ascii="Arial" w:hAnsi="Arial" w:cs="Arial"/>
                <w:color w:val="000000"/>
                <w:sz w:val="16"/>
                <w:szCs w:val="16"/>
              </w:rPr>
            </w:pPr>
            <w:r w:rsidRPr="008952AE">
              <w:rPr>
                <w:rFonts w:ascii="Arial" w:hAnsi="Arial" w:cs="Arial"/>
                <w:color w:val="000000"/>
                <w:sz w:val="16"/>
                <w:szCs w:val="16"/>
              </w:rPr>
              <w:t>1.031.135</w:t>
            </w:r>
          </w:p>
        </w:tc>
      </w:tr>
    </w:tbl>
    <w:p w14:paraId="6CD00A10" w14:textId="77777777" w:rsidR="005637CC" w:rsidRDefault="005637CC">
      <w:pPr>
        <w:rPr>
          <w:rFonts w:ascii="Georgia" w:hAnsi="Georgia"/>
          <w:sz w:val="22"/>
          <w:szCs w:val="22"/>
        </w:rPr>
      </w:pPr>
    </w:p>
    <w:tbl>
      <w:tblPr>
        <w:tblW w:w="5000" w:type="pct"/>
        <w:tblCellMar>
          <w:left w:w="70" w:type="dxa"/>
          <w:right w:w="70" w:type="dxa"/>
        </w:tblCellMar>
        <w:tblLook w:val="04A0" w:firstRow="1" w:lastRow="0" w:firstColumn="1" w:lastColumn="0" w:noHBand="0" w:noVBand="1"/>
      </w:tblPr>
      <w:tblGrid>
        <w:gridCol w:w="4453"/>
        <w:gridCol w:w="1499"/>
        <w:gridCol w:w="175"/>
        <w:gridCol w:w="1499"/>
        <w:gridCol w:w="175"/>
        <w:gridCol w:w="1411"/>
        <w:gridCol w:w="147"/>
        <w:gridCol w:w="1280"/>
        <w:gridCol w:w="175"/>
        <w:gridCol w:w="1377"/>
        <w:gridCol w:w="175"/>
        <w:gridCol w:w="1491"/>
      </w:tblGrid>
      <w:tr w:rsidR="005637CC" w:rsidRPr="008952AE" w14:paraId="4017C3DD" w14:textId="77777777" w:rsidTr="00257117">
        <w:trPr>
          <w:trHeight w:val="198"/>
        </w:trPr>
        <w:tc>
          <w:tcPr>
            <w:tcW w:w="1607" w:type="pct"/>
            <w:tcBorders>
              <w:top w:val="nil"/>
              <w:left w:val="nil"/>
              <w:bottom w:val="nil"/>
              <w:right w:val="nil"/>
            </w:tcBorders>
            <w:vAlign w:val="center"/>
            <w:hideMark/>
          </w:tcPr>
          <w:p w14:paraId="3C505CAF" w14:textId="77777777" w:rsidR="005637CC" w:rsidRPr="008952AE" w:rsidRDefault="005637CC" w:rsidP="00257117">
            <w:pPr>
              <w:rPr>
                <w:rFonts w:ascii="Arial" w:hAnsi="Arial" w:cs="Arial"/>
                <w:b/>
                <w:bCs/>
                <w:color w:val="000000"/>
                <w:sz w:val="16"/>
                <w:szCs w:val="16"/>
              </w:rPr>
            </w:pPr>
            <w:r w:rsidRPr="008952AE">
              <w:rPr>
                <w:rFonts w:ascii="Arial" w:hAnsi="Arial" w:cs="Arial"/>
                <w:b/>
                <w:bCs/>
                <w:color w:val="000000"/>
                <w:sz w:val="16"/>
                <w:szCs w:val="16"/>
              </w:rPr>
              <w:t>Em 31 de dezembro de 2025</w:t>
            </w:r>
          </w:p>
        </w:tc>
        <w:tc>
          <w:tcPr>
            <w:tcW w:w="541" w:type="pct"/>
            <w:tcBorders>
              <w:top w:val="nil"/>
              <w:left w:val="nil"/>
              <w:bottom w:val="double" w:sz="6" w:space="0" w:color="auto"/>
              <w:right w:val="nil"/>
            </w:tcBorders>
            <w:noWrap/>
            <w:vAlign w:val="center"/>
            <w:hideMark/>
          </w:tcPr>
          <w:p w14:paraId="72008B2D" w14:textId="77777777" w:rsidR="005637CC" w:rsidRPr="008952AE" w:rsidRDefault="005637CC" w:rsidP="00257117">
            <w:pPr>
              <w:jc w:val="right"/>
              <w:rPr>
                <w:rFonts w:ascii="Arial" w:hAnsi="Arial" w:cs="Arial"/>
                <w:color w:val="000000"/>
                <w:sz w:val="16"/>
                <w:szCs w:val="16"/>
              </w:rPr>
            </w:pPr>
            <w:r w:rsidRPr="008952AE">
              <w:rPr>
                <w:rFonts w:ascii="Arial" w:hAnsi="Arial" w:cs="Arial"/>
                <w:color w:val="000000"/>
                <w:sz w:val="16"/>
                <w:szCs w:val="16"/>
              </w:rPr>
              <w:t>10.260</w:t>
            </w:r>
          </w:p>
        </w:tc>
        <w:tc>
          <w:tcPr>
            <w:tcW w:w="63" w:type="pct"/>
            <w:tcBorders>
              <w:top w:val="nil"/>
              <w:left w:val="nil"/>
              <w:bottom w:val="nil"/>
              <w:right w:val="nil"/>
            </w:tcBorders>
            <w:vAlign w:val="center"/>
            <w:hideMark/>
          </w:tcPr>
          <w:p w14:paraId="19E822E1" w14:textId="77777777" w:rsidR="005637CC" w:rsidRPr="008952AE" w:rsidRDefault="005637CC" w:rsidP="00257117">
            <w:pPr>
              <w:jc w:val="right"/>
              <w:rPr>
                <w:rFonts w:ascii="Arial" w:hAnsi="Arial" w:cs="Arial"/>
                <w:color w:val="000000"/>
                <w:sz w:val="16"/>
                <w:szCs w:val="16"/>
              </w:rPr>
            </w:pPr>
          </w:p>
        </w:tc>
        <w:tc>
          <w:tcPr>
            <w:tcW w:w="541" w:type="pct"/>
            <w:tcBorders>
              <w:top w:val="nil"/>
              <w:left w:val="nil"/>
              <w:bottom w:val="double" w:sz="6" w:space="0" w:color="auto"/>
              <w:right w:val="nil"/>
            </w:tcBorders>
            <w:noWrap/>
            <w:vAlign w:val="center"/>
            <w:hideMark/>
          </w:tcPr>
          <w:p w14:paraId="798ECA02" w14:textId="77777777" w:rsidR="005637CC" w:rsidRPr="008952AE" w:rsidRDefault="005637CC" w:rsidP="00257117">
            <w:pPr>
              <w:jc w:val="right"/>
              <w:rPr>
                <w:rFonts w:ascii="Arial" w:hAnsi="Arial" w:cs="Arial"/>
                <w:color w:val="000000"/>
                <w:sz w:val="16"/>
                <w:szCs w:val="16"/>
              </w:rPr>
            </w:pPr>
            <w:r w:rsidRPr="008952AE">
              <w:rPr>
                <w:rFonts w:ascii="Arial" w:hAnsi="Arial" w:cs="Arial"/>
                <w:color w:val="000000"/>
                <w:sz w:val="16"/>
                <w:szCs w:val="16"/>
              </w:rPr>
              <w:t>591.170</w:t>
            </w:r>
          </w:p>
        </w:tc>
        <w:tc>
          <w:tcPr>
            <w:tcW w:w="63" w:type="pct"/>
            <w:tcBorders>
              <w:top w:val="nil"/>
              <w:left w:val="nil"/>
              <w:bottom w:val="nil"/>
              <w:right w:val="nil"/>
            </w:tcBorders>
            <w:vAlign w:val="center"/>
            <w:hideMark/>
          </w:tcPr>
          <w:p w14:paraId="75E8985F" w14:textId="77777777" w:rsidR="005637CC" w:rsidRPr="008952AE" w:rsidRDefault="005637CC" w:rsidP="00257117">
            <w:pPr>
              <w:jc w:val="right"/>
              <w:rPr>
                <w:rFonts w:ascii="Arial" w:hAnsi="Arial" w:cs="Arial"/>
                <w:color w:val="000000"/>
                <w:sz w:val="16"/>
                <w:szCs w:val="16"/>
              </w:rPr>
            </w:pPr>
          </w:p>
        </w:tc>
        <w:tc>
          <w:tcPr>
            <w:tcW w:w="509" w:type="pct"/>
            <w:tcBorders>
              <w:top w:val="nil"/>
              <w:left w:val="nil"/>
              <w:bottom w:val="double" w:sz="6" w:space="0" w:color="auto"/>
              <w:right w:val="nil"/>
            </w:tcBorders>
            <w:noWrap/>
            <w:vAlign w:val="center"/>
            <w:hideMark/>
          </w:tcPr>
          <w:p w14:paraId="772A7935" w14:textId="77777777" w:rsidR="005637CC" w:rsidRPr="008952AE" w:rsidRDefault="005637CC" w:rsidP="00257117">
            <w:pPr>
              <w:jc w:val="right"/>
              <w:rPr>
                <w:rFonts w:ascii="Arial" w:hAnsi="Arial" w:cs="Arial"/>
                <w:color w:val="000000"/>
                <w:sz w:val="16"/>
                <w:szCs w:val="16"/>
              </w:rPr>
            </w:pPr>
            <w:r w:rsidRPr="008952AE">
              <w:rPr>
                <w:rFonts w:ascii="Arial" w:hAnsi="Arial" w:cs="Arial"/>
                <w:color w:val="000000"/>
                <w:sz w:val="16"/>
                <w:szCs w:val="16"/>
              </w:rPr>
              <w:t>2.052</w:t>
            </w:r>
          </w:p>
        </w:tc>
        <w:tc>
          <w:tcPr>
            <w:tcW w:w="53" w:type="pct"/>
            <w:tcBorders>
              <w:top w:val="nil"/>
              <w:left w:val="nil"/>
              <w:bottom w:val="nil"/>
              <w:right w:val="nil"/>
            </w:tcBorders>
            <w:vAlign w:val="bottom"/>
            <w:hideMark/>
          </w:tcPr>
          <w:p w14:paraId="3378DA78" w14:textId="77777777" w:rsidR="005637CC" w:rsidRPr="008952AE" w:rsidRDefault="005637CC" w:rsidP="00257117">
            <w:pPr>
              <w:jc w:val="right"/>
              <w:rPr>
                <w:rFonts w:ascii="Arial" w:hAnsi="Arial" w:cs="Arial"/>
                <w:color w:val="000000"/>
                <w:sz w:val="16"/>
                <w:szCs w:val="16"/>
              </w:rPr>
            </w:pPr>
          </w:p>
        </w:tc>
        <w:tc>
          <w:tcPr>
            <w:tcW w:w="462" w:type="pct"/>
            <w:tcBorders>
              <w:top w:val="nil"/>
              <w:left w:val="nil"/>
              <w:bottom w:val="double" w:sz="6" w:space="0" w:color="auto"/>
              <w:right w:val="nil"/>
            </w:tcBorders>
            <w:noWrap/>
            <w:vAlign w:val="center"/>
            <w:hideMark/>
          </w:tcPr>
          <w:p w14:paraId="3E61FCF1" w14:textId="77777777" w:rsidR="005637CC" w:rsidRPr="008952AE" w:rsidRDefault="005637CC" w:rsidP="00257117">
            <w:pPr>
              <w:jc w:val="right"/>
              <w:rPr>
                <w:rFonts w:ascii="Arial" w:hAnsi="Arial" w:cs="Arial"/>
                <w:color w:val="000000"/>
                <w:sz w:val="16"/>
                <w:szCs w:val="16"/>
              </w:rPr>
            </w:pPr>
            <w:r w:rsidRPr="008952AE">
              <w:rPr>
                <w:rFonts w:ascii="Arial" w:hAnsi="Arial" w:cs="Arial"/>
                <w:color w:val="000000"/>
                <w:sz w:val="16"/>
                <w:szCs w:val="16"/>
              </w:rPr>
              <w:t>78.890</w:t>
            </w:r>
          </w:p>
        </w:tc>
        <w:tc>
          <w:tcPr>
            <w:tcW w:w="63" w:type="pct"/>
            <w:tcBorders>
              <w:top w:val="nil"/>
              <w:left w:val="nil"/>
              <w:bottom w:val="nil"/>
              <w:right w:val="nil"/>
            </w:tcBorders>
            <w:vAlign w:val="bottom"/>
            <w:hideMark/>
          </w:tcPr>
          <w:p w14:paraId="5031911A" w14:textId="77777777" w:rsidR="005637CC" w:rsidRPr="008952AE" w:rsidRDefault="005637CC" w:rsidP="00257117">
            <w:pPr>
              <w:jc w:val="right"/>
              <w:rPr>
                <w:rFonts w:ascii="Arial" w:hAnsi="Arial" w:cs="Arial"/>
                <w:color w:val="000000"/>
                <w:sz w:val="16"/>
                <w:szCs w:val="16"/>
              </w:rPr>
            </w:pPr>
          </w:p>
        </w:tc>
        <w:tc>
          <w:tcPr>
            <w:tcW w:w="497" w:type="pct"/>
            <w:tcBorders>
              <w:top w:val="nil"/>
              <w:left w:val="nil"/>
              <w:bottom w:val="double" w:sz="6" w:space="0" w:color="auto"/>
              <w:right w:val="nil"/>
            </w:tcBorders>
            <w:noWrap/>
            <w:vAlign w:val="center"/>
            <w:hideMark/>
          </w:tcPr>
          <w:p w14:paraId="18986D56" w14:textId="77777777" w:rsidR="005637CC" w:rsidRPr="008952AE" w:rsidRDefault="005637CC" w:rsidP="00257117">
            <w:pPr>
              <w:jc w:val="right"/>
              <w:rPr>
                <w:rFonts w:ascii="Arial" w:hAnsi="Arial" w:cs="Arial"/>
                <w:color w:val="000000"/>
                <w:sz w:val="16"/>
                <w:szCs w:val="16"/>
              </w:rPr>
            </w:pPr>
            <w:r w:rsidRPr="008952AE">
              <w:rPr>
                <w:rFonts w:ascii="Arial" w:hAnsi="Arial" w:cs="Arial"/>
                <w:color w:val="000000"/>
                <w:sz w:val="16"/>
                <w:szCs w:val="16"/>
              </w:rPr>
              <w:t>-</w:t>
            </w:r>
          </w:p>
        </w:tc>
        <w:tc>
          <w:tcPr>
            <w:tcW w:w="63" w:type="pct"/>
            <w:tcBorders>
              <w:top w:val="nil"/>
              <w:left w:val="nil"/>
              <w:bottom w:val="nil"/>
              <w:right w:val="nil"/>
            </w:tcBorders>
            <w:vAlign w:val="bottom"/>
            <w:hideMark/>
          </w:tcPr>
          <w:p w14:paraId="2AA73C62" w14:textId="77777777" w:rsidR="005637CC" w:rsidRPr="008952AE" w:rsidRDefault="005637CC" w:rsidP="00257117">
            <w:pPr>
              <w:jc w:val="right"/>
              <w:rPr>
                <w:rFonts w:ascii="Arial" w:hAnsi="Arial" w:cs="Arial"/>
                <w:color w:val="000000"/>
                <w:sz w:val="16"/>
                <w:szCs w:val="16"/>
              </w:rPr>
            </w:pPr>
          </w:p>
        </w:tc>
        <w:tc>
          <w:tcPr>
            <w:tcW w:w="538" w:type="pct"/>
            <w:tcBorders>
              <w:top w:val="nil"/>
              <w:left w:val="nil"/>
              <w:bottom w:val="double" w:sz="6" w:space="0" w:color="auto"/>
              <w:right w:val="nil"/>
            </w:tcBorders>
            <w:noWrap/>
            <w:vAlign w:val="center"/>
            <w:hideMark/>
          </w:tcPr>
          <w:p w14:paraId="6CC441A8" w14:textId="77777777" w:rsidR="005637CC" w:rsidRPr="008952AE" w:rsidRDefault="005637CC" w:rsidP="00257117">
            <w:pPr>
              <w:jc w:val="right"/>
              <w:rPr>
                <w:rFonts w:ascii="Arial" w:hAnsi="Arial" w:cs="Arial"/>
                <w:color w:val="000000"/>
                <w:sz w:val="16"/>
                <w:szCs w:val="16"/>
              </w:rPr>
            </w:pPr>
            <w:r w:rsidRPr="008952AE">
              <w:rPr>
                <w:rFonts w:ascii="Arial" w:hAnsi="Arial" w:cs="Arial"/>
                <w:color w:val="000000"/>
                <w:sz w:val="16"/>
                <w:szCs w:val="16"/>
              </w:rPr>
              <w:t>682.372</w:t>
            </w:r>
          </w:p>
        </w:tc>
      </w:tr>
      <w:tr w:rsidR="005637CC" w:rsidRPr="008952AE" w14:paraId="58110285" w14:textId="77777777" w:rsidTr="00257117">
        <w:trPr>
          <w:trHeight w:val="198"/>
        </w:trPr>
        <w:tc>
          <w:tcPr>
            <w:tcW w:w="1607" w:type="pct"/>
            <w:tcBorders>
              <w:top w:val="nil"/>
              <w:left w:val="nil"/>
              <w:bottom w:val="nil"/>
              <w:right w:val="nil"/>
            </w:tcBorders>
            <w:vAlign w:val="center"/>
            <w:hideMark/>
          </w:tcPr>
          <w:p w14:paraId="6AC1DC9C" w14:textId="77777777" w:rsidR="005637CC" w:rsidRPr="008952AE" w:rsidRDefault="005637CC" w:rsidP="00257117">
            <w:pPr>
              <w:jc w:val="right"/>
              <w:rPr>
                <w:rFonts w:ascii="Arial" w:hAnsi="Arial" w:cs="Arial"/>
                <w:color w:val="000000"/>
                <w:sz w:val="16"/>
                <w:szCs w:val="16"/>
              </w:rPr>
            </w:pPr>
          </w:p>
        </w:tc>
        <w:tc>
          <w:tcPr>
            <w:tcW w:w="541" w:type="pct"/>
            <w:tcBorders>
              <w:top w:val="nil"/>
              <w:left w:val="nil"/>
              <w:bottom w:val="nil"/>
              <w:right w:val="nil"/>
            </w:tcBorders>
            <w:noWrap/>
            <w:vAlign w:val="center"/>
            <w:hideMark/>
          </w:tcPr>
          <w:p w14:paraId="2A393905" w14:textId="77777777" w:rsidR="005637CC" w:rsidRPr="008952AE" w:rsidRDefault="005637CC" w:rsidP="00257117"/>
        </w:tc>
        <w:tc>
          <w:tcPr>
            <w:tcW w:w="63" w:type="pct"/>
            <w:tcBorders>
              <w:top w:val="nil"/>
              <w:left w:val="nil"/>
              <w:bottom w:val="nil"/>
              <w:right w:val="nil"/>
            </w:tcBorders>
            <w:vAlign w:val="center"/>
            <w:hideMark/>
          </w:tcPr>
          <w:p w14:paraId="704D4151" w14:textId="77777777" w:rsidR="005637CC" w:rsidRPr="008952AE" w:rsidRDefault="005637CC" w:rsidP="00257117">
            <w:pPr>
              <w:jc w:val="right"/>
            </w:pPr>
          </w:p>
        </w:tc>
        <w:tc>
          <w:tcPr>
            <w:tcW w:w="541" w:type="pct"/>
            <w:tcBorders>
              <w:top w:val="nil"/>
              <w:left w:val="nil"/>
              <w:bottom w:val="nil"/>
              <w:right w:val="nil"/>
            </w:tcBorders>
            <w:noWrap/>
            <w:vAlign w:val="center"/>
            <w:hideMark/>
          </w:tcPr>
          <w:p w14:paraId="5ECFABB9" w14:textId="77777777" w:rsidR="005637CC" w:rsidRPr="008952AE" w:rsidRDefault="005637CC" w:rsidP="00257117">
            <w:pPr>
              <w:jc w:val="right"/>
            </w:pPr>
          </w:p>
        </w:tc>
        <w:tc>
          <w:tcPr>
            <w:tcW w:w="63" w:type="pct"/>
            <w:tcBorders>
              <w:top w:val="nil"/>
              <w:left w:val="nil"/>
              <w:bottom w:val="nil"/>
              <w:right w:val="nil"/>
            </w:tcBorders>
            <w:vAlign w:val="center"/>
            <w:hideMark/>
          </w:tcPr>
          <w:p w14:paraId="5FFBB63E" w14:textId="77777777" w:rsidR="005637CC" w:rsidRPr="008952AE" w:rsidRDefault="005637CC" w:rsidP="00257117">
            <w:pPr>
              <w:jc w:val="right"/>
            </w:pPr>
          </w:p>
        </w:tc>
        <w:tc>
          <w:tcPr>
            <w:tcW w:w="509" w:type="pct"/>
            <w:tcBorders>
              <w:top w:val="nil"/>
              <w:left w:val="nil"/>
              <w:bottom w:val="nil"/>
              <w:right w:val="nil"/>
            </w:tcBorders>
            <w:noWrap/>
            <w:vAlign w:val="center"/>
            <w:hideMark/>
          </w:tcPr>
          <w:p w14:paraId="568B40CA" w14:textId="77777777" w:rsidR="005637CC" w:rsidRPr="008952AE" w:rsidRDefault="005637CC" w:rsidP="00257117">
            <w:pPr>
              <w:jc w:val="right"/>
            </w:pPr>
          </w:p>
        </w:tc>
        <w:tc>
          <w:tcPr>
            <w:tcW w:w="53" w:type="pct"/>
            <w:tcBorders>
              <w:top w:val="nil"/>
              <w:left w:val="nil"/>
              <w:bottom w:val="nil"/>
              <w:right w:val="nil"/>
            </w:tcBorders>
            <w:vAlign w:val="bottom"/>
            <w:hideMark/>
          </w:tcPr>
          <w:p w14:paraId="37415E2C" w14:textId="77777777" w:rsidR="005637CC" w:rsidRPr="008952AE" w:rsidRDefault="005637CC" w:rsidP="00257117">
            <w:pPr>
              <w:jc w:val="right"/>
            </w:pPr>
          </w:p>
        </w:tc>
        <w:tc>
          <w:tcPr>
            <w:tcW w:w="462" w:type="pct"/>
            <w:tcBorders>
              <w:top w:val="nil"/>
              <w:left w:val="nil"/>
              <w:bottom w:val="nil"/>
              <w:right w:val="nil"/>
            </w:tcBorders>
            <w:noWrap/>
            <w:vAlign w:val="center"/>
            <w:hideMark/>
          </w:tcPr>
          <w:p w14:paraId="61C6A130" w14:textId="77777777" w:rsidR="005637CC" w:rsidRPr="008952AE" w:rsidRDefault="005637CC" w:rsidP="00257117"/>
        </w:tc>
        <w:tc>
          <w:tcPr>
            <w:tcW w:w="63" w:type="pct"/>
            <w:tcBorders>
              <w:top w:val="nil"/>
              <w:left w:val="nil"/>
              <w:bottom w:val="nil"/>
              <w:right w:val="nil"/>
            </w:tcBorders>
            <w:vAlign w:val="bottom"/>
            <w:hideMark/>
          </w:tcPr>
          <w:p w14:paraId="1C229B29" w14:textId="77777777" w:rsidR="005637CC" w:rsidRPr="008952AE" w:rsidRDefault="005637CC" w:rsidP="00257117">
            <w:pPr>
              <w:jc w:val="right"/>
            </w:pPr>
          </w:p>
        </w:tc>
        <w:tc>
          <w:tcPr>
            <w:tcW w:w="497" w:type="pct"/>
            <w:tcBorders>
              <w:top w:val="nil"/>
              <w:left w:val="nil"/>
              <w:bottom w:val="nil"/>
              <w:right w:val="nil"/>
            </w:tcBorders>
            <w:noWrap/>
            <w:vAlign w:val="center"/>
            <w:hideMark/>
          </w:tcPr>
          <w:p w14:paraId="76A73CDF" w14:textId="77777777" w:rsidR="005637CC" w:rsidRPr="008952AE" w:rsidRDefault="005637CC" w:rsidP="00257117"/>
        </w:tc>
        <w:tc>
          <w:tcPr>
            <w:tcW w:w="63" w:type="pct"/>
            <w:tcBorders>
              <w:top w:val="nil"/>
              <w:left w:val="nil"/>
              <w:bottom w:val="nil"/>
              <w:right w:val="nil"/>
            </w:tcBorders>
            <w:vAlign w:val="bottom"/>
            <w:hideMark/>
          </w:tcPr>
          <w:p w14:paraId="08D73412" w14:textId="77777777" w:rsidR="005637CC" w:rsidRPr="008952AE" w:rsidRDefault="005637CC" w:rsidP="00257117">
            <w:pPr>
              <w:jc w:val="right"/>
            </w:pPr>
          </w:p>
        </w:tc>
        <w:tc>
          <w:tcPr>
            <w:tcW w:w="538" w:type="pct"/>
            <w:tcBorders>
              <w:top w:val="nil"/>
              <w:left w:val="nil"/>
              <w:bottom w:val="nil"/>
              <w:right w:val="nil"/>
            </w:tcBorders>
            <w:noWrap/>
            <w:vAlign w:val="center"/>
            <w:hideMark/>
          </w:tcPr>
          <w:p w14:paraId="42F55029" w14:textId="77777777" w:rsidR="005637CC" w:rsidRPr="008952AE" w:rsidRDefault="005637CC" w:rsidP="00257117"/>
        </w:tc>
      </w:tr>
      <w:tr w:rsidR="005637CC" w:rsidRPr="008952AE" w14:paraId="698228F7" w14:textId="77777777" w:rsidTr="00257117">
        <w:trPr>
          <w:trHeight w:val="198"/>
        </w:trPr>
        <w:tc>
          <w:tcPr>
            <w:tcW w:w="1607" w:type="pct"/>
            <w:tcBorders>
              <w:top w:val="nil"/>
              <w:left w:val="nil"/>
              <w:bottom w:val="nil"/>
              <w:right w:val="nil"/>
            </w:tcBorders>
            <w:vAlign w:val="center"/>
            <w:hideMark/>
          </w:tcPr>
          <w:p w14:paraId="1F9A890D" w14:textId="77777777" w:rsidR="005637CC" w:rsidRPr="008952AE" w:rsidRDefault="005637CC" w:rsidP="00257117">
            <w:pPr>
              <w:ind w:firstLineChars="100" w:firstLine="160"/>
              <w:rPr>
                <w:rFonts w:ascii="Arial" w:hAnsi="Arial" w:cs="Arial"/>
                <w:color w:val="000000"/>
                <w:sz w:val="16"/>
                <w:szCs w:val="16"/>
              </w:rPr>
            </w:pPr>
            <w:r w:rsidRPr="008952AE">
              <w:rPr>
                <w:rFonts w:ascii="Arial" w:hAnsi="Arial" w:cs="Arial"/>
                <w:color w:val="000000"/>
                <w:sz w:val="16"/>
                <w:szCs w:val="16"/>
              </w:rPr>
              <w:t>Lucro líquido do período</w:t>
            </w:r>
          </w:p>
        </w:tc>
        <w:tc>
          <w:tcPr>
            <w:tcW w:w="541" w:type="pct"/>
            <w:tcBorders>
              <w:top w:val="nil"/>
              <w:left w:val="nil"/>
              <w:bottom w:val="single" w:sz="4" w:space="0" w:color="auto"/>
              <w:right w:val="nil"/>
            </w:tcBorders>
            <w:noWrap/>
            <w:vAlign w:val="center"/>
            <w:hideMark/>
          </w:tcPr>
          <w:p w14:paraId="06887E4F" w14:textId="77777777" w:rsidR="005637CC" w:rsidRPr="008952AE" w:rsidRDefault="005637CC" w:rsidP="00257117">
            <w:pPr>
              <w:jc w:val="right"/>
              <w:rPr>
                <w:rFonts w:ascii="Arial" w:hAnsi="Arial" w:cs="Arial"/>
                <w:color w:val="000000"/>
                <w:sz w:val="16"/>
                <w:szCs w:val="16"/>
              </w:rPr>
            </w:pPr>
            <w:r w:rsidRPr="008952AE">
              <w:rPr>
                <w:rFonts w:ascii="Arial" w:hAnsi="Arial" w:cs="Arial"/>
                <w:color w:val="000000"/>
                <w:sz w:val="16"/>
                <w:szCs w:val="16"/>
              </w:rPr>
              <w:t>-</w:t>
            </w:r>
          </w:p>
        </w:tc>
        <w:tc>
          <w:tcPr>
            <w:tcW w:w="63" w:type="pct"/>
            <w:tcBorders>
              <w:top w:val="nil"/>
              <w:left w:val="nil"/>
              <w:bottom w:val="nil"/>
              <w:right w:val="nil"/>
            </w:tcBorders>
            <w:vAlign w:val="center"/>
            <w:hideMark/>
          </w:tcPr>
          <w:p w14:paraId="3D625439" w14:textId="77777777" w:rsidR="005637CC" w:rsidRPr="008952AE" w:rsidRDefault="005637CC" w:rsidP="00257117">
            <w:pPr>
              <w:jc w:val="right"/>
              <w:rPr>
                <w:rFonts w:ascii="Arial" w:hAnsi="Arial" w:cs="Arial"/>
                <w:color w:val="000000"/>
                <w:sz w:val="16"/>
                <w:szCs w:val="16"/>
              </w:rPr>
            </w:pPr>
          </w:p>
        </w:tc>
        <w:tc>
          <w:tcPr>
            <w:tcW w:w="541" w:type="pct"/>
            <w:tcBorders>
              <w:top w:val="nil"/>
              <w:left w:val="nil"/>
              <w:bottom w:val="single" w:sz="4" w:space="0" w:color="auto"/>
              <w:right w:val="nil"/>
            </w:tcBorders>
            <w:noWrap/>
            <w:vAlign w:val="center"/>
            <w:hideMark/>
          </w:tcPr>
          <w:p w14:paraId="0045D90A" w14:textId="77777777" w:rsidR="005637CC" w:rsidRPr="008952AE" w:rsidRDefault="005637CC" w:rsidP="00257117">
            <w:pPr>
              <w:jc w:val="right"/>
              <w:rPr>
                <w:rFonts w:ascii="Arial" w:hAnsi="Arial" w:cs="Arial"/>
                <w:color w:val="000000"/>
                <w:sz w:val="16"/>
                <w:szCs w:val="16"/>
              </w:rPr>
            </w:pPr>
            <w:r w:rsidRPr="008952AE">
              <w:rPr>
                <w:rFonts w:ascii="Arial" w:hAnsi="Arial" w:cs="Arial"/>
                <w:color w:val="000000"/>
                <w:sz w:val="16"/>
                <w:szCs w:val="16"/>
              </w:rPr>
              <w:t>-</w:t>
            </w:r>
          </w:p>
        </w:tc>
        <w:tc>
          <w:tcPr>
            <w:tcW w:w="63" w:type="pct"/>
            <w:tcBorders>
              <w:top w:val="nil"/>
              <w:left w:val="nil"/>
              <w:bottom w:val="nil"/>
              <w:right w:val="nil"/>
            </w:tcBorders>
            <w:vAlign w:val="center"/>
            <w:hideMark/>
          </w:tcPr>
          <w:p w14:paraId="12A40F4E" w14:textId="77777777" w:rsidR="005637CC" w:rsidRPr="008952AE" w:rsidRDefault="005637CC" w:rsidP="00257117">
            <w:pPr>
              <w:jc w:val="right"/>
              <w:rPr>
                <w:rFonts w:ascii="Arial" w:hAnsi="Arial" w:cs="Arial"/>
                <w:color w:val="000000"/>
                <w:sz w:val="16"/>
                <w:szCs w:val="16"/>
              </w:rPr>
            </w:pPr>
          </w:p>
        </w:tc>
        <w:tc>
          <w:tcPr>
            <w:tcW w:w="509" w:type="pct"/>
            <w:tcBorders>
              <w:top w:val="nil"/>
              <w:left w:val="nil"/>
              <w:bottom w:val="single" w:sz="4" w:space="0" w:color="auto"/>
              <w:right w:val="nil"/>
            </w:tcBorders>
            <w:noWrap/>
            <w:vAlign w:val="center"/>
            <w:hideMark/>
          </w:tcPr>
          <w:p w14:paraId="3AEBDF6E" w14:textId="77777777" w:rsidR="005637CC" w:rsidRPr="008952AE" w:rsidRDefault="005637CC" w:rsidP="00257117">
            <w:pPr>
              <w:jc w:val="right"/>
              <w:rPr>
                <w:rFonts w:ascii="Arial" w:hAnsi="Arial" w:cs="Arial"/>
                <w:color w:val="000000"/>
                <w:sz w:val="16"/>
                <w:szCs w:val="16"/>
              </w:rPr>
            </w:pPr>
            <w:r w:rsidRPr="008952AE">
              <w:rPr>
                <w:rFonts w:ascii="Arial" w:hAnsi="Arial" w:cs="Arial"/>
                <w:color w:val="000000"/>
                <w:sz w:val="16"/>
                <w:szCs w:val="16"/>
              </w:rPr>
              <w:t>-</w:t>
            </w:r>
          </w:p>
        </w:tc>
        <w:tc>
          <w:tcPr>
            <w:tcW w:w="53" w:type="pct"/>
            <w:tcBorders>
              <w:top w:val="nil"/>
              <w:left w:val="nil"/>
              <w:bottom w:val="nil"/>
              <w:right w:val="nil"/>
            </w:tcBorders>
            <w:vAlign w:val="center"/>
            <w:hideMark/>
          </w:tcPr>
          <w:p w14:paraId="05E75ABC" w14:textId="77777777" w:rsidR="005637CC" w:rsidRPr="008952AE" w:rsidRDefault="005637CC" w:rsidP="00257117">
            <w:pPr>
              <w:jc w:val="right"/>
              <w:rPr>
                <w:rFonts w:ascii="Arial" w:hAnsi="Arial" w:cs="Arial"/>
                <w:color w:val="000000"/>
                <w:sz w:val="16"/>
                <w:szCs w:val="16"/>
              </w:rPr>
            </w:pPr>
          </w:p>
        </w:tc>
        <w:tc>
          <w:tcPr>
            <w:tcW w:w="462" w:type="pct"/>
            <w:tcBorders>
              <w:top w:val="nil"/>
              <w:left w:val="nil"/>
              <w:bottom w:val="single" w:sz="4" w:space="0" w:color="auto"/>
              <w:right w:val="nil"/>
            </w:tcBorders>
            <w:noWrap/>
            <w:vAlign w:val="center"/>
            <w:hideMark/>
          </w:tcPr>
          <w:p w14:paraId="179086D6" w14:textId="77777777" w:rsidR="005637CC" w:rsidRPr="008952AE" w:rsidRDefault="005637CC" w:rsidP="00257117">
            <w:pPr>
              <w:jc w:val="right"/>
              <w:rPr>
                <w:rFonts w:ascii="Arial" w:hAnsi="Arial" w:cs="Arial"/>
                <w:color w:val="000000"/>
                <w:sz w:val="16"/>
                <w:szCs w:val="16"/>
              </w:rPr>
            </w:pPr>
            <w:r w:rsidRPr="008952AE">
              <w:rPr>
                <w:rFonts w:ascii="Arial" w:hAnsi="Arial" w:cs="Arial"/>
                <w:color w:val="000000"/>
                <w:sz w:val="16"/>
                <w:szCs w:val="16"/>
              </w:rPr>
              <w:t>-</w:t>
            </w:r>
          </w:p>
        </w:tc>
        <w:tc>
          <w:tcPr>
            <w:tcW w:w="63" w:type="pct"/>
            <w:tcBorders>
              <w:top w:val="nil"/>
              <w:left w:val="nil"/>
              <w:bottom w:val="nil"/>
              <w:right w:val="nil"/>
            </w:tcBorders>
            <w:vAlign w:val="center"/>
            <w:hideMark/>
          </w:tcPr>
          <w:p w14:paraId="1E917D7C" w14:textId="77777777" w:rsidR="005637CC" w:rsidRPr="008952AE" w:rsidRDefault="005637CC" w:rsidP="00257117">
            <w:pPr>
              <w:jc w:val="right"/>
              <w:rPr>
                <w:rFonts w:ascii="Arial" w:hAnsi="Arial" w:cs="Arial"/>
                <w:color w:val="000000"/>
                <w:sz w:val="16"/>
                <w:szCs w:val="16"/>
              </w:rPr>
            </w:pPr>
          </w:p>
        </w:tc>
        <w:tc>
          <w:tcPr>
            <w:tcW w:w="497" w:type="pct"/>
            <w:tcBorders>
              <w:top w:val="nil"/>
              <w:left w:val="nil"/>
              <w:bottom w:val="single" w:sz="4" w:space="0" w:color="auto"/>
              <w:right w:val="nil"/>
            </w:tcBorders>
            <w:noWrap/>
            <w:vAlign w:val="center"/>
            <w:hideMark/>
          </w:tcPr>
          <w:p w14:paraId="4E87CB4C" w14:textId="77777777" w:rsidR="005637CC" w:rsidRPr="008952AE" w:rsidRDefault="005637CC" w:rsidP="00257117">
            <w:pPr>
              <w:jc w:val="right"/>
              <w:rPr>
                <w:rFonts w:ascii="Arial" w:hAnsi="Arial" w:cs="Arial"/>
                <w:color w:val="000000"/>
                <w:sz w:val="16"/>
                <w:szCs w:val="16"/>
              </w:rPr>
            </w:pPr>
            <w:r w:rsidRPr="008952AE">
              <w:rPr>
                <w:rFonts w:ascii="Arial" w:hAnsi="Arial" w:cs="Arial"/>
                <w:color w:val="000000"/>
                <w:sz w:val="16"/>
                <w:szCs w:val="16"/>
              </w:rPr>
              <w:t>507.598</w:t>
            </w:r>
          </w:p>
        </w:tc>
        <w:tc>
          <w:tcPr>
            <w:tcW w:w="63" w:type="pct"/>
            <w:tcBorders>
              <w:top w:val="nil"/>
              <w:left w:val="nil"/>
              <w:bottom w:val="nil"/>
              <w:right w:val="nil"/>
            </w:tcBorders>
            <w:vAlign w:val="center"/>
            <w:hideMark/>
          </w:tcPr>
          <w:p w14:paraId="4A8F06DD" w14:textId="77777777" w:rsidR="005637CC" w:rsidRPr="008952AE" w:rsidRDefault="005637CC" w:rsidP="00257117">
            <w:pPr>
              <w:jc w:val="right"/>
              <w:rPr>
                <w:rFonts w:ascii="Arial" w:hAnsi="Arial" w:cs="Arial"/>
                <w:color w:val="000000"/>
                <w:sz w:val="16"/>
                <w:szCs w:val="16"/>
              </w:rPr>
            </w:pPr>
          </w:p>
        </w:tc>
        <w:tc>
          <w:tcPr>
            <w:tcW w:w="538" w:type="pct"/>
            <w:tcBorders>
              <w:top w:val="nil"/>
              <w:left w:val="nil"/>
              <w:bottom w:val="single" w:sz="4" w:space="0" w:color="auto"/>
              <w:right w:val="nil"/>
            </w:tcBorders>
            <w:noWrap/>
            <w:vAlign w:val="center"/>
            <w:hideMark/>
          </w:tcPr>
          <w:p w14:paraId="6C072778" w14:textId="77777777" w:rsidR="005637CC" w:rsidRPr="008952AE" w:rsidRDefault="005637CC" w:rsidP="00257117">
            <w:pPr>
              <w:jc w:val="right"/>
              <w:rPr>
                <w:rFonts w:ascii="Arial" w:hAnsi="Arial" w:cs="Arial"/>
                <w:color w:val="000000"/>
                <w:sz w:val="16"/>
                <w:szCs w:val="16"/>
              </w:rPr>
            </w:pPr>
            <w:r w:rsidRPr="008952AE">
              <w:rPr>
                <w:rFonts w:ascii="Arial" w:hAnsi="Arial" w:cs="Arial"/>
                <w:color w:val="000000"/>
                <w:sz w:val="16"/>
                <w:szCs w:val="16"/>
              </w:rPr>
              <w:t>507.598</w:t>
            </w:r>
          </w:p>
        </w:tc>
      </w:tr>
      <w:tr w:rsidR="005637CC" w:rsidRPr="008952AE" w14:paraId="154347A6" w14:textId="77777777" w:rsidTr="00257117">
        <w:trPr>
          <w:trHeight w:val="198"/>
        </w:trPr>
        <w:tc>
          <w:tcPr>
            <w:tcW w:w="1607" w:type="pct"/>
            <w:tcBorders>
              <w:top w:val="nil"/>
              <w:left w:val="nil"/>
              <w:bottom w:val="nil"/>
              <w:right w:val="nil"/>
            </w:tcBorders>
            <w:vAlign w:val="center"/>
            <w:hideMark/>
          </w:tcPr>
          <w:p w14:paraId="416A8E08" w14:textId="77777777" w:rsidR="005637CC" w:rsidRPr="008952AE" w:rsidRDefault="005637CC" w:rsidP="00257117">
            <w:pPr>
              <w:jc w:val="right"/>
              <w:rPr>
                <w:rFonts w:ascii="Arial" w:hAnsi="Arial" w:cs="Arial"/>
                <w:color w:val="000000"/>
                <w:sz w:val="16"/>
                <w:szCs w:val="16"/>
              </w:rPr>
            </w:pPr>
          </w:p>
        </w:tc>
        <w:tc>
          <w:tcPr>
            <w:tcW w:w="541" w:type="pct"/>
            <w:tcBorders>
              <w:top w:val="nil"/>
              <w:left w:val="nil"/>
              <w:bottom w:val="nil"/>
              <w:right w:val="nil"/>
            </w:tcBorders>
            <w:noWrap/>
            <w:vAlign w:val="center"/>
            <w:hideMark/>
          </w:tcPr>
          <w:p w14:paraId="2FD79DE0" w14:textId="77777777" w:rsidR="005637CC" w:rsidRPr="008952AE" w:rsidRDefault="005637CC" w:rsidP="00257117">
            <w:pPr>
              <w:ind w:firstLineChars="100" w:firstLine="200"/>
            </w:pPr>
          </w:p>
        </w:tc>
        <w:tc>
          <w:tcPr>
            <w:tcW w:w="63" w:type="pct"/>
            <w:tcBorders>
              <w:top w:val="nil"/>
              <w:left w:val="nil"/>
              <w:bottom w:val="nil"/>
              <w:right w:val="nil"/>
            </w:tcBorders>
            <w:vAlign w:val="center"/>
            <w:hideMark/>
          </w:tcPr>
          <w:p w14:paraId="7DD07376" w14:textId="77777777" w:rsidR="005637CC" w:rsidRPr="008952AE" w:rsidRDefault="005637CC" w:rsidP="00257117">
            <w:pPr>
              <w:jc w:val="right"/>
            </w:pPr>
          </w:p>
        </w:tc>
        <w:tc>
          <w:tcPr>
            <w:tcW w:w="541" w:type="pct"/>
            <w:tcBorders>
              <w:top w:val="nil"/>
              <w:left w:val="nil"/>
              <w:bottom w:val="nil"/>
              <w:right w:val="nil"/>
            </w:tcBorders>
            <w:noWrap/>
            <w:vAlign w:val="center"/>
            <w:hideMark/>
          </w:tcPr>
          <w:p w14:paraId="40EA74F2" w14:textId="77777777" w:rsidR="005637CC" w:rsidRPr="008952AE" w:rsidRDefault="005637CC" w:rsidP="00257117">
            <w:pPr>
              <w:jc w:val="right"/>
            </w:pPr>
          </w:p>
        </w:tc>
        <w:tc>
          <w:tcPr>
            <w:tcW w:w="63" w:type="pct"/>
            <w:tcBorders>
              <w:top w:val="nil"/>
              <w:left w:val="nil"/>
              <w:bottom w:val="nil"/>
              <w:right w:val="nil"/>
            </w:tcBorders>
            <w:vAlign w:val="center"/>
            <w:hideMark/>
          </w:tcPr>
          <w:p w14:paraId="7D954426" w14:textId="77777777" w:rsidR="005637CC" w:rsidRPr="008952AE" w:rsidRDefault="005637CC" w:rsidP="00257117">
            <w:pPr>
              <w:jc w:val="right"/>
            </w:pPr>
          </w:p>
        </w:tc>
        <w:tc>
          <w:tcPr>
            <w:tcW w:w="509" w:type="pct"/>
            <w:tcBorders>
              <w:top w:val="nil"/>
              <w:left w:val="nil"/>
              <w:bottom w:val="nil"/>
              <w:right w:val="nil"/>
            </w:tcBorders>
            <w:noWrap/>
            <w:vAlign w:val="center"/>
            <w:hideMark/>
          </w:tcPr>
          <w:p w14:paraId="626456A5" w14:textId="77777777" w:rsidR="005637CC" w:rsidRPr="008952AE" w:rsidRDefault="005637CC" w:rsidP="00257117">
            <w:pPr>
              <w:jc w:val="right"/>
            </w:pPr>
          </w:p>
        </w:tc>
        <w:tc>
          <w:tcPr>
            <w:tcW w:w="53" w:type="pct"/>
            <w:tcBorders>
              <w:top w:val="nil"/>
              <w:left w:val="nil"/>
              <w:bottom w:val="nil"/>
              <w:right w:val="nil"/>
            </w:tcBorders>
            <w:vAlign w:val="center"/>
            <w:hideMark/>
          </w:tcPr>
          <w:p w14:paraId="3E5CE70F" w14:textId="77777777" w:rsidR="005637CC" w:rsidRPr="008952AE" w:rsidRDefault="005637CC" w:rsidP="00257117">
            <w:pPr>
              <w:jc w:val="right"/>
            </w:pPr>
          </w:p>
        </w:tc>
        <w:tc>
          <w:tcPr>
            <w:tcW w:w="462" w:type="pct"/>
            <w:tcBorders>
              <w:top w:val="nil"/>
              <w:left w:val="nil"/>
              <w:bottom w:val="nil"/>
              <w:right w:val="nil"/>
            </w:tcBorders>
            <w:noWrap/>
            <w:vAlign w:val="center"/>
            <w:hideMark/>
          </w:tcPr>
          <w:p w14:paraId="0D19129A" w14:textId="77777777" w:rsidR="005637CC" w:rsidRPr="008952AE" w:rsidRDefault="005637CC" w:rsidP="00257117"/>
        </w:tc>
        <w:tc>
          <w:tcPr>
            <w:tcW w:w="63" w:type="pct"/>
            <w:tcBorders>
              <w:top w:val="nil"/>
              <w:left w:val="nil"/>
              <w:bottom w:val="nil"/>
              <w:right w:val="nil"/>
            </w:tcBorders>
            <w:vAlign w:val="center"/>
            <w:hideMark/>
          </w:tcPr>
          <w:p w14:paraId="15EB63DB" w14:textId="77777777" w:rsidR="005637CC" w:rsidRPr="008952AE" w:rsidRDefault="005637CC" w:rsidP="00257117">
            <w:pPr>
              <w:jc w:val="right"/>
            </w:pPr>
          </w:p>
        </w:tc>
        <w:tc>
          <w:tcPr>
            <w:tcW w:w="497" w:type="pct"/>
            <w:tcBorders>
              <w:top w:val="nil"/>
              <w:left w:val="nil"/>
              <w:bottom w:val="nil"/>
              <w:right w:val="nil"/>
            </w:tcBorders>
            <w:noWrap/>
            <w:vAlign w:val="center"/>
            <w:hideMark/>
          </w:tcPr>
          <w:p w14:paraId="02628E19" w14:textId="77777777" w:rsidR="005637CC" w:rsidRPr="008952AE" w:rsidRDefault="005637CC" w:rsidP="00257117"/>
        </w:tc>
        <w:tc>
          <w:tcPr>
            <w:tcW w:w="63" w:type="pct"/>
            <w:tcBorders>
              <w:top w:val="nil"/>
              <w:left w:val="nil"/>
              <w:bottom w:val="nil"/>
              <w:right w:val="nil"/>
            </w:tcBorders>
            <w:vAlign w:val="center"/>
            <w:hideMark/>
          </w:tcPr>
          <w:p w14:paraId="19F1F7C7" w14:textId="77777777" w:rsidR="005637CC" w:rsidRPr="008952AE" w:rsidRDefault="005637CC" w:rsidP="00257117">
            <w:pPr>
              <w:jc w:val="right"/>
            </w:pPr>
          </w:p>
        </w:tc>
        <w:tc>
          <w:tcPr>
            <w:tcW w:w="538" w:type="pct"/>
            <w:tcBorders>
              <w:top w:val="nil"/>
              <w:left w:val="nil"/>
              <w:bottom w:val="nil"/>
              <w:right w:val="nil"/>
            </w:tcBorders>
            <w:noWrap/>
            <w:vAlign w:val="center"/>
            <w:hideMark/>
          </w:tcPr>
          <w:p w14:paraId="72BB4497" w14:textId="77777777" w:rsidR="005637CC" w:rsidRPr="008952AE" w:rsidRDefault="005637CC" w:rsidP="00257117"/>
        </w:tc>
      </w:tr>
      <w:tr w:rsidR="005637CC" w:rsidRPr="008952AE" w14:paraId="2F13E1C4" w14:textId="77777777" w:rsidTr="00257117">
        <w:trPr>
          <w:trHeight w:val="198"/>
        </w:trPr>
        <w:tc>
          <w:tcPr>
            <w:tcW w:w="1607" w:type="pct"/>
            <w:tcBorders>
              <w:top w:val="nil"/>
              <w:left w:val="nil"/>
              <w:bottom w:val="nil"/>
              <w:right w:val="nil"/>
            </w:tcBorders>
            <w:vAlign w:val="bottom"/>
            <w:hideMark/>
          </w:tcPr>
          <w:p w14:paraId="51206945" w14:textId="77777777" w:rsidR="005637CC" w:rsidRPr="008952AE" w:rsidRDefault="005637CC" w:rsidP="00257117">
            <w:pPr>
              <w:rPr>
                <w:rFonts w:ascii="Arial" w:hAnsi="Arial" w:cs="Arial"/>
                <w:b/>
                <w:bCs/>
                <w:color w:val="000000"/>
                <w:sz w:val="16"/>
                <w:szCs w:val="16"/>
              </w:rPr>
            </w:pPr>
            <w:r w:rsidRPr="008952AE">
              <w:rPr>
                <w:rFonts w:ascii="Arial" w:hAnsi="Arial" w:cs="Arial"/>
                <w:b/>
                <w:bCs/>
                <w:color w:val="000000"/>
                <w:sz w:val="16"/>
                <w:szCs w:val="16"/>
              </w:rPr>
              <w:t>Total do resultado abrangente do período</w:t>
            </w:r>
          </w:p>
        </w:tc>
        <w:tc>
          <w:tcPr>
            <w:tcW w:w="541" w:type="pct"/>
            <w:tcBorders>
              <w:top w:val="nil"/>
              <w:left w:val="nil"/>
              <w:bottom w:val="single" w:sz="4" w:space="0" w:color="auto"/>
              <w:right w:val="nil"/>
            </w:tcBorders>
            <w:noWrap/>
            <w:vAlign w:val="bottom"/>
            <w:hideMark/>
          </w:tcPr>
          <w:p w14:paraId="63735E38" w14:textId="77777777" w:rsidR="005637CC" w:rsidRPr="008952AE" w:rsidRDefault="005637CC" w:rsidP="00257117">
            <w:pPr>
              <w:jc w:val="right"/>
              <w:rPr>
                <w:rFonts w:ascii="Arial" w:hAnsi="Arial" w:cs="Arial"/>
                <w:color w:val="000000"/>
                <w:sz w:val="16"/>
                <w:szCs w:val="16"/>
              </w:rPr>
            </w:pPr>
            <w:r w:rsidRPr="008952AE">
              <w:rPr>
                <w:rFonts w:ascii="Arial" w:hAnsi="Arial" w:cs="Arial"/>
                <w:color w:val="000000"/>
                <w:sz w:val="16"/>
                <w:szCs w:val="16"/>
              </w:rPr>
              <w:t>-</w:t>
            </w:r>
          </w:p>
        </w:tc>
        <w:tc>
          <w:tcPr>
            <w:tcW w:w="63" w:type="pct"/>
            <w:tcBorders>
              <w:top w:val="nil"/>
              <w:left w:val="nil"/>
              <w:bottom w:val="nil"/>
              <w:right w:val="nil"/>
            </w:tcBorders>
            <w:vAlign w:val="bottom"/>
            <w:hideMark/>
          </w:tcPr>
          <w:p w14:paraId="5BF28899" w14:textId="77777777" w:rsidR="005637CC" w:rsidRPr="008952AE" w:rsidRDefault="005637CC" w:rsidP="00257117">
            <w:pPr>
              <w:jc w:val="right"/>
              <w:rPr>
                <w:rFonts w:ascii="Arial" w:hAnsi="Arial" w:cs="Arial"/>
                <w:color w:val="000000"/>
                <w:sz w:val="16"/>
                <w:szCs w:val="16"/>
              </w:rPr>
            </w:pPr>
          </w:p>
        </w:tc>
        <w:tc>
          <w:tcPr>
            <w:tcW w:w="541" w:type="pct"/>
            <w:tcBorders>
              <w:top w:val="nil"/>
              <w:left w:val="nil"/>
              <w:bottom w:val="single" w:sz="4" w:space="0" w:color="auto"/>
              <w:right w:val="nil"/>
            </w:tcBorders>
            <w:noWrap/>
            <w:vAlign w:val="bottom"/>
            <w:hideMark/>
          </w:tcPr>
          <w:p w14:paraId="026F31E6" w14:textId="77777777" w:rsidR="005637CC" w:rsidRPr="008952AE" w:rsidRDefault="005637CC" w:rsidP="00257117">
            <w:pPr>
              <w:jc w:val="right"/>
              <w:rPr>
                <w:rFonts w:ascii="Arial" w:hAnsi="Arial" w:cs="Arial"/>
                <w:color w:val="000000"/>
                <w:sz w:val="16"/>
                <w:szCs w:val="16"/>
              </w:rPr>
            </w:pPr>
            <w:r w:rsidRPr="008952AE">
              <w:rPr>
                <w:rFonts w:ascii="Arial" w:hAnsi="Arial" w:cs="Arial"/>
                <w:color w:val="000000"/>
                <w:sz w:val="16"/>
                <w:szCs w:val="16"/>
              </w:rPr>
              <w:t>-</w:t>
            </w:r>
          </w:p>
        </w:tc>
        <w:tc>
          <w:tcPr>
            <w:tcW w:w="63" w:type="pct"/>
            <w:tcBorders>
              <w:top w:val="nil"/>
              <w:left w:val="nil"/>
              <w:bottom w:val="nil"/>
              <w:right w:val="nil"/>
            </w:tcBorders>
            <w:vAlign w:val="bottom"/>
            <w:hideMark/>
          </w:tcPr>
          <w:p w14:paraId="7ED9EFA3" w14:textId="77777777" w:rsidR="005637CC" w:rsidRPr="008952AE" w:rsidRDefault="005637CC" w:rsidP="00257117">
            <w:pPr>
              <w:jc w:val="right"/>
              <w:rPr>
                <w:rFonts w:ascii="Arial" w:hAnsi="Arial" w:cs="Arial"/>
                <w:color w:val="000000"/>
                <w:sz w:val="16"/>
                <w:szCs w:val="16"/>
              </w:rPr>
            </w:pPr>
          </w:p>
        </w:tc>
        <w:tc>
          <w:tcPr>
            <w:tcW w:w="509" w:type="pct"/>
            <w:tcBorders>
              <w:top w:val="nil"/>
              <w:left w:val="nil"/>
              <w:bottom w:val="single" w:sz="4" w:space="0" w:color="auto"/>
              <w:right w:val="nil"/>
            </w:tcBorders>
            <w:noWrap/>
            <w:vAlign w:val="bottom"/>
            <w:hideMark/>
          </w:tcPr>
          <w:p w14:paraId="09CB2B12" w14:textId="77777777" w:rsidR="005637CC" w:rsidRPr="008952AE" w:rsidRDefault="005637CC" w:rsidP="00257117">
            <w:pPr>
              <w:jc w:val="right"/>
              <w:rPr>
                <w:rFonts w:ascii="Arial" w:hAnsi="Arial" w:cs="Arial"/>
                <w:color w:val="000000"/>
                <w:sz w:val="16"/>
                <w:szCs w:val="16"/>
              </w:rPr>
            </w:pPr>
            <w:r w:rsidRPr="008952AE">
              <w:rPr>
                <w:rFonts w:ascii="Arial" w:hAnsi="Arial" w:cs="Arial"/>
                <w:color w:val="000000"/>
                <w:sz w:val="16"/>
                <w:szCs w:val="16"/>
              </w:rPr>
              <w:t>-</w:t>
            </w:r>
          </w:p>
        </w:tc>
        <w:tc>
          <w:tcPr>
            <w:tcW w:w="53" w:type="pct"/>
            <w:tcBorders>
              <w:top w:val="nil"/>
              <w:left w:val="nil"/>
              <w:bottom w:val="nil"/>
              <w:right w:val="nil"/>
            </w:tcBorders>
            <w:vAlign w:val="bottom"/>
            <w:hideMark/>
          </w:tcPr>
          <w:p w14:paraId="523FF67A" w14:textId="77777777" w:rsidR="005637CC" w:rsidRPr="008952AE" w:rsidRDefault="005637CC" w:rsidP="00257117">
            <w:pPr>
              <w:jc w:val="right"/>
              <w:rPr>
                <w:rFonts w:ascii="Arial" w:hAnsi="Arial" w:cs="Arial"/>
                <w:color w:val="000000"/>
                <w:sz w:val="16"/>
                <w:szCs w:val="16"/>
              </w:rPr>
            </w:pPr>
          </w:p>
        </w:tc>
        <w:tc>
          <w:tcPr>
            <w:tcW w:w="462" w:type="pct"/>
            <w:tcBorders>
              <w:top w:val="nil"/>
              <w:left w:val="nil"/>
              <w:bottom w:val="single" w:sz="4" w:space="0" w:color="auto"/>
              <w:right w:val="nil"/>
            </w:tcBorders>
            <w:noWrap/>
            <w:vAlign w:val="bottom"/>
            <w:hideMark/>
          </w:tcPr>
          <w:p w14:paraId="7ADF9536" w14:textId="77777777" w:rsidR="005637CC" w:rsidRPr="008952AE" w:rsidRDefault="005637CC" w:rsidP="00257117">
            <w:pPr>
              <w:jc w:val="right"/>
              <w:rPr>
                <w:rFonts w:ascii="Arial" w:hAnsi="Arial" w:cs="Arial"/>
                <w:color w:val="000000"/>
                <w:sz w:val="16"/>
                <w:szCs w:val="16"/>
              </w:rPr>
            </w:pPr>
            <w:r w:rsidRPr="008952AE">
              <w:rPr>
                <w:rFonts w:ascii="Arial" w:hAnsi="Arial" w:cs="Arial"/>
                <w:color w:val="000000"/>
                <w:sz w:val="16"/>
                <w:szCs w:val="16"/>
              </w:rPr>
              <w:t>-</w:t>
            </w:r>
          </w:p>
        </w:tc>
        <w:tc>
          <w:tcPr>
            <w:tcW w:w="63" w:type="pct"/>
            <w:tcBorders>
              <w:top w:val="nil"/>
              <w:left w:val="nil"/>
              <w:bottom w:val="nil"/>
              <w:right w:val="nil"/>
            </w:tcBorders>
            <w:vAlign w:val="bottom"/>
            <w:hideMark/>
          </w:tcPr>
          <w:p w14:paraId="6E6C3239" w14:textId="77777777" w:rsidR="005637CC" w:rsidRPr="008952AE" w:rsidRDefault="005637CC" w:rsidP="00257117">
            <w:pPr>
              <w:jc w:val="right"/>
              <w:rPr>
                <w:rFonts w:ascii="Arial" w:hAnsi="Arial" w:cs="Arial"/>
                <w:color w:val="000000"/>
                <w:sz w:val="16"/>
                <w:szCs w:val="16"/>
              </w:rPr>
            </w:pPr>
          </w:p>
        </w:tc>
        <w:tc>
          <w:tcPr>
            <w:tcW w:w="497" w:type="pct"/>
            <w:tcBorders>
              <w:top w:val="nil"/>
              <w:left w:val="nil"/>
              <w:bottom w:val="single" w:sz="4" w:space="0" w:color="auto"/>
              <w:right w:val="nil"/>
            </w:tcBorders>
            <w:noWrap/>
            <w:vAlign w:val="bottom"/>
            <w:hideMark/>
          </w:tcPr>
          <w:p w14:paraId="47CFAD6B" w14:textId="77777777" w:rsidR="005637CC" w:rsidRPr="008952AE" w:rsidRDefault="005637CC" w:rsidP="00257117">
            <w:pPr>
              <w:jc w:val="right"/>
              <w:rPr>
                <w:rFonts w:ascii="Arial" w:hAnsi="Arial" w:cs="Arial"/>
                <w:color w:val="000000"/>
                <w:sz w:val="16"/>
                <w:szCs w:val="16"/>
              </w:rPr>
            </w:pPr>
            <w:r w:rsidRPr="008952AE">
              <w:rPr>
                <w:rFonts w:ascii="Arial" w:hAnsi="Arial" w:cs="Arial"/>
                <w:color w:val="000000"/>
                <w:sz w:val="16"/>
                <w:szCs w:val="16"/>
              </w:rPr>
              <w:t>507.598</w:t>
            </w:r>
          </w:p>
        </w:tc>
        <w:tc>
          <w:tcPr>
            <w:tcW w:w="63" w:type="pct"/>
            <w:tcBorders>
              <w:top w:val="nil"/>
              <w:left w:val="nil"/>
              <w:bottom w:val="nil"/>
              <w:right w:val="nil"/>
            </w:tcBorders>
            <w:vAlign w:val="bottom"/>
            <w:hideMark/>
          </w:tcPr>
          <w:p w14:paraId="053CAD54" w14:textId="77777777" w:rsidR="005637CC" w:rsidRPr="008952AE" w:rsidRDefault="005637CC" w:rsidP="00257117">
            <w:pPr>
              <w:jc w:val="right"/>
              <w:rPr>
                <w:rFonts w:ascii="Arial" w:hAnsi="Arial" w:cs="Arial"/>
                <w:color w:val="000000"/>
                <w:sz w:val="16"/>
                <w:szCs w:val="16"/>
              </w:rPr>
            </w:pPr>
          </w:p>
        </w:tc>
        <w:tc>
          <w:tcPr>
            <w:tcW w:w="538" w:type="pct"/>
            <w:tcBorders>
              <w:top w:val="nil"/>
              <w:left w:val="nil"/>
              <w:bottom w:val="single" w:sz="4" w:space="0" w:color="auto"/>
              <w:right w:val="nil"/>
            </w:tcBorders>
            <w:noWrap/>
            <w:vAlign w:val="bottom"/>
            <w:hideMark/>
          </w:tcPr>
          <w:p w14:paraId="03D21FA0" w14:textId="77777777" w:rsidR="005637CC" w:rsidRPr="008952AE" w:rsidRDefault="005637CC" w:rsidP="00257117">
            <w:pPr>
              <w:jc w:val="right"/>
              <w:rPr>
                <w:rFonts w:ascii="Arial" w:hAnsi="Arial" w:cs="Arial"/>
                <w:color w:val="000000"/>
                <w:sz w:val="16"/>
                <w:szCs w:val="16"/>
              </w:rPr>
            </w:pPr>
            <w:r w:rsidRPr="008952AE">
              <w:rPr>
                <w:rFonts w:ascii="Arial" w:hAnsi="Arial" w:cs="Arial"/>
                <w:color w:val="000000"/>
                <w:sz w:val="16"/>
                <w:szCs w:val="16"/>
              </w:rPr>
              <w:t>507.598</w:t>
            </w:r>
          </w:p>
        </w:tc>
      </w:tr>
      <w:tr w:rsidR="005637CC" w:rsidRPr="008952AE" w14:paraId="3412F247" w14:textId="77777777" w:rsidTr="00257117">
        <w:trPr>
          <w:trHeight w:val="198"/>
        </w:trPr>
        <w:tc>
          <w:tcPr>
            <w:tcW w:w="1607" w:type="pct"/>
            <w:tcBorders>
              <w:top w:val="nil"/>
              <w:left w:val="nil"/>
              <w:bottom w:val="nil"/>
              <w:right w:val="nil"/>
            </w:tcBorders>
            <w:vAlign w:val="bottom"/>
            <w:hideMark/>
          </w:tcPr>
          <w:p w14:paraId="28C8EF3A" w14:textId="77777777" w:rsidR="005637CC" w:rsidRPr="008952AE" w:rsidRDefault="005637CC" w:rsidP="00257117">
            <w:pPr>
              <w:rPr>
                <w:rFonts w:ascii="Arial" w:hAnsi="Arial" w:cs="Arial"/>
                <w:color w:val="000000"/>
                <w:sz w:val="16"/>
                <w:szCs w:val="16"/>
              </w:rPr>
            </w:pPr>
            <w:r w:rsidRPr="008952AE">
              <w:rPr>
                <w:rFonts w:ascii="Arial" w:hAnsi="Arial" w:cs="Arial"/>
                <w:color w:val="000000"/>
                <w:sz w:val="16"/>
                <w:szCs w:val="16"/>
              </w:rPr>
              <w:t>Outras mutações no patrimônio líquido</w:t>
            </w:r>
          </w:p>
        </w:tc>
        <w:tc>
          <w:tcPr>
            <w:tcW w:w="541" w:type="pct"/>
            <w:tcBorders>
              <w:top w:val="nil"/>
              <w:left w:val="nil"/>
              <w:right w:val="nil"/>
            </w:tcBorders>
            <w:noWrap/>
            <w:vAlign w:val="bottom"/>
            <w:hideMark/>
          </w:tcPr>
          <w:p w14:paraId="3F8E4170" w14:textId="77777777" w:rsidR="005637CC" w:rsidRPr="008952AE" w:rsidRDefault="005637CC" w:rsidP="00257117">
            <w:pPr>
              <w:rPr>
                <w:rFonts w:ascii="Arial" w:hAnsi="Arial" w:cs="Arial"/>
                <w:color w:val="000000"/>
                <w:sz w:val="16"/>
                <w:szCs w:val="16"/>
              </w:rPr>
            </w:pPr>
          </w:p>
        </w:tc>
        <w:tc>
          <w:tcPr>
            <w:tcW w:w="63" w:type="pct"/>
            <w:tcBorders>
              <w:top w:val="nil"/>
              <w:left w:val="nil"/>
              <w:bottom w:val="nil"/>
              <w:right w:val="nil"/>
            </w:tcBorders>
            <w:vAlign w:val="bottom"/>
            <w:hideMark/>
          </w:tcPr>
          <w:p w14:paraId="4F713676" w14:textId="77777777" w:rsidR="005637CC" w:rsidRPr="008952AE" w:rsidRDefault="005637CC" w:rsidP="00257117">
            <w:pPr>
              <w:jc w:val="right"/>
            </w:pPr>
          </w:p>
        </w:tc>
        <w:tc>
          <w:tcPr>
            <w:tcW w:w="541" w:type="pct"/>
            <w:tcBorders>
              <w:top w:val="nil"/>
              <w:left w:val="nil"/>
              <w:right w:val="nil"/>
            </w:tcBorders>
            <w:noWrap/>
            <w:vAlign w:val="bottom"/>
            <w:hideMark/>
          </w:tcPr>
          <w:p w14:paraId="45431F5D" w14:textId="77777777" w:rsidR="005637CC" w:rsidRPr="008952AE" w:rsidRDefault="005637CC" w:rsidP="00257117">
            <w:pPr>
              <w:jc w:val="right"/>
            </w:pPr>
          </w:p>
        </w:tc>
        <w:tc>
          <w:tcPr>
            <w:tcW w:w="63" w:type="pct"/>
            <w:tcBorders>
              <w:top w:val="nil"/>
              <w:left w:val="nil"/>
              <w:bottom w:val="nil"/>
              <w:right w:val="nil"/>
            </w:tcBorders>
            <w:vAlign w:val="bottom"/>
            <w:hideMark/>
          </w:tcPr>
          <w:p w14:paraId="3B170C1A" w14:textId="77777777" w:rsidR="005637CC" w:rsidRPr="008952AE" w:rsidRDefault="005637CC" w:rsidP="00257117">
            <w:pPr>
              <w:jc w:val="right"/>
            </w:pPr>
          </w:p>
        </w:tc>
        <w:tc>
          <w:tcPr>
            <w:tcW w:w="509" w:type="pct"/>
            <w:tcBorders>
              <w:top w:val="nil"/>
              <w:left w:val="nil"/>
              <w:right w:val="nil"/>
            </w:tcBorders>
            <w:noWrap/>
            <w:vAlign w:val="bottom"/>
            <w:hideMark/>
          </w:tcPr>
          <w:p w14:paraId="7E3808B3" w14:textId="77777777" w:rsidR="005637CC" w:rsidRPr="008952AE" w:rsidRDefault="005637CC" w:rsidP="00257117">
            <w:pPr>
              <w:jc w:val="right"/>
            </w:pPr>
          </w:p>
        </w:tc>
        <w:tc>
          <w:tcPr>
            <w:tcW w:w="53" w:type="pct"/>
            <w:tcBorders>
              <w:top w:val="nil"/>
              <w:left w:val="nil"/>
              <w:bottom w:val="nil"/>
              <w:right w:val="nil"/>
            </w:tcBorders>
            <w:vAlign w:val="bottom"/>
            <w:hideMark/>
          </w:tcPr>
          <w:p w14:paraId="46B2B144" w14:textId="77777777" w:rsidR="005637CC" w:rsidRPr="008952AE" w:rsidRDefault="005637CC" w:rsidP="00257117">
            <w:pPr>
              <w:jc w:val="right"/>
            </w:pPr>
          </w:p>
        </w:tc>
        <w:tc>
          <w:tcPr>
            <w:tcW w:w="462" w:type="pct"/>
            <w:tcBorders>
              <w:top w:val="nil"/>
              <w:left w:val="nil"/>
              <w:right w:val="nil"/>
            </w:tcBorders>
            <w:noWrap/>
            <w:vAlign w:val="bottom"/>
            <w:hideMark/>
          </w:tcPr>
          <w:p w14:paraId="50474974" w14:textId="77777777" w:rsidR="005637CC" w:rsidRPr="008952AE" w:rsidRDefault="005637CC" w:rsidP="00257117">
            <w:pPr>
              <w:jc w:val="right"/>
            </w:pPr>
          </w:p>
        </w:tc>
        <w:tc>
          <w:tcPr>
            <w:tcW w:w="63" w:type="pct"/>
            <w:tcBorders>
              <w:top w:val="nil"/>
              <w:left w:val="nil"/>
              <w:bottom w:val="nil"/>
              <w:right w:val="nil"/>
            </w:tcBorders>
            <w:vAlign w:val="bottom"/>
            <w:hideMark/>
          </w:tcPr>
          <w:p w14:paraId="59D9D97B" w14:textId="77777777" w:rsidR="005637CC" w:rsidRPr="008952AE" w:rsidRDefault="005637CC" w:rsidP="00257117">
            <w:pPr>
              <w:jc w:val="right"/>
            </w:pPr>
          </w:p>
        </w:tc>
        <w:tc>
          <w:tcPr>
            <w:tcW w:w="497" w:type="pct"/>
            <w:tcBorders>
              <w:top w:val="nil"/>
              <w:left w:val="nil"/>
              <w:right w:val="nil"/>
            </w:tcBorders>
            <w:noWrap/>
            <w:vAlign w:val="bottom"/>
            <w:hideMark/>
          </w:tcPr>
          <w:p w14:paraId="15792492" w14:textId="77777777" w:rsidR="005637CC" w:rsidRPr="008952AE" w:rsidRDefault="005637CC" w:rsidP="00257117">
            <w:pPr>
              <w:jc w:val="right"/>
            </w:pPr>
          </w:p>
        </w:tc>
        <w:tc>
          <w:tcPr>
            <w:tcW w:w="63" w:type="pct"/>
            <w:tcBorders>
              <w:top w:val="nil"/>
              <w:left w:val="nil"/>
              <w:bottom w:val="nil"/>
              <w:right w:val="nil"/>
            </w:tcBorders>
            <w:vAlign w:val="bottom"/>
            <w:hideMark/>
          </w:tcPr>
          <w:p w14:paraId="637CA331" w14:textId="77777777" w:rsidR="005637CC" w:rsidRPr="008952AE" w:rsidRDefault="005637CC" w:rsidP="00257117">
            <w:pPr>
              <w:jc w:val="right"/>
            </w:pPr>
          </w:p>
        </w:tc>
        <w:tc>
          <w:tcPr>
            <w:tcW w:w="538" w:type="pct"/>
            <w:tcBorders>
              <w:top w:val="nil"/>
              <w:left w:val="nil"/>
              <w:right w:val="nil"/>
            </w:tcBorders>
            <w:noWrap/>
            <w:vAlign w:val="bottom"/>
            <w:hideMark/>
          </w:tcPr>
          <w:p w14:paraId="3F8D8ACF" w14:textId="77777777" w:rsidR="005637CC" w:rsidRPr="008952AE" w:rsidRDefault="005637CC" w:rsidP="00257117">
            <w:pPr>
              <w:jc w:val="right"/>
            </w:pPr>
          </w:p>
        </w:tc>
      </w:tr>
      <w:tr w:rsidR="005637CC" w:rsidRPr="008952AE" w14:paraId="0EA5F7B7" w14:textId="77777777" w:rsidTr="00257117">
        <w:trPr>
          <w:trHeight w:val="198"/>
        </w:trPr>
        <w:tc>
          <w:tcPr>
            <w:tcW w:w="1607" w:type="pct"/>
            <w:tcBorders>
              <w:top w:val="nil"/>
              <w:left w:val="nil"/>
              <w:bottom w:val="nil"/>
              <w:right w:val="nil"/>
            </w:tcBorders>
            <w:vAlign w:val="center"/>
            <w:hideMark/>
          </w:tcPr>
          <w:p w14:paraId="55E567C8" w14:textId="77777777" w:rsidR="005637CC" w:rsidRPr="008952AE" w:rsidRDefault="005637CC" w:rsidP="00257117">
            <w:pPr>
              <w:ind w:firstLineChars="100" w:firstLine="160"/>
              <w:rPr>
                <w:rFonts w:ascii="Arial" w:hAnsi="Arial" w:cs="Arial"/>
                <w:color w:val="000000"/>
                <w:sz w:val="16"/>
                <w:szCs w:val="16"/>
              </w:rPr>
            </w:pPr>
            <w:r w:rsidRPr="008952AE">
              <w:rPr>
                <w:rFonts w:ascii="Arial" w:hAnsi="Arial" w:cs="Arial"/>
                <w:color w:val="000000"/>
                <w:sz w:val="16"/>
                <w:szCs w:val="16"/>
              </w:rPr>
              <w:t>Distribuição de juros sobre o capital próprio (nota 20(f))</w:t>
            </w:r>
          </w:p>
        </w:tc>
        <w:tc>
          <w:tcPr>
            <w:tcW w:w="541" w:type="pct"/>
            <w:tcBorders>
              <w:top w:val="nil"/>
              <w:left w:val="nil"/>
              <w:bottom w:val="single" w:sz="4" w:space="0" w:color="auto"/>
              <w:right w:val="nil"/>
            </w:tcBorders>
            <w:noWrap/>
            <w:vAlign w:val="bottom"/>
            <w:hideMark/>
          </w:tcPr>
          <w:p w14:paraId="5CCB4343" w14:textId="77777777" w:rsidR="005637CC" w:rsidRPr="008952AE" w:rsidRDefault="005637CC" w:rsidP="00257117">
            <w:pPr>
              <w:jc w:val="right"/>
              <w:rPr>
                <w:rFonts w:ascii="Arial" w:hAnsi="Arial" w:cs="Arial"/>
                <w:color w:val="000000"/>
                <w:sz w:val="16"/>
                <w:szCs w:val="16"/>
              </w:rPr>
            </w:pPr>
            <w:r w:rsidRPr="008952AE">
              <w:rPr>
                <w:rFonts w:ascii="Arial" w:hAnsi="Arial" w:cs="Arial"/>
                <w:color w:val="000000"/>
                <w:sz w:val="16"/>
                <w:szCs w:val="16"/>
              </w:rPr>
              <w:t>-</w:t>
            </w:r>
          </w:p>
        </w:tc>
        <w:tc>
          <w:tcPr>
            <w:tcW w:w="63" w:type="pct"/>
            <w:tcBorders>
              <w:top w:val="nil"/>
              <w:left w:val="nil"/>
              <w:bottom w:val="nil"/>
              <w:right w:val="nil"/>
            </w:tcBorders>
            <w:vAlign w:val="bottom"/>
            <w:hideMark/>
          </w:tcPr>
          <w:p w14:paraId="7CE058D9" w14:textId="77777777" w:rsidR="005637CC" w:rsidRPr="008952AE" w:rsidRDefault="005637CC" w:rsidP="00257117">
            <w:pPr>
              <w:jc w:val="right"/>
              <w:rPr>
                <w:rFonts w:ascii="Arial" w:hAnsi="Arial" w:cs="Arial"/>
                <w:color w:val="000000"/>
                <w:sz w:val="16"/>
                <w:szCs w:val="16"/>
              </w:rPr>
            </w:pPr>
          </w:p>
        </w:tc>
        <w:tc>
          <w:tcPr>
            <w:tcW w:w="541" w:type="pct"/>
            <w:tcBorders>
              <w:top w:val="nil"/>
              <w:left w:val="nil"/>
              <w:bottom w:val="single" w:sz="4" w:space="0" w:color="auto"/>
              <w:right w:val="nil"/>
            </w:tcBorders>
            <w:noWrap/>
            <w:vAlign w:val="bottom"/>
            <w:hideMark/>
          </w:tcPr>
          <w:p w14:paraId="45BD722B" w14:textId="77777777" w:rsidR="005637CC" w:rsidRPr="008952AE" w:rsidRDefault="005637CC" w:rsidP="00257117">
            <w:pPr>
              <w:jc w:val="right"/>
              <w:rPr>
                <w:rFonts w:ascii="Arial" w:hAnsi="Arial" w:cs="Arial"/>
                <w:color w:val="000000"/>
                <w:sz w:val="16"/>
                <w:szCs w:val="16"/>
              </w:rPr>
            </w:pPr>
            <w:r w:rsidRPr="008952AE">
              <w:rPr>
                <w:rFonts w:ascii="Arial" w:hAnsi="Arial" w:cs="Arial"/>
                <w:color w:val="000000"/>
                <w:sz w:val="16"/>
                <w:szCs w:val="16"/>
              </w:rPr>
              <w:t>-</w:t>
            </w:r>
          </w:p>
        </w:tc>
        <w:tc>
          <w:tcPr>
            <w:tcW w:w="63" w:type="pct"/>
            <w:tcBorders>
              <w:top w:val="nil"/>
              <w:left w:val="nil"/>
              <w:bottom w:val="nil"/>
              <w:right w:val="nil"/>
            </w:tcBorders>
            <w:vAlign w:val="bottom"/>
            <w:hideMark/>
          </w:tcPr>
          <w:p w14:paraId="0FD1C6D9" w14:textId="77777777" w:rsidR="005637CC" w:rsidRPr="008952AE" w:rsidRDefault="005637CC" w:rsidP="00257117">
            <w:pPr>
              <w:jc w:val="right"/>
              <w:rPr>
                <w:rFonts w:ascii="Arial" w:hAnsi="Arial" w:cs="Arial"/>
                <w:color w:val="000000"/>
                <w:sz w:val="16"/>
                <w:szCs w:val="16"/>
              </w:rPr>
            </w:pPr>
          </w:p>
        </w:tc>
        <w:tc>
          <w:tcPr>
            <w:tcW w:w="509" w:type="pct"/>
            <w:tcBorders>
              <w:top w:val="nil"/>
              <w:left w:val="nil"/>
              <w:bottom w:val="single" w:sz="4" w:space="0" w:color="auto"/>
              <w:right w:val="nil"/>
            </w:tcBorders>
            <w:noWrap/>
            <w:vAlign w:val="bottom"/>
            <w:hideMark/>
          </w:tcPr>
          <w:p w14:paraId="7DC62388" w14:textId="77777777" w:rsidR="005637CC" w:rsidRPr="008952AE" w:rsidRDefault="005637CC" w:rsidP="00257117">
            <w:pPr>
              <w:jc w:val="right"/>
              <w:rPr>
                <w:rFonts w:ascii="Arial" w:hAnsi="Arial" w:cs="Arial"/>
                <w:color w:val="000000"/>
                <w:sz w:val="16"/>
                <w:szCs w:val="16"/>
              </w:rPr>
            </w:pPr>
            <w:r w:rsidRPr="008952AE">
              <w:rPr>
                <w:rFonts w:ascii="Arial" w:hAnsi="Arial" w:cs="Arial"/>
                <w:color w:val="000000"/>
                <w:sz w:val="16"/>
                <w:szCs w:val="16"/>
              </w:rPr>
              <w:t>-</w:t>
            </w:r>
          </w:p>
        </w:tc>
        <w:tc>
          <w:tcPr>
            <w:tcW w:w="53" w:type="pct"/>
            <w:tcBorders>
              <w:top w:val="nil"/>
              <w:left w:val="nil"/>
              <w:bottom w:val="nil"/>
              <w:right w:val="nil"/>
            </w:tcBorders>
            <w:vAlign w:val="bottom"/>
            <w:hideMark/>
          </w:tcPr>
          <w:p w14:paraId="354E1B28" w14:textId="77777777" w:rsidR="005637CC" w:rsidRPr="008952AE" w:rsidRDefault="005637CC" w:rsidP="00257117">
            <w:pPr>
              <w:jc w:val="right"/>
              <w:rPr>
                <w:rFonts w:ascii="Arial" w:hAnsi="Arial" w:cs="Arial"/>
                <w:color w:val="000000"/>
                <w:sz w:val="16"/>
                <w:szCs w:val="16"/>
              </w:rPr>
            </w:pPr>
          </w:p>
        </w:tc>
        <w:tc>
          <w:tcPr>
            <w:tcW w:w="462" w:type="pct"/>
            <w:tcBorders>
              <w:top w:val="nil"/>
              <w:left w:val="nil"/>
              <w:bottom w:val="single" w:sz="4" w:space="0" w:color="auto"/>
              <w:right w:val="nil"/>
            </w:tcBorders>
            <w:noWrap/>
            <w:vAlign w:val="bottom"/>
            <w:hideMark/>
          </w:tcPr>
          <w:p w14:paraId="1074A606" w14:textId="77777777" w:rsidR="005637CC" w:rsidRPr="008952AE" w:rsidRDefault="005637CC" w:rsidP="00257117">
            <w:pPr>
              <w:jc w:val="right"/>
              <w:rPr>
                <w:rFonts w:ascii="Arial" w:hAnsi="Arial" w:cs="Arial"/>
                <w:color w:val="000000"/>
                <w:sz w:val="16"/>
                <w:szCs w:val="16"/>
              </w:rPr>
            </w:pPr>
            <w:r w:rsidRPr="008952AE">
              <w:rPr>
                <w:rFonts w:ascii="Arial" w:hAnsi="Arial" w:cs="Arial"/>
                <w:color w:val="000000"/>
                <w:sz w:val="16"/>
                <w:szCs w:val="16"/>
              </w:rPr>
              <w:t>-</w:t>
            </w:r>
          </w:p>
        </w:tc>
        <w:tc>
          <w:tcPr>
            <w:tcW w:w="63" w:type="pct"/>
            <w:tcBorders>
              <w:top w:val="nil"/>
              <w:left w:val="nil"/>
              <w:bottom w:val="nil"/>
              <w:right w:val="nil"/>
            </w:tcBorders>
            <w:vAlign w:val="bottom"/>
            <w:hideMark/>
          </w:tcPr>
          <w:p w14:paraId="6611FB82" w14:textId="77777777" w:rsidR="005637CC" w:rsidRPr="008952AE" w:rsidRDefault="005637CC" w:rsidP="00257117">
            <w:pPr>
              <w:jc w:val="right"/>
              <w:rPr>
                <w:rFonts w:ascii="Arial" w:hAnsi="Arial" w:cs="Arial"/>
                <w:color w:val="000000"/>
                <w:sz w:val="16"/>
                <w:szCs w:val="16"/>
              </w:rPr>
            </w:pPr>
          </w:p>
        </w:tc>
        <w:tc>
          <w:tcPr>
            <w:tcW w:w="497" w:type="pct"/>
            <w:tcBorders>
              <w:top w:val="nil"/>
              <w:left w:val="nil"/>
              <w:bottom w:val="single" w:sz="4" w:space="0" w:color="auto"/>
              <w:right w:val="nil"/>
            </w:tcBorders>
            <w:noWrap/>
            <w:vAlign w:val="bottom"/>
            <w:hideMark/>
          </w:tcPr>
          <w:p w14:paraId="5AEAA76E" w14:textId="77777777" w:rsidR="005637CC" w:rsidRPr="008952AE" w:rsidRDefault="005637CC" w:rsidP="00257117">
            <w:pPr>
              <w:jc w:val="right"/>
              <w:rPr>
                <w:rFonts w:ascii="Arial" w:hAnsi="Arial" w:cs="Arial"/>
                <w:color w:val="000000"/>
                <w:sz w:val="16"/>
                <w:szCs w:val="16"/>
              </w:rPr>
            </w:pPr>
            <w:r w:rsidRPr="008952AE">
              <w:rPr>
                <w:rFonts w:ascii="Arial" w:hAnsi="Arial" w:cs="Arial"/>
                <w:color w:val="000000"/>
                <w:sz w:val="16"/>
                <w:szCs w:val="16"/>
              </w:rPr>
              <w:t>(11.500)</w:t>
            </w:r>
          </w:p>
        </w:tc>
        <w:tc>
          <w:tcPr>
            <w:tcW w:w="63" w:type="pct"/>
            <w:tcBorders>
              <w:top w:val="nil"/>
              <w:left w:val="nil"/>
              <w:bottom w:val="nil"/>
              <w:right w:val="nil"/>
            </w:tcBorders>
            <w:vAlign w:val="bottom"/>
            <w:hideMark/>
          </w:tcPr>
          <w:p w14:paraId="772614CE" w14:textId="77777777" w:rsidR="005637CC" w:rsidRPr="008952AE" w:rsidRDefault="005637CC" w:rsidP="00257117">
            <w:pPr>
              <w:jc w:val="right"/>
              <w:rPr>
                <w:rFonts w:ascii="Arial" w:hAnsi="Arial" w:cs="Arial"/>
                <w:color w:val="000000"/>
                <w:sz w:val="16"/>
                <w:szCs w:val="16"/>
              </w:rPr>
            </w:pPr>
          </w:p>
        </w:tc>
        <w:tc>
          <w:tcPr>
            <w:tcW w:w="538" w:type="pct"/>
            <w:tcBorders>
              <w:top w:val="nil"/>
              <w:left w:val="nil"/>
              <w:bottom w:val="single" w:sz="4" w:space="0" w:color="auto"/>
              <w:right w:val="nil"/>
            </w:tcBorders>
            <w:noWrap/>
            <w:vAlign w:val="bottom"/>
            <w:hideMark/>
          </w:tcPr>
          <w:p w14:paraId="0AF9079E" w14:textId="77777777" w:rsidR="005637CC" w:rsidRPr="008952AE" w:rsidRDefault="005637CC" w:rsidP="00257117">
            <w:pPr>
              <w:jc w:val="right"/>
              <w:rPr>
                <w:rFonts w:ascii="Arial" w:hAnsi="Arial" w:cs="Arial"/>
                <w:color w:val="000000"/>
                <w:sz w:val="16"/>
                <w:szCs w:val="16"/>
              </w:rPr>
            </w:pPr>
            <w:r w:rsidRPr="008952AE">
              <w:rPr>
                <w:rFonts w:ascii="Arial" w:hAnsi="Arial" w:cs="Arial"/>
                <w:color w:val="000000"/>
                <w:sz w:val="16"/>
                <w:szCs w:val="16"/>
              </w:rPr>
              <w:t>(11.500)</w:t>
            </w:r>
          </w:p>
        </w:tc>
      </w:tr>
      <w:tr w:rsidR="005637CC" w:rsidRPr="008952AE" w14:paraId="51172113" w14:textId="77777777" w:rsidTr="00257117">
        <w:trPr>
          <w:trHeight w:val="198"/>
        </w:trPr>
        <w:tc>
          <w:tcPr>
            <w:tcW w:w="1607" w:type="pct"/>
            <w:tcBorders>
              <w:top w:val="nil"/>
              <w:left w:val="nil"/>
              <w:bottom w:val="nil"/>
              <w:right w:val="nil"/>
            </w:tcBorders>
            <w:vAlign w:val="bottom"/>
            <w:hideMark/>
          </w:tcPr>
          <w:p w14:paraId="101CED9E" w14:textId="77777777" w:rsidR="005637CC" w:rsidRPr="008952AE" w:rsidRDefault="005637CC" w:rsidP="00257117">
            <w:pPr>
              <w:jc w:val="right"/>
              <w:rPr>
                <w:rFonts w:ascii="Arial" w:hAnsi="Arial" w:cs="Arial"/>
                <w:color w:val="000000"/>
                <w:sz w:val="16"/>
                <w:szCs w:val="16"/>
              </w:rPr>
            </w:pPr>
          </w:p>
        </w:tc>
        <w:tc>
          <w:tcPr>
            <w:tcW w:w="541" w:type="pct"/>
            <w:tcBorders>
              <w:top w:val="single" w:sz="4" w:space="0" w:color="auto"/>
              <w:left w:val="nil"/>
              <w:bottom w:val="nil"/>
              <w:right w:val="nil"/>
            </w:tcBorders>
            <w:noWrap/>
            <w:vAlign w:val="bottom"/>
            <w:hideMark/>
          </w:tcPr>
          <w:p w14:paraId="40D47A79" w14:textId="77777777" w:rsidR="005637CC" w:rsidRPr="008952AE" w:rsidRDefault="005637CC" w:rsidP="00257117">
            <w:pPr>
              <w:ind w:firstLineChars="100" w:firstLine="200"/>
            </w:pPr>
          </w:p>
        </w:tc>
        <w:tc>
          <w:tcPr>
            <w:tcW w:w="63" w:type="pct"/>
            <w:tcBorders>
              <w:top w:val="nil"/>
              <w:left w:val="nil"/>
              <w:bottom w:val="nil"/>
              <w:right w:val="nil"/>
            </w:tcBorders>
            <w:vAlign w:val="bottom"/>
            <w:hideMark/>
          </w:tcPr>
          <w:p w14:paraId="326B5703" w14:textId="77777777" w:rsidR="005637CC" w:rsidRPr="008952AE" w:rsidRDefault="005637CC" w:rsidP="00257117">
            <w:pPr>
              <w:jc w:val="right"/>
            </w:pPr>
          </w:p>
        </w:tc>
        <w:tc>
          <w:tcPr>
            <w:tcW w:w="541" w:type="pct"/>
            <w:tcBorders>
              <w:top w:val="single" w:sz="4" w:space="0" w:color="auto"/>
              <w:left w:val="nil"/>
              <w:bottom w:val="nil"/>
              <w:right w:val="nil"/>
            </w:tcBorders>
            <w:noWrap/>
            <w:vAlign w:val="bottom"/>
            <w:hideMark/>
          </w:tcPr>
          <w:p w14:paraId="5AF5ECDF" w14:textId="77777777" w:rsidR="005637CC" w:rsidRPr="008952AE" w:rsidRDefault="005637CC" w:rsidP="00257117">
            <w:pPr>
              <w:jc w:val="right"/>
            </w:pPr>
          </w:p>
        </w:tc>
        <w:tc>
          <w:tcPr>
            <w:tcW w:w="63" w:type="pct"/>
            <w:tcBorders>
              <w:top w:val="nil"/>
              <w:left w:val="nil"/>
              <w:bottom w:val="nil"/>
              <w:right w:val="nil"/>
            </w:tcBorders>
            <w:vAlign w:val="bottom"/>
            <w:hideMark/>
          </w:tcPr>
          <w:p w14:paraId="278D1E99" w14:textId="77777777" w:rsidR="005637CC" w:rsidRPr="008952AE" w:rsidRDefault="005637CC" w:rsidP="00257117">
            <w:pPr>
              <w:jc w:val="right"/>
            </w:pPr>
          </w:p>
        </w:tc>
        <w:tc>
          <w:tcPr>
            <w:tcW w:w="509" w:type="pct"/>
            <w:tcBorders>
              <w:top w:val="single" w:sz="4" w:space="0" w:color="auto"/>
              <w:left w:val="nil"/>
              <w:bottom w:val="nil"/>
              <w:right w:val="nil"/>
            </w:tcBorders>
            <w:noWrap/>
            <w:vAlign w:val="bottom"/>
            <w:hideMark/>
          </w:tcPr>
          <w:p w14:paraId="6BDBA986" w14:textId="77777777" w:rsidR="005637CC" w:rsidRPr="008952AE" w:rsidRDefault="005637CC" w:rsidP="00257117">
            <w:pPr>
              <w:jc w:val="right"/>
            </w:pPr>
          </w:p>
        </w:tc>
        <w:tc>
          <w:tcPr>
            <w:tcW w:w="53" w:type="pct"/>
            <w:tcBorders>
              <w:top w:val="nil"/>
              <w:left w:val="nil"/>
              <w:bottom w:val="nil"/>
              <w:right w:val="nil"/>
            </w:tcBorders>
            <w:vAlign w:val="bottom"/>
            <w:hideMark/>
          </w:tcPr>
          <w:p w14:paraId="650360A1" w14:textId="77777777" w:rsidR="005637CC" w:rsidRPr="008952AE" w:rsidRDefault="005637CC" w:rsidP="00257117">
            <w:pPr>
              <w:jc w:val="right"/>
            </w:pPr>
          </w:p>
        </w:tc>
        <w:tc>
          <w:tcPr>
            <w:tcW w:w="462" w:type="pct"/>
            <w:tcBorders>
              <w:top w:val="single" w:sz="4" w:space="0" w:color="auto"/>
              <w:left w:val="nil"/>
              <w:bottom w:val="nil"/>
              <w:right w:val="nil"/>
            </w:tcBorders>
            <w:noWrap/>
            <w:vAlign w:val="bottom"/>
            <w:hideMark/>
          </w:tcPr>
          <w:p w14:paraId="4D9EF081" w14:textId="77777777" w:rsidR="005637CC" w:rsidRPr="008952AE" w:rsidRDefault="005637CC" w:rsidP="00257117">
            <w:pPr>
              <w:jc w:val="right"/>
            </w:pPr>
          </w:p>
        </w:tc>
        <w:tc>
          <w:tcPr>
            <w:tcW w:w="63" w:type="pct"/>
            <w:tcBorders>
              <w:top w:val="nil"/>
              <w:left w:val="nil"/>
              <w:bottom w:val="nil"/>
              <w:right w:val="nil"/>
            </w:tcBorders>
            <w:vAlign w:val="bottom"/>
            <w:hideMark/>
          </w:tcPr>
          <w:p w14:paraId="657D73E8" w14:textId="77777777" w:rsidR="005637CC" w:rsidRPr="008952AE" w:rsidRDefault="005637CC" w:rsidP="00257117">
            <w:pPr>
              <w:jc w:val="right"/>
            </w:pPr>
          </w:p>
        </w:tc>
        <w:tc>
          <w:tcPr>
            <w:tcW w:w="497" w:type="pct"/>
            <w:tcBorders>
              <w:top w:val="single" w:sz="4" w:space="0" w:color="auto"/>
              <w:left w:val="nil"/>
              <w:bottom w:val="nil"/>
              <w:right w:val="nil"/>
            </w:tcBorders>
            <w:noWrap/>
            <w:vAlign w:val="bottom"/>
            <w:hideMark/>
          </w:tcPr>
          <w:p w14:paraId="18D46C77" w14:textId="77777777" w:rsidR="005637CC" w:rsidRPr="008952AE" w:rsidRDefault="005637CC" w:rsidP="00257117">
            <w:pPr>
              <w:jc w:val="right"/>
            </w:pPr>
          </w:p>
        </w:tc>
        <w:tc>
          <w:tcPr>
            <w:tcW w:w="63" w:type="pct"/>
            <w:tcBorders>
              <w:top w:val="nil"/>
              <w:left w:val="nil"/>
              <w:bottom w:val="nil"/>
              <w:right w:val="nil"/>
            </w:tcBorders>
            <w:vAlign w:val="bottom"/>
            <w:hideMark/>
          </w:tcPr>
          <w:p w14:paraId="2851DB43" w14:textId="77777777" w:rsidR="005637CC" w:rsidRPr="008952AE" w:rsidRDefault="005637CC" w:rsidP="00257117">
            <w:pPr>
              <w:jc w:val="right"/>
            </w:pPr>
          </w:p>
        </w:tc>
        <w:tc>
          <w:tcPr>
            <w:tcW w:w="538" w:type="pct"/>
            <w:tcBorders>
              <w:top w:val="single" w:sz="4" w:space="0" w:color="auto"/>
              <w:left w:val="nil"/>
              <w:bottom w:val="nil"/>
              <w:right w:val="nil"/>
            </w:tcBorders>
            <w:noWrap/>
            <w:vAlign w:val="bottom"/>
            <w:hideMark/>
          </w:tcPr>
          <w:p w14:paraId="67555E7F" w14:textId="77777777" w:rsidR="005637CC" w:rsidRPr="008952AE" w:rsidRDefault="005637CC" w:rsidP="00257117">
            <w:pPr>
              <w:jc w:val="right"/>
            </w:pPr>
          </w:p>
        </w:tc>
      </w:tr>
      <w:tr w:rsidR="005637CC" w:rsidRPr="008952AE" w14:paraId="7A94F6B8" w14:textId="77777777" w:rsidTr="00257117">
        <w:trPr>
          <w:trHeight w:val="198"/>
        </w:trPr>
        <w:tc>
          <w:tcPr>
            <w:tcW w:w="1607" w:type="pct"/>
            <w:tcBorders>
              <w:top w:val="nil"/>
              <w:left w:val="nil"/>
              <w:bottom w:val="nil"/>
              <w:right w:val="nil"/>
            </w:tcBorders>
            <w:vAlign w:val="center"/>
            <w:hideMark/>
          </w:tcPr>
          <w:p w14:paraId="7F5CC82A" w14:textId="77777777" w:rsidR="005637CC" w:rsidRPr="008952AE" w:rsidRDefault="005637CC" w:rsidP="00257117">
            <w:pPr>
              <w:rPr>
                <w:rFonts w:ascii="Arial" w:hAnsi="Arial" w:cs="Arial"/>
                <w:b/>
                <w:bCs/>
                <w:color w:val="000000"/>
                <w:sz w:val="16"/>
                <w:szCs w:val="16"/>
              </w:rPr>
            </w:pPr>
            <w:r w:rsidRPr="008952AE">
              <w:rPr>
                <w:rFonts w:ascii="Arial" w:hAnsi="Arial" w:cs="Arial"/>
                <w:b/>
                <w:bCs/>
                <w:color w:val="000000"/>
                <w:sz w:val="16"/>
                <w:szCs w:val="16"/>
              </w:rPr>
              <w:t>Em 31 de março de 2026</w:t>
            </w:r>
          </w:p>
        </w:tc>
        <w:tc>
          <w:tcPr>
            <w:tcW w:w="541" w:type="pct"/>
            <w:tcBorders>
              <w:top w:val="nil"/>
              <w:left w:val="nil"/>
              <w:bottom w:val="double" w:sz="6" w:space="0" w:color="auto"/>
              <w:right w:val="nil"/>
            </w:tcBorders>
            <w:noWrap/>
            <w:vAlign w:val="bottom"/>
            <w:hideMark/>
          </w:tcPr>
          <w:p w14:paraId="2577F389" w14:textId="77777777" w:rsidR="005637CC" w:rsidRPr="008952AE" w:rsidRDefault="005637CC" w:rsidP="00257117">
            <w:pPr>
              <w:jc w:val="right"/>
              <w:rPr>
                <w:rFonts w:ascii="Arial" w:hAnsi="Arial" w:cs="Arial"/>
                <w:color w:val="000000"/>
                <w:sz w:val="16"/>
                <w:szCs w:val="16"/>
              </w:rPr>
            </w:pPr>
            <w:r w:rsidRPr="008952AE">
              <w:rPr>
                <w:rFonts w:ascii="Arial" w:hAnsi="Arial" w:cs="Arial"/>
                <w:color w:val="000000"/>
                <w:sz w:val="16"/>
                <w:szCs w:val="16"/>
              </w:rPr>
              <w:t>10.260</w:t>
            </w:r>
          </w:p>
        </w:tc>
        <w:tc>
          <w:tcPr>
            <w:tcW w:w="63" w:type="pct"/>
            <w:tcBorders>
              <w:top w:val="nil"/>
              <w:left w:val="nil"/>
              <w:bottom w:val="nil"/>
              <w:right w:val="nil"/>
            </w:tcBorders>
            <w:vAlign w:val="bottom"/>
            <w:hideMark/>
          </w:tcPr>
          <w:p w14:paraId="05C6A76A" w14:textId="77777777" w:rsidR="005637CC" w:rsidRPr="008952AE" w:rsidRDefault="005637CC" w:rsidP="00257117">
            <w:pPr>
              <w:jc w:val="right"/>
              <w:rPr>
                <w:rFonts w:ascii="Arial" w:hAnsi="Arial" w:cs="Arial"/>
                <w:color w:val="000000"/>
                <w:sz w:val="16"/>
                <w:szCs w:val="16"/>
              </w:rPr>
            </w:pPr>
          </w:p>
        </w:tc>
        <w:tc>
          <w:tcPr>
            <w:tcW w:w="541" w:type="pct"/>
            <w:tcBorders>
              <w:top w:val="nil"/>
              <w:left w:val="nil"/>
              <w:bottom w:val="double" w:sz="6" w:space="0" w:color="auto"/>
              <w:right w:val="nil"/>
            </w:tcBorders>
            <w:noWrap/>
            <w:vAlign w:val="bottom"/>
            <w:hideMark/>
          </w:tcPr>
          <w:p w14:paraId="31113C6A" w14:textId="77777777" w:rsidR="005637CC" w:rsidRPr="008952AE" w:rsidRDefault="005637CC" w:rsidP="00257117">
            <w:pPr>
              <w:jc w:val="right"/>
              <w:rPr>
                <w:rFonts w:ascii="Arial" w:hAnsi="Arial" w:cs="Arial"/>
                <w:color w:val="000000"/>
                <w:sz w:val="16"/>
                <w:szCs w:val="16"/>
              </w:rPr>
            </w:pPr>
            <w:r w:rsidRPr="008952AE">
              <w:rPr>
                <w:rFonts w:ascii="Arial" w:hAnsi="Arial" w:cs="Arial"/>
                <w:color w:val="000000"/>
                <w:sz w:val="16"/>
                <w:szCs w:val="16"/>
              </w:rPr>
              <w:t>591.170</w:t>
            </w:r>
          </w:p>
        </w:tc>
        <w:tc>
          <w:tcPr>
            <w:tcW w:w="63" w:type="pct"/>
            <w:tcBorders>
              <w:top w:val="nil"/>
              <w:left w:val="nil"/>
              <w:bottom w:val="nil"/>
              <w:right w:val="nil"/>
            </w:tcBorders>
            <w:vAlign w:val="bottom"/>
            <w:hideMark/>
          </w:tcPr>
          <w:p w14:paraId="7D477D1B" w14:textId="77777777" w:rsidR="005637CC" w:rsidRPr="008952AE" w:rsidRDefault="005637CC" w:rsidP="00257117">
            <w:pPr>
              <w:jc w:val="right"/>
              <w:rPr>
                <w:rFonts w:ascii="Arial" w:hAnsi="Arial" w:cs="Arial"/>
                <w:color w:val="000000"/>
                <w:sz w:val="16"/>
                <w:szCs w:val="16"/>
              </w:rPr>
            </w:pPr>
          </w:p>
        </w:tc>
        <w:tc>
          <w:tcPr>
            <w:tcW w:w="509" w:type="pct"/>
            <w:tcBorders>
              <w:top w:val="nil"/>
              <w:left w:val="nil"/>
              <w:bottom w:val="double" w:sz="6" w:space="0" w:color="auto"/>
              <w:right w:val="nil"/>
            </w:tcBorders>
            <w:noWrap/>
            <w:vAlign w:val="bottom"/>
            <w:hideMark/>
          </w:tcPr>
          <w:p w14:paraId="3A976367" w14:textId="77777777" w:rsidR="005637CC" w:rsidRPr="008952AE" w:rsidRDefault="005637CC" w:rsidP="00257117">
            <w:pPr>
              <w:jc w:val="right"/>
              <w:rPr>
                <w:rFonts w:ascii="Arial" w:hAnsi="Arial" w:cs="Arial"/>
                <w:color w:val="000000"/>
                <w:sz w:val="16"/>
                <w:szCs w:val="16"/>
              </w:rPr>
            </w:pPr>
            <w:r w:rsidRPr="008952AE">
              <w:rPr>
                <w:rFonts w:ascii="Arial" w:hAnsi="Arial" w:cs="Arial"/>
                <w:color w:val="000000"/>
                <w:sz w:val="16"/>
                <w:szCs w:val="16"/>
              </w:rPr>
              <w:t>2.052</w:t>
            </w:r>
          </w:p>
        </w:tc>
        <w:tc>
          <w:tcPr>
            <w:tcW w:w="53" w:type="pct"/>
            <w:tcBorders>
              <w:top w:val="nil"/>
              <w:left w:val="nil"/>
              <w:bottom w:val="nil"/>
              <w:right w:val="nil"/>
            </w:tcBorders>
            <w:vAlign w:val="bottom"/>
            <w:hideMark/>
          </w:tcPr>
          <w:p w14:paraId="5CCD4427" w14:textId="77777777" w:rsidR="005637CC" w:rsidRPr="008952AE" w:rsidRDefault="005637CC" w:rsidP="00257117">
            <w:pPr>
              <w:jc w:val="right"/>
              <w:rPr>
                <w:rFonts w:ascii="Arial" w:hAnsi="Arial" w:cs="Arial"/>
                <w:color w:val="000000"/>
                <w:sz w:val="16"/>
                <w:szCs w:val="16"/>
              </w:rPr>
            </w:pPr>
          </w:p>
        </w:tc>
        <w:tc>
          <w:tcPr>
            <w:tcW w:w="462" w:type="pct"/>
            <w:tcBorders>
              <w:top w:val="nil"/>
              <w:left w:val="nil"/>
              <w:bottom w:val="double" w:sz="6" w:space="0" w:color="auto"/>
              <w:right w:val="nil"/>
            </w:tcBorders>
            <w:noWrap/>
            <w:vAlign w:val="bottom"/>
            <w:hideMark/>
          </w:tcPr>
          <w:p w14:paraId="49BC6EEC" w14:textId="77777777" w:rsidR="005637CC" w:rsidRPr="008952AE" w:rsidRDefault="005637CC" w:rsidP="00257117">
            <w:pPr>
              <w:jc w:val="right"/>
              <w:rPr>
                <w:rFonts w:ascii="Arial" w:hAnsi="Arial" w:cs="Arial"/>
                <w:color w:val="000000"/>
                <w:sz w:val="16"/>
                <w:szCs w:val="16"/>
              </w:rPr>
            </w:pPr>
            <w:r w:rsidRPr="008952AE">
              <w:rPr>
                <w:rFonts w:ascii="Arial" w:hAnsi="Arial" w:cs="Arial"/>
                <w:color w:val="000000"/>
                <w:sz w:val="16"/>
                <w:szCs w:val="16"/>
              </w:rPr>
              <w:t>78.890</w:t>
            </w:r>
          </w:p>
        </w:tc>
        <w:tc>
          <w:tcPr>
            <w:tcW w:w="63" w:type="pct"/>
            <w:tcBorders>
              <w:top w:val="nil"/>
              <w:left w:val="nil"/>
              <w:bottom w:val="nil"/>
              <w:right w:val="nil"/>
            </w:tcBorders>
            <w:vAlign w:val="bottom"/>
            <w:hideMark/>
          </w:tcPr>
          <w:p w14:paraId="5CF83D02" w14:textId="77777777" w:rsidR="005637CC" w:rsidRPr="008952AE" w:rsidRDefault="005637CC" w:rsidP="00257117">
            <w:pPr>
              <w:jc w:val="right"/>
              <w:rPr>
                <w:rFonts w:ascii="Arial" w:hAnsi="Arial" w:cs="Arial"/>
                <w:color w:val="000000"/>
                <w:sz w:val="16"/>
                <w:szCs w:val="16"/>
              </w:rPr>
            </w:pPr>
          </w:p>
        </w:tc>
        <w:tc>
          <w:tcPr>
            <w:tcW w:w="497" w:type="pct"/>
            <w:tcBorders>
              <w:top w:val="nil"/>
              <w:left w:val="nil"/>
              <w:bottom w:val="double" w:sz="6" w:space="0" w:color="auto"/>
              <w:right w:val="nil"/>
            </w:tcBorders>
            <w:noWrap/>
            <w:vAlign w:val="bottom"/>
            <w:hideMark/>
          </w:tcPr>
          <w:p w14:paraId="3A49576F" w14:textId="77777777" w:rsidR="005637CC" w:rsidRPr="008952AE" w:rsidRDefault="005637CC" w:rsidP="00257117">
            <w:pPr>
              <w:jc w:val="right"/>
              <w:rPr>
                <w:rFonts w:ascii="Arial" w:hAnsi="Arial" w:cs="Arial"/>
                <w:color w:val="000000"/>
                <w:sz w:val="16"/>
                <w:szCs w:val="16"/>
              </w:rPr>
            </w:pPr>
            <w:r w:rsidRPr="008952AE">
              <w:rPr>
                <w:rFonts w:ascii="Arial" w:hAnsi="Arial" w:cs="Arial"/>
                <w:color w:val="000000"/>
                <w:sz w:val="16"/>
                <w:szCs w:val="16"/>
              </w:rPr>
              <w:t>496.098</w:t>
            </w:r>
          </w:p>
        </w:tc>
        <w:tc>
          <w:tcPr>
            <w:tcW w:w="63" w:type="pct"/>
            <w:tcBorders>
              <w:top w:val="nil"/>
              <w:left w:val="nil"/>
              <w:bottom w:val="nil"/>
              <w:right w:val="nil"/>
            </w:tcBorders>
            <w:vAlign w:val="bottom"/>
            <w:hideMark/>
          </w:tcPr>
          <w:p w14:paraId="2AAC11C5" w14:textId="77777777" w:rsidR="005637CC" w:rsidRPr="008952AE" w:rsidRDefault="005637CC" w:rsidP="00257117">
            <w:pPr>
              <w:jc w:val="right"/>
              <w:rPr>
                <w:rFonts w:ascii="Arial" w:hAnsi="Arial" w:cs="Arial"/>
                <w:color w:val="000000"/>
                <w:sz w:val="16"/>
                <w:szCs w:val="16"/>
              </w:rPr>
            </w:pPr>
          </w:p>
        </w:tc>
        <w:tc>
          <w:tcPr>
            <w:tcW w:w="538" w:type="pct"/>
            <w:tcBorders>
              <w:top w:val="nil"/>
              <w:left w:val="nil"/>
              <w:bottom w:val="double" w:sz="6" w:space="0" w:color="auto"/>
              <w:right w:val="nil"/>
            </w:tcBorders>
            <w:noWrap/>
            <w:vAlign w:val="bottom"/>
            <w:hideMark/>
          </w:tcPr>
          <w:p w14:paraId="2632813E" w14:textId="77777777" w:rsidR="005637CC" w:rsidRPr="008952AE" w:rsidRDefault="005637CC" w:rsidP="00257117">
            <w:pPr>
              <w:jc w:val="right"/>
              <w:rPr>
                <w:rFonts w:ascii="Arial" w:hAnsi="Arial" w:cs="Arial"/>
                <w:color w:val="000000"/>
                <w:sz w:val="16"/>
                <w:szCs w:val="16"/>
              </w:rPr>
            </w:pPr>
            <w:r w:rsidRPr="008952AE">
              <w:rPr>
                <w:rFonts w:ascii="Arial" w:hAnsi="Arial" w:cs="Arial"/>
                <w:color w:val="000000"/>
                <w:sz w:val="16"/>
                <w:szCs w:val="16"/>
              </w:rPr>
              <w:t>1.178.470</w:t>
            </w:r>
          </w:p>
        </w:tc>
      </w:tr>
    </w:tbl>
    <w:p w14:paraId="73138B4A" w14:textId="18C17223" w:rsidR="005637CC" w:rsidRPr="008952AE" w:rsidRDefault="005637CC">
      <w:pPr>
        <w:rPr>
          <w:rFonts w:ascii="Georgia" w:hAnsi="Georgia"/>
          <w:sz w:val="22"/>
          <w:szCs w:val="22"/>
        </w:rPr>
        <w:sectPr w:rsidR="005637CC" w:rsidRPr="008952AE" w:rsidSect="008218DE">
          <w:headerReference w:type="even" r:id="rId28"/>
          <w:headerReference w:type="default" r:id="rId29"/>
          <w:headerReference w:type="first" r:id="rId30"/>
          <w:pgSz w:w="15842" w:h="12242" w:orient="landscape" w:code="1"/>
          <w:pgMar w:top="1418" w:right="567" w:bottom="567" w:left="1418" w:header="1418" w:footer="567" w:gutter="0"/>
          <w:cols w:space="708"/>
          <w:docGrid w:linePitch="360"/>
        </w:sectPr>
      </w:pPr>
    </w:p>
    <w:tbl>
      <w:tblPr>
        <w:tblW w:w="5000" w:type="pct"/>
        <w:tblCellMar>
          <w:left w:w="70" w:type="dxa"/>
          <w:right w:w="70" w:type="dxa"/>
        </w:tblCellMar>
        <w:tblLook w:val="04A0" w:firstRow="1" w:lastRow="0" w:firstColumn="1" w:lastColumn="0" w:noHBand="0" w:noVBand="1"/>
      </w:tblPr>
      <w:tblGrid>
        <w:gridCol w:w="175"/>
        <w:gridCol w:w="6538"/>
        <w:gridCol w:w="1462"/>
        <w:gridCol w:w="212"/>
        <w:gridCol w:w="1534"/>
      </w:tblGrid>
      <w:tr w:rsidR="00C141F8" w:rsidRPr="008952AE" w14:paraId="68554E7D" w14:textId="77777777" w:rsidTr="00C141F8">
        <w:trPr>
          <w:trHeight w:val="227"/>
        </w:trPr>
        <w:tc>
          <w:tcPr>
            <w:tcW w:w="3383" w:type="pct"/>
            <w:gridSpan w:val="2"/>
            <w:tcBorders>
              <w:top w:val="nil"/>
              <w:left w:val="nil"/>
              <w:bottom w:val="nil"/>
              <w:right w:val="nil"/>
            </w:tcBorders>
            <w:noWrap/>
            <w:vAlign w:val="center"/>
            <w:hideMark/>
          </w:tcPr>
          <w:p w14:paraId="1BFFF3B1" w14:textId="77777777" w:rsidR="00C141F8" w:rsidRPr="008952AE" w:rsidRDefault="00C141F8" w:rsidP="00C141F8">
            <w:pPr>
              <w:rPr>
                <w:rFonts w:ascii="Arial" w:hAnsi="Arial" w:cs="Arial"/>
                <w:sz w:val="16"/>
                <w:szCs w:val="16"/>
              </w:rPr>
            </w:pPr>
          </w:p>
        </w:tc>
        <w:tc>
          <w:tcPr>
            <w:tcW w:w="737" w:type="pct"/>
            <w:tcBorders>
              <w:top w:val="nil"/>
              <w:left w:val="nil"/>
              <w:bottom w:val="single" w:sz="8" w:space="0" w:color="auto"/>
              <w:right w:val="nil"/>
            </w:tcBorders>
            <w:noWrap/>
            <w:vAlign w:val="center"/>
            <w:hideMark/>
          </w:tcPr>
          <w:p w14:paraId="4534921F" w14:textId="77777777" w:rsidR="00C141F8" w:rsidRPr="008952AE" w:rsidRDefault="00C141F8" w:rsidP="00C141F8">
            <w:pPr>
              <w:jc w:val="right"/>
              <w:rPr>
                <w:rFonts w:ascii="Arial" w:hAnsi="Arial" w:cs="Arial"/>
                <w:b/>
                <w:bCs/>
                <w:color w:val="000000"/>
                <w:sz w:val="16"/>
                <w:szCs w:val="16"/>
              </w:rPr>
            </w:pPr>
            <w:r w:rsidRPr="008952AE">
              <w:rPr>
                <w:rFonts w:ascii="Arial" w:hAnsi="Arial" w:cs="Arial"/>
                <w:b/>
                <w:bCs/>
                <w:color w:val="000000"/>
                <w:sz w:val="16"/>
                <w:szCs w:val="16"/>
              </w:rPr>
              <w:t>2026</w:t>
            </w:r>
          </w:p>
        </w:tc>
        <w:tc>
          <w:tcPr>
            <w:tcW w:w="107" w:type="pct"/>
            <w:tcBorders>
              <w:top w:val="nil"/>
              <w:left w:val="nil"/>
              <w:bottom w:val="nil"/>
              <w:right w:val="nil"/>
            </w:tcBorders>
            <w:noWrap/>
            <w:vAlign w:val="center"/>
            <w:hideMark/>
          </w:tcPr>
          <w:p w14:paraId="0CD69608" w14:textId="77777777" w:rsidR="00C141F8" w:rsidRPr="008952AE" w:rsidRDefault="00C141F8" w:rsidP="00C141F8">
            <w:pPr>
              <w:jc w:val="right"/>
              <w:rPr>
                <w:rFonts w:ascii="Arial" w:hAnsi="Arial" w:cs="Arial"/>
                <w:b/>
                <w:bCs/>
                <w:color w:val="000000"/>
                <w:sz w:val="16"/>
                <w:szCs w:val="16"/>
              </w:rPr>
            </w:pPr>
          </w:p>
        </w:tc>
        <w:tc>
          <w:tcPr>
            <w:tcW w:w="773" w:type="pct"/>
            <w:tcBorders>
              <w:top w:val="nil"/>
              <w:left w:val="nil"/>
              <w:bottom w:val="single" w:sz="8" w:space="0" w:color="auto"/>
              <w:right w:val="nil"/>
            </w:tcBorders>
            <w:noWrap/>
            <w:vAlign w:val="center"/>
            <w:hideMark/>
          </w:tcPr>
          <w:p w14:paraId="1F4655C6" w14:textId="77777777" w:rsidR="00C141F8" w:rsidRPr="008952AE" w:rsidRDefault="00C141F8" w:rsidP="00C141F8">
            <w:pPr>
              <w:jc w:val="right"/>
              <w:rPr>
                <w:rFonts w:ascii="Arial" w:hAnsi="Arial" w:cs="Arial"/>
                <w:b/>
                <w:bCs/>
                <w:color w:val="000000"/>
                <w:sz w:val="16"/>
                <w:szCs w:val="16"/>
              </w:rPr>
            </w:pPr>
            <w:r w:rsidRPr="008952AE">
              <w:rPr>
                <w:rFonts w:ascii="Arial" w:hAnsi="Arial" w:cs="Arial"/>
                <w:b/>
                <w:bCs/>
                <w:color w:val="000000"/>
                <w:sz w:val="16"/>
                <w:szCs w:val="16"/>
              </w:rPr>
              <w:t>2025</w:t>
            </w:r>
          </w:p>
        </w:tc>
      </w:tr>
      <w:tr w:rsidR="00C141F8" w:rsidRPr="008952AE" w14:paraId="59BFEF97" w14:textId="77777777" w:rsidTr="00C141F8">
        <w:trPr>
          <w:trHeight w:val="227"/>
        </w:trPr>
        <w:tc>
          <w:tcPr>
            <w:tcW w:w="88" w:type="pct"/>
            <w:tcBorders>
              <w:top w:val="nil"/>
              <w:left w:val="nil"/>
              <w:bottom w:val="nil"/>
              <w:right w:val="nil"/>
            </w:tcBorders>
            <w:noWrap/>
            <w:vAlign w:val="center"/>
            <w:hideMark/>
          </w:tcPr>
          <w:p w14:paraId="2BB10F24" w14:textId="77777777" w:rsidR="00C141F8" w:rsidRPr="008952AE" w:rsidRDefault="00C141F8" w:rsidP="00C141F8">
            <w:pPr>
              <w:jc w:val="right"/>
              <w:rPr>
                <w:rFonts w:ascii="Arial" w:hAnsi="Arial" w:cs="Arial"/>
                <w:b/>
                <w:bCs/>
                <w:color w:val="000000"/>
                <w:sz w:val="16"/>
                <w:szCs w:val="16"/>
              </w:rPr>
            </w:pPr>
          </w:p>
        </w:tc>
        <w:tc>
          <w:tcPr>
            <w:tcW w:w="3295" w:type="pct"/>
            <w:tcBorders>
              <w:top w:val="nil"/>
              <w:left w:val="nil"/>
              <w:bottom w:val="nil"/>
              <w:right w:val="nil"/>
            </w:tcBorders>
            <w:noWrap/>
            <w:vAlign w:val="center"/>
            <w:hideMark/>
          </w:tcPr>
          <w:p w14:paraId="429EA9FA" w14:textId="77777777" w:rsidR="00C141F8" w:rsidRPr="008952AE" w:rsidRDefault="00C141F8" w:rsidP="00C141F8">
            <w:pPr>
              <w:rPr>
                <w:rFonts w:ascii="Arial" w:hAnsi="Arial" w:cs="Arial"/>
                <w:sz w:val="16"/>
                <w:szCs w:val="16"/>
              </w:rPr>
            </w:pPr>
          </w:p>
        </w:tc>
        <w:tc>
          <w:tcPr>
            <w:tcW w:w="737" w:type="pct"/>
            <w:tcBorders>
              <w:top w:val="nil"/>
              <w:left w:val="nil"/>
              <w:bottom w:val="nil"/>
              <w:right w:val="nil"/>
            </w:tcBorders>
            <w:noWrap/>
            <w:vAlign w:val="center"/>
            <w:hideMark/>
          </w:tcPr>
          <w:p w14:paraId="5BEBA3C0" w14:textId="77777777" w:rsidR="00C141F8" w:rsidRPr="008952AE" w:rsidRDefault="00C141F8" w:rsidP="00C141F8">
            <w:pPr>
              <w:rPr>
                <w:rFonts w:ascii="Arial" w:hAnsi="Arial" w:cs="Arial"/>
                <w:sz w:val="16"/>
                <w:szCs w:val="16"/>
              </w:rPr>
            </w:pPr>
          </w:p>
        </w:tc>
        <w:tc>
          <w:tcPr>
            <w:tcW w:w="107" w:type="pct"/>
            <w:tcBorders>
              <w:top w:val="nil"/>
              <w:left w:val="nil"/>
              <w:bottom w:val="nil"/>
              <w:right w:val="nil"/>
            </w:tcBorders>
            <w:noWrap/>
            <w:vAlign w:val="center"/>
            <w:hideMark/>
          </w:tcPr>
          <w:p w14:paraId="79F5E4F9" w14:textId="77777777" w:rsidR="00C141F8" w:rsidRPr="008952AE" w:rsidRDefault="00C141F8" w:rsidP="00C141F8">
            <w:pPr>
              <w:jc w:val="right"/>
              <w:rPr>
                <w:rFonts w:ascii="Arial" w:hAnsi="Arial" w:cs="Arial"/>
                <w:sz w:val="16"/>
                <w:szCs w:val="16"/>
              </w:rPr>
            </w:pPr>
          </w:p>
        </w:tc>
        <w:tc>
          <w:tcPr>
            <w:tcW w:w="773" w:type="pct"/>
            <w:tcBorders>
              <w:top w:val="nil"/>
              <w:left w:val="nil"/>
              <w:bottom w:val="nil"/>
              <w:right w:val="nil"/>
            </w:tcBorders>
            <w:noWrap/>
            <w:vAlign w:val="center"/>
            <w:hideMark/>
          </w:tcPr>
          <w:p w14:paraId="695E17B2" w14:textId="77777777" w:rsidR="00C141F8" w:rsidRPr="008952AE" w:rsidRDefault="00C141F8" w:rsidP="00C141F8">
            <w:pPr>
              <w:jc w:val="right"/>
              <w:rPr>
                <w:rFonts w:ascii="Arial" w:hAnsi="Arial" w:cs="Arial"/>
                <w:sz w:val="16"/>
                <w:szCs w:val="16"/>
              </w:rPr>
            </w:pPr>
          </w:p>
        </w:tc>
      </w:tr>
      <w:tr w:rsidR="00C141F8" w:rsidRPr="008952AE" w14:paraId="0F6197D8" w14:textId="77777777" w:rsidTr="00C141F8">
        <w:trPr>
          <w:trHeight w:val="227"/>
        </w:trPr>
        <w:tc>
          <w:tcPr>
            <w:tcW w:w="3383" w:type="pct"/>
            <w:gridSpan w:val="2"/>
            <w:tcBorders>
              <w:top w:val="nil"/>
              <w:left w:val="nil"/>
              <w:bottom w:val="nil"/>
              <w:right w:val="nil"/>
            </w:tcBorders>
            <w:noWrap/>
            <w:vAlign w:val="center"/>
            <w:hideMark/>
          </w:tcPr>
          <w:p w14:paraId="33574B39" w14:textId="77777777" w:rsidR="00C141F8" w:rsidRPr="008952AE" w:rsidRDefault="00C141F8" w:rsidP="00C141F8">
            <w:pPr>
              <w:rPr>
                <w:rFonts w:ascii="Arial" w:hAnsi="Arial" w:cs="Arial"/>
                <w:b/>
                <w:bCs/>
                <w:color w:val="000000"/>
                <w:sz w:val="16"/>
                <w:szCs w:val="16"/>
              </w:rPr>
            </w:pPr>
            <w:r w:rsidRPr="008952AE">
              <w:rPr>
                <w:rFonts w:ascii="Arial" w:hAnsi="Arial" w:cs="Arial"/>
                <w:b/>
                <w:bCs/>
                <w:color w:val="000000"/>
                <w:sz w:val="16"/>
                <w:szCs w:val="16"/>
              </w:rPr>
              <w:t>Lucro líquido do período</w:t>
            </w:r>
          </w:p>
        </w:tc>
        <w:tc>
          <w:tcPr>
            <w:tcW w:w="737" w:type="pct"/>
            <w:tcBorders>
              <w:top w:val="nil"/>
              <w:left w:val="nil"/>
              <w:bottom w:val="single" w:sz="8" w:space="0" w:color="auto"/>
              <w:right w:val="nil"/>
            </w:tcBorders>
            <w:vAlign w:val="center"/>
            <w:hideMark/>
          </w:tcPr>
          <w:p w14:paraId="36ED9B9B" w14:textId="28AB6B6F"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507.598</w:t>
            </w:r>
          </w:p>
        </w:tc>
        <w:tc>
          <w:tcPr>
            <w:tcW w:w="107" w:type="pct"/>
            <w:tcBorders>
              <w:top w:val="nil"/>
              <w:left w:val="nil"/>
              <w:bottom w:val="nil"/>
              <w:right w:val="nil"/>
            </w:tcBorders>
            <w:vAlign w:val="center"/>
            <w:hideMark/>
          </w:tcPr>
          <w:p w14:paraId="5477513D" w14:textId="77777777" w:rsidR="00C141F8" w:rsidRPr="008952AE" w:rsidRDefault="00C141F8" w:rsidP="00C141F8">
            <w:pPr>
              <w:jc w:val="right"/>
              <w:rPr>
                <w:rFonts w:ascii="Arial" w:hAnsi="Arial" w:cs="Arial"/>
                <w:color w:val="000000"/>
                <w:sz w:val="16"/>
                <w:szCs w:val="16"/>
              </w:rPr>
            </w:pPr>
          </w:p>
        </w:tc>
        <w:tc>
          <w:tcPr>
            <w:tcW w:w="773" w:type="pct"/>
            <w:tcBorders>
              <w:top w:val="nil"/>
              <w:left w:val="nil"/>
              <w:bottom w:val="single" w:sz="8" w:space="0" w:color="auto"/>
              <w:right w:val="nil"/>
            </w:tcBorders>
            <w:vAlign w:val="center"/>
            <w:hideMark/>
          </w:tcPr>
          <w:p w14:paraId="00747964" w14:textId="08DBC68F"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448.165</w:t>
            </w:r>
          </w:p>
        </w:tc>
      </w:tr>
      <w:tr w:rsidR="00C141F8" w:rsidRPr="008952AE" w14:paraId="6EF7FFD4" w14:textId="77777777" w:rsidTr="00C141F8">
        <w:trPr>
          <w:trHeight w:val="227"/>
        </w:trPr>
        <w:tc>
          <w:tcPr>
            <w:tcW w:w="3383" w:type="pct"/>
            <w:gridSpan w:val="2"/>
            <w:tcBorders>
              <w:top w:val="nil"/>
              <w:left w:val="nil"/>
              <w:bottom w:val="nil"/>
              <w:right w:val="nil"/>
            </w:tcBorders>
            <w:vAlign w:val="center"/>
            <w:hideMark/>
          </w:tcPr>
          <w:p w14:paraId="2E0AFAE2" w14:textId="77777777" w:rsidR="00C141F8" w:rsidRPr="008952AE" w:rsidRDefault="00C141F8" w:rsidP="00C141F8">
            <w:pPr>
              <w:rPr>
                <w:rFonts w:ascii="Arial" w:hAnsi="Arial" w:cs="Arial"/>
                <w:b/>
                <w:bCs/>
                <w:color w:val="000000"/>
                <w:sz w:val="16"/>
                <w:szCs w:val="16"/>
              </w:rPr>
            </w:pPr>
            <w:r w:rsidRPr="008952AE">
              <w:rPr>
                <w:rFonts w:ascii="Arial" w:hAnsi="Arial" w:cs="Arial"/>
                <w:b/>
                <w:bCs/>
                <w:color w:val="000000"/>
                <w:sz w:val="16"/>
                <w:szCs w:val="16"/>
              </w:rPr>
              <w:t>Ajuste de</w:t>
            </w:r>
          </w:p>
        </w:tc>
        <w:tc>
          <w:tcPr>
            <w:tcW w:w="737" w:type="pct"/>
            <w:tcBorders>
              <w:top w:val="nil"/>
              <w:left w:val="nil"/>
              <w:bottom w:val="nil"/>
              <w:right w:val="nil"/>
            </w:tcBorders>
            <w:vAlign w:val="center"/>
            <w:hideMark/>
          </w:tcPr>
          <w:p w14:paraId="76478508" w14:textId="77777777" w:rsidR="00C141F8" w:rsidRPr="008952AE" w:rsidRDefault="00C141F8" w:rsidP="00C141F8">
            <w:pPr>
              <w:rPr>
                <w:rFonts w:ascii="Arial" w:hAnsi="Arial" w:cs="Arial"/>
                <w:b/>
                <w:bCs/>
                <w:color w:val="000000"/>
                <w:sz w:val="16"/>
                <w:szCs w:val="16"/>
              </w:rPr>
            </w:pPr>
          </w:p>
        </w:tc>
        <w:tc>
          <w:tcPr>
            <w:tcW w:w="107" w:type="pct"/>
            <w:tcBorders>
              <w:top w:val="nil"/>
              <w:left w:val="nil"/>
              <w:bottom w:val="nil"/>
              <w:right w:val="nil"/>
            </w:tcBorders>
            <w:vAlign w:val="center"/>
            <w:hideMark/>
          </w:tcPr>
          <w:p w14:paraId="30C76CB2" w14:textId="77777777" w:rsidR="00C141F8" w:rsidRPr="008952AE" w:rsidRDefault="00C141F8" w:rsidP="00C141F8">
            <w:pPr>
              <w:jc w:val="right"/>
              <w:rPr>
                <w:rFonts w:ascii="Arial" w:hAnsi="Arial" w:cs="Arial"/>
                <w:sz w:val="16"/>
                <w:szCs w:val="16"/>
              </w:rPr>
            </w:pPr>
          </w:p>
        </w:tc>
        <w:tc>
          <w:tcPr>
            <w:tcW w:w="773" w:type="pct"/>
            <w:tcBorders>
              <w:top w:val="nil"/>
              <w:left w:val="nil"/>
              <w:bottom w:val="nil"/>
              <w:right w:val="nil"/>
            </w:tcBorders>
            <w:vAlign w:val="center"/>
            <w:hideMark/>
          </w:tcPr>
          <w:p w14:paraId="6DA1B05E" w14:textId="77777777" w:rsidR="00C141F8" w:rsidRPr="008952AE" w:rsidRDefault="00C141F8" w:rsidP="00C141F8">
            <w:pPr>
              <w:jc w:val="right"/>
              <w:rPr>
                <w:rFonts w:ascii="Arial" w:hAnsi="Arial" w:cs="Arial"/>
                <w:sz w:val="16"/>
                <w:szCs w:val="16"/>
              </w:rPr>
            </w:pPr>
          </w:p>
        </w:tc>
      </w:tr>
      <w:tr w:rsidR="00C141F8" w:rsidRPr="008952AE" w14:paraId="3E8A50F7" w14:textId="77777777" w:rsidTr="00C141F8">
        <w:trPr>
          <w:trHeight w:val="227"/>
        </w:trPr>
        <w:tc>
          <w:tcPr>
            <w:tcW w:w="88" w:type="pct"/>
            <w:tcBorders>
              <w:top w:val="nil"/>
              <w:left w:val="nil"/>
              <w:bottom w:val="nil"/>
              <w:right w:val="nil"/>
            </w:tcBorders>
            <w:noWrap/>
            <w:vAlign w:val="bottom"/>
            <w:hideMark/>
          </w:tcPr>
          <w:p w14:paraId="3B1E679E" w14:textId="77777777" w:rsidR="00C141F8" w:rsidRPr="008952AE" w:rsidRDefault="00C141F8" w:rsidP="00C141F8">
            <w:pPr>
              <w:jc w:val="right"/>
              <w:rPr>
                <w:rFonts w:ascii="Arial" w:hAnsi="Arial" w:cs="Arial"/>
                <w:sz w:val="16"/>
                <w:szCs w:val="16"/>
              </w:rPr>
            </w:pPr>
          </w:p>
        </w:tc>
        <w:tc>
          <w:tcPr>
            <w:tcW w:w="3295" w:type="pct"/>
            <w:tcBorders>
              <w:top w:val="nil"/>
              <w:left w:val="nil"/>
              <w:bottom w:val="nil"/>
              <w:right w:val="nil"/>
            </w:tcBorders>
            <w:vAlign w:val="center"/>
            <w:hideMark/>
          </w:tcPr>
          <w:p w14:paraId="1879FF21" w14:textId="77777777" w:rsidR="00C141F8" w:rsidRPr="008952AE" w:rsidRDefault="00C141F8" w:rsidP="00C141F8">
            <w:pPr>
              <w:rPr>
                <w:rFonts w:ascii="Arial" w:hAnsi="Arial" w:cs="Arial"/>
                <w:color w:val="000000"/>
                <w:sz w:val="16"/>
                <w:szCs w:val="16"/>
              </w:rPr>
            </w:pPr>
            <w:r w:rsidRPr="008952AE">
              <w:rPr>
                <w:rFonts w:ascii="Arial" w:hAnsi="Arial" w:cs="Arial"/>
                <w:color w:val="000000"/>
                <w:sz w:val="16"/>
                <w:szCs w:val="16"/>
              </w:rPr>
              <w:t>Depreciação e amortização</w:t>
            </w:r>
          </w:p>
        </w:tc>
        <w:tc>
          <w:tcPr>
            <w:tcW w:w="737" w:type="pct"/>
            <w:tcBorders>
              <w:top w:val="nil"/>
              <w:left w:val="nil"/>
              <w:bottom w:val="nil"/>
              <w:right w:val="nil"/>
            </w:tcBorders>
            <w:vAlign w:val="center"/>
            <w:hideMark/>
          </w:tcPr>
          <w:p w14:paraId="1B3D4997" w14:textId="4117C909"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966</w:t>
            </w:r>
          </w:p>
        </w:tc>
        <w:tc>
          <w:tcPr>
            <w:tcW w:w="107" w:type="pct"/>
            <w:tcBorders>
              <w:top w:val="nil"/>
              <w:left w:val="nil"/>
              <w:bottom w:val="nil"/>
              <w:right w:val="nil"/>
            </w:tcBorders>
            <w:vAlign w:val="center"/>
            <w:hideMark/>
          </w:tcPr>
          <w:p w14:paraId="193CECF7" w14:textId="77777777" w:rsidR="00C141F8" w:rsidRPr="008952AE" w:rsidRDefault="00C141F8" w:rsidP="00C141F8">
            <w:pPr>
              <w:jc w:val="right"/>
              <w:rPr>
                <w:rFonts w:ascii="Arial" w:hAnsi="Arial" w:cs="Arial"/>
                <w:color w:val="000000"/>
                <w:sz w:val="16"/>
                <w:szCs w:val="16"/>
              </w:rPr>
            </w:pPr>
          </w:p>
        </w:tc>
        <w:tc>
          <w:tcPr>
            <w:tcW w:w="773" w:type="pct"/>
            <w:tcBorders>
              <w:top w:val="nil"/>
              <w:left w:val="nil"/>
              <w:bottom w:val="nil"/>
              <w:right w:val="nil"/>
            </w:tcBorders>
            <w:vAlign w:val="center"/>
            <w:hideMark/>
          </w:tcPr>
          <w:p w14:paraId="515B81AB" w14:textId="55D246CD"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868</w:t>
            </w:r>
          </w:p>
        </w:tc>
      </w:tr>
      <w:tr w:rsidR="00C141F8" w:rsidRPr="008952AE" w14:paraId="6D4F59E9" w14:textId="77777777" w:rsidTr="00C141F8">
        <w:trPr>
          <w:trHeight w:val="227"/>
        </w:trPr>
        <w:tc>
          <w:tcPr>
            <w:tcW w:w="88" w:type="pct"/>
            <w:tcBorders>
              <w:top w:val="nil"/>
              <w:left w:val="nil"/>
              <w:bottom w:val="nil"/>
              <w:right w:val="nil"/>
            </w:tcBorders>
            <w:noWrap/>
            <w:vAlign w:val="center"/>
            <w:hideMark/>
          </w:tcPr>
          <w:p w14:paraId="5B50F762" w14:textId="77777777" w:rsidR="00C141F8" w:rsidRPr="008952AE" w:rsidRDefault="00C141F8" w:rsidP="00C141F8">
            <w:pPr>
              <w:jc w:val="right"/>
              <w:rPr>
                <w:rFonts w:ascii="Arial" w:hAnsi="Arial" w:cs="Arial"/>
                <w:color w:val="000000"/>
                <w:sz w:val="16"/>
                <w:szCs w:val="16"/>
              </w:rPr>
            </w:pPr>
          </w:p>
        </w:tc>
        <w:tc>
          <w:tcPr>
            <w:tcW w:w="3295" w:type="pct"/>
            <w:tcBorders>
              <w:top w:val="nil"/>
              <w:left w:val="nil"/>
              <w:bottom w:val="nil"/>
              <w:right w:val="nil"/>
            </w:tcBorders>
            <w:vAlign w:val="center"/>
            <w:hideMark/>
          </w:tcPr>
          <w:p w14:paraId="4C2F5AC5" w14:textId="77777777" w:rsidR="00C141F8" w:rsidRPr="008952AE" w:rsidRDefault="00C141F8" w:rsidP="00C141F8">
            <w:pPr>
              <w:rPr>
                <w:rFonts w:ascii="Arial" w:hAnsi="Arial" w:cs="Arial"/>
                <w:color w:val="000000"/>
                <w:sz w:val="16"/>
                <w:szCs w:val="16"/>
              </w:rPr>
            </w:pPr>
            <w:r w:rsidRPr="008952AE">
              <w:rPr>
                <w:rFonts w:ascii="Arial" w:hAnsi="Arial" w:cs="Arial"/>
                <w:color w:val="000000"/>
                <w:sz w:val="16"/>
                <w:szCs w:val="16"/>
              </w:rPr>
              <w:t>Receitas financeiras</w:t>
            </w:r>
          </w:p>
        </w:tc>
        <w:tc>
          <w:tcPr>
            <w:tcW w:w="737" w:type="pct"/>
            <w:tcBorders>
              <w:top w:val="nil"/>
              <w:left w:val="nil"/>
              <w:bottom w:val="nil"/>
              <w:right w:val="nil"/>
            </w:tcBorders>
            <w:vAlign w:val="center"/>
            <w:hideMark/>
          </w:tcPr>
          <w:p w14:paraId="4FBA0E2F" w14:textId="12631522"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(65.740)</w:t>
            </w:r>
          </w:p>
        </w:tc>
        <w:tc>
          <w:tcPr>
            <w:tcW w:w="107" w:type="pct"/>
            <w:tcBorders>
              <w:top w:val="nil"/>
              <w:left w:val="nil"/>
              <w:bottom w:val="nil"/>
              <w:right w:val="nil"/>
            </w:tcBorders>
            <w:vAlign w:val="center"/>
            <w:hideMark/>
          </w:tcPr>
          <w:p w14:paraId="2FBEFA04" w14:textId="77777777" w:rsidR="00C141F8" w:rsidRPr="008952AE" w:rsidRDefault="00C141F8" w:rsidP="00C141F8">
            <w:pPr>
              <w:jc w:val="right"/>
              <w:rPr>
                <w:rFonts w:ascii="Arial" w:hAnsi="Arial" w:cs="Arial"/>
                <w:color w:val="000000"/>
                <w:sz w:val="16"/>
                <w:szCs w:val="16"/>
              </w:rPr>
            </w:pPr>
          </w:p>
        </w:tc>
        <w:tc>
          <w:tcPr>
            <w:tcW w:w="773" w:type="pct"/>
            <w:tcBorders>
              <w:top w:val="nil"/>
              <w:left w:val="nil"/>
              <w:bottom w:val="nil"/>
              <w:right w:val="nil"/>
            </w:tcBorders>
            <w:vAlign w:val="center"/>
            <w:hideMark/>
          </w:tcPr>
          <w:p w14:paraId="4C8A363B" w14:textId="141C3309"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(46.048)</w:t>
            </w:r>
          </w:p>
        </w:tc>
      </w:tr>
      <w:tr w:rsidR="00C141F8" w:rsidRPr="008952AE" w14:paraId="05DB3C05" w14:textId="77777777" w:rsidTr="00C141F8">
        <w:trPr>
          <w:trHeight w:val="227"/>
        </w:trPr>
        <w:tc>
          <w:tcPr>
            <w:tcW w:w="88" w:type="pct"/>
            <w:tcBorders>
              <w:top w:val="nil"/>
              <w:left w:val="nil"/>
              <w:bottom w:val="nil"/>
              <w:right w:val="nil"/>
            </w:tcBorders>
            <w:noWrap/>
            <w:vAlign w:val="bottom"/>
            <w:hideMark/>
          </w:tcPr>
          <w:p w14:paraId="18392FBD" w14:textId="77777777" w:rsidR="00C141F8" w:rsidRPr="008952AE" w:rsidRDefault="00C141F8" w:rsidP="00C141F8">
            <w:pPr>
              <w:jc w:val="right"/>
              <w:rPr>
                <w:rFonts w:ascii="Arial" w:hAnsi="Arial" w:cs="Arial"/>
                <w:color w:val="000000"/>
                <w:sz w:val="16"/>
                <w:szCs w:val="16"/>
              </w:rPr>
            </w:pPr>
          </w:p>
        </w:tc>
        <w:tc>
          <w:tcPr>
            <w:tcW w:w="3295" w:type="pct"/>
            <w:tcBorders>
              <w:top w:val="nil"/>
              <w:left w:val="nil"/>
              <w:bottom w:val="nil"/>
              <w:right w:val="nil"/>
            </w:tcBorders>
            <w:vAlign w:val="center"/>
            <w:hideMark/>
          </w:tcPr>
          <w:p w14:paraId="64E9354F" w14:textId="77777777" w:rsidR="00C141F8" w:rsidRPr="008952AE" w:rsidRDefault="00C141F8" w:rsidP="00C141F8">
            <w:pPr>
              <w:rPr>
                <w:rFonts w:ascii="Arial" w:hAnsi="Arial" w:cs="Arial"/>
                <w:color w:val="000000"/>
                <w:sz w:val="16"/>
                <w:szCs w:val="16"/>
              </w:rPr>
            </w:pPr>
            <w:r w:rsidRPr="008952AE">
              <w:rPr>
                <w:rFonts w:ascii="Arial" w:hAnsi="Arial" w:cs="Arial"/>
                <w:color w:val="000000"/>
                <w:sz w:val="16"/>
                <w:szCs w:val="16"/>
              </w:rPr>
              <w:t>Despesas financeiras</w:t>
            </w:r>
          </w:p>
        </w:tc>
        <w:tc>
          <w:tcPr>
            <w:tcW w:w="737" w:type="pct"/>
            <w:tcBorders>
              <w:top w:val="nil"/>
              <w:left w:val="nil"/>
              <w:bottom w:val="nil"/>
              <w:right w:val="nil"/>
            </w:tcBorders>
            <w:vAlign w:val="center"/>
            <w:hideMark/>
          </w:tcPr>
          <w:p w14:paraId="61AEF4C2" w14:textId="7FC61649"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307</w:t>
            </w:r>
          </w:p>
        </w:tc>
        <w:tc>
          <w:tcPr>
            <w:tcW w:w="107" w:type="pct"/>
            <w:tcBorders>
              <w:top w:val="nil"/>
              <w:left w:val="nil"/>
              <w:bottom w:val="nil"/>
              <w:right w:val="nil"/>
            </w:tcBorders>
            <w:vAlign w:val="center"/>
            <w:hideMark/>
          </w:tcPr>
          <w:p w14:paraId="0FF0A73F" w14:textId="77777777" w:rsidR="00C141F8" w:rsidRPr="008952AE" w:rsidRDefault="00C141F8" w:rsidP="00C141F8">
            <w:pPr>
              <w:jc w:val="right"/>
              <w:rPr>
                <w:rFonts w:ascii="Arial" w:hAnsi="Arial" w:cs="Arial"/>
                <w:color w:val="000000"/>
                <w:sz w:val="16"/>
                <w:szCs w:val="16"/>
              </w:rPr>
            </w:pPr>
          </w:p>
        </w:tc>
        <w:tc>
          <w:tcPr>
            <w:tcW w:w="773" w:type="pct"/>
            <w:tcBorders>
              <w:top w:val="nil"/>
              <w:left w:val="nil"/>
              <w:bottom w:val="nil"/>
              <w:right w:val="nil"/>
            </w:tcBorders>
            <w:vAlign w:val="center"/>
            <w:hideMark/>
          </w:tcPr>
          <w:p w14:paraId="1E4CDD87" w14:textId="4F39615A"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1.224</w:t>
            </w:r>
          </w:p>
        </w:tc>
      </w:tr>
      <w:tr w:rsidR="00C141F8" w:rsidRPr="008952AE" w14:paraId="08506D60" w14:textId="77777777" w:rsidTr="00C141F8">
        <w:trPr>
          <w:trHeight w:val="227"/>
        </w:trPr>
        <w:tc>
          <w:tcPr>
            <w:tcW w:w="88" w:type="pct"/>
            <w:tcBorders>
              <w:top w:val="nil"/>
              <w:left w:val="nil"/>
              <w:bottom w:val="nil"/>
              <w:right w:val="nil"/>
            </w:tcBorders>
            <w:noWrap/>
            <w:vAlign w:val="bottom"/>
            <w:hideMark/>
          </w:tcPr>
          <w:p w14:paraId="469A333B" w14:textId="77777777" w:rsidR="00C141F8" w:rsidRPr="008952AE" w:rsidRDefault="00C141F8" w:rsidP="00C141F8">
            <w:pPr>
              <w:jc w:val="right"/>
              <w:rPr>
                <w:rFonts w:ascii="Arial" w:hAnsi="Arial" w:cs="Arial"/>
                <w:color w:val="000000"/>
                <w:sz w:val="16"/>
                <w:szCs w:val="16"/>
              </w:rPr>
            </w:pPr>
          </w:p>
        </w:tc>
        <w:tc>
          <w:tcPr>
            <w:tcW w:w="3295" w:type="pct"/>
            <w:tcBorders>
              <w:top w:val="nil"/>
              <w:left w:val="nil"/>
              <w:bottom w:val="nil"/>
              <w:right w:val="nil"/>
            </w:tcBorders>
            <w:vAlign w:val="center"/>
            <w:hideMark/>
          </w:tcPr>
          <w:p w14:paraId="24AC26BE" w14:textId="77777777" w:rsidR="00C141F8" w:rsidRPr="008952AE" w:rsidRDefault="00C141F8" w:rsidP="00C141F8">
            <w:pPr>
              <w:rPr>
                <w:rFonts w:ascii="Arial" w:hAnsi="Arial" w:cs="Arial"/>
                <w:color w:val="000000"/>
                <w:sz w:val="16"/>
                <w:szCs w:val="16"/>
              </w:rPr>
            </w:pPr>
            <w:r w:rsidRPr="008952AE">
              <w:rPr>
                <w:rFonts w:ascii="Arial" w:hAnsi="Arial" w:cs="Arial"/>
                <w:color w:val="000000"/>
                <w:sz w:val="16"/>
                <w:szCs w:val="16"/>
              </w:rPr>
              <w:t>Resultado com participações societárias</w:t>
            </w:r>
          </w:p>
        </w:tc>
        <w:tc>
          <w:tcPr>
            <w:tcW w:w="737" w:type="pct"/>
            <w:tcBorders>
              <w:top w:val="nil"/>
              <w:left w:val="nil"/>
              <w:bottom w:val="nil"/>
              <w:right w:val="nil"/>
            </w:tcBorders>
            <w:vAlign w:val="center"/>
            <w:hideMark/>
          </w:tcPr>
          <w:p w14:paraId="7B57055C" w14:textId="7822979D"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(307)</w:t>
            </w:r>
          </w:p>
        </w:tc>
        <w:tc>
          <w:tcPr>
            <w:tcW w:w="107" w:type="pct"/>
            <w:tcBorders>
              <w:top w:val="nil"/>
              <w:left w:val="nil"/>
              <w:bottom w:val="nil"/>
              <w:right w:val="nil"/>
            </w:tcBorders>
            <w:vAlign w:val="center"/>
            <w:hideMark/>
          </w:tcPr>
          <w:p w14:paraId="54759F6B" w14:textId="77777777" w:rsidR="00C141F8" w:rsidRPr="008952AE" w:rsidRDefault="00C141F8" w:rsidP="00C141F8">
            <w:pPr>
              <w:jc w:val="right"/>
              <w:rPr>
                <w:rFonts w:ascii="Arial" w:hAnsi="Arial" w:cs="Arial"/>
                <w:color w:val="000000"/>
                <w:sz w:val="16"/>
                <w:szCs w:val="16"/>
              </w:rPr>
            </w:pPr>
          </w:p>
        </w:tc>
        <w:tc>
          <w:tcPr>
            <w:tcW w:w="773" w:type="pct"/>
            <w:tcBorders>
              <w:top w:val="nil"/>
              <w:left w:val="nil"/>
              <w:bottom w:val="nil"/>
              <w:right w:val="nil"/>
            </w:tcBorders>
            <w:vAlign w:val="center"/>
            <w:hideMark/>
          </w:tcPr>
          <w:p w14:paraId="3F71B598" w14:textId="68A61211"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663</w:t>
            </w:r>
          </w:p>
        </w:tc>
      </w:tr>
      <w:tr w:rsidR="00C141F8" w:rsidRPr="008952AE" w14:paraId="4A612308" w14:textId="77777777" w:rsidTr="00C141F8">
        <w:trPr>
          <w:trHeight w:val="227"/>
        </w:trPr>
        <w:tc>
          <w:tcPr>
            <w:tcW w:w="88" w:type="pct"/>
            <w:tcBorders>
              <w:top w:val="nil"/>
              <w:left w:val="nil"/>
              <w:bottom w:val="nil"/>
              <w:right w:val="nil"/>
            </w:tcBorders>
            <w:noWrap/>
            <w:vAlign w:val="bottom"/>
            <w:hideMark/>
          </w:tcPr>
          <w:p w14:paraId="1080B799" w14:textId="77777777" w:rsidR="00C141F8" w:rsidRPr="008952AE" w:rsidRDefault="00C141F8" w:rsidP="00C141F8">
            <w:pPr>
              <w:jc w:val="right"/>
              <w:rPr>
                <w:rFonts w:ascii="Arial" w:hAnsi="Arial" w:cs="Arial"/>
                <w:color w:val="000000"/>
                <w:sz w:val="16"/>
                <w:szCs w:val="16"/>
              </w:rPr>
            </w:pPr>
          </w:p>
        </w:tc>
        <w:tc>
          <w:tcPr>
            <w:tcW w:w="3295" w:type="pct"/>
            <w:tcBorders>
              <w:top w:val="nil"/>
              <w:left w:val="nil"/>
              <w:bottom w:val="nil"/>
              <w:right w:val="nil"/>
            </w:tcBorders>
            <w:vAlign w:val="center"/>
            <w:hideMark/>
          </w:tcPr>
          <w:p w14:paraId="35101324" w14:textId="77777777" w:rsidR="00C141F8" w:rsidRPr="008952AE" w:rsidRDefault="00C141F8" w:rsidP="00C141F8">
            <w:pPr>
              <w:rPr>
                <w:rFonts w:ascii="Arial" w:hAnsi="Arial" w:cs="Arial"/>
                <w:color w:val="000000"/>
                <w:sz w:val="16"/>
                <w:szCs w:val="16"/>
              </w:rPr>
            </w:pPr>
            <w:r w:rsidRPr="008952AE">
              <w:rPr>
                <w:rFonts w:ascii="Arial" w:hAnsi="Arial" w:cs="Arial"/>
                <w:color w:val="000000"/>
                <w:sz w:val="16"/>
                <w:szCs w:val="16"/>
              </w:rPr>
              <w:t>Variações em provisões, benefícios e incentivos</w:t>
            </w:r>
          </w:p>
        </w:tc>
        <w:tc>
          <w:tcPr>
            <w:tcW w:w="737" w:type="pct"/>
            <w:tcBorders>
              <w:top w:val="nil"/>
              <w:left w:val="nil"/>
              <w:bottom w:val="nil"/>
              <w:right w:val="nil"/>
            </w:tcBorders>
            <w:vAlign w:val="center"/>
            <w:hideMark/>
          </w:tcPr>
          <w:p w14:paraId="44BB2C83" w14:textId="2BAD1A52"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(5.281)</w:t>
            </w:r>
          </w:p>
        </w:tc>
        <w:tc>
          <w:tcPr>
            <w:tcW w:w="107" w:type="pct"/>
            <w:tcBorders>
              <w:top w:val="nil"/>
              <w:left w:val="nil"/>
              <w:bottom w:val="nil"/>
              <w:right w:val="nil"/>
            </w:tcBorders>
            <w:vAlign w:val="center"/>
            <w:hideMark/>
          </w:tcPr>
          <w:p w14:paraId="5BA76EA9" w14:textId="77777777" w:rsidR="00C141F8" w:rsidRPr="008952AE" w:rsidRDefault="00C141F8" w:rsidP="00C141F8">
            <w:pPr>
              <w:jc w:val="right"/>
              <w:rPr>
                <w:rFonts w:ascii="Arial" w:hAnsi="Arial" w:cs="Arial"/>
                <w:color w:val="000000"/>
                <w:sz w:val="16"/>
                <w:szCs w:val="16"/>
              </w:rPr>
            </w:pPr>
          </w:p>
        </w:tc>
        <w:tc>
          <w:tcPr>
            <w:tcW w:w="773" w:type="pct"/>
            <w:tcBorders>
              <w:top w:val="nil"/>
              <w:left w:val="nil"/>
              <w:bottom w:val="nil"/>
              <w:right w:val="nil"/>
            </w:tcBorders>
            <w:vAlign w:val="center"/>
            <w:hideMark/>
          </w:tcPr>
          <w:p w14:paraId="414D37C4" w14:textId="16512B04"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(818)</w:t>
            </w:r>
          </w:p>
        </w:tc>
      </w:tr>
      <w:tr w:rsidR="00C141F8" w:rsidRPr="008952AE" w14:paraId="13EAAA43" w14:textId="77777777" w:rsidTr="00C141F8">
        <w:trPr>
          <w:trHeight w:val="227"/>
        </w:trPr>
        <w:tc>
          <w:tcPr>
            <w:tcW w:w="88" w:type="pct"/>
            <w:tcBorders>
              <w:top w:val="nil"/>
              <w:left w:val="nil"/>
              <w:bottom w:val="nil"/>
              <w:right w:val="nil"/>
            </w:tcBorders>
            <w:noWrap/>
            <w:vAlign w:val="center"/>
            <w:hideMark/>
          </w:tcPr>
          <w:p w14:paraId="0B89D907" w14:textId="77777777" w:rsidR="00C141F8" w:rsidRPr="008952AE" w:rsidRDefault="00C141F8" w:rsidP="00C141F8">
            <w:pPr>
              <w:jc w:val="right"/>
              <w:rPr>
                <w:rFonts w:ascii="Arial" w:hAnsi="Arial" w:cs="Arial"/>
                <w:color w:val="000000"/>
                <w:sz w:val="16"/>
                <w:szCs w:val="16"/>
              </w:rPr>
            </w:pPr>
          </w:p>
        </w:tc>
        <w:tc>
          <w:tcPr>
            <w:tcW w:w="3295" w:type="pct"/>
            <w:tcBorders>
              <w:top w:val="nil"/>
              <w:left w:val="nil"/>
              <w:bottom w:val="nil"/>
              <w:right w:val="nil"/>
            </w:tcBorders>
            <w:vAlign w:val="center"/>
            <w:hideMark/>
          </w:tcPr>
          <w:p w14:paraId="4257A355" w14:textId="77777777" w:rsidR="00C141F8" w:rsidRPr="008952AE" w:rsidRDefault="00C141F8" w:rsidP="00C141F8">
            <w:pPr>
              <w:rPr>
                <w:rFonts w:ascii="Arial" w:hAnsi="Arial" w:cs="Arial"/>
                <w:sz w:val="16"/>
                <w:szCs w:val="16"/>
              </w:rPr>
            </w:pPr>
          </w:p>
        </w:tc>
        <w:tc>
          <w:tcPr>
            <w:tcW w:w="737" w:type="pct"/>
            <w:tcBorders>
              <w:top w:val="nil"/>
              <w:left w:val="nil"/>
              <w:bottom w:val="nil"/>
              <w:right w:val="nil"/>
            </w:tcBorders>
            <w:vAlign w:val="center"/>
            <w:hideMark/>
          </w:tcPr>
          <w:p w14:paraId="3721B9CA" w14:textId="77777777" w:rsidR="00C141F8" w:rsidRPr="008952AE" w:rsidRDefault="00C141F8" w:rsidP="00C141F8">
            <w:pPr>
              <w:rPr>
                <w:rFonts w:ascii="Arial" w:hAnsi="Arial" w:cs="Arial"/>
                <w:sz w:val="16"/>
                <w:szCs w:val="16"/>
              </w:rPr>
            </w:pPr>
          </w:p>
        </w:tc>
        <w:tc>
          <w:tcPr>
            <w:tcW w:w="107" w:type="pct"/>
            <w:tcBorders>
              <w:top w:val="nil"/>
              <w:left w:val="nil"/>
              <w:bottom w:val="nil"/>
              <w:right w:val="nil"/>
            </w:tcBorders>
            <w:vAlign w:val="center"/>
            <w:hideMark/>
          </w:tcPr>
          <w:p w14:paraId="23E13FEB" w14:textId="77777777" w:rsidR="00C141F8" w:rsidRPr="008952AE" w:rsidRDefault="00C141F8" w:rsidP="00C141F8">
            <w:pPr>
              <w:jc w:val="right"/>
              <w:rPr>
                <w:rFonts w:ascii="Arial" w:hAnsi="Arial" w:cs="Arial"/>
                <w:sz w:val="16"/>
                <w:szCs w:val="16"/>
              </w:rPr>
            </w:pPr>
          </w:p>
        </w:tc>
        <w:tc>
          <w:tcPr>
            <w:tcW w:w="773" w:type="pct"/>
            <w:tcBorders>
              <w:top w:val="nil"/>
              <w:left w:val="nil"/>
              <w:bottom w:val="nil"/>
              <w:right w:val="nil"/>
            </w:tcBorders>
            <w:vAlign w:val="center"/>
            <w:hideMark/>
          </w:tcPr>
          <w:p w14:paraId="135DE36E" w14:textId="77777777" w:rsidR="00C141F8" w:rsidRPr="008952AE" w:rsidRDefault="00C141F8" w:rsidP="00C141F8">
            <w:pPr>
              <w:jc w:val="right"/>
              <w:rPr>
                <w:rFonts w:ascii="Arial" w:hAnsi="Arial" w:cs="Arial"/>
                <w:sz w:val="16"/>
                <w:szCs w:val="16"/>
              </w:rPr>
            </w:pPr>
          </w:p>
        </w:tc>
      </w:tr>
      <w:tr w:rsidR="00C141F8" w:rsidRPr="008952AE" w14:paraId="1C519EEC" w14:textId="77777777" w:rsidTr="00C141F8">
        <w:trPr>
          <w:trHeight w:val="227"/>
        </w:trPr>
        <w:tc>
          <w:tcPr>
            <w:tcW w:w="3383" w:type="pct"/>
            <w:gridSpan w:val="2"/>
            <w:tcBorders>
              <w:top w:val="nil"/>
              <w:left w:val="nil"/>
              <w:bottom w:val="nil"/>
              <w:right w:val="nil"/>
            </w:tcBorders>
            <w:noWrap/>
            <w:vAlign w:val="center"/>
            <w:hideMark/>
          </w:tcPr>
          <w:p w14:paraId="2C9281C4" w14:textId="77777777" w:rsidR="00C141F8" w:rsidRPr="008952AE" w:rsidRDefault="00C141F8" w:rsidP="00C141F8">
            <w:pPr>
              <w:rPr>
                <w:rFonts w:ascii="Arial" w:hAnsi="Arial" w:cs="Arial"/>
                <w:b/>
                <w:bCs/>
                <w:color w:val="000000"/>
                <w:sz w:val="16"/>
                <w:szCs w:val="16"/>
              </w:rPr>
            </w:pPr>
            <w:r w:rsidRPr="008952AE">
              <w:rPr>
                <w:rFonts w:ascii="Arial" w:hAnsi="Arial" w:cs="Arial"/>
                <w:b/>
                <w:bCs/>
                <w:color w:val="000000"/>
                <w:sz w:val="16"/>
                <w:szCs w:val="16"/>
              </w:rPr>
              <w:t>Ajustes de capital de giro</w:t>
            </w:r>
          </w:p>
        </w:tc>
        <w:tc>
          <w:tcPr>
            <w:tcW w:w="737" w:type="pct"/>
            <w:tcBorders>
              <w:top w:val="nil"/>
              <w:left w:val="nil"/>
              <w:bottom w:val="nil"/>
              <w:right w:val="nil"/>
            </w:tcBorders>
            <w:noWrap/>
            <w:vAlign w:val="bottom"/>
            <w:hideMark/>
          </w:tcPr>
          <w:p w14:paraId="0B89033D" w14:textId="77777777" w:rsidR="00C141F8" w:rsidRPr="008952AE" w:rsidRDefault="00C141F8" w:rsidP="00C141F8">
            <w:pPr>
              <w:rPr>
                <w:rFonts w:ascii="Arial" w:hAnsi="Arial" w:cs="Arial"/>
                <w:b/>
                <w:bCs/>
                <w:color w:val="000000"/>
                <w:sz w:val="16"/>
                <w:szCs w:val="16"/>
              </w:rPr>
            </w:pPr>
          </w:p>
        </w:tc>
        <w:tc>
          <w:tcPr>
            <w:tcW w:w="107" w:type="pct"/>
            <w:tcBorders>
              <w:top w:val="nil"/>
              <w:left w:val="nil"/>
              <w:bottom w:val="nil"/>
              <w:right w:val="nil"/>
            </w:tcBorders>
            <w:vAlign w:val="center"/>
            <w:hideMark/>
          </w:tcPr>
          <w:p w14:paraId="224DF622" w14:textId="77777777" w:rsidR="00C141F8" w:rsidRPr="008952AE" w:rsidRDefault="00C141F8" w:rsidP="00C141F8">
            <w:pPr>
              <w:rPr>
                <w:rFonts w:ascii="Arial" w:hAnsi="Arial" w:cs="Arial"/>
                <w:sz w:val="16"/>
                <w:szCs w:val="16"/>
              </w:rPr>
            </w:pPr>
          </w:p>
        </w:tc>
        <w:tc>
          <w:tcPr>
            <w:tcW w:w="773" w:type="pct"/>
            <w:tcBorders>
              <w:top w:val="nil"/>
              <w:left w:val="nil"/>
              <w:bottom w:val="nil"/>
              <w:right w:val="nil"/>
            </w:tcBorders>
            <w:noWrap/>
            <w:vAlign w:val="bottom"/>
            <w:hideMark/>
          </w:tcPr>
          <w:p w14:paraId="23E827F5" w14:textId="77777777" w:rsidR="00C141F8" w:rsidRPr="008952AE" w:rsidRDefault="00C141F8" w:rsidP="00C141F8">
            <w:pPr>
              <w:jc w:val="right"/>
              <w:rPr>
                <w:rFonts w:ascii="Arial" w:hAnsi="Arial" w:cs="Arial"/>
                <w:sz w:val="16"/>
                <w:szCs w:val="16"/>
              </w:rPr>
            </w:pPr>
          </w:p>
        </w:tc>
      </w:tr>
      <w:tr w:rsidR="00C141F8" w:rsidRPr="008952AE" w14:paraId="31E8308F" w14:textId="77777777" w:rsidTr="00C141F8">
        <w:trPr>
          <w:trHeight w:val="227"/>
        </w:trPr>
        <w:tc>
          <w:tcPr>
            <w:tcW w:w="88" w:type="pct"/>
            <w:tcBorders>
              <w:top w:val="nil"/>
              <w:left w:val="nil"/>
              <w:bottom w:val="nil"/>
              <w:right w:val="nil"/>
            </w:tcBorders>
            <w:noWrap/>
            <w:vAlign w:val="center"/>
            <w:hideMark/>
          </w:tcPr>
          <w:p w14:paraId="024A9111" w14:textId="77777777" w:rsidR="00C141F8" w:rsidRPr="008952AE" w:rsidRDefault="00C141F8" w:rsidP="00C141F8">
            <w:pPr>
              <w:rPr>
                <w:rFonts w:ascii="Arial" w:hAnsi="Arial" w:cs="Arial"/>
                <w:sz w:val="16"/>
                <w:szCs w:val="16"/>
              </w:rPr>
            </w:pPr>
          </w:p>
        </w:tc>
        <w:tc>
          <w:tcPr>
            <w:tcW w:w="3295" w:type="pct"/>
            <w:tcBorders>
              <w:top w:val="nil"/>
              <w:left w:val="nil"/>
              <w:bottom w:val="nil"/>
              <w:right w:val="nil"/>
            </w:tcBorders>
            <w:vAlign w:val="center"/>
            <w:hideMark/>
          </w:tcPr>
          <w:p w14:paraId="01ABD7AD" w14:textId="77777777" w:rsidR="00C141F8" w:rsidRPr="008952AE" w:rsidRDefault="00C141F8" w:rsidP="00C141F8">
            <w:pPr>
              <w:rPr>
                <w:rFonts w:ascii="Arial" w:hAnsi="Arial" w:cs="Arial"/>
                <w:color w:val="000000"/>
                <w:sz w:val="16"/>
                <w:szCs w:val="16"/>
              </w:rPr>
            </w:pPr>
            <w:r w:rsidRPr="008952AE">
              <w:rPr>
                <w:rFonts w:ascii="Arial" w:hAnsi="Arial" w:cs="Arial"/>
                <w:color w:val="000000"/>
                <w:sz w:val="16"/>
                <w:szCs w:val="16"/>
              </w:rPr>
              <w:t>Redução de títulos e valores mobiliários para fins de negociação imediata</w:t>
            </w:r>
          </w:p>
        </w:tc>
        <w:tc>
          <w:tcPr>
            <w:tcW w:w="737" w:type="pct"/>
            <w:tcBorders>
              <w:top w:val="nil"/>
              <w:left w:val="nil"/>
              <w:bottom w:val="nil"/>
              <w:right w:val="nil"/>
            </w:tcBorders>
            <w:vAlign w:val="center"/>
            <w:hideMark/>
          </w:tcPr>
          <w:p w14:paraId="387DB88E" w14:textId="53B6FD53"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706.316</w:t>
            </w:r>
          </w:p>
        </w:tc>
        <w:tc>
          <w:tcPr>
            <w:tcW w:w="107" w:type="pct"/>
            <w:tcBorders>
              <w:top w:val="nil"/>
              <w:left w:val="nil"/>
              <w:bottom w:val="nil"/>
              <w:right w:val="nil"/>
            </w:tcBorders>
            <w:vAlign w:val="center"/>
            <w:hideMark/>
          </w:tcPr>
          <w:p w14:paraId="4A1DEC9B" w14:textId="77777777" w:rsidR="00C141F8" w:rsidRPr="008952AE" w:rsidRDefault="00C141F8" w:rsidP="00C141F8">
            <w:pPr>
              <w:jc w:val="right"/>
              <w:rPr>
                <w:rFonts w:ascii="Arial" w:hAnsi="Arial" w:cs="Arial"/>
                <w:color w:val="000000"/>
                <w:sz w:val="16"/>
                <w:szCs w:val="16"/>
              </w:rPr>
            </w:pPr>
          </w:p>
        </w:tc>
        <w:tc>
          <w:tcPr>
            <w:tcW w:w="773" w:type="pct"/>
            <w:tcBorders>
              <w:top w:val="nil"/>
              <w:left w:val="nil"/>
              <w:bottom w:val="nil"/>
              <w:right w:val="nil"/>
            </w:tcBorders>
            <w:vAlign w:val="center"/>
            <w:hideMark/>
          </w:tcPr>
          <w:p w14:paraId="790AE460" w14:textId="510634B2"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334.583</w:t>
            </w:r>
          </w:p>
        </w:tc>
      </w:tr>
      <w:tr w:rsidR="00C141F8" w:rsidRPr="008952AE" w14:paraId="5FE0A585" w14:textId="77777777" w:rsidTr="00C141F8">
        <w:trPr>
          <w:trHeight w:val="227"/>
        </w:trPr>
        <w:tc>
          <w:tcPr>
            <w:tcW w:w="88" w:type="pct"/>
            <w:tcBorders>
              <w:top w:val="nil"/>
              <w:left w:val="nil"/>
              <w:bottom w:val="nil"/>
              <w:right w:val="nil"/>
            </w:tcBorders>
            <w:noWrap/>
            <w:vAlign w:val="bottom"/>
            <w:hideMark/>
          </w:tcPr>
          <w:p w14:paraId="339BB731" w14:textId="77777777" w:rsidR="00C141F8" w:rsidRPr="008952AE" w:rsidRDefault="00C141F8" w:rsidP="00C141F8">
            <w:pPr>
              <w:jc w:val="right"/>
              <w:rPr>
                <w:rFonts w:ascii="Arial" w:hAnsi="Arial" w:cs="Arial"/>
                <w:color w:val="000000"/>
                <w:sz w:val="16"/>
                <w:szCs w:val="16"/>
              </w:rPr>
            </w:pPr>
          </w:p>
        </w:tc>
        <w:tc>
          <w:tcPr>
            <w:tcW w:w="3295" w:type="pct"/>
            <w:tcBorders>
              <w:top w:val="nil"/>
              <w:left w:val="nil"/>
              <w:bottom w:val="nil"/>
              <w:right w:val="nil"/>
            </w:tcBorders>
            <w:vAlign w:val="center"/>
            <w:hideMark/>
          </w:tcPr>
          <w:p w14:paraId="77CF9316" w14:textId="77777777" w:rsidR="00C141F8" w:rsidRPr="008952AE" w:rsidRDefault="00C141F8" w:rsidP="00C141F8">
            <w:pPr>
              <w:rPr>
                <w:rFonts w:ascii="Arial" w:hAnsi="Arial" w:cs="Arial"/>
                <w:color w:val="000000"/>
                <w:sz w:val="16"/>
                <w:szCs w:val="16"/>
              </w:rPr>
            </w:pPr>
            <w:r w:rsidRPr="008952AE">
              <w:rPr>
                <w:rFonts w:ascii="Arial" w:hAnsi="Arial" w:cs="Arial"/>
                <w:color w:val="000000"/>
                <w:sz w:val="16"/>
                <w:szCs w:val="16"/>
              </w:rPr>
              <w:t>(Aumento) / redução no contas a receber</w:t>
            </w:r>
          </w:p>
        </w:tc>
        <w:tc>
          <w:tcPr>
            <w:tcW w:w="737" w:type="pct"/>
            <w:tcBorders>
              <w:top w:val="nil"/>
              <w:left w:val="nil"/>
              <w:bottom w:val="nil"/>
              <w:right w:val="nil"/>
            </w:tcBorders>
            <w:vAlign w:val="center"/>
            <w:hideMark/>
          </w:tcPr>
          <w:p w14:paraId="714AAD59" w14:textId="76560B51"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(1.955)</w:t>
            </w:r>
          </w:p>
        </w:tc>
        <w:tc>
          <w:tcPr>
            <w:tcW w:w="107" w:type="pct"/>
            <w:tcBorders>
              <w:top w:val="nil"/>
              <w:left w:val="nil"/>
              <w:bottom w:val="nil"/>
              <w:right w:val="nil"/>
            </w:tcBorders>
            <w:vAlign w:val="center"/>
            <w:hideMark/>
          </w:tcPr>
          <w:p w14:paraId="58E920FF" w14:textId="77777777" w:rsidR="00C141F8" w:rsidRPr="008952AE" w:rsidRDefault="00C141F8" w:rsidP="00C141F8">
            <w:pPr>
              <w:jc w:val="right"/>
              <w:rPr>
                <w:rFonts w:ascii="Arial" w:hAnsi="Arial" w:cs="Arial"/>
                <w:color w:val="000000"/>
                <w:sz w:val="16"/>
                <w:szCs w:val="16"/>
              </w:rPr>
            </w:pPr>
          </w:p>
        </w:tc>
        <w:tc>
          <w:tcPr>
            <w:tcW w:w="773" w:type="pct"/>
            <w:tcBorders>
              <w:top w:val="nil"/>
              <w:left w:val="nil"/>
              <w:bottom w:val="nil"/>
              <w:right w:val="nil"/>
            </w:tcBorders>
            <w:vAlign w:val="center"/>
            <w:hideMark/>
          </w:tcPr>
          <w:p w14:paraId="02A3C59C" w14:textId="23258FEE"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88.967</w:t>
            </w:r>
          </w:p>
        </w:tc>
      </w:tr>
      <w:tr w:rsidR="00C141F8" w:rsidRPr="008952AE" w14:paraId="7DFA1028" w14:textId="77777777" w:rsidTr="00C141F8">
        <w:trPr>
          <w:trHeight w:val="227"/>
        </w:trPr>
        <w:tc>
          <w:tcPr>
            <w:tcW w:w="88" w:type="pct"/>
            <w:tcBorders>
              <w:top w:val="nil"/>
              <w:left w:val="nil"/>
              <w:bottom w:val="nil"/>
              <w:right w:val="nil"/>
            </w:tcBorders>
            <w:noWrap/>
            <w:vAlign w:val="center"/>
            <w:hideMark/>
          </w:tcPr>
          <w:p w14:paraId="483AD3D5" w14:textId="77777777" w:rsidR="00C141F8" w:rsidRPr="008952AE" w:rsidRDefault="00C141F8" w:rsidP="00C141F8">
            <w:pPr>
              <w:jc w:val="right"/>
              <w:rPr>
                <w:rFonts w:ascii="Arial" w:hAnsi="Arial" w:cs="Arial"/>
                <w:color w:val="000000"/>
                <w:sz w:val="16"/>
                <w:szCs w:val="16"/>
              </w:rPr>
            </w:pPr>
          </w:p>
        </w:tc>
        <w:tc>
          <w:tcPr>
            <w:tcW w:w="3295" w:type="pct"/>
            <w:tcBorders>
              <w:top w:val="nil"/>
              <w:left w:val="nil"/>
              <w:bottom w:val="nil"/>
              <w:right w:val="nil"/>
            </w:tcBorders>
            <w:vAlign w:val="center"/>
            <w:hideMark/>
          </w:tcPr>
          <w:p w14:paraId="13DD6E2B" w14:textId="77777777" w:rsidR="00C141F8" w:rsidRPr="008952AE" w:rsidRDefault="00C141F8" w:rsidP="00C141F8">
            <w:pPr>
              <w:rPr>
                <w:rFonts w:ascii="Arial" w:hAnsi="Arial" w:cs="Arial"/>
                <w:color w:val="000000"/>
                <w:sz w:val="16"/>
                <w:szCs w:val="16"/>
              </w:rPr>
            </w:pPr>
            <w:r w:rsidRPr="008952AE">
              <w:rPr>
                <w:rFonts w:ascii="Arial" w:hAnsi="Arial" w:cs="Arial"/>
                <w:color w:val="000000"/>
                <w:sz w:val="16"/>
                <w:szCs w:val="16"/>
              </w:rPr>
              <w:t>Aumento dos impostos e contribuições a recuperar</w:t>
            </w:r>
          </w:p>
        </w:tc>
        <w:tc>
          <w:tcPr>
            <w:tcW w:w="737" w:type="pct"/>
            <w:tcBorders>
              <w:top w:val="nil"/>
              <w:left w:val="nil"/>
              <w:bottom w:val="nil"/>
              <w:right w:val="nil"/>
            </w:tcBorders>
            <w:vAlign w:val="center"/>
            <w:hideMark/>
          </w:tcPr>
          <w:p w14:paraId="30D82EA8" w14:textId="5AFDC464"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(1.337)</w:t>
            </w:r>
          </w:p>
        </w:tc>
        <w:tc>
          <w:tcPr>
            <w:tcW w:w="107" w:type="pct"/>
            <w:tcBorders>
              <w:top w:val="nil"/>
              <w:left w:val="nil"/>
              <w:bottom w:val="nil"/>
              <w:right w:val="nil"/>
            </w:tcBorders>
            <w:vAlign w:val="center"/>
            <w:hideMark/>
          </w:tcPr>
          <w:p w14:paraId="70829DFF" w14:textId="77777777" w:rsidR="00C141F8" w:rsidRPr="008952AE" w:rsidRDefault="00C141F8" w:rsidP="00C141F8">
            <w:pPr>
              <w:jc w:val="right"/>
              <w:rPr>
                <w:rFonts w:ascii="Arial" w:hAnsi="Arial" w:cs="Arial"/>
                <w:color w:val="000000"/>
                <w:sz w:val="16"/>
                <w:szCs w:val="16"/>
              </w:rPr>
            </w:pPr>
          </w:p>
        </w:tc>
        <w:tc>
          <w:tcPr>
            <w:tcW w:w="773" w:type="pct"/>
            <w:tcBorders>
              <w:top w:val="nil"/>
              <w:left w:val="nil"/>
              <w:bottom w:val="nil"/>
              <w:right w:val="nil"/>
            </w:tcBorders>
            <w:vAlign w:val="center"/>
            <w:hideMark/>
          </w:tcPr>
          <w:p w14:paraId="5DF43DF7" w14:textId="28A4D601"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(6.072)</w:t>
            </w:r>
          </w:p>
        </w:tc>
      </w:tr>
      <w:tr w:rsidR="00C141F8" w:rsidRPr="008952AE" w14:paraId="7B5C5F36" w14:textId="77777777" w:rsidTr="00C141F8">
        <w:trPr>
          <w:trHeight w:val="227"/>
        </w:trPr>
        <w:tc>
          <w:tcPr>
            <w:tcW w:w="88" w:type="pct"/>
            <w:tcBorders>
              <w:top w:val="nil"/>
              <w:left w:val="nil"/>
              <w:bottom w:val="nil"/>
              <w:right w:val="nil"/>
            </w:tcBorders>
            <w:noWrap/>
            <w:vAlign w:val="center"/>
            <w:hideMark/>
          </w:tcPr>
          <w:p w14:paraId="7D4AD027" w14:textId="77777777" w:rsidR="00C141F8" w:rsidRPr="008952AE" w:rsidRDefault="00C141F8" w:rsidP="00C141F8">
            <w:pPr>
              <w:jc w:val="right"/>
              <w:rPr>
                <w:rFonts w:ascii="Arial" w:hAnsi="Arial" w:cs="Arial"/>
                <w:color w:val="000000"/>
                <w:sz w:val="16"/>
                <w:szCs w:val="16"/>
              </w:rPr>
            </w:pPr>
          </w:p>
        </w:tc>
        <w:tc>
          <w:tcPr>
            <w:tcW w:w="3295" w:type="pct"/>
            <w:tcBorders>
              <w:top w:val="nil"/>
              <w:left w:val="nil"/>
              <w:bottom w:val="nil"/>
              <w:right w:val="nil"/>
            </w:tcBorders>
            <w:vAlign w:val="center"/>
            <w:hideMark/>
          </w:tcPr>
          <w:p w14:paraId="3A2071A9" w14:textId="77777777" w:rsidR="00C141F8" w:rsidRPr="008952AE" w:rsidRDefault="00C141F8" w:rsidP="00C141F8">
            <w:pPr>
              <w:rPr>
                <w:rFonts w:ascii="Arial" w:hAnsi="Arial" w:cs="Arial"/>
                <w:color w:val="000000"/>
                <w:sz w:val="16"/>
                <w:szCs w:val="16"/>
              </w:rPr>
            </w:pPr>
            <w:r w:rsidRPr="008952AE">
              <w:rPr>
                <w:rFonts w:ascii="Arial" w:hAnsi="Arial" w:cs="Arial"/>
                <w:color w:val="000000"/>
                <w:sz w:val="16"/>
                <w:szCs w:val="16"/>
              </w:rPr>
              <w:t>Aumento de depósitos judiciais</w:t>
            </w:r>
          </w:p>
        </w:tc>
        <w:tc>
          <w:tcPr>
            <w:tcW w:w="737" w:type="pct"/>
            <w:tcBorders>
              <w:top w:val="nil"/>
              <w:left w:val="nil"/>
              <w:bottom w:val="nil"/>
              <w:right w:val="nil"/>
            </w:tcBorders>
            <w:vAlign w:val="center"/>
            <w:hideMark/>
          </w:tcPr>
          <w:p w14:paraId="09B5463A" w14:textId="2F429231"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w:t>
            </w:r>
          </w:p>
        </w:tc>
        <w:tc>
          <w:tcPr>
            <w:tcW w:w="107" w:type="pct"/>
            <w:tcBorders>
              <w:top w:val="nil"/>
              <w:left w:val="nil"/>
              <w:bottom w:val="nil"/>
              <w:right w:val="nil"/>
            </w:tcBorders>
            <w:vAlign w:val="center"/>
            <w:hideMark/>
          </w:tcPr>
          <w:p w14:paraId="0A53CCC8" w14:textId="77777777" w:rsidR="00C141F8" w:rsidRPr="008952AE" w:rsidRDefault="00C141F8" w:rsidP="00C141F8">
            <w:pPr>
              <w:jc w:val="right"/>
              <w:rPr>
                <w:rFonts w:ascii="Arial" w:hAnsi="Arial" w:cs="Arial"/>
                <w:color w:val="000000"/>
                <w:sz w:val="16"/>
                <w:szCs w:val="16"/>
              </w:rPr>
            </w:pPr>
          </w:p>
        </w:tc>
        <w:tc>
          <w:tcPr>
            <w:tcW w:w="773" w:type="pct"/>
            <w:tcBorders>
              <w:top w:val="nil"/>
              <w:left w:val="nil"/>
              <w:bottom w:val="nil"/>
              <w:right w:val="nil"/>
            </w:tcBorders>
            <w:vAlign w:val="center"/>
            <w:hideMark/>
          </w:tcPr>
          <w:p w14:paraId="4BE3C07D" w14:textId="1574D914"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(1.470)</w:t>
            </w:r>
          </w:p>
        </w:tc>
      </w:tr>
      <w:tr w:rsidR="00C141F8" w:rsidRPr="008952AE" w14:paraId="017BD3A0" w14:textId="77777777" w:rsidTr="00C141F8">
        <w:trPr>
          <w:trHeight w:val="227"/>
        </w:trPr>
        <w:tc>
          <w:tcPr>
            <w:tcW w:w="88" w:type="pct"/>
            <w:tcBorders>
              <w:top w:val="nil"/>
              <w:left w:val="nil"/>
              <w:bottom w:val="nil"/>
              <w:right w:val="nil"/>
            </w:tcBorders>
            <w:noWrap/>
            <w:vAlign w:val="center"/>
            <w:hideMark/>
          </w:tcPr>
          <w:p w14:paraId="21BD98B9" w14:textId="77777777" w:rsidR="00C141F8" w:rsidRPr="008952AE" w:rsidRDefault="00C141F8" w:rsidP="00C141F8">
            <w:pPr>
              <w:jc w:val="right"/>
              <w:rPr>
                <w:rFonts w:ascii="Arial" w:hAnsi="Arial" w:cs="Arial"/>
                <w:color w:val="000000"/>
                <w:sz w:val="16"/>
                <w:szCs w:val="16"/>
              </w:rPr>
            </w:pPr>
          </w:p>
        </w:tc>
        <w:tc>
          <w:tcPr>
            <w:tcW w:w="3295" w:type="pct"/>
            <w:tcBorders>
              <w:top w:val="nil"/>
              <w:left w:val="nil"/>
              <w:bottom w:val="nil"/>
              <w:right w:val="nil"/>
            </w:tcBorders>
            <w:vAlign w:val="center"/>
            <w:hideMark/>
          </w:tcPr>
          <w:p w14:paraId="0198BFA9" w14:textId="77777777" w:rsidR="00C141F8" w:rsidRPr="008952AE" w:rsidRDefault="00C141F8" w:rsidP="00C141F8">
            <w:pPr>
              <w:rPr>
                <w:rFonts w:ascii="Arial" w:hAnsi="Arial" w:cs="Arial"/>
                <w:color w:val="000000"/>
                <w:sz w:val="16"/>
                <w:szCs w:val="16"/>
              </w:rPr>
            </w:pPr>
            <w:r w:rsidRPr="008952AE">
              <w:rPr>
                <w:rFonts w:ascii="Arial" w:hAnsi="Arial" w:cs="Arial"/>
                <w:color w:val="000000"/>
                <w:sz w:val="16"/>
                <w:szCs w:val="16"/>
              </w:rPr>
              <w:t>(Aumento) / redução de créditos com partes relacionadas</w:t>
            </w:r>
          </w:p>
        </w:tc>
        <w:tc>
          <w:tcPr>
            <w:tcW w:w="737" w:type="pct"/>
            <w:tcBorders>
              <w:top w:val="nil"/>
              <w:left w:val="nil"/>
              <w:bottom w:val="nil"/>
              <w:right w:val="nil"/>
            </w:tcBorders>
            <w:vAlign w:val="center"/>
            <w:hideMark/>
          </w:tcPr>
          <w:p w14:paraId="5BFD70B0" w14:textId="508DC34F"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(22.266)</w:t>
            </w:r>
          </w:p>
        </w:tc>
        <w:tc>
          <w:tcPr>
            <w:tcW w:w="107" w:type="pct"/>
            <w:tcBorders>
              <w:top w:val="nil"/>
              <w:left w:val="nil"/>
              <w:bottom w:val="nil"/>
              <w:right w:val="nil"/>
            </w:tcBorders>
            <w:vAlign w:val="center"/>
            <w:hideMark/>
          </w:tcPr>
          <w:p w14:paraId="24D8F5EB" w14:textId="77777777" w:rsidR="00C141F8" w:rsidRPr="008952AE" w:rsidRDefault="00C141F8" w:rsidP="00C141F8">
            <w:pPr>
              <w:jc w:val="right"/>
              <w:rPr>
                <w:rFonts w:ascii="Arial" w:hAnsi="Arial" w:cs="Arial"/>
                <w:color w:val="000000"/>
                <w:sz w:val="16"/>
                <w:szCs w:val="16"/>
              </w:rPr>
            </w:pPr>
          </w:p>
        </w:tc>
        <w:tc>
          <w:tcPr>
            <w:tcW w:w="773" w:type="pct"/>
            <w:tcBorders>
              <w:top w:val="nil"/>
              <w:left w:val="nil"/>
              <w:bottom w:val="nil"/>
              <w:right w:val="nil"/>
            </w:tcBorders>
            <w:vAlign w:val="center"/>
            <w:hideMark/>
          </w:tcPr>
          <w:p w14:paraId="325EFF7B" w14:textId="04B9DB93"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52</w:t>
            </w:r>
          </w:p>
        </w:tc>
      </w:tr>
      <w:tr w:rsidR="00C141F8" w:rsidRPr="008952AE" w14:paraId="3A958A01" w14:textId="77777777" w:rsidTr="00C141F8">
        <w:trPr>
          <w:trHeight w:val="227"/>
        </w:trPr>
        <w:tc>
          <w:tcPr>
            <w:tcW w:w="88" w:type="pct"/>
            <w:tcBorders>
              <w:top w:val="nil"/>
              <w:left w:val="nil"/>
              <w:bottom w:val="nil"/>
              <w:right w:val="nil"/>
            </w:tcBorders>
            <w:noWrap/>
            <w:vAlign w:val="bottom"/>
            <w:hideMark/>
          </w:tcPr>
          <w:p w14:paraId="06724E9C" w14:textId="77777777" w:rsidR="00C141F8" w:rsidRPr="008952AE" w:rsidRDefault="00C141F8" w:rsidP="00C141F8">
            <w:pPr>
              <w:jc w:val="right"/>
              <w:rPr>
                <w:rFonts w:ascii="Arial" w:hAnsi="Arial" w:cs="Arial"/>
                <w:color w:val="000000"/>
                <w:sz w:val="16"/>
                <w:szCs w:val="16"/>
              </w:rPr>
            </w:pPr>
          </w:p>
        </w:tc>
        <w:tc>
          <w:tcPr>
            <w:tcW w:w="3295" w:type="pct"/>
            <w:tcBorders>
              <w:top w:val="nil"/>
              <w:left w:val="nil"/>
              <w:bottom w:val="nil"/>
              <w:right w:val="nil"/>
            </w:tcBorders>
            <w:vAlign w:val="center"/>
            <w:hideMark/>
          </w:tcPr>
          <w:p w14:paraId="6A3E73F6" w14:textId="77777777" w:rsidR="00C141F8" w:rsidRPr="008952AE" w:rsidRDefault="00C141F8" w:rsidP="00C141F8">
            <w:pPr>
              <w:rPr>
                <w:rFonts w:ascii="Arial" w:hAnsi="Arial" w:cs="Arial"/>
                <w:color w:val="000000"/>
                <w:sz w:val="16"/>
                <w:szCs w:val="16"/>
              </w:rPr>
            </w:pPr>
            <w:r w:rsidRPr="008952AE">
              <w:rPr>
                <w:rFonts w:ascii="Arial" w:hAnsi="Arial" w:cs="Arial"/>
                <w:color w:val="000000"/>
                <w:sz w:val="16"/>
                <w:szCs w:val="16"/>
              </w:rPr>
              <w:t>Aumento de outros ativos</w:t>
            </w:r>
          </w:p>
        </w:tc>
        <w:tc>
          <w:tcPr>
            <w:tcW w:w="737" w:type="pct"/>
            <w:tcBorders>
              <w:top w:val="nil"/>
              <w:left w:val="nil"/>
              <w:bottom w:val="nil"/>
              <w:right w:val="nil"/>
            </w:tcBorders>
            <w:vAlign w:val="center"/>
            <w:hideMark/>
          </w:tcPr>
          <w:p w14:paraId="78F3A007" w14:textId="4328D7FA"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(560)</w:t>
            </w:r>
          </w:p>
        </w:tc>
        <w:tc>
          <w:tcPr>
            <w:tcW w:w="107" w:type="pct"/>
            <w:tcBorders>
              <w:top w:val="nil"/>
              <w:left w:val="nil"/>
              <w:bottom w:val="nil"/>
              <w:right w:val="nil"/>
            </w:tcBorders>
            <w:vAlign w:val="center"/>
            <w:hideMark/>
          </w:tcPr>
          <w:p w14:paraId="354F3091" w14:textId="77777777" w:rsidR="00C141F8" w:rsidRPr="008952AE" w:rsidRDefault="00C141F8" w:rsidP="00C141F8">
            <w:pPr>
              <w:jc w:val="right"/>
              <w:rPr>
                <w:rFonts w:ascii="Arial" w:hAnsi="Arial" w:cs="Arial"/>
                <w:color w:val="000000"/>
                <w:sz w:val="16"/>
                <w:szCs w:val="16"/>
              </w:rPr>
            </w:pPr>
          </w:p>
        </w:tc>
        <w:tc>
          <w:tcPr>
            <w:tcW w:w="773" w:type="pct"/>
            <w:tcBorders>
              <w:top w:val="nil"/>
              <w:left w:val="nil"/>
              <w:bottom w:val="nil"/>
              <w:right w:val="nil"/>
            </w:tcBorders>
            <w:vAlign w:val="center"/>
            <w:hideMark/>
          </w:tcPr>
          <w:p w14:paraId="3A07069D" w14:textId="3462361B"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w:t>
            </w:r>
          </w:p>
        </w:tc>
      </w:tr>
      <w:tr w:rsidR="00C141F8" w:rsidRPr="008952AE" w14:paraId="629F3214" w14:textId="77777777" w:rsidTr="00C141F8">
        <w:trPr>
          <w:trHeight w:val="227"/>
        </w:trPr>
        <w:tc>
          <w:tcPr>
            <w:tcW w:w="88" w:type="pct"/>
            <w:tcBorders>
              <w:top w:val="nil"/>
              <w:left w:val="nil"/>
              <w:bottom w:val="nil"/>
              <w:right w:val="nil"/>
            </w:tcBorders>
            <w:noWrap/>
            <w:vAlign w:val="center"/>
            <w:hideMark/>
          </w:tcPr>
          <w:p w14:paraId="15DC2175" w14:textId="77777777" w:rsidR="00C141F8" w:rsidRPr="008952AE" w:rsidRDefault="00C141F8" w:rsidP="00C141F8">
            <w:pPr>
              <w:jc w:val="right"/>
              <w:rPr>
                <w:rFonts w:ascii="Arial" w:hAnsi="Arial" w:cs="Arial"/>
                <w:color w:val="000000"/>
                <w:sz w:val="16"/>
                <w:szCs w:val="16"/>
              </w:rPr>
            </w:pPr>
          </w:p>
        </w:tc>
        <w:tc>
          <w:tcPr>
            <w:tcW w:w="3295" w:type="pct"/>
            <w:tcBorders>
              <w:top w:val="nil"/>
              <w:left w:val="nil"/>
              <w:bottom w:val="nil"/>
              <w:right w:val="nil"/>
            </w:tcBorders>
            <w:vAlign w:val="center"/>
            <w:hideMark/>
          </w:tcPr>
          <w:p w14:paraId="38FC37DB" w14:textId="77777777" w:rsidR="00C141F8" w:rsidRPr="008952AE" w:rsidRDefault="00C141F8" w:rsidP="00C141F8">
            <w:pPr>
              <w:rPr>
                <w:rFonts w:ascii="Arial" w:hAnsi="Arial" w:cs="Arial"/>
                <w:color w:val="000000"/>
                <w:sz w:val="16"/>
                <w:szCs w:val="16"/>
              </w:rPr>
            </w:pPr>
            <w:r w:rsidRPr="008952AE">
              <w:rPr>
                <w:rFonts w:ascii="Arial" w:hAnsi="Arial" w:cs="Arial"/>
                <w:color w:val="000000"/>
                <w:sz w:val="16"/>
                <w:szCs w:val="16"/>
              </w:rPr>
              <w:t xml:space="preserve">Redução no contas a pagar </w:t>
            </w:r>
          </w:p>
        </w:tc>
        <w:tc>
          <w:tcPr>
            <w:tcW w:w="737" w:type="pct"/>
            <w:tcBorders>
              <w:top w:val="nil"/>
              <w:left w:val="nil"/>
              <w:bottom w:val="nil"/>
              <w:right w:val="nil"/>
            </w:tcBorders>
            <w:vAlign w:val="center"/>
            <w:hideMark/>
          </w:tcPr>
          <w:p w14:paraId="3EF7A8CC" w14:textId="0CE36B6C"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(630.996)</w:t>
            </w:r>
          </w:p>
        </w:tc>
        <w:tc>
          <w:tcPr>
            <w:tcW w:w="107" w:type="pct"/>
            <w:tcBorders>
              <w:top w:val="nil"/>
              <w:left w:val="nil"/>
              <w:bottom w:val="nil"/>
              <w:right w:val="nil"/>
            </w:tcBorders>
            <w:vAlign w:val="center"/>
            <w:hideMark/>
          </w:tcPr>
          <w:p w14:paraId="3E136497" w14:textId="77777777" w:rsidR="00C141F8" w:rsidRPr="008952AE" w:rsidRDefault="00C141F8" w:rsidP="00C141F8">
            <w:pPr>
              <w:jc w:val="right"/>
              <w:rPr>
                <w:rFonts w:ascii="Arial" w:hAnsi="Arial" w:cs="Arial"/>
                <w:color w:val="000000"/>
                <w:sz w:val="16"/>
                <w:szCs w:val="16"/>
              </w:rPr>
            </w:pPr>
          </w:p>
        </w:tc>
        <w:tc>
          <w:tcPr>
            <w:tcW w:w="773" w:type="pct"/>
            <w:tcBorders>
              <w:top w:val="nil"/>
              <w:left w:val="nil"/>
              <w:bottom w:val="nil"/>
              <w:right w:val="nil"/>
            </w:tcBorders>
            <w:vAlign w:val="center"/>
            <w:hideMark/>
          </w:tcPr>
          <w:p w14:paraId="0906BD77" w14:textId="7A804FBD"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(472.012)</w:t>
            </w:r>
          </w:p>
        </w:tc>
      </w:tr>
      <w:tr w:rsidR="00C141F8" w:rsidRPr="008952AE" w14:paraId="1C32B3B2" w14:textId="77777777" w:rsidTr="00C141F8">
        <w:trPr>
          <w:trHeight w:val="227"/>
        </w:trPr>
        <w:tc>
          <w:tcPr>
            <w:tcW w:w="88" w:type="pct"/>
            <w:tcBorders>
              <w:top w:val="nil"/>
              <w:left w:val="nil"/>
              <w:bottom w:val="nil"/>
              <w:right w:val="nil"/>
            </w:tcBorders>
            <w:noWrap/>
            <w:vAlign w:val="center"/>
            <w:hideMark/>
          </w:tcPr>
          <w:p w14:paraId="10511DC8" w14:textId="77777777" w:rsidR="00C141F8" w:rsidRPr="008952AE" w:rsidRDefault="00C141F8" w:rsidP="00C141F8">
            <w:pPr>
              <w:jc w:val="right"/>
              <w:rPr>
                <w:rFonts w:ascii="Arial" w:hAnsi="Arial" w:cs="Arial"/>
                <w:color w:val="000000"/>
                <w:sz w:val="16"/>
                <w:szCs w:val="16"/>
              </w:rPr>
            </w:pPr>
          </w:p>
        </w:tc>
        <w:tc>
          <w:tcPr>
            <w:tcW w:w="3295" w:type="pct"/>
            <w:tcBorders>
              <w:top w:val="nil"/>
              <w:left w:val="nil"/>
              <w:bottom w:val="nil"/>
              <w:right w:val="nil"/>
            </w:tcBorders>
            <w:vAlign w:val="center"/>
            <w:hideMark/>
          </w:tcPr>
          <w:p w14:paraId="12F04672" w14:textId="77777777" w:rsidR="00C141F8" w:rsidRPr="008952AE" w:rsidRDefault="00C141F8" w:rsidP="00C141F8">
            <w:pPr>
              <w:rPr>
                <w:rFonts w:ascii="Arial" w:hAnsi="Arial" w:cs="Arial"/>
                <w:color w:val="000000"/>
                <w:sz w:val="16"/>
                <w:szCs w:val="16"/>
              </w:rPr>
            </w:pPr>
            <w:r w:rsidRPr="008952AE">
              <w:rPr>
                <w:rFonts w:ascii="Arial" w:hAnsi="Arial" w:cs="Arial"/>
                <w:color w:val="000000"/>
                <w:sz w:val="16"/>
                <w:szCs w:val="16"/>
              </w:rPr>
              <w:t>Aumento dos tributos a recolher</w:t>
            </w:r>
          </w:p>
        </w:tc>
        <w:tc>
          <w:tcPr>
            <w:tcW w:w="737" w:type="pct"/>
            <w:tcBorders>
              <w:top w:val="nil"/>
              <w:left w:val="nil"/>
              <w:bottom w:val="nil"/>
              <w:right w:val="nil"/>
            </w:tcBorders>
            <w:vAlign w:val="center"/>
            <w:hideMark/>
          </w:tcPr>
          <w:p w14:paraId="26CB2D27" w14:textId="7FF7706A"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5.636</w:t>
            </w:r>
          </w:p>
        </w:tc>
        <w:tc>
          <w:tcPr>
            <w:tcW w:w="107" w:type="pct"/>
            <w:tcBorders>
              <w:top w:val="nil"/>
              <w:left w:val="nil"/>
              <w:bottom w:val="nil"/>
              <w:right w:val="nil"/>
            </w:tcBorders>
            <w:vAlign w:val="center"/>
            <w:hideMark/>
          </w:tcPr>
          <w:p w14:paraId="5B8FEB50" w14:textId="77777777" w:rsidR="00C141F8" w:rsidRPr="008952AE" w:rsidRDefault="00C141F8" w:rsidP="00C141F8">
            <w:pPr>
              <w:jc w:val="right"/>
              <w:rPr>
                <w:rFonts w:ascii="Arial" w:hAnsi="Arial" w:cs="Arial"/>
                <w:color w:val="000000"/>
                <w:sz w:val="16"/>
                <w:szCs w:val="16"/>
              </w:rPr>
            </w:pPr>
          </w:p>
        </w:tc>
        <w:tc>
          <w:tcPr>
            <w:tcW w:w="773" w:type="pct"/>
            <w:tcBorders>
              <w:top w:val="nil"/>
              <w:left w:val="nil"/>
              <w:bottom w:val="nil"/>
              <w:right w:val="nil"/>
            </w:tcBorders>
            <w:vAlign w:val="center"/>
            <w:hideMark/>
          </w:tcPr>
          <w:p w14:paraId="3B43341B" w14:textId="28C85DD8"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3.327</w:t>
            </w:r>
          </w:p>
        </w:tc>
      </w:tr>
      <w:tr w:rsidR="00C141F8" w:rsidRPr="008952AE" w14:paraId="4B641617" w14:textId="77777777" w:rsidTr="00C141F8">
        <w:trPr>
          <w:trHeight w:val="227"/>
        </w:trPr>
        <w:tc>
          <w:tcPr>
            <w:tcW w:w="88" w:type="pct"/>
            <w:tcBorders>
              <w:top w:val="nil"/>
              <w:left w:val="nil"/>
              <w:bottom w:val="nil"/>
              <w:right w:val="nil"/>
            </w:tcBorders>
            <w:noWrap/>
            <w:vAlign w:val="bottom"/>
            <w:hideMark/>
          </w:tcPr>
          <w:p w14:paraId="60247CDE" w14:textId="77777777" w:rsidR="00C141F8" w:rsidRPr="008952AE" w:rsidRDefault="00C141F8" w:rsidP="00C141F8">
            <w:pPr>
              <w:jc w:val="right"/>
              <w:rPr>
                <w:rFonts w:ascii="Arial" w:hAnsi="Arial" w:cs="Arial"/>
                <w:color w:val="000000"/>
                <w:sz w:val="16"/>
                <w:szCs w:val="16"/>
              </w:rPr>
            </w:pPr>
          </w:p>
        </w:tc>
        <w:tc>
          <w:tcPr>
            <w:tcW w:w="3295" w:type="pct"/>
            <w:tcBorders>
              <w:top w:val="nil"/>
              <w:left w:val="nil"/>
              <w:bottom w:val="nil"/>
              <w:right w:val="nil"/>
            </w:tcBorders>
            <w:vAlign w:val="center"/>
            <w:hideMark/>
          </w:tcPr>
          <w:p w14:paraId="72D73C3E" w14:textId="77777777" w:rsidR="00C141F8" w:rsidRPr="008952AE" w:rsidRDefault="00C141F8" w:rsidP="00C141F8">
            <w:pPr>
              <w:rPr>
                <w:rFonts w:ascii="Arial" w:hAnsi="Arial" w:cs="Arial"/>
                <w:color w:val="000000"/>
                <w:sz w:val="16"/>
                <w:szCs w:val="16"/>
              </w:rPr>
            </w:pPr>
            <w:r w:rsidRPr="008952AE">
              <w:rPr>
                <w:rFonts w:ascii="Arial" w:hAnsi="Arial" w:cs="Arial"/>
                <w:color w:val="000000"/>
                <w:sz w:val="16"/>
                <w:szCs w:val="16"/>
              </w:rPr>
              <w:t>Aumento de salários e encargos sociais</w:t>
            </w:r>
          </w:p>
        </w:tc>
        <w:tc>
          <w:tcPr>
            <w:tcW w:w="737" w:type="pct"/>
            <w:tcBorders>
              <w:top w:val="nil"/>
              <w:left w:val="nil"/>
              <w:bottom w:val="nil"/>
              <w:right w:val="nil"/>
            </w:tcBorders>
            <w:vAlign w:val="center"/>
            <w:hideMark/>
          </w:tcPr>
          <w:p w14:paraId="462F106F" w14:textId="4B79CAC6"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26.970</w:t>
            </w:r>
          </w:p>
        </w:tc>
        <w:tc>
          <w:tcPr>
            <w:tcW w:w="107" w:type="pct"/>
            <w:tcBorders>
              <w:top w:val="nil"/>
              <w:left w:val="nil"/>
              <w:bottom w:val="nil"/>
              <w:right w:val="nil"/>
            </w:tcBorders>
            <w:vAlign w:val="center"/>
            <w:hideMark/>
          </w:tcPr>
          <w:p w14:paraId="16963A2F" w14:textId="77777777" w:rsidR="00C141F8" w:rsidRPr="008952AE" w:rsidRDefault="00C141F8" w:rsidP="00C141F8">
            <w:pPr>
              <w:jc w:val="right"/>
              <w:rPr>
                <w:rFonts w:ascii="Arial" w:hAnsi="Arial" w:cs="Arial"/>
                <w:color w:val="000000"/>
                <w:sz w:val="16"/>
                <w:szCs w:val="16"/>
              </w:rPr>
            </w:pPr>
          </w:p>
        </w:tc>
        <w:tc>
          <w:tcPr>
            <w:tcW w:w="773" w:type="pct"/>
            <w:tcBorders>
              <w:top w:val="nil"/>
              <w:left w:val="nil"/>
              <w:bottom w:val="nil"/>
              <w:right w:val="nil"/>
            </w:tcBorders>
            <w:vAlign w:val="center"/>
            <w:hideMark/>
          </w:tcPr>
          <w:p w14:paraId="1C42D7F8" w14:textId="2DA1BB7B"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w:t>
            </w:r>
          </w:p>
        </w:tc>
      </w:tr>
      <w:tr w:rsidR="00C141F8" w:rsidRPr="008952AE" w14:paraId="2C56AB5C" w14:textId="77777777" w:rsidTr="00C141F8">
        <w:trPr>
          <w:trHeight w:val="227"/>
        </w:trPr>
        <w:tc>
          <w:tcPr>
            <w:tcW w:w="88" w:type="pct"/>
            <w:tcBorders>
              <w:top w:val="nil"/>
              <w:left w:val="nil"/>
              <w:bottom w:val="nil"/>
              <w:right w:val="nil"/>
            </w:tcBorders>
            <w:noWrap/>
            <w:vAlign w:val="bottom"/>
            <w:hideMark/>
          </w:tcPr>
          <w:p w14:paraId="59B057C1" w14:textId="77777777" w:rsidR="00C141F8" w:rsidRPr="008952AE" w:rsidRDefault="00C141F8" w:rsidP="00C141F8">
            <w:pPr>
              <w:jc w:val="right"/>
              <w:rPr>
                <w:rFonts w:ascii="Arial" w:hAnsi="Arial" w:cs="Arial"/>
                <w:color w:val="000000"/>
                <w:sz w:val="16"/>
                <w:szCs w:val="16"/>
              </w:rPr>
            </w:pPr>
          </w:p>
        </w:tc>
        <w:tc>
          <w:tcPr>
            <w:tcW w:w="3295" w:type="pct"/>
            <w:tcBorders>
              <w:top w:val="nil"/>
              <w:left w:val="nil"/>
              <w:bottom w:val="nil"/>
              <w:right w:val="nil"/>
            </w:tcBorders>
            <w:vAlign w:val="center"/>
            <w:hideMark/>
          </w:tcPr>
          <w:p w14:paraId="5D237A6D" w14:textId="77777777" w:rsidR="00C141F8" w:rsidRPr="008952AE" w:rsidRDefault="00C141F8" w:rsidP="00C141F8">
            <w:pPr>
              <w:rPr>
                <w:rFonts w:ascii="Arial" w:hAnsi="Arial" w:cs="Arial"/>
                <w:color w:val="000000"/>
                <w:sz w:val="16"/>
                <w:szCs w:val="16"/>
              </w:rPr>
            </w:pPr>
            <w:r w:rsidRPr="008952AE">
              <w:rPr>
                <w:rFonts w:ascii="Arial" w:hAnsi="Arial" w:cs="Arial"/>
                <w:color w:val="000000"/>
                <w:sz w:val="16"/>
                <w:szCs w:val="16"/>
              </w:rPr>
              <w:t>Aumento / (redução) de adiantamentos recebidos</w:t>
            </w:r>
          </w:p>
        </w:tc>
        <w:tc>
          <w:tcPr>
            <w:tcW w:w="737" w:type="pct"/>
            <w:tcBorders>
              <w:top w:val="nil"/>
              <w:left w:val="nil"/>
              <w:bottom w:val="nil"/>
              <w:right w:val="nil"/>
            </w:tcBorders>
            <w:vAlign w:val="center"/>
            <w:hideMark/>
          </w:tcPr>
          <w:p w14:paraId="351C9658" w14:textId="057E6DF0"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102.277</w:t>
            </w:r>
          </w:p>
        </w:tc>
        <w:tc>
          <w:tcPr>
            <w:tcW w:w="107" w:type="pct"/>
            <w:tcBorders>
              <w:top w:val="nil"/>
              <w:left w:val="nil"/>
              <w:bottom w:val="nil"/>
              <w:right w:val="nil"/>
            </w:tcBorders>
            <w:vAlign w:val="center"/>
            <w:hideMark/>
          </w:tcPr>
          <w:p w14:paraId="24C07348" w14:textId="77777777" w:rsidR="00C141F8" w:rsidRPr="008952AE" w:rsidRDefault="00C141F8" w:rsidP="00C141F8">
            <w:pPr>
              <w:jc w:val="right"/>
              <w:rPr>
                <w:rFonts w:ascii="Arial" w:hAnsi="Arial" w:cs="Arial"/>
                <w:color w:val="000000"/>
                <w:sz w:val="16"/>
                <w:szCs w:val="16"/>
              </w:rPr>
            </w:pPr>
          </w:p>
        </w:tc>
        <w:tc>
          <w:tcPr>
            <w:tcW w:w="773" w:type="pct"/>
            <w:tcBorders>
              <w:top w:val="nil"/>
              <w:left w:val="nil"/>
              <w:bottom w:val="nil"/>
              <w:right w:val="nil"/>
            </w:tcBorders>
            <w:vAlign w:val="center"/>
            <w:hideMark/>
          </w:tcPr>
          <w:p w14:paraId="0613454F" w14:textId="5C50B526"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(33.008)</w:t>
            </w:r>
          </w:p>
        </w:tc>
      </w:tr>
      <w:tr w:rsidR="00C141F8" w:rsidRPr="008952AE" w14:paraId="323FE127" w14:textId="77777777" w:rsidTr="00C141F8">
        <w:trPr>
          <w:trHeight w:val="227"/>
        </w:trPr>
        <w:tc>
          <w:tcPr>
            <w:tcW w:w="88" w:type="pct"/>
            <w:tcBorders>
              <w:top w:val="nil"/>
              <w:left w:val="nil"/>
              <w:bottom w:val="nil"/>
              <w:right w:val="nil"/>
            </w:tcBorders>
            <w:noWrap/>
            <w:vAlign w:val="bottom"/>
            <w:hideMark/>
          </w:tcPr>
          <w:p w14:paraId="13F8C317" w14:textId="77777777" w:rsidR="00C141F8" w:rsidRPr="008952AE" w:rsidRDefault="00C141F8" w:rsidP="00C141F8">
            <w:pPr>
              <w:jc w:val="right"/>
              <w:rPr>
                <w:rFonts w:ascii="Arial" w:hAnsi="Arial" w:cs="Arial"/>
                <w:color w:val="000000"/>
                <w:sz w:val="16"/>
                <w:szCs w:val="16"/>
              </w:rPr>
            </w:pPr>
          </w:p>
        </w:tc>
        <w:tc>
          <w:tcPr>
            <w:tcW w:w="3295" w:type="pct"/>
            <w:tcBorders>
              <w:top w:val="nil"/>
              <w:left w:val="nil"/>
              <w:bottom w:val="nil"/>
              <w:right w:val="nil"/>
            </w:tcBorders>
            <w:vAlign w:val="center"/>
            <w:hideMark/>
          </w:tcPr>
          <w:p w14:paraId="4960F497" w14:textId="77777777" w:rsidR="00C141F8" w:rsidRPr="008952AE" w:rsidRDefault="00C141F8" w:rsidP="00C141F8">
            <w:pPr>
              <w:rPr>
                <w:rFonts w:ascii="Arial" w:hAnsi="Arial" w:cs="Arial"/>
                <w:color w:val="000000"/>
                <w:sz w:val="16"/>
                <w:szCs w:val="16"/>
              </w:rPr>
            </w:pPr>
            <w:r w:rsidRPr="008952AE">
              <w:rPr>
                <w:rFonts w:ascii="Arial" w:hAnsi="Arial" w:cs="Arial"/>
                <w:color w:val="000000"/>
                <w:sz w:val="16"/>
                <w:szCs w:val="16"/>
              </w:rPr>
              <w:t>Redução de provisão para litígios</w:t>
            </w:r>
          </w:p>
        </w:tc>
        <w:tc>
          <w:tcPr>
            <w:tcW w:w="737" w:type="pct"/>
            <w:tcBorders>
              <w:top w:val="nil"/>
              <w:left w:val="nil"/>
              <w:bottom w:val="single" w:sz="8" w:space="0" w:color="auto"/>
              <w:right w:val="nil"/>
            </w:tcBorders>
            <w:vAlign w:val="center"/>
            <w:hideMark/>
          </w:tcPr>
          <w:p w14:paraId="27941747" w14:textId="5D469A5B"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(37.398)</w:t>
            </w:r>
          </w:p>
        </w:tc>
        <w:tc>
          <w:tcPr>
            <w:tcW w:w="107" w:type="pct"/>
            <w:tcBorders>
              <w:top w:val="nil"/>
              <w:left w:val="nil"/>
              <w:bottom w:val="nil"/>
              <w:right w:val="nil"/>
            </w:tcBorders>
            <w:vAlign w:val="center"/>
            <w:hideMark/>
          </w:tcPr>
          <w:p w14:paraId="774DD123" w14:textId="77777777" w:rsidR="00C141F8" w:rsidRPr="008952AE" w:rsidRDefault="00C141F8" w:rsidP="00C141F8">
            <w:pPr>
              <w:jc w:val="right"/>
              <w:rPr>
                <w:rFonts w:ascii="Arial" w:hAnsi="Arial" w:cs="Arial"/>
                <w:color w:val="000000"/>
                <w:sz w:val="16"/>
                <w:szCs w:val="16"/>
              </w:rPr>
            </w:pPr>
          </w:p>
        </w:tc>
        <w:tc>
          <w:tcPr>
            <w:tcW w:w="773" w:type="pct"/>
            <w:tcBorders>
              <w:top w:val="nil"/>
              <w:left w:val="nil"/>
              <w:bottom w:val="single" w:sz="8" w:space="0" w:color="auto"/>
              <w:right w:val="nil"/>
            </w:tcBorders>
            <w:vAlign w:val="center"/>
            <w:hideMark/>
          </w:tcPr>
          <w:p w14:paraId="7F5D1D74" w14:textId="34A06E39"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w:t>
            </w:r>
          </w:p>
        </w:tc>
      </w:tr>
      <w:tr w:rsidR="00C141F8" w:rsidRPr="008952AE" w14:paraId="4D60B1BD" w14:textId="77777777" w:rsidTr="00C141F8">
        <w:trPr>
          <w:trHeight w:val="227"/>
        </w:trPr>
        <w:tc>
          <w:tcPr>
            <w:tcW w:w="88" w:type="pct"/>
            <w:tcBorders>
              <w:top w:val="nil"/>
              <w:left w:val="nil"/>
              <w:bottom w:val="nil"/>
              <w:right w:val="nil"/>
            </w:tcBorders>
            <w:noWrap/>
            <w:vAlign w:val="bottom"/>
            <w:hideMark/>
          </w:tcPr>
          <w:p w14:paraId="57AD724D" w14:textId="77777777" w:rsidR="00C141F8" w:rsidRPr="008952AE" w:rsidRDefault="00C141F8" w:rsidP="00C141F8">
            <w:pPr>
              <w:jc w:val="right"/>
              <w:rPr>
                <w:rFonts w:ascii="Arial" w:hAnsi="Arial" w:cs="Arial"/>
                <w:color w:val="000000"/>
                <w:sz w:val="16"/>
                <w:szCs w:val="16"/>
              </w:rPr>
            </w:pPr>
          </w:p>
        </w:tc>
        <w:tc>
          <w:tcPr>
            <w:tcW w:w="3295" w:type="pct"/>
            <w:tcBorders>
              <w:top w:val="nil"/>
              <w:left w:val="nil"/>
              <w:bottom w:val="nil"/>
              <w:right w:val="nil"/>
            </w:tcBorders>
            <w:vAlign w:val="center"/>
            <w:hideMark/>
          </w:tcPr>
          <w:p w14:paraId="3406EBB6" w14:textId="77777777" w:rsidR="00C141F8" w:rsidRPr="008952AE" w:rsidRDefault="00C141F8" w:rsidP="00C141F8">
            <w:pPr>
              <w:rPr>
                <w:rFonts w:ascii="Arial" w:hAnsi="Arial" w:cs="Arial"/>
                <w:sz w:val="16"/>
                <w:szCs w:val="16"/>
              </w:rPr>
            </w:pPr>
          </w:p>
        </w:tc>
        <w:tc>
          <w:tcPr>
            <w:tcW w:w="737" w:type="pct"/>
            <w:tcBorders>
              <w:top w:val="nil"/>
              <w:left w:val="nil"/>
              <w:bottom w:val="nil"/>
              <w:right w:val="nil"/>
            </w:tcBorders>
            <w:vAlign w:val="center"/>
            <w:hideMark/>
          </w:tcPr>
          <w:p w14:paraId="088D62A3" w14:textId="77777777" w:rsidR="00C141F8" w:rsidRPr="008952AE" w:rsidRDefault="00C141F8" w:rsidP="00C141F8">
            <w:pPr>
              <w:rPr>
                <w:rFonts w:ascii="Arial" w:hAnsi="Arial" w:cs="Arial"/>
                <w:sz w:val="16"/>
                <w:szCs w:val="16"/>
              </w:rPr>
            </w:pPr>
          </w:p>
        </w:tc>
        <w:tc>
          <w:tcPr>
            <w:tcW w:w="107" w:type="pct"/>
            <w:tcBorders>
              <w:top w:val="nil"/>
              <w:left w:val="nil"/>
              <w:bottom w:val="nil"/>
              <w:right w:val="nil"/>
            </w:tcBorders>
            <w:vAlign w:val="center"/>
            <w:hideMark/>
          </w:tcPr>
          <w:p w14:paraId="330DBF90" w14:textId="77777777" w:rsidR="00C141F8" w:rsidRPr="008952AE" w:rsidRDefault="00C141F8" w:rsidP="00C141F8">
            <w:pPr>
              <w:jc w:val="right"/>
              <w:rPr>
                <w:rFonts w:ascii="Arial" w:hAnsi="Arial" w:cs="Arial"/>
                <w:sz w:val="16"/>
                <w:szCs w:val="16"/>
              </w:rPr>
            </w:pPr>
          </w:p>
        </w:tc>
        <w:tc>
          <w:tcPr>
            <w:tcW w:w="773" w:type="pct"/>
            <w:tcBorders>
              <w:top w:val="nil"/>
              <w:left w:val="nil"/>
              <w:bottom w:val="nil"/>
              <w:right w:val="nil"/>
            </w:tcBorders>
            <w:vAlign w:val="center"/>
            <w:hideMark/>
          </w:tcPr>
          <w:p w14:paraId="317AC191" w14:textId="77777777" w:rsidR="00C141F8" w:rsidRPr="008952AE" w:rsidRDefault="00C141F8" w:rsidP="00C141F8">
            <w:pPr>
              <w:jc w:val="right"/>
              <w:rPr>
                <w:rFonts w:ascii="Arial" w:hAnsi="Arial" w:cs="Arial"/>
                <w:sz w:val="16"/>
                <w:szCs w:val="16"/>
              </w:rPr>
            </w:pPr>
          </w:p>
        </w:tc>
      </w:tr>
      <w:tr w:rsidR="00C141F8" w:rsidRPr="008952AE" w14:paraId="07280515" w14:textId="77777777" w:rsidTr="00C141F8">
        <w:trPr>
          <w:trHeight w:val="227"/>
        </w:trPr>
        <w:tc>
          <w:tcPr>
            <w:tcW w:w="3383" w:type="pct"/>
            <w:gridSpan w:val="2"/>
            <w:tcBorders>
              <w:top w:val="nil"/>
              <w:left w:val="nil"/>
              <w:bottom w:val="nil"/>
              <w:right w:val="nil"/>
            </w:tcBorders>
            <w:vAlign w:val="center"/>
            <w:hideMark/>
          </w:tcPr>
          <w:p w14:paraId="118F863D" w14:textId="77777777" w:rsidR="00C141F8" w:rsidRPr="008952AE" w:rsidRDefault="00C141F8" w:rsidP="00C141F8">
            <w:pPr>
              <w:rPr>
                <w:rFonts w:ascii="Arial" w:hAnsi="Arial" w:cs="Arial"/>
                <w:b/>
                <w:bCs/>
                <w:color w:val="000000"/>
                <w:sz w:val="16"/>
                <w:szCs w:val="16"/>
              </w:rPr>
            </w:pPr>
            <w:r w:rsidRPr="008952AE">
              <w:rPr>
                <w:rFonts w:ascii="Arial" w:hAnsi="Arial" w:cs="Arial"/>
                <w:b/>
                <w:bCs/>
                <w:color w:val="000000"/>
                <w:sz w:val="16"/>
                <w:szCs w:val="16"/>
              </w:rPr>
              <w:t>Caixa gerado nas operações</w:t>
            </w:r>
          </w:p>
        </w:tc>
        <w:tc>
          <w:tcPr>
            <w:tcW w:w="737" w:type="pct"/>
            <w:tcBorders>
              <w:top w:val="nil"/>
              <w:left w:val="nil"/>
              <w:bottom w:val="single" w:sz="8" w:space="0" w:color="auto"/>
              <w:right w:val="nil"/>
            </w:tcBorders>
            <w:vAlign w:val="center"/>
            <w:hideMark/>
          </w:tcPr>
          <w:p w14:paraId="4A1D9F30" w14:textId="77777777"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 xml:space="preserve">           584.230 </w:t>
            </w:r>
          </w:p>
        </w:tc>
        <w:tc>
          <w:tcPr>
            <w:tcW w:w="107" w:type="pct"/>
            <w:tcBorders>
              <w:top w:val="nil"/>
              <w:left w:val="nil"/>
              <w:bottom w:val="nil"/>
              <w:right w:val="nil"/>
            </w:tcBorders>
            <w:vAlign w:val="center"/>
            <w:hideMark/>
          </w:tcPr>
          <w:p w14:paraId="6D70C3C9" w14:textId="77777777" w:rsidR="00C141F8" w:rsidRPr="008952AE" w:rsidRDefault="00C141F8" w:rsidP="00C141F8">
            <w:pPr>
              <w:jc w:val="right"/>
              <w:rPr>
                <w:rFonts w:ascii="Arial" w:hAnsi="Arial" w:cs="Arial"/>
                <w:color w:val="000000"/>
                <w:sz w:val="16"/>
                <w:szCs w:val="16"/>
              </w:rPr>
            </w:pPr>
          </w:p>
        </w:tc>
        <w:tc>
          <w:tcPr>
            <w:tcW w:w="773" w:type="pct"/>
            <w:tcBorders>
              <w:top w:val="nil"/>
              <w:left w:val="nil"/>
              <w:bottom w:val="single" w:sz="8" w:space="0" w:color="auto"/>
              <w:right w:val="nil"/>
            </w:tcBorders>
            <w:vAlign w:val="center"/>
            <w:hideMark/>
          </w:tcPr>
          <w:p w14:paraId="1A13DD93" w14:textId="3B68986A"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318.421</w:t>
            </w:r>
          </w:p>
        </w:tc>
      </w:tr>
      <w:tr w:rsidR="00C141F8" w:rsidRPr="008952AE" w14:paraId="63133BB0" w14:textId="77777777" w:rsidTr="00C141F8">
        <w:trPr>
          <w:trHeight w:val="227"/>
        </w:trPr>
        <w:tc>
          <w:tcPr>
            <w:tcW w:w="88" w:type="pct"/>
            <w:tcBorders>
              <w:top w:val="nil"/>
              <w:left w:val="nil"/>
              <w:bottom w:val="nil"/>
              <w:right w:val="nil"/>
            </w:tcBorders>
            <w:noWrap/>
            <w:vAlign w:val="bottom"/>
            <w:hideMark/>
          </w:tcPr>
          <w:p w14:paraId="25579E58" w14:textId="77777777" w:rsidR="00C141F8" w:rsidRPr="008952AE" w:rsidRDefault="00C141F8" w:rsidP="00C141F8">
            <w:pPr>
              <w:jc w:val="right"/>
              <w:rPr>
                <w:rFonts w:ascii="Arial" w:hAnsi="Arial" w:cs="Arial"/>
                <w:color w:val="000000"/>
                <w:sz w:val="16"/>
                <w:szCs w:val="16"/>
              </w:rPr>
            </w:pPr>
          </w:p>
        </w:tc>
        <w:tc>
          <w:tcPr>
            <w:tcW w:w="3295" w:type="pct"/>
            <w:tcBorders>
              <w:top w:val="nil"/>
              <w:left w:val="nil"/>
              <w:bottom w:val="nil"/>
              <w:right w:val="nil"/>
            </w:tcBorders>
            <w:vAlign w:val="center"/>
            <w:hideMark/>
          </w:tcPr>
          <w:p w14:paraId="2D6253C9" w14:textId="77777777" w:rsidR="00C141F8" w:rsidRPr="008952AE" w:rsidRDefault="00C141F8" w:rsidP="00C141F8">
            <w:pPr>
              <w:rPr>
                <w:rFonts w:ascii="Arial" w:hAnsi="Arial" w:cs="Arial"/>
                <w:sz w:val="16"/>
                <w:szCs w:val="16"/>
              </w:rPr>
            </w:pPr>
          </w:p>
        </w:tc>
        <w:tc>
          <w:tcPr>
            <w:tcW w:w="737" w:type="pct"/>
            <w:tcBorders>
              <w:top w:val="nil"/>
              <w:left w:val="nil"/>
              <w:bottom w:val="nil"/>
              <w:right w:val="nil"/>
            </w:tcBorders>
            <w:vAlign w:val="center"/>
            <w:hideMark/>
          </w:tcPr>
          <w:p w14:paraId="30351A3D" w14:textId="77777777" w:rsidR="00C141F8" w:rsidRPr="008952AE" w:rsidRDefault="00C141F8" w:rsidP="00C141F8">
            <w:pPr>
              <w:rPr>
                <w:rFonts w:ascii="Arial" w:hAnsi="Arial" w:cs="Arial"/>
                <w:sz w:val="16"/>
                <w:szCs w:val="16"/>
              </w:rPr>
            </w:pPr>
          </w:p>
        </w:tc>
        <w:tc>
          <w:tcPr>
            <w:tcW w:w="107" w:type="pct"/>
            <w:tcBorders>
              <w:top w:val="nil"/>
              <w:left w:val="nil"/>
              <w:bottom w:val="nil"/>
              <w:right w:val="nil"/>
            </w:tcBorders>
            <w:vAlign w:val="center"/>
            <w:hideMark/>
          </w:tcPr>
          <w:p w14:paraId="003C764C" w14:textId="77777777" w:rsidR="00C141F8" w:rsidRPr="008952AE" w:rsidRDefault="00C141F8" w:rsidP="00C141F8">
            <w:pPr>
              <w:jc w:val="right"/>
              <w:rPr>
                <w:rFonts w:ascii="Arial" w:hAnsi="Arial" w:cs="Arial"/>
                <w:sz w:val="16"/>
                <w:szCs w:val="16"/>
              </w:rPr>
            </w:pPr>
          </w:p>
        </w:tc>
        <w:tc>
          <w:tcPr>
            <w:tcW w:w="773" w:type="pct"/>
            <w:tcBorders>
              <w:top w:val="nil"/>
              <w:left w:val="nil"/>
              <w:bottom w:val="nil"/>
              <w:right w:val="nil"/>
            </w:tcBorders>
            <w:vAlign w:val="center"/>
            <w:hideMark/>
          </w:tcPr>
          <w:p w14:paraId="2A92F6CF" w14:textId="77777777" w:rsidR="00C141F8" w:rsidRPr="008952AE" w:rsidRDefault="00C141F8" w:rsidP="00C141F8">
            <w:pPr>
              <w:jc w:val="right"/>
              <w:rPr>
                <w:rFonts w:ascii="Arial" w:hAnsi="Arial" w:cs="Arial"/>
                <w:sz w:val="16"/>
                <w:szCs w:val="16"/>
              </w:rPr>
            </w:pPr>
          </w:p>
        </w:tc>
      </w:tr>
      <w:tr w:rsidR="00C141F8" w:rsidRPr="008952AE" w14:paraId="510719AE" w14:textId="77777777" w:rsidTr="00C141F8">
        <w:trPr>
          <w:trHeight w:val="227"/>
        </w:trPr>
        <w:tc>
          <w:tcPr>
            <w:tcW w:w="88" w:type="pct"/>
            <w:tcBorders>
              <w:top w:val="nil"/>
              <w:left w:val="nil"/>
              <w:bottom w:val="nil"/>
              <w:right w:val="nil"/>
            </w:tcBorders>
            <w:noWrap/>
            <w:vAlign w:val="bottom"/>
            <w:hideMark/>
          </w:tcPr>
          <w:p w14:paraId="73E5CB04" w14:textId="77777777" w:rsidR="00C141F8" w:rsidRPr="008952AE" w:rsidRDefault="00C141F8" w:rsidP="00C141F8">
            <w:pPr>
              <w:jc w:val="right"/>
              <w:rPr>
                <w:rFonts w:ascii="Arial" w:hAnsi="Arial" w:cs="Arial"/>
                <w:sz w:val="16"/>
                <w:szCs w:val="16"/>
              </w:rPr>
            </w:pPr>
          </w:p>
        </w:tc>
        <w:tc>
          <w:tcPr>
            <w:tcW w:w="3295" w:type="pct"/>
            <w:tcBorders>
              <w:top w:val="nil"/>
              <w:left w:val="nil"/>
              <w:bottom w:val="nil"/>
              <w:right w:val="nil"/>
            </w:tcBorders>
            <w:vAlign w:val="center"/>
            <w:hideMark/>
          </w:tcPr>
          <w:p w14:paraId="51AA50DD" w14:textId="77777777" w:rsidR="00C141F8" w:rsidRPr="008952AE" w:rsidRDefault="00C141F8" w:rsidP="00C141F8">
            <w:pPr>
              <w:rPr>
                <w:rFonts w:ascii="Arial" w:hAnsi="Arial" w:cs="Arial"/>
                <w:color w:val="000000"/>
                <w:sz w:val="16"/>
                <w:szCs w:val="16"/>
              </w:rPr>
            </w:pPr>
            <w:r w:rsidRPr="008952AE">
              <w:rPr>
                <w:rFonts w:ascii="Arial" w:hAnsi="Arial" w:cs="Arial"/>
                <w:color w:val="000000"/>
                <w:sz w:val="16"/>
                <w:szCs w:val="16"/>
              </w:rPr>
              <w:t>Imposto de renda e contribuição social pagos</w:t>
            </w:r>
          </w:p>
        </w:tc>
        <w:tc>
          <w:tcPr>
            <w:tcW w:w="737" w:type="pct"/>
            <w:tcBorders>
              <w:top w:val="nil"/>
              <w:left w:val="nil"/>
              <w:bottom w:val="single" w:sz="8" w:space="0" w:color="auto"/>
              <w:right w:val="nil"/>
            </w:tcBorders>
            <w:vAlign w:val="center"/>
            <w:hideMark/>
          </w:tcPr>
          <w:p w14:paraId="0DED043B" w14:textId="70272F66"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(1.303)</w:t>
            </w:r>
          </w:p>
        </w:tc>
        <w:tc>
          <w:tcPr>
            <w:tcW w:w="107" w:type="pct"/>
            <w:tcBorders>
              <w:top w:val="nil"/>
              <w:left w:val="nil"/>
              <w:bottom w:val="nil"/>
              <w:right w:val="nil"/>
            </w:tcBorders>
            <w:vAlign w:val="center"/>
            <w:hideMark/>
          </w:tcPr>
          <w:p w14:paraId="58C80C05" w14:textId="77777777" w:rsidR="00C141F8" w:rsidRPr="008952AE" w:rsidRDefault="00C141F8" w:rsidP="00C141F8">
            <w:pPr>
              <w:jc w:val="right"/>
              <w:rPr>
                <w:rFonts w:ascii="Arial" w:hAnsi="Arial" w:cs="Arial"/>
                <w:color w:val="000000"/>
                <w:sz w:val="16"/>
                <w:szCs w:val="16"/>
              </w:rPr>
            </w:pPr>
          </w:p>
        </w:tc>
        <w:tc>
          <w:tcPr>
            <w:tcW w:w="773" w:type="pct"/>
            <w:tcBorders>
              <w:top w:val="nil"/>
              <w:left w:val="nil"/>
              <w:bottom w:val="single" w:sz="8" w:space="0" w:color="auto"/>
              <w:right w:val="nil"/>
            </w:tcBorders>
            <w:vAlign w:val="center"/>
            <w:hideMark/>
          </w:tcPr>
          <w:p w14:paraId="0D820BB0" w14:textId="5D574B6E"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(837)</w:t>
            </w:r>
          </w:p>
        </w:tc>
      </w:tr>
      <w:tr w:rsidR="00C141F8" w:rsidRPr="008952AE" w14:paraId="0068C395" w14:textId="77777777" w:rsidTr="00C141F8">
        <w:trPr>
          <w:trHeight w:val="227"/>
        </w:trPr>
        <w:tc>
          <w:tcPr>
            <w:tcW w:w="88" w:type="pct"/>
            <w:tcBorders>
              <w:top w:val="nil"/>
              <w:left w:val="nil"/>
              <w:bottom w:val="nil"/>
              <w:right w:val="nil"/>
            </w:tcBorders>
            <w:noWrap/>
            <w:vAlign w:val="bottom"/>
            <w:hideMark/>
          </w:tcPr>
          <w:p w14:paraId="187111A3" w14:textId="77777777" w:rsidR="00C141F8" w:rsidRPr="008952AE" w:rsidRDefault="00C141F8" w:rsidP="00C141F8">
            <w:pPr>
              <w:jc w:val="right"/>
              <w:rPr>
                <w:rFonts w:ascii="Arial" w:hAnsi="Arial" w:cs="Arial"/>
                <w:color w:val="000000"/>
                <w:sz w:val="16"/>
                <w:szCs w:val="16"/>
              </w:rPr>
            </w:pPr>
          </w:p>
        </w:tc>
        <w:tc>
          <w:tcPr>
            <w:tcW w:w="3295" w:type="pct"/>
            <w:tcBorders>
              <w:top w:val="nil"/>
              <w:left w:val="nil"/>
              <w:bottom w:val="nil"/>
              <w:right w:val="nil"/>
            </w:tcBorders>
            <w:vAlign w:val="center"/>
            <w:hideMark/>
          </w:tcPr>
          <w:p w14:paraId="44BE637F" w14:textId="77777777" w:rsidR="00C141F8" w:rsidRPr="008952AE" w:rsidRDefault="00C141F8" w:rsidP="00C141F8">
            <w:pPr>
              <w:rPr>
                <w:rFonts w:ascii="Arial" w:hAnsi="Arial" w:cs="Arial"/>
                <w:sz w:val="16"/>
                <w:szCs w:val="16"/>
              </w:rPr>
            </w:pPr>
          </w:p>
        </w:tc>
        <w:tc>
          <w:tcPr>
            <w:tcW w:w="737" w:type="pct"/>
            <w:tcBorders>
              <w:top w:val="nil"/>
              <w:left w:val="nil"/>
              <w:bottom w:val="nil"/>
              <w:right w:val="nil"/>
            </w:tcBorders>
            <w:vAlign w:val="center"/>
            <w:hideMark/>
          </w:tcPr>
          <w:p w14:paraId="56FBCB56" w14:textId="77777777" w:rsidR="00C141F8" w:rsidRPr="008952AE" w:rsidRDefault="00C141F8" w:rsidP="00C141F8">
            <w:pPr>
              <w:rPr>
                <w:rFonts w:ascii="Arial" w:hAnsi="Arial" w:cs="Arial"/>
                <w:sz w:val="16"/>
                <w:szCs w:val="16"/>
              </w:rPr>
            </w:pPr>
          </w:p>
        </w:tc>
        <w:tc>
          <w:tcPr>
            <w:tcW w:w="107" w:type="pct"/>
            <w:tcBorders>
              <w:top w:val="nil"/>
              <w:left w:val="nil"/>
              <w:bottom w:val="nil"/>
              <w:right w:val="nil"/>
            </w:tcBorders>
            <w:vAlign w:val="center"/>
            <w:hideMark/>
          </w:tcPr>
          <w:p w14:paraId="14B49808" w14:textId="77777777" w:rsidR="00C141F8" w:rsidRPr="008952AE" w:rsidRDefault="00C141F8" w:rsidP="00C141F8">
            <w:pPr>
              <w:jc w:val="right"/>
              <w:rPr>
                <w:rFonts w:ascii="Arial" w:hAnsi="Arial" w:cs="Arial"/>
                <w:sz w:val="16"/>
                <w:szCs w:val="16"/>
              </w:rPr>
            </w:pPr>
          </w:p>
        </w:tc>
        <w:tc>
          <w:tcPr>
            <w:tcW w:w="773" w:type="pct"/>
            <w:tcBorders>
              <w:top w:val="nil"/>
              <w:left w:val="nil"/>
              <w:bottom w:val="nil"/>
              <w:right w:val="nil"/>
            </w:tcBorders>
            <w:vAlign w:val="center"/>
            <w:hideMark/>
          </w:tcPr>
          <w:p w14:paraId="6F39330F" w14:textId="77777777" w:rsidR="00C141F8" w:rsidRPr="008952AE" w:rsidRDefault="00C141F8" w:rsidP="00C141F8">
            <w:pPr>
              <w:jc w:val="right"/>
              <w:rPr>
                <w:rFonts w:ascii="Arial" w:hAnsi="Arial" w:cs="Arial"/>
                <w:sz w:val="16"/>
                <w:szCs w:val="16"/>
              </w:rPr>
            </w:pPr>
          </w:p>
        </w:tc>
      </w:tr>
      <w:tr w:rsidR="00C141F8" w:rsidRPr="008952AE" w14:paraId="4670E431" w14:textId="77777777" w:rsidTr="00C141F8">
        <w:trPr>
          <w:trHeight w:val="227"/>
        </w:trPr>
        <w:tc>
          <w:tcPr>
            <w:tcW w:w="3383" w:type="pct"/>
            <w:gridSpan w:val="2"/>
            <w:tcBorders>
              <w:top w:val="nil"/>
              <w:left w:val="nil"/>
              <w:bottom w:val="nil"/>
              <w:right w:val="nil"/>
            </w:tcBorders>
            <w:vAlign w:val="center"/>
            <w:hideMark/>
          </w:tcPr>
          <w:p w14:paraId="4E23EBCB" w14:textId="77777777" w:rsidR="00C141F8" w:rsidRPr="008952AE" w:rsidRDefault="00C141F8" w:rsidP="00C141F8">
            <w:pPr>
              <w:rPr>
                <w:rFonts w:ascii="Arial" w:hAnsi="Arial" w:cs="Arial"/>
                <w:b/>
                <w:bCs/>
                <w:color w:val="000000"/>
                <w:sz w:val="16"/>
                <w:szCs w:val="16"/>
              </w:rPr>
            </w:pPr>
            <w:r w:rsidRPr="008952AE">
              <w:rPr>
                <w:rFonts w:ascii="Arial" w:hAnsi="Arial" w:cs="Arial"/>
                <w:b/>
                <w:bCs/>
                <w:color w:val="000000"/>
                <w:sz w:val="16"/>
                <w:szCs w:val="16"/>
              </w:rPr>
              <w:t xml:space="preserve">Caixa líquido gerado pelas atividades operacionais </w:t>
            </w:r>
          </w:p>
        </w:tc>
        <w:tc>
          <w:tcPr>
            <w:tcW w:w="737" w:type="pct"/>
            <w:tcBorders>
              <w:top w:val="nil"/>
              <w:left w:val="nil"/>
              <w:bottom w:val="single" w:sz="8" w:space="0" w:color="auto"/>
              <w:right w:val="nil"/>
            </w:tcBorders>
            <w:vAlign w:val="center"/>
            <w:hideMark/>
          </w:tcPr>
          <w:p w14:paraId="53199B38" w14:textId="7F7BFE86"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582.927</w:t>
            </w:r>
          </w:p>
        </w:tc>
        <w:tc>
          <w:tcPr>
            <w:tcW w:w="107" w:type="pct"/>
            <w:tcBorders>
              <w:top w:val="nil"/>
              <w:left w:val="nil"/>
              <w:bottom w:val="nil"/>
              <w:right w:val="nil"/>
            </w:tcBorders>
            <w:vAlign w:val="center"/>
            <w:hideMark/>
          </w:tcPr>
          <w:p w14:paraId="18649EB8" w14:textId="77777777" w:rsidR="00C141F8" w:rsidRPr="008952AE" w:rsidRDefault="00C141F8" w:rsidP="00C141F8">
            <w:pPr>
              <w:jc w:val="right"/>
              <w:rPr>
                <w:rFonts w:ascii="Arial" w:hAnsi="Arial" w:cs="Arial"/>
                <w:color w:val="000000"/>
                <w:sz w:val="16"/>
                <w:szCs w:val="16"/>
              </w:rPr>
            </w:pPr>
          </w:p>
        </w:tc>
        <w:tc>
          <w:tcPr>
            <w:tcW w:w="773" w:type="pct"/>
            <w:tcBorders>
              <w:top w:val="nil"/>
              <w:left w:val="nil"/>
              <w:bottom w:val="single" w:sz="8" w:space="0" w:color="auto"/>
              <w:right w:val="nil"/>
            </w:tcBorders>
            <w:vAlign w:val="center"/>
            <w:hideMark/>
          </w:tcPr>
          <w:p w14:paraId="6729B77B" w14:textId="71F5B273"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317.584</w:t>
            </w:r>
          </w:p>
        </w:tc>
      </w:tr>
      <w:tr w:rsidR="00C141F8" w:rsidRPr="008952AE" w14:paraId="2AF493E1" w14:textId="77777777" w:rsidTr="00C141F8">
        <w:trPr>
          <w:trHeight w:val="227"/>
        </w:trPr>
        <w:tc>
          <w:tcPr>
            <w:tcW w:w="88" w:type="pct"/>
            <w:tcBorders>
              <w:top w:val="nil"/>
              <w:left w:val="nil"/>
              <w:bottom w:val="nil"/>
              <w:right w:val="nil"/>
            </w:tcBorders>
            <w:vAlign w:val="center"/>
            <w:hideMark/>
          </w:tcPr>
          <w:p w14:paraId="73EF04F6" w14:textId="77777777" w:rsidR="00C141F8" w:rsidRPr="008952AE" w:rsidRDefault="00C141F8" w:rsidP="00C141F8">
            <w:pPr>
              <w:jc w:val="right"/>
              <w:rPr>
                <w:rFonts w:ascii="Arial" w:hAnsi="Arial" w:cs="Arial"/>
                <w:color w:val="000000"/>
                <w:sz w:val="16"/>
                <w:szCs w:val="16"/>
              </w:rPr>
            </w:pPr>
          </w:p>
        </w:tc>
        <w:tc>
          <w:tcPr>
            <w:tcW w:w="3295" w:type="pct"/>
            <w:tcBorders>
              <w:top w:val="nil"/>
              <w:left w:val="nil"/>
              <w:bottom w:val="nil"/>
              <w:right w:val="nil"/>
            </w:tcBorders>
            <w:vAlign w:val="center"/>
            <w:hideMark/>
          </w:tcPr>
          <w:p w14:paraId="339E576A" w14:textId="77777777" w:rsidR="00C141F8" w:rsidRPr="008952AE" w:rsidRDefault="00C141F8" w:rsidP="00C141F8">
            <w:pPr>
              <w:rPr>
                <w:rFonts w:ascii="Arial" w:hAnsi="Arial" w:cs="Arial"/>
                <w:sz w:val="16"/>
                <w:szCs w:val="16"/>
              </w:rPr>
            </w:pPr>
          </w:p>
        </w:tc>
        <w:tc>
          <w:tcPr>
            <w:tcW w:w="737" w:type="pct"/>
            <w:tcBorders>
              <w:top w:val="nil"/>
              <w:left w:val="nil"/>
              <w:bottom w:val="nil"/>
              <w:right w:val="nil"/>
            </w:tcBorders>
            <w:vAlign w:val="center"/>
            <w:hideMark/>
          </w:tcPr>
          <w:p w14:paraId="5C8C55B2" w14:textId="77777777" w:rsidR="00C141F8" w:rsidRPr="008952AE" w:rsidRDefault="00C141F8" w:rsidP="00C141F8">
            <w:pPr>
              <w:rPr>
                <w:rFonts w:ascii="Arial" w:hAnsi="Arial" w:cs="Arial"/>
                <w:sz w:val="16"/>
                <w:szCs w:val="16"/>
              </w:rPr>
            </w:pPr>
          </w:p>
        </w:tc>
        <w:tc>
          <w:tcPr>
            <w:tcW w:w="107" w:type="pct"/>
            <w:tcBorders>
              <w:top w:val="nil"/>
              <w:left w:val="nil"/>
              <w:bottom w:val="nil"/>
              <w:right w:val="nil"/>
            </w:tcBorders>
            <w:vAlign w:val="center"/>
            <w:hideMark/>
          </w:tcPr>
          <w:p w14:paraId="0EC085DA" w14:textId="77777777" w:rsidR="00C141F8" w:rsidRPr="008952AE" w:rsidRDefault="00C141F8" w:rsidP="00C141F8">
            <w:pPr>
              <w:jc w:val="right"/>
              <w:rPr>
                <w:rFonts w:ascii="Arial" w:hAnsi="Arial" w:cs="Arial"/>
                <w:sz w:val="16"/>
                <w:szCs w:val="16"/>
              </w:rPr>
            </w:pPr>
          </w:p>
        </w:tc>
        <w:tc>
          <w:tcPr>
            <w:tcW w:w="773" w:type="pct"/>
            <w:tcBorders>
              <w:top w:val="nil"/>
              <w:left w:val="nil"/>
              <w:bottom w:val="nil"/>
              <w:right w:val="nil"/>
            </w:tcBorders>
            <w:vAlign w:val="center"/>
            <w:hideMark/>
          </w:tcPr>
          <w:p w14:paraId="0ADBBD29" w14:textId="77777777" w:rsidR="00C141F8" w:rsidRPr="008952AE" w:rsidRDefault="00C141F8" w:rsidP="00C141F8">
            <w:pPr>
              <w:jc w:val="right"/>
              <w:rPr>
                <w:rFonts w:ascii="Arial" w:hAnsi="Arial" w:cs="Arial"/>
                <w:sz w:val="16"/>
                <w:szCs w:val="16"/>
              </w:rPr>
            </w:pPr>
          </w:p>
        </w:tc>
      </w:tr>
      <w:tr w:rsidR="00C141F8" w:rsidRPr="008952AE" w14:paraId="18F60BFF" w14:textId="77777777" w:rsidTr="00C141F8">
        <w:trPr>
          <w:trHeight w:val="227"/>
        </w:trPr>
        <w:tc>
          <w:tcPr>
            <w:tcW w:w="3383" w:type="pct"/>
            <w:gridSpan w:val="2"/>
            <w:tcBorders>
              <w:top w:val="nil"/>
              <w:left w:val="nil"/>
              <w:bottom w:val="nil"/>
              <w:right w:val="nil"/>
            </w:tcBorders>
            <w:noWrap/>
            <w:vAlign w:val="center"/>
            <w:hideMark/>
          </w:tcPr>
          <w:p w14:paraId="03D9EB3E" w14:textId="77777777" w:rsidR="00C141F8" w:rsidRPr="008952AE" w:rsidRDefault="00C141F8" w:rsidP="00C141F8">
            <w:pPr>
              <w:rPr>
                <w:rFonts w:ascii="Arial" w:hAnsi="Arial" w:cs="Arial"/>
                <w:b/>
                <w:bCs/>
                <w:color w:val="000000"/>
                <w:sz w:val="16"/>
                <w:szCs w:val="16"/>
              </w:rPr>
            </w:pPr>
            <w:r w:rsidRPr="008952AE">
              <w:rPr>
                <w:rFonts w:ascii="Arial" w:hAnsi="Arial" w:cs="Arial"/>
                <w:b/>
                <w:bCs/>
                <w:color w:val="000000"/>
                <w:sz w:val="16"/>
                <w:szCs w:val="16"/>
              </w:rPr>
              <w:t>Fluxo de caixa das atividades de investimento</w:t>
            </w:r>
          </w:p>
        </w:tc>
        <w:tc>
          <w:tcPr>
            <w:tcW w:w="737" w:type="pct"/>
            <w:tcBorders>
              <w:top w:val="nil"/>
              <w:left w:val="nil"/>
              <w:bottom w:val="nil"/>
              <w:right w:val="nil"/>
            </w:tcBorders>
            <w:vAlign w:val="center"/>
            <w:hideMark/>
          </w:tcPr>
          <w:p w14:paraId="5A226E75" w14:textId="77777777" w:rsidR="00C141F8" w:rsidRPr="008952AE" w:rsidRDefault="00C141F8" w:rsidP="00C141F8">
            <w:pPr>
              <w:rPr>
                <w:rFonts w:ascii="Arial" w:hAnsi="Arial" w:cs="Arial"/>
                <w:b/>
                <w:bCs/>
                <w:color w:val="000000"/>
                <w:sz w:val="16"/>
                <w:szCs w:val="16"/>
              </w:rPr>
            </w:pPr>
          </w:p>
        </w:tc>
        <w:tc>
          <w:tcPr>
            <w:tcW w:w="107" w:type="pct"/>
            <w:tcBorders>
              <w:top w:val="nil"/>
              <w:left w:val="nil"/>
              <w:bottom w:val="nil"/>
              <w:right w:val="nil"/>
            </w:tcBorders>
            <w:vAlign w:val="center"/>
            <w:hideMark/>
          </w:tcPr>
          <w:p w14:paraId="75F45C89" w14:textId="77777777" w:rsidR="00C141F8" w:rsidRPr="008952AE" w:rsidRDefault="00C141F8" w:rsidP="00C141F8">
            <w:pPr>
              <w:jc w:val="right"/>
              <w:rPr>
                <w:rFonts w:ascii="Arial" w:hAnsi="Arial" w:cs="Arial"/>
                <w:sz w:val="16"/>
                <w:szCs w:val="16"/>
              </w:rPr>
            </w:pPr>
          </w:p>
        </w:tc>
        <w:tc>
          <w:tcPr>
            <w:tcW w:w="773" w:type="pct"/>
            <w:tcBorders>
              <w:top w:val="nil"/>
              <w:left w:val="nil"/>
              <w:bottom w:val="nil"/>
              <w:right w:val="nil"/>
            </w:tcBorders>
            <w:vAlign w:val="center"/>
            <w:hideMark/>
          </w:tcPr>
          <w:p w14:paraId="3A8EF266" w14:textId="77777777" w:rsidR="00C141F8" w:rsidRPr="008952AE" w:rsidRDefault="00C141F8" w:rsidP="00C141F8">
            <w:pPr>
              <w:jc w:val="right"/>
              <w:rPr>
                <w:rFonts w:ascii="Arial" w:hAnsi="Arial" w:cs="Arial"/>
                <w:sz w:val="16"/>
                <w:szCs w:val="16"/>
              </w:rPr>
            </w:pPr>
          </w:p>
        </w:tc>
      </w:tr>
      <w:tr w:rsidR="00C141F8" w:rsidRPr="008952AE" w14:paraId="73C6D10D" w14:textId="77777777" w:rsidTr="00C141F8">
        <w:trPr>
          <w:trHeight w:val="227"/>
        </w:trPr>
        <w:tc>
          <w:tcPr>
            <w:tcW w:w="88" w:type="pct"/>
            <w:tcBorders>
              <w:top w:val="nil"/>
              <w:left w:val="nil"/>
              <w:bottom w:val="nil"/>
              <w:right w:val="nil"/>
            </w:tcBorders>
            <w:noWrap/>
            <w:vAlign w:val="bottom"/>
            <w:hideMark/>
          </w:tcPr>
          <w:p w14:paraId="3237006B" w14:textId="77777777" w:rsidR="00C141F8" w:rsidRPr="008952AE" w:rsidRDefault="00C141F8" w:rsidP="00C141F8">
            <w:pPr>
              <w:jc w:val="right"/>
              <w:rPr>
                <w:rFonts w:ascii="Arial" w:hAnsi="Arial" w:cs="Arial"/>
                <w:sz w:val="16"/>
                <w:szCs w:val="16"/>
              </w:rPr>
            </w:pPr>
          </w:p>
        </w:tc>
        <w:tc>
          <w:tcPr>
            <w:tcW w:w="3295" w:type="pct"/>
            <w:tcBorders>
              <w:top w:val="nil"/>
              <w:left w:val="nil"/>
              <w:bottom w:val="nil"/>
              <w:right w:val="nil"/>
            </w:tcBorders>
            <w:vAlign w:val="center"/>
            <w:hideMark/>
          </w:tcPr>
          <w:p w14:paraId="0317C6FE" w14:textId="77777777" w:rsidR="00C141F8" w:rsidRPr="008952AE" w:rsidRDefault="00C141F8" w:rsidP="00C141F8">
            <w:pPr>
              <w:rPr>
                <w:rFonts w:ascii="Arial" w:hAnsi="Arial" w:cs="Arial"/>
                <w:color w:val="000000"/>
                <w:sz w:val="16"/>
                <w:szCs w:val="16"/>
              </w:rPr>
            </w:pPr>
            <w:r w:rsidRPr="008952AE">
              <w:rPr>
                <w:rFonts w:ascii="Arial" w:hAnsi="Arial" w:cs="Arial"/>
                <w:color w:val="000000"/>
                <w:sz w:val="16"/>
                <w:szCs w:val="16"/>
              </w:rPr>
              <w:t>Aporte em títulos e valores mobiliários</w:t>
            </w:r>
          </w:p>
        </w:tc>
        <w:tc>
          <w:tcPr>
            <w:tcW w:w="737" w:type="pct"/>
            <w:tcBorders>
              <w:top w:val="nil"/>
              <w:left w:val="nil"/>
              <w:bottom w:val="nil"/>
              <w:right w:val="nil"/>
            </w:tcBorders>
            <w:vAlign w:val="center"/>
            <w:hideMark/>
          </w:tcPr>
          <w:p w14:paraId="4239A1A4" w14:textId="4F8A0C54"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(200.000)</w:t>
            </w:r>
          </w:p>
        </w:tc>
        <w:tc>
          <w:tcPr>
            <w:tcW w:w="107" w:type="pct"/>
            <w:tcBorders>
              <w:top w:val="nil"/>
              <w:left w:val="nil"/>
              <w:bottom w:val="nil"/>
              <w:right w:val="nil"/>
            </w:tcBorders>
            <w:vAlign w:val="center"/>
            <w:hideMark/>
          </w:tcPr>
          <w:p w14:paraId="37FAE03B" w14:textId="77777777" w:rsidR="00C141F8" w:rsidRPr="008952AE" w:rsidRDefault="00C141F8" w:rsidP="00C141F8">
            <w:pPr>
              <w:jc w:val="right"/>
              <w:rPr>
                <w:rFonts w:ascii="Arial" w:hAnsi="Arial" w:cs="Arial"/>
                <w:color w:val="000000"/>
                <w:sz w:val="16"/>
                <w:szCs w:val="16"/>
              </w:rPr>
            </w:pPr>
          </w:p>
        </w:tc>
        <w:tc>
          <w:tcPr>
            <w:tcW w:w="773" w:type="pct"/>
            <w:tcBorders>
              <w:top w:val="nil"/>
              <w:left w:val="nil"/>
              <w:bottom w:val="nil"/>
              <w:right w:val="nil"/>
            </w:tcBorders>
            <w:vAlign w:val="center"/>
            <w:hideMark/>
          </w:tcPr>
          <w:p w14:paraId="2E790523" w14:textId="2DCD0167"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(52.225)</w:t>
            </w:r>
          </w:p>
        </w:tc>
      </w:tr>
      <w:tr w:rsidR="00C141F8" w:rsidRPr="008952AE" w14:paraId="65EB7BEB" w14:textId="77777777" w:rsidTr="00C141F8">
        <w:trPr>
          <w:trHeight w:val="227"/>
        </w:trPr>
        <w:tc>
          <w:tcPr>
            <w:tcW w:w="88" w:type="pct"/>
            <w:tcBorders>
              <w:top w:val="nil"/>
              <w:left w:val="nil"/>
              <w:bottom w:val="nil"/>
              <w:right w:val="nil"/>
            </w:tcBorders>
            <w:noWrap/>
            <w:vAlign w:val="bottom"/>
            <w:hideMark/>
          </w:tcPr>
          <w:p w14:paraId="2D4EC88C" w14:textId="77777777" w:rsidR="00C141F8" w:rsidRPr="008952AE" w:rsidRDefault="00C141F8" w:rsidP="00C141F8">
            <w:pPr>
              <w:jc w:val="right"/>
              <w:rPr>
                <w:rFonts w:ascii="Arial" w:hAnsi="Arial" w:cs="Arial"/>
                <w:color w:val="000000"/>
                <w:sz w:val="16"/>
                <w:szCs w:val="16"/>
              </w:rPr>
            </w:pPr>
          </w:p>
        </w:tc>
        <w:tc>
          <w:tcPr>
            <w:tcW w:w="3295" w:type="pct"/>
            <w:tcBorders>
              <w:top w:val="nil"/>
              <w:left w:val="nil"/>
              <w:bottom w:val="nil"/>
              <w:right w:val="nil"/>
            </w:tcBorders>
            <w:vAlign w:val="center"/>
            <w:hideMark/>
          </w:tcPr>
          <w:p w14:paraId="42708132" w14:textId="77777777" w:rsidR="00C141F8" w:rsidRPr="008952AE" w:rsidRDefault="00C141F8" w:rsidP="00C141F8">
            <w:pPr>
              <w:rPr>
                <w:rFonts w:ascii="Arial" w:hAnsi="Arial" w:cs="Arial"/>
                <w:color w:val="000000"/>
                <w:sz w:val="16"/>
                <w:szCs w:val="16"/>
              </w:rPr>
            </w:pPr>
            <w:r w:rsidRPr="008952AE">
              <w:rPr>
                <w:rFonts w:ascii="Arial" w:hAnsi="Arial" w:cs="Arial"/>
                <w:color w:val="000000"/>
                <w:sz w:val="16"/>
                <w:szCs w:val="16"/>
              </w:rPr>
              <w:t>Resgate de títulos e valores mobiliários</w:t>
            </w:r>
          </w:p>
        </w:tc>
        <w:tc>
          <w:tcPr>
            <w:tcW w:w="737" w:type="pct"/>
            <w:tcBorders>
              <w:top w:val="nil"/>
              <w:left w:val="nil"/>
              <w:bottom w:val="single" w:sz="8" w:space="0" w:color="auto"/>
              <w:right w:val="nil"/>
            </w:tcBorders>
            <w:vAlign w:val="center"/>
            <w:hideMark/>
          </w:tcPr>
          <w:p w14:paraId="711928F0" w14:textId="723FC62C"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45.54</w:t>
            </w:r>
            <w:r w:rsidR="00E24E5A" w:rsidRPr="008952AE">
              <w:rPr>
                <w:rFonts w:ascii="Arial" w:hAnsi="Arial" w:cs="Arial"/>
                <w:color w:val="000000"/>
                <w:sz w:val="16"/>
                <w:szCs w:val="16"/>
              </w:rPr>
              <w:t>6</w:t>
            </w:r>
          </w:p>
        </w:tc>
        <w:tc>
          <w:tcPr>
            <w:tcW w:w="107" w:type="pct"/>
            <w:tcBorders>
              <w:top w:val="nil"/>
              <w:left w:val="nil"/>
              <w:bottom w:val="nil"/>
              <w:right w:val="nil"/>
            </w:tcBorders>
            <w:vAlign w:val="center"/>
            <w:hideMark/>
          </w:tcPr>
          <w:p w14:paraId="6D446DDB" w14:textId="77777777" w:rsidR="00C141F8" w:rsidRPr="008952AE" w:rsidRDefault="00C141F8" w:rsidP="00C141F8">
            <w:pPr>
              <w:jc w:val="right"/>
              <w:rPr>
                <w:rFonts w:ascii="Arial" w:hAnsi="Arial" w:cs="Arial"/>
                <w:color w:val="000000"/>
                <w:sz w:val="16"/>
                <w:szCs w:val="16"/>
              </w:rPr>
            </w:pPr>
          </w:p>
        </w:tc>
        <w:tc>
          <w:tcPr>
            <w:tcW w:w="773" w:type="pct"/>
            <w:tcBorders>
              <w:top w:val="nil"/>
              <w:left w:val="nil"/>
              <w:bottom w:val="single" w:sz="8" w:space="0" w:color="auto"/>
              <w:right w:val="nil"/>
            </w:tcBorders>
            <w:vAlign w:val="center"/>
            <w:hideMark/>
          </w:tcPr>
          <w:p w14:paraId="75374F56" w14:textId="490D49D6"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161.238</w:t>
            </w:r>
          </w:p>
        </w:tc>
      </w:tr>
      <w:tr w:rsidR="00C141F8" w:rsidRPr="008952AE" w14:paraId="20FFE59C" w14:textId="77777777" w:rsidTr="00C141F8">
        <w:trPr>
          <w:trHeight w:val="227"/>
        </w:trPr>
        <w:tc>
          <w:tcPr>
            <w:tcW w:w="88" w:type="pct"/>
            <w:tcBorders>
              <w:top w:val="nil"/>
              <w:left w:val="nil"/>
              <w:bottom w:val="nil"/>
              <w:right w:val="nil"/>
            </w:tcBorders>
            <w:noWrap/>
            <w:vAlign w:val="bottom"/>
            <w:hideMark/>
          </w:tcPr>
          <w:p w14:paraId="15FDD2F2" w14:textId="77777777" w:rsidR="00C141F8" w:rsidRPr="008952AE" w:rsidRDefault="00C141F8" w:rsidP="00C141F8">
            <w:pPr>
              <w:jc w:val="right"/>
              <w:rPr>
                <w:rFonts w:ascii="Arial" w:hAnsi="Arial" w:cs="Arial"/>
                <w:color w:val="000000"/>
                <w:sz w:val="16"/>
                <w:szCs w:val="16"/>
              </w:rPr>
            </w:pPr>
          </w:p>
        </w:tc>
        <w:tc>
          <w:tcPr>
            <w:tcW w:w="3295" w:type="pct"/>
            <w:tcBorders>
              <w:top w:val="nil"/>
              <w:left w:val="nil"/>
              <w:bottom w:val="nil"/>
              <w:right w:val="nil"/>
            </w:tcBorders>
            <w:vAlign w:val="center"/>
            <w:hideMark/>
          </w:tcPr>
          <w:p w14:paraId="459248F5" w14:textId="77777777" w:rsidR="00C141F8" w:rsidRPr="008952AE" w:rsidRDefault="00C141F8" w:rsidP="00C141F8">
            <w:pPr>
              <w:rPr>
                <w:rFonts w:ascii="Arial" w:hAnsi="Arial" w:cs="Arial"/>
                <w:sz w:val="16"/>
                <w:szCs w:val="16"/>
              </w:rPr>
            </w:pPr>
          </w:p>
        </w:tc>
        <w:tc>
          <w:tcPr>
            <w:tcW w:w="737" w:type="pct"/>
            <w:tcBorders>
              <w:top w:val="nil"/>
              <w:left w:val="nil"/>
              <w:bottom w:val="nil"/>
              <w:right w:val="nil"/>
            </w:tcBorders>
            <w:vAlign w:val="center"/>
            <w:hideMark/>
          </w:tcPr>
          <w:p w14:paraId="1805BDF1" w14:textId="77777777" w:rsidR="00C141F8" w:rsidRPr="008952AE" w:rsidRDefault="00C141F8" w:rsidP="00C141F8">
            <w:pPr>
              <w:rPr>
                <w:rFonts w:ascii="Arial" w:hAnsi="Arial" w:cs="Arial"/>
                <w:sz w:val="16"/>
                <w:szCs w:val="16"/>
              </w:rPr>
            </w:pPr>
          </w:p>
        </w:tc>
        <w:tc>
          <w:tcPr>
            <w:tcW w:w="107" w:type="pct"/>
            <w:tcBorders>
              <w:top w:val="nil"/>
              <w:left w:val="nil"/>
              <w:bottom w:val="nil"/>
              <w:right w:val="nil"/>
            </w:tcBorders>
            <w:vAlign w:val="center"/>
            <w:hideMark/>
          </w:tcPr>
          <w:p w14:paraId="2F547F59" w14:textId="77777777" w:rsidR="00C141F8" w:rsidRPr="008952AE" w:rsidRDefault="00C141F8" w:rsidP="00C141F8">
            <w:pPr>
              <w:jc w:val="right"/>
              <w:rPr>
                <w:rFonts w:ascii="Arial" w:hAnsi="Arial" w:cs="Arial"/>
                <w:sz w:val="16"/>
                <w:szCs w:val="16"/>
              </w:rPr>
            </w:pPr>
          </w:p>
        </w:tc>
        <w:tc>
          <w:tcPr>
            <w:tcW w:w="773" w:type="pct"/>
            <w:tcBorders>
              <w:top w:val="nil"/>
              <w:left w:val="nil"/>
              <w:bottom w:val="nil"/>
              <w:right w:val="nil"/>
            </w:tcBorders>
            <w:vAlign w:val="center"/>
            <w:hideMark/>
          </w:tcPr>
          <w:p w14:paraId="57A64708" w14:textId="77777777" w:rsidR="00C141F8" w:rsidRPr="008952AE" w:rsidRDefault="00C141F8" w:rsidP="00C141F8">
            <w:pPr>
              <w:jc w:val="right"/>
              <w:rPr>
                <w:rFonts w:ascii="Arial" w:hAnsi="Arial" w:cs="Arial"/>
                <w:sz w:val="16"/>
                <w:szCs w:val="16"/>
              </w:rPr>
            </w:pPr>
          </w:p>
        </w:tc>
      </w:tr>
      <w:tr w:rsidR="00C141F8" w:rsidRPr="008952AE" w14:paraId="415F4E85" w14:textId="77777777" w:rsidTr="00C141F8">
        <w:trPr>
          <w:trHeight w:val="227"/>
        </w:trPr>
        <w:tc>
          <w:tcPr>
            <w:tcW w:w="3383" w:type="pct"/>
            <w:gridSpan w:val="2"/>
            <w:tcBorders>
              <w:top w:val="nil"/>
              <w:left w:val="nil"/>
              <w:bottom w:val="nil"/>
              <w:right w:val="nil"/>
            </w:tcBorders>
            <w:vAlign w:val="center"/>
            <w:hideMark/>
          </w:tcPr>
          <w:p w14:paraId="14185423" w14:textId="77777777" w:rsidR="00C141F8" w:rsidRPr="008952AE" w:rsidRDefault="00C141F8" w:rsidP="00C141F8">
            <w:pPr>
              <w:rPr>
                <w:rFonts w:ascii="Arial" w:hAnsi="Arial" w:cs="Arial"/>
                <w:b/>
                <w:bCs/>
                <w:color w:val="000000"/>
                <w:sz w:val="16"/>
                <w:szCs w:val="16"/>
              </w:rPr>
            </w:pPr>
            <w:r w:rsidRPr="008952AE">
              <w:rPr>
                <w:rFonts w:ascii="Arial" w:hAnsi="Arial" w:cs="Arial"/>
                <w:b/>
                <w:bCs/>
                <w:color w:val="000000"/>
                <w:sz w:val="16"/>
                <w:szCs w:val="16"/>
              </w:rPr>
              <w:t>Fluxo de caixa líquido (aplicado) / originado nas atividades de investimento</w:t>
            </w:r>
          </w:p>
        </w:tc>
        <w:tc>
          <w:tcPr>
            <w:tcW w:w="737" w:type="pct"/>
            <w:tcBorders>
              <w:top w:val="nil"/>
              <w:left w:val="nil"/>
              <w:bottom w:val="single" w:sz="8" w:space="0" w:color="auto"/>
              <w:right w:val="nil"/>
            </w:tcBorders>
            <w:vAlign w:val="center"/>
            <w:hideMark/>
          </w:tcPr>
          <w:p w14:paraId="04607A9E" w14:textId="13A28657"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(154.45</w:t>
            </w:r>
            <w:r w:rsidR="00740E07" w:rsidRPr="008952AE">
              <w:rPr>
                <w:rFonts w:ascii="Arial" w:hAnsi="Arial" w:cs="Arial"/>
                <w:color w:val="000000"/>
                <w:sz w:val="16"/>
                <w:szCs w:val="16"/>
              </w:rPr>
              <w:t>4</w:t>
            </w:r>
            <w:r w:rsidRPr="008952AE">
              <w:rPr>
                <w:rFonts w:ascii="Arial" w:hAnsi="Arial" w:cs="Arial"/>
                <w:color w:val="000000"/>
                <w:sz w:val="16"/>
                <w:szCs w:val="16"/>
              </w:rPr>
              <w:t>)</w:t>
            </w:r>
          </w:p>
        </w:tc>
        <w:tc>
          <w:tcPr>
            <w:tcW w:w="107" w:type="pct"/>
            <w:tcBorders>
              <w:top w:val="nil"/>
              <w:left w:val="nil"/>
              <w:bottom w:val="nil"/>
              <w:right w:val="nil"/>
            </w:tcBorders>
            <w:vAlign w:val="center"/>
            <w:hideMark/>
          </w:tcPr>
          <w:p w14:paraId="044C9FD9" w14:textId="77777777" w:rsidR="00C141F8" w:rsidRPr="008952AE" w:rsidRDefault="00C141F8" w:rsidP="00C141F8">
            <w:pPr>
              <w:jc w:val="right"/>
              <w:rPr>
                <w:rFonts w:ascii="Arial" w:hAnsi="Arial" w:cs="Arial"/>
                <w:color w:val="000000"/>
                <w:sz w:val="16"/>
                <w:szCs w:val="16"/>
              </w:rPr>
            </w:pPr>
          </w:p>
        </w:tc>
        <w:tc>
          <w:tcPr>
            <w:tcW w:w="773" w:type="pct"/>
            <w:tcBorders>
              <w:top w:val="nil"/>
              <w:left w:val="nil"/>
              <w:bottom w:val="single" w:sz="8" w:space="0" w:color="auto"/>
              <w:right w:val="nil"/>
            </w:tcBorders>
            <w:vAlign w:val="center"/>
            <w:hideMark/>
          </w:tcPr>
          <w:p w14:paraId="0A9CEDE6" w14:textId="78A64114"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109.013</w:t>
            </w:r>
          </w:p>
        </w:tc>
      </w:tr>
      <w:tr w:rsidR="00C141F8" w:rsidRPr="008952AE" w14:paraId="31B7ADA9" w14:textId="77777777" w:rsidTr="00C141F8">
        <w:trPr>
          <w:trHeight w:val="227"/>
        </w:trPr>
        <w:tc>
          <w:tcPr>
            <w:tcW w:w="88" w:type="pct"/>
            <w:tcBorders>
              <w:top w:val="nil"/>
              <w:left w:val="nil"/>
              <w:bottom w:val="nil"/>
              <w:right w:val="nil"/>
            </w:tcBorders>
            <w:vAlign w:val="center"/>
            <w:hideMark/>
          </w:tcPr>
          <w:p w14:paraId="0054267A" w14:textId="77777777" w:rsidR="00C141F8" w:rsidRPr="008952AE" w:rsidRDefault="00C141F8" w:rsidP="00C141F8">
            <w:pPr>
              <w:jc w:val="right"/>
              <w:rPr>
                <w:rFonts w:ascii="Arial" w:hAnsi="Arial" w:cs="Arial"/>
                <w:color w:val="000000"/>
                <w:sz w:val="16"/>
                <w:szCs w:val="16"/>
              </w:rPr>
            </w:pPr>
          </w:p>
        </w:tc>
        <w:tc>
          <w:tcPr>
            <w:tcW w:w="3295" w:type="pct"/>
            <w:tcBorders>
              <w:top w:val="nil"/>
              <w:left w:val="nil"/>
              <w:bottom w:val="nil"/>
              <w:right w:val="nil"/>
            </w:tcBorders>
            <w:vAlign w:val="center"/>
            <w:hideMark/>
          </w:tcPr>
          <w:p w14:paraId="3754C7D9" w14:textId="77777777" w:rsidR="00C141F8" w:rsidRPr="008952AE" w:rsidRDefault="00C141F8" w:rsidP="00C141F8">
            <w:pPr>
              <w:rPr>
                <w:rFonts w:ascii="Arial" w:hAnsi="Arial" w:cs="Arial"/>
                <w:sz w:val="16"/>
                <w:szCs w:val="16"/>
              </w:rPr>
            </w:pPr>
          </w:p>
        </w:tc>
        <w:tc>
          <w:tcPr>
            <w:tcW w:w="737" w:type="pct"/>
            <w:tcBorders>
              <w:top w:val="nil"/>
              <w:left w:val="nil"/>
              <w:bottom w:val="nil"/>
              <w:right w:val="nil"/>
            </w:tcBorders>
            <w:vAlign w:val="center"/>
            <w:hideMark/>
          </w:tcPr>
          <w:p w14:paraId="4A83AC25" w14:textId="77777777" w:rsidR="00C141F8" w:rsidRPr="008952AE" w:rsidRDefault="00C141F8" w:rsidP="00C141F8">
            <w:pPr>
              <w:rPr>
                <w:rFonts w:ascii="Arial" w:hAnsi="Arial" w:cs="Arial"/>
                <w:sz w:val="16"/>
                <w:szCs w:val="16"/>
              </w:rPr>
            </w:pPr>
          </w:p>
        </w:tc>
        <w:tc>
          <w:tcPr>
            <w:tcW w:w="107" w:type="pct"/>
            <w:tcBorders>
              <w:top w:val="nil"/>
              <w:left w:val="nil"/>
              <w:bottom w:val="nil"/>
              <w:right w:val="nil"/>
            </w:tcBorders>
            <w:vAlign w:val="center"/>
            <w:hideMark/>
          </w:tcPr>
          <w:p w14:paraId="386FE747" w14:textId="77777777" w:rsidR="00C141F8" w:rsidRPr="008952AE" w:rsidRDefault="00C141F8" w:rsidP="00C141F8">
            <w:pPr>
              <w:jc w:val="right"/>
              <w:rPr>
                <w:rFonts w:ascii="Arial" w:hAnsi="Arial" w:cs="Arial"/>
                <w:sz w:val="16"/>
                <w:szCs w:val="16"/>
              </w:rPr>
            </w:pPr>
          </w:p>
        </w:tc>
        <w:tc>
          <w:tcPr>
            <w:tcW w:w="773" w:type="pct"/>
            <w:tcBorders>
              <w:top w:val="nil"/>
              <w:left w:val="nil"/>
              <w:bottom w:val="nil"/>
              <w:right w:val="nil"/>
            </w:tcBorders>
            <w:vAlign w:val="center"/>
            <w:hideMark/>
          </w:tcPr>
          <w:p w14:paraId="38084E7C" w14:textId="77777777" w:rsidR="00C141F8" w:rsidRPr="008952AE" w:rsidRDefault="00C141F8" w:rsidP="00C141F8">
            <w:pPr>
              <w:jc w:val="right"/>
              <w:rPr>
                <w:rFonts w:ascii="Arial" w:hAnsi="Arial" w:cs="Arial"/>
                <w:sz w:val="16"/>
                <w:szCs w:val="16"/>
              </w:rPr>
            </w:pPr>
          </w:p>
        </w:tc>
      </w:tr>
      <w:tr w:rsidR="00C141F8" w:rsidRPr="008952AE" w14:paraId="10CF540E" w14:textId="77777777" w:rsidTr="00C141F8">
        <w:trPr>
          <w:trHeight w:val="227"/>
        </w:trPr>
        <w:tc>
          <w:tcPr>
            <w:tcW w:w="3383" w:type="pct"/>
            <w:gridSpan w:val="2"/>
            <w:tcBorders>
              <w:top w:val="nil"/>
              <w:left w:val="nil"/>
              <w:bottom w:val="nil"/>
              <w:right w:val="nil"/>
            </w:tcBorders>
            <w:noWrap/>
            <w:vAlign w:val="center"/>
            <w:hideMark/>
          </w:tcPr>
          <w:p w14:paraId="6E8DF23A" w14:textId="77777777" w:rsidR="00C141F8" w:rsidRPr="008952AE" w:rsidRDefault="00C141F8" w:rsidP="00C141F8">
            <w:pPr>
              <w:rPr>
                <w:rFonts w:ascii="Arial" w:hAnsi="Arial" w:cs="Arial"/>
                <w:b/>
                <w:bCs/>
                <w:color w:val="000000"/>
                <w:sz w:val="16"/>
                <w:szCs w:val="16"/>
              </w:rPr>
            </w:pPr>
            <w:r w:rsidRPr="008952AE">
              <w:rPr>
                <w:rFonts w:ascii="Arial" w:hAnsi="Arial" w:cs="Arial"/>
                <w:b/>
                <w:bCs/>
                <w:color w:val="000000"/>
                <w:sz w:val="16"/>
                <w:szCs w:val="16"/>
              </w:rPr>
              <w:t>Fluxo de caixa das atividades de financiamento</w:t>
            </w:r>
          </w:p>
        </w:tc>
        <w:tc>
          <w:tcPr>
            <w:tcW w:w="737" w:type="pct"/>
            <w:tcBorders>
              <w:top w:val="nil"/>
              <w:left w:val="nil"/>
              <w:bottom w:val="nil"/>
              <w:right w:val="nil"/>
            </w:tcBorders>
            <w:vAlign w:val="center"/>
            <w:hideMark/>
          </w:tcPr>
          <w:p w14:paraId="56927FFF" w14:textId="77777777" w:rsidR="00C141F8" w:rsidRPr="008952AE" w:rsidRDefault="00C141F8" w:rsidP="00C141F8">
            <w:pPr>
              <w:rPr>
                <w:rFonts w:ascii="Arial" w:hAnsi="Arial" w:cs="Arial"/>
                <w:b/>
                <w:bCs/>
                <w:color w:val="000000"/>
                <w:sz w:val="16"/>
                <w:szCs w:val="16"/>
              </w:rPr>
            </w:pPr>
          </w:p>
        </w:tc>
        <w:tc>
          <w:tcPr>
            <w:tcW w:w="107" w:type="pct"/>
            <w:tcBorders>
              <w:top w:val="nil"/>
              <w:left w:val="nil"/>
              <w:bottom w:val="nil"/>
              <w:right w:val="nil"/>
            </w:tcBorders>
            <w:vAlign w:val="center"/>
            <w:hideMark/>
          </w:tcPr>
          <w:p w14:paraId="4D454D40" w14:textId="77777777" w:rsidR="00C141F8" w:rsidRPr="008952AE" w:rsidRDefault="00C141F8" w:rsidP="00C141F8">
            <w:pPr>
              <w:jc w:val="right"/>
              <w:rPr>
                <w:rFonts w:ascii="Arial" w:hAnsi="Arial" w:cs="Arial"/>
                <w:sz w:val="16"/>
                <w:szCs w:val="16"/>
              </w:rPr>
            </w:pPr>
          </w:p>
        </w:tc>
        <w:tc>
          <w:tcPr>
            <w:tcW w:w="773" w:type="pct"/>
            <w:tcBorders>
              <w:top w:val="nil"/>
              <w:left w:val="nil"/>
              <w:bottom w:val="nil"/>
              <w:right w:val="nil"/>
            </w:tcBorders>
            <w:vAlign w:val="center"/>
            <w:hideMark/>
          </w:tcPr>
          <w:p w14:paraId="76B17480" w14:textId="77777777" w:rsidR="00C141F8" w:rsidRPr="008952AE" w:rsidRDefault="00C141F8" w:rsidP="00C141F8">
            <w:pPr>
              <w:jc w:val="right"/>
              <w:rPr>
                <w:rFonts w:ascii="Arial" w:hAnsi="Arial" w:cs="Arial"/>
                <w:sz w:val="16"/>
                <w:szCs w:val="16"/>
              </w:rPr>
            </w:pPr>
          </w:p>
        </w:tc>
      </w:tr>
      <w:tr w:rsidR="00C141F8" w:rsidRPr="008952AE" w14:paraId="1AA42183" w14:textId="77777777" w:rsidTr="00C141F8">
        <w:trPr>
          <w:trHeight w:val="227"/>
        </w:trPr>
        <w:tc>
          <w:tcPr>
            <w:tcW w:w="88" w:type="pct"/>
            <w:tcBorders>
              <w:top w:val="nil"/>
              <w:left w:val="nil"/>
              <w:bottom w:val="nil"/>
              <w:right w:val="nil"/>
            </w:tcBorders>
            <w:noWrap/>
            <w:vAlign w:val="center"/>
            <w:hideMark/>
          </w:tcPr>
          <w:p w14:paraId="7CD852CE" w14:textId="77777777" w:rsidR="00C141F8" w:rsidRPr="008952AE" w:rsidRDefault="00C141F8" w:rsidP="00C141F8">
            <w:pPr>
              <w:jc w:val="right"/>
              <w:rPr>
                <w:rFonts w:ascii="Arial" w:hAnsi="Arial" w:cs="Arial"/>
                <w:sz w:val="16"/>
                <w:szCs w:val="16"/>
              </w:rPr>
            </w:pPr>
          </w:p>
        </w:tc>
        <w:tc>
          <w:tcPr>
            <w:tcW w:w="3295" w:type="pct"/>
            <w:tcBorders>
              <w:top w:val="nil"/>
              <w:left w:val="nil"/>
              <w:bottom w:val="nil"/>
              <w:right w:val="nil"/>
            </w:tcBorders>
            <w:vAlign w:val="center"/>
            <w:hideMark/>
          </w:tcPr>
          <w:p w14:paraId="11EDB21C" w14:textId="77777777" w:rsidR="00C141F8" w:rsidRPr="008952AE" w:rsidRDefault="00C141F8" w:rsidP="00C141F8">
            <w:pPr>
              <w:rPr>
                <w:rFonts w:ascii="Arial" w:hAnsi="Arial" w:cs="Arial"/>
                <w:color w:val="000000"/>
                <w:sz w:val="16"/>
                <w:szCs w:val="16"/>
              </w:rPr>
            </w:pPr>
            <w:r w:rsidRPr="008952AE">
              <w:rPr>
                <w:rFonts w:ascii="Arial" w:hAnsi="Arial" w:cs="Arial"/>
                <w:color w:val="000000"/>
                <w:sz w:val="16"/>
                <w:szCs w:val="16"/>
              </w:rPr>
              <w:t>Juros sobre capital próprio pagos</w:t>
            </w:r>
          </w:p>
        </w:tc>
        <w:tc>
          <w:tcPr>
            <w:tcW w:w="737" w:type="pct"/>
            <w:tcBorders>
              <w:top w:val="nil"/>
              <w:left w:val="nil"/>
              <w:bottom w:val="nil"/>
              <w:right w:val="nil"/>
            </w:tcBorders>
            <w:vAlign w:val="center"/>
            <w:hideMark/>
          </w:tcPr>
          <w:p w14:paraId="66D686A7" w14:textId="06612FF6"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(12.209)</w:t>
            </w:r>
          </w:p>
        </w:tc>
        <w:tc>
          <w:tcPr>
            <w:tcW w:w="107" w:type="pct"/>
            <w:tcBorders>
              <w:top w:val="nil"/>
              <w:left w:val="nil"/>
              <w:bottom w:val="nil"/>
              <w:right w:val="nil"/>
            </w:tcBorders>
            <w:vAlign w:val="center"/>
            <w:hideMark/>
          </w:tcPr>
          <w:p w14:paraId="4EF8B47F" w14:textId="77777777" w:rsidR="00C141F8" w:rsidRPr="008952AE" w:rsidRDefault="00C141F8" w:rsidP="00C141F8">
            <w:pPr>
              <w:jc w:val="right"/>
              <w:rPr>
                <w:rFonts w:ascii="Arial" w:hAnsi="Arial" w:cs="Arial"/>
                <w:color w:val="000000"/>
                <w:sz w:val="16"/>
                <w:szCs w:val="16"/>
              </w:rPr>
            </w:pPr>
          </w:p>
        </w:tc>
        <w:tc>
          <w:tcPr>
            <w:tcW w:w="773" w:type="pct"/>
            <w:tcBorders>
              <w:top w:val="nil"/>
              <w:left w:val="nil"/>
              <w:bottom w:val="nil"/>
              <w:right w:val="nil"/>
            </w:tcBorders>
            <w:vAlign w:val="center"/>
            <w:hideMark/>
          </w:tcPr>
          <w:p w14:paraId="36314155" w14:textId="4F28EB22"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(3.232)</w:t>
            </w:r>
          </w:p>
        </w:tc>
      </w:tr>
      <w:tr w:rsidR="00C141F8" w:rsidRPr="008952AE" w14:paraId="480D9992" w14:textId="77777777" w:rsidTr="00C141F8">
        <w:trPr>
          <w:trHeight w:val="227"/>
        </w:trPr>
        <w:tc>
          <w:tcPr>
            <w:tcW w:w="88" w:type="pct"/>
            <w:tcBorders>
              <w:top w:val="nil"/>
              <w:left w:val="nil"/>
              <w:bottom w:val="nil"/>
              <w:right w:val="nil"/>
            </w:tcBorders>
            <w:noWrap/>
            <w:vAlign w:val="bottom"/>
            <w:hideMark/>
          </w:tcPr>
          <w:p w14:paraId="25A66AF2" w14:textId="77777777" w:rsidR="00C141F8" w:rsidRPr="008952AE" w:rsidRDefault="00C141F8" w:rsidP="00C141F8">
            <w:pPr>
              <w:jc w:val="right"/>
              <w:rPr>
                <w:rFonts w:ascii="Arial" w:hAnsi="Arial" w:cs="Arial"/>
                <w:color w:val="000000"/>
                <w:sz w:val="16"/>
                <w:szCs w:val="16"/>
              </w:rPr>
            </w:pPr>
          </w:p>
        </w:tc>
        <w:tc>
          <w:tcPr>
            <w:tcW w:w="3295" w:type="pct"/>
            <w:tcBorders>
              <w:top w:val="nil"/>
              <w:left w:val="nil"/>
              <w:bottom w:val="nil"/>
              <w:right w:val="nil"/>
            </w:tcBorders>
            <w:vAlign w:val="center"/>
            <w:hideMark/>
          </w:tcPr>
          <w:p w14:paraId="7C617CE8" w14:textId="77777777" w:rsidR="00C141F8" w:rsidRPr="008952AE" w:rsidRDefault="00C141F8" w:rsidP="00C141F8">
            <w:pPr>
              <w:rPr>
                <w:rFonts w:ascii="Arial" w:hAnsi="Arial" w:cs="Arial"/>
                <w:color w:val="000000"/>
                <w:sz w:val="16"/>
                <w:szCs w:val="16"/>
              </w:rPr>
            </w:pPr>
            <w:r w:rsidRPr="008952AE">
              <w:rPr>
                <w:rFonts w:ascii="Arial" w:hAnsi="Arial" w:cs="Arial"/>
                <w:color w:val="000000"/>
                <w:sz w:val="16"/>
                <w:szCs w:val="16"/>
              </w:rPr>
              <w:t>Dividendos pagos</w:t>
            </w:r>
          </w:p>
        </w:tc>
        <w:tc>
          <w:tcPr>
            <w:tcW w:w="737" w:type="pct"/>
            <w:tcBorders>
              <w:top w:val="nil"/>
              <w:left w:val="nil"/>
              <w:bottom w:val="single" w:sz="8" w:space="0" w:color="auto"/>
              <w:right w:val="nil"/>
            </w:tcBorders>
            <w:vAlign w:val="center"/>
            <w:hideMark/>
          </w:tcPr>
          <w:p w14:paraId="4301DCEC" w14:textId="5D0870ED"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(591.17</w:t>
            </w:r>
            <w:r w:rsidR="00740E07" w:rsidRPr="008952AE">
              <w:rPr>
                <w:rFonts w:ascii="Arial" w:hAnsi="Arial" w:cs="Arial"/>
                <w:color w:val="000000"/>
                <w:sz w:val="16"/>
                <w:szCs w:val="16"/>
              </w:rPr>
              <w:t>1</w:t>
            </w:r>
            <w:r w:rsidRPr="008952AE">
              <w:rPr>
                <w:rFonts w:ascii="Arial" w:hAnsi="Arial" w:cs="Arial"/>
                <w:color w:val="000000"/>
                <w:sz w:val="16"/>
                <w:szCs w:val="16"/>
              </w:rPr>
              <w:t>)</w:t>
            </w:r>
          </w:p>
        </w:tc>
        <w:tc>
          <w:tcPr>
            <w:tcW w:w="107" w:type="pct"/>
            <w:tcBorders>
              <w:top w:val="nil"/>
              <w:left w:val="nil"/>
              <w:bottom w:val="nil"/>
              <w:right w:val="nil"/>
            </w:tcBorders>
            <w:vAlign w:val="center"/>
            <w:hideMark/>
          </w:tcPr>
          <w:p w14:paraId="39852154" w14:textId="77777777" w:rsidR="00C141F8" w:rsidRPr="008952AE" w:rsidRDefault="00C141F8" w:rsidP="00C141F8">
            <w:pPr>
              <w:jc w:val="right"/>
              <w:rPr>
                <w:rFonts w:ascii="Arial" w:hAnsi="Arial" w:cs="Arial"/>
                <w:color w:val="000000"/>
                <w:sz w:val="16"/>
                <w:szCs w:val="16"/>
              </w:rPr>
            </w:pPr>
          </w:p>
        </w:tc>
        <w:tc>
          <w:tcPr>
            <w:tcW w:w="773" w:type="pct"/>
            <w:tcBorders>
              <w:top w:val="nil"/>
              <w:left w:val="nil"/>
              <w:bottom w:val="single" w:sz="8" w:space="0" w:color="auto"/>
              <w:right w:val="nil"/>
            </w:tcBorders>
            <w:vAlign w:val="center"/>
            <w:hideMark/>
          </w:tcPr>
          <w:p w14:paraId="435C53F4" w14:textId="452AAE0C"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(591.170)</w:t>
            </w:r>
          </w:p>
        </w:tc>
      </w:tr>
      <w:tr w:rsidR="00C141F8" w:rsidRPr="008952AE" w14:paraId="41023DF0" w14:textId="77777777" w:rsidTr="00C141F8">
        <w:trPr>
          <w:trHeight w:val="227"/>
        </w:trPr>
        <w:tc>
          <w:tcPr>
            <w:tcW w:w="88" w:type="pct"/>
            <w:tcBorders>
              <w:top w:val="nil"/>
              <w:left w:val="nil"/>
              <w:bottom w:val="nil"/>
              <w:right w:val="nil"/>
            </w:tcBorders>
            <w:noWrap/>
            <w:vAlign w:val="bottom"/>
            <w:hideMark/>
          </w:tcPr>
          <w:p w14:paraId="4CC95F63" w14:textId="77777777" w:rsidR="00C141F8" w:rsidRPr="008952AE" w:rsidRDefault="00C141F8" w:rsidP="00C141F8">
            <w:pPr>
              <w:jc w:val="right"/>
              <w:rPr>
                <w:rFonts w:ascii="Arial" w:hAnsi="Arial" w:cs="Arial"/>
                <w:color w:val="000000"/>
                <w:sz w:val="16"/>
                <w:szCs w:val="16"/>
              </w:rPr>
            </w:pPr>
          </w:p>
        </w:tc>
        <w:tc>
          <w:tcPr>
            <w:tcW w:w="3295" w:type="pct"/>
            <w:tcBorders>
              <w:top w:val="nil"/>
              <w:left w:val="nil"/>
              <w:bottom w:val="nil"/>
              <w:right w:val="nil"/>
            </w:tcBorders>
            <w:vAlign w:val="center"/>
            <w:hideMark/>
          </w:tcPr>
          <w:p w14:paraId="645D41A3" w14:textId="77777777" w:rsidR="00C141F8" w:rsidRPr="008952AE" w:rsidRDefault="00C141F8" w:rsidP="00C141F8">
            <w:pPr>
              <w:rPr>
                <w:rFonts w:ascii="Arial" w:hAnsi="Arial" w:cs="Arial"/>
                <w:sz w:val="16"/>
                <w:szCs w:val="16"/>
              </w:rPr>
            </w:pPr>
          </w:p>
        </w:tc>
        <w:tc>
          <w:tcPr>
            <w:tcW w:w="737" w:type="pct"/>
            <w:tcBorders>
              <w:top w:val="nil"/>
              <w:left w:val="nil"/>
              <w:bottom w:val="nil"/>
              <w:right w:val="nil"/>
            </w:tcBorders>
            <w:vAlign w:val="center"/>
            <w:hideMark/>
          </w:tcPr>
          <w:p w14:paraId="68AC00E6" w14:textId="77777777" w:rsidR="00C141F8" w:rsidRPr="008952AE" w:rsidRDefault="00C141F8" w:rsidP="00C141F8">
            <w:pPr>
              <w:rPr>
                <w:rFonts w:ascii="Arial" w:hAnsi="Arial" w:cs="Arial"/>
                <w:sz w:val="16"/>
                <w:szCs w:val="16"/>
              </w:rPr>
            </w:pPr>
          </w:p>
        </w:tc>
        <w:tc>
          <w:tcPr>
            <w:tcW w:w="107" w:type="pct"/>
            <w:tcBorders>
              <w:top w:val="nil"/>
              <w:left w:val="nil"/>
              <w:bottom w:val="nil"/>
              <w:right w:val="nil"/>
            </w:tcBorders>
            <w:vAlign w:val="center"/>
            <w:hideMark/>
          </w:tcPr>
          <w:p w14:paraId="29AB6CF8" w14:textId="77777777" w:rsidR="00C141F8" w:rsidRPr="008952AE" w:rsidRDefault="00C141F8" w:rsidP="00C141F8">
            <w:pPr>
              <w:jc w:val="right"/>
              <w:rPr>
                <w:rFonts w:ascii="Arial" w:hAnsi="Arial" w:cs="Arial"/>
                <w:sz w:val="16"/>
                <w:szCs w:val="16"/>
              </w:rPr>
            </w:pPr>
          </w:p>
        </w:tc>
        <w:tc>
          <w:tcPr>
            <w:tcW w:w="773" w:type="pct"/>
            <w:tcBorders>
              <w:top w:val="nil"/>
              <w:left w:val="nil"/>
              <w:bottom w:val="nil"/>
              <w:right w:val="nil"/>
            </w:tcBorders>
            <w:vAlign w:val="center"/>
            <w:hideMark/>
          </w:tcPr>
          <w:p w14:paraId="308031C6" w14:textId="77777777" w:rsidR="00C141F8" w:rsidRPr="008952AE" w:rsidRDefault="00C141F8" w:rsidP="00C141F8">
            <w:pPr>
              <w:jc w:val="right"/>
              <w:rPr>
                <w:rFonts w:ascii="Arial" w:hAnsi="Arial" w:cs="Arial"/>
                <w:sz w:val="16"/>
                <w:szCs w:val="16"/>
              </w:rPr>
            </w:pPr>
          </w:p>
        </w:tc>
      </w:tr>
      <w:tr w:rsidR="00C141F8" w:rsidRPr="008952AE" w14:paraId="692A5922" w14:textId="77777777" w:rsidTr="00C141F8">
        <w:trPr>
          <w:trHeight w:val="227"/>
        </w:trPr>
        <w:tc>
          <w:tcPr>
            <w:tcW w:w="3383" w:type="pct"/>
            <w:gridSpan w:val="2"/>
            <w:tcBorders>
              <w:top w:val="nil"/>
              <w:left w:val="nil"/>
              <w:bottom w:val="nil"/>
              <w:right w:val="nil"/>
            </w:tcBorders>
            <w:vAlign w:val="center"/>
            <w:hideMark/>
          </w:tcPr>
          <w:p w14:paraId="0E0F0532" w14:textId="77777777" w:rsidR="00C141F8" w:rsidRPr="008952AE" w:rsidRDefault="00C141F8" w:rsidP="00C141F8">
            <w:pPr>
              <w:rPr>
                <w:rFonts w:ascii="Arial" w:hAnsi="Arial" w:cs="Arial"/>
                <w:b/>
                <w:bCs/>
                <w:color w:val="000000"/>
                <w:sz w:val="16"/>
                <w:szCs w:val="16"/>
              </w:rPr>
            </w:pPr>
            <w:r w:rsidRPr="008952AE">
              <w:rPr>
                <w:rFonts w:ascii="Arial" w:hAnsi="Arial" w:cs="Arial"/>
                <w:b/>
                <w:bCs/>
                <w:color w:val="000000"/>
                <w:sz w:val="16"/>
                <w:szCs w:val="16"/>
              </w:rPr>
              <w:t>Fluxo de caixa líquido aplicado nas atividades de financiamento</w:t>
            </w:r>
          </w:p>
        </w:tc>
        <w:tc>
          <w:tcPr>
            <w:tcW w:w="737" w:type="pct"/>
            <w:tcBorders>
              <w:top w:val="nil"/>
              <w:left w:val="nil"/>
              <w:bottom w:val="single" w:sz="8" w:space="0" w:color="auto"/>
              <w:right w:val="nil"/>
            </w:tcBorders>
            <w:vAlign w:val="center"/>
            <w:hideMark/>
          </w:tcPr>
          <w:p w14:paraId="7146FCF1" w14:textId="27E10C37"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(603.3</w:t>
            </w:r>
            <w:r w:rsidR="00740E07" w:rsidRPr="008952AE">
              <w:rPr>
                <w:rFonts w:ascii="Arial" w:hAnsi="Arial" w:cs="Arial"/>
                <w:color w:val="000000"/>
                <w:sz w:val="16"/>
                <w:szCs w:val="16"/>
              </w:rPr>
              <w:t>80</w:t>
            </w:r>
            <w:r w:rsidRPr="008952AE">
              <w:rPr>
                <w:rFonts w:ascii="Arial" w:hAnsi="Arial" w:cs="Arial"/>
                <w:color w:val="000000"/>
                <w:sz w:val="16"/>
                <w:szCs w:val="16"/>
              </w:rPr>
              <w:t>)</w:t>
            </w:r>
          </w:p>
        </w:tc>
        <w:tc>
          <w:tcPr>
            <w:tcW w:w="107" w:type="pct"/>
            <w:tcBorders>
              <w:top w:val="nil"/>
              <w:left w:val="nil"/>
              <w:bottom w:val="nil"/>
              <w:right w:val="nil"/>
            </w:tcBorders>
            <w:vAlign w:val="center"/>
            <w:hideMark/>
          </w:tcPr>
          <w:p w14:paraId="4B62A914" w14:textId="77777777" w:rsidR="00C141F8" w:rsidRPr="008952AE" w:rsidRDefault="00C141F8" w:rsidP="00C141F8">
            <w:pPr>
              <w:jc w:val="right"/>
              <w:rPr>
                <w:rFonts w:ascii="Arial" w:hAnsi="Arial" w:cs="Arial"/>
                <w:color w:val="000000"/>
                <w:sz w:val="16"/>
                <w:szCs w:val="16"/>
              </w:rPr>
            </w:pPr>
          </w:p>
        </w:tc>
        <w:tc>
          <w:tcPr>
            <w:tcW w:w="773" w:type="pct"/>
            <w:tcBorders>
              <w:top w:val="nil"/>
              <w:left w:val="nil"/>
              <w:bottom w:val="single" w:sz="8" w:space="0" w:color="auto"/>
              <w:right w:val="nil"/>
            </w:tcBorders>
            <w:vAlign w:val="center"/>
            <w:hideMark/>
          </w:tcPr>
          <w:p w14:paraId="22FD441A" w14:textId="2C3B9F6A"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(594.402)</w:t>
            </w:r>
          </w:p>
        </w:tc>
      </w:tr>
      <w:tr w:rsidR="00C141F8" w:rsidRPr="008952AE" w14:paraId="3446B2EE" w14:textId="77777777" w:rsidTr="00C141F8">
        <w:trPr>
          <w:trHeight w:val="227"/>
        </w:trPr>
        <w:tc>
          <w:tcPr>
            <w:tcW w:w="88" w:type="pct"/>
            <w:tcBorders>
              <w:top w:val="nil"/>
              <w:left w:val="nil"/>
              <w:bottom w:val="nil"/>
              <w:right w:val="nil"/>
            </w:tcBorders>
            <w:vAlign w:val="center"/>
            <w:hideMark/>
          </w:tcPr>
          <w:p w14:paraId="18AA5654" w14:textId="77777777" w:rsidR="00C141F8" w:rsidRPr="008952AE" w:rsidRDefault="00C141F8" w:rsidP="00C141F8">
            <w:pPr>
              <w:jc w:val="right"/>
              <w:rPr>
                <w:rFonts w:ascii="Arial" w:hAnsi="Arial" w:cs="Arial"/>
                <w:color w:val="000000"/>
                <w:sz w:val="16"/>
                <w:szCs w:val="16"/>
              </w:rPr>
            </w:pPr>
          </w:p>
        </w:tc>
        <w:tc>
          <w:tcPr>
            <w:tcW w:w="3295" w:type="pct"/>
            <w:tcBorders>
              <w:top w:val="nil"/>
              <w:left w:val="nil"/>
              <w:bottom w:val="nil"/>
              <w:right w:val="nil"/>
            </w:tcBorders>
            <w:vAlign w:val="center"/>
            <w:hideMark/>
          </w:tcPr>
          <w:p w14:paraId="59BE9A59" w14:textId="77777777" w:rsidR="00C141F8" w:rsidRPr="008952AE" w:rsidRDefault="00C141F8" w:rsidP="00C141F8">
            <w:pPr>
              <w:rPr>
                <w:rFonts w:ascii="Arial" w:hAnsi="Arial" w:cs="Arial"/>
                <w:sz w:val="16"/>
                <w:szCs w:val="16"/>
              </w:rPr>
            </w:pPr>
          </w:p>
        </w:tc>
        <w:tc>
          <w:tcPr>
            <w:tcW w:w="737" w:type="pct"/>
            <w:tcBorders>
              <w:top w:val="nil"/>
              <w:left w:val="nil"/>
              <w:bottom w:val="nil"/>
              <w:right w:val="nil"/>
            </w:tcBorders>
            <w:vAlign w:val="center"/>
            <w:hideMark/>
          </w:tcPr>
          <w:p w14:paraId="00342D44" w14:textId="77777777" w:rsidR="00C141F8" w:rsidRPr="008952AE" w:rsidRDefault="00C141F8" w:rsidP="00C141F8">
            <w:pPr>
              <w:rPr>
                <w:rFonts w:ascii="Arial" w:hAnsi="Arial" w:cs="Arial"/>
                <w:sz w:val="16"/>
                <w:szCs w:val="16"/>
              </w:rPr>
            </w:pPr>
          </w:p>
        </w:tc>
        <w:tc>
          <w:tcPr>
            <w:tcW w:w="107" w:type="pct"/>
            <w:tcBorders>
              <w:top w:val="nil"/>
              <w:left w:val="nil"/>
              <w:bottom w:val="nil"/>
              <w:right w:val="nil"/>
            </w:tcBorders>
            <w:vAlign w:val="center"/>
            <w:hideMark/>
          </w:tcPr>
          <w:p w14:paraId="6CB93083" w14:textId="77777777" w:rsidR="00C141F8" w:rsidRPr="008952AE" w:rsidRDefault="00C141F8" w:rsidP="00C141F8">
            <w:pPr>
              <w:jc w:val="right"/>
              <w:rPr>
                <w:rFonts w:ascii="Arial" w:hAnsi="Arial" w:cs="Arial"/>
                <w:sz w:val="16"/>
                <w:szCs w:val="16"/>
              </w:rPr>
            </w:pPr>
          </w:p>
        </w:tc>
        <w:tc>
          <w:tcPr>
            <w:tcW w:w="773" w:type="pct"/>
            <w:tcBorders>
              <w:top w:val="nil"/>
              <w:left w:val="nil"/>
              <w:bottom w:val="nil"/>
              <w:right w:val="nil"/>
            </w:tcBorders>
            <w:vAlign w:val="center"/>
            <w:hideMark/>
          </w:tcPr>
          <w:p w14:paraId="1787153E" w14:textId="77777777" w:rsidR="00C141F8" w:rsidRPr="008952AE" w:rsidRDefault="00C141F8" w:rsidP="00C141F8">
            <w:pPr>
              <w:jc w:val="right"/>
              <w:rPr>
                <w:rFonts w:ascii="Arial" w:hAnsi="Arial" w:cs="Arial"/>
                <w:sz w:val="16"/>
                <w:szCs w:val="16"/>
              </w:rPr>
            </w:pPr>
          </w:p>
        </w:tc>
      </w:tr>
      <w:tr w:rsidR="00C141F8" w:rsidRPr="008952AE" w14:paraId="6BC2AD1E" w14:textId="77777777" w:rsidTr="00C141F8">
        <w:trPr>
          <w:trHeight w:val="227"/>
        </w:trPr>
        <w:tc>
          <w:tcPr>
            <w:tcW w:w="3383" w:type="pct"/>
            <w:gridSpan w:val="2"/>
            <w:tcBorders>
              <w:top w:val="nil"/>
              <w:left w:val="nil"/>
              <w:bottom w:val="nil"/>
              <w:right w:val="nil"/>
            </w:tcBorders>
            <w:vAlign w:val="center"/>
            <w:hideMark/>
          </w:tcPr>
          <w:p w14:paraId="174B3246" w14:textId="77777777" w:rsidR="00C141F8" w:rsidRPr="008952AE" w:rsidRDefault="00C141F8" w:rsidP="00C141F8">
            <w:pPr>
              <w:rPr>
                <w:rFonts w:ascii="Arial" w:hAnsi="Arial" w:cs="Arial"/>
                <w:b/>
                <w:bCs/>
                <w:color w:val="000000"/>
                <w:sz w:val="16"/>
                <w:szCs w:val="16"/>
              </w:rPr>
            </w:pPr>
            <w:r w:rsidRPr="008952AE">
              <w:rPr>
                <w:rFonts w:ascii="Arial" w:hAnsi="Arial" w:cs="Arial"/>
                <w:b/>
                <w:bCs/>
                <w:color w:val="000000"/>
                <w:sz w:val="16"/>
                <w:szCs w:val="16"/>
              </w:rPr>
              <w:t>Redução de caixa e equivalentes de caixa, líquido</w:t>
            </w:r>
          </w:p>
        </w:tc>
        <w:tc>
          <w:tcPr>
            <w:tcW w:w="737" w:type="pct"/>
            <w:tcBorders>
              <w:top w:val="nil"/>
              <w:left w:val="nil"/>
              <w:bottom w:val="double" w:sz="6" w:space="0" w:color="auto"/>
              <w:right w:val="nil"/>
            </w:tcBorders>
            <w:vAlign w:val="center"/>
            <w:hideMark/>
          </w:tcPr>
          <w:p w14:paraId="3AD46ACA" w14:textId="77777777"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 xml:space="preserve">         (174.907)</w:t>
            </w:r>
          </w:p>
        </w:tc>
        <w:tc>
          <w:tcPr>
            <w:tcW w:w="107" w:type="pct"/>
            <w:tcBorders>
              <w:top w:val="nil"/>
              <w:left w:val="nil"/>
              <w:bottom w:val="nil"/>
              <w:right w:val="nil"/>
            </w:tcBorders>
            <w:vAlign w:val="center"/>
            <w:hideMark/>
          </w:tcPr>
          <w:p w14:paraId="0211AC8A" w14:textId="77777777" w:rsidR="00C141F8" w:rsidRPr="008952AE" w:rsidRDefault="00C141F8" w:rsidP="00C141F8">
            <w:pPr>
              <w:jc w:val="right"/>
              <w:rPr>
                <w:rFonts w:ascii="Arial" w:hAnsi="Arial" w:cs="Arial"/>
                <w:color w:val="000000"/>
                <w:sz w:val="16"/>
                <w:szCs w:val="16"/>
              </w:rPr>
            </w:pPr>
          </w:p>
        </w:tc>
        <w:tc>
          <w:tcPr>
            <w:tcW w:w="773" w:type="pct"/>
            <w:tcBorders>
              <w:top w:val="nil"/>
              <w:left w:val="nil"/>
              <w:bottom w:val="double" w:sz="6" w:space="0" w:color="auto"/>
              <w:right w:val="nil"/>
            </w:tcBorders>
            <w:vAlign w:val="center"/>
            <w:hideMark/>
          </w:tcPr>
          <w:p w14:paraId="7B14E5D9" w14:textId="31FC4FC6"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(167.805)</w:t>
            </w:r>
          </w:p>
        </w:tc>
      </w:tr>
      <w:tr w:rsidR="00C141F8" w:rsidRPr="008952AE" w14:paraId="6BFBF713" w14:textId="77777777" w:rsidTr="00C141F8">
        <w:trPr>
          <w:trHeight w:val="227"/>
        </w:trPr>
        <w:tc>
          <w:tcPr>
            <w:tcW w:w="88" w:type="pct"/>
            <w:tcBorders>
              <w:top w:val="nil"/>
              <w:left w:val="nil"/>
              <w:bottom w:val="nil"/>
              <w:right w:val="nil"/>
            </w:tcBorders>
            <w:noWrap/>
            <w:vAlign w:val="bottom"/>
            <w:hideMark/>
          </w:tcPr>
          <w:p w14:paraId="26784F69" w14:textId="77777777" w:rsidR="00C141F8" w:rsidRPr="008952AE" w:rsidRDefault="00C141F8" w:rsidP="00C141F8">
            <w:pPr>
              <w:jc w:val="right"/>
              <w:rPr>
                <w:rFonts w:ascii="Arial" w:hAnsi="Arial" w:cs="Arial"/>
                <w:color w:val="000000"/>
                <w:sz w:val="16"/>
                <w:szCs w:val="16"/>
              </w:rPr>
            </w:pPr>
          </w:p>
        </w:tc>
        <w:tc>
          <w:tcPr>
            <w:tcW w:w="3295" w:type="pct"/>
            <w:tcBorders>
              <w:top w:val="nil"/>
              <w:left w:val="nil"/>
              <w:bottom w:val="nil"/>
              <w:right w:val="nil"/>
            </w:tcBorders>
            <w:vAlign w:val="center"/>
            <w:hideMark/>
          </w:tcPr>
          <w:p w14:paraId="708B3E31" w14:textId="77777777" w:rsidR="00C141F8" w:rsidRPr="008952AE" w:rsidRDefault="00C141F8" w:rsidP="00C141F8">
            <w:pPr>
              <w:rPr>
                <w:rFonts w:ascii="Arial" w:hAnsi="Arial" w:cs="Arial"/>
                <w:color w:val="000000"/>
                <w:sz w:val="16"/>
                <w:szCs w:val="16"/>
              </w:rPr>
            </w:pPr>
            <w:r w:rsidRPr="008952AE">
              <w:rPr>
                <w:rFonts w:ascii="Arial" w:hAnsi="Arial" w:cs="Arial"/>
                <w:color w:val="000000"/>
                <w:sz w:val="16"/>
                <w:szCs w:val="16"/>
              </w:rPr>
              <w:t>Caixa e equivalentes de caixa em 1° de janeiro</w:t>
            </w:r>
          </w:p>
        </w:tc>
        <w:tc>
          <w:tcPr>
            <w:tcW w:w="737" w:type="pct"/>
            <w:tcBorders>
              <w:top w:val="nil"/>
              <w:left w:val="nil"/>
              <w:bottom w:val="nil"/>
              <w:right w:val="nil"/>
            </w:tcBorders>
            <w:vAlign w:val="center"/>
            <w:hideMark/>
          </w:tcPr>
          <w:p w14:paraId="28DDCFD8" w14:textId="78F8FE5B"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201.569</w:t>
            </w:r>
          </w:p>
        </w:tc>
        <w:tc>
          <w:tcPr>
            <w:tcW w:w="107" w:type="pct"/>
            <w:tcBorders>
              <w:top w:val="nil"/>
              <w:left w:val="nil"/>
              <w:bottom w:val="nil"/>
              <w:right w:val="nil"/>
            </w:tcBorders>
            <w:vAlign w:val="center"/>
            <w:hideMark/>
          </w:tcPr>
          <w:p w14:paraId="607B56A0" w14:textId="77777777" w:rsidR="00C141F8" w:rsidRPr="008952AE" w:rsidRDefault="00C141F8" w:rsidP="00C141F8">
            <w:pPr>
              <w:jc w:val="right"/>
              <w:rPr>
                <w:rFonts w:ascii="Arial" w:hAnsi="Arial" w:cs="Arial"/>
                <w:color w:val="000000"/>
                <w:sz w:val="16"/>
                <w:szCs w:val="16"/>
              </w:rPr>
            </w:pPr>
          </w:p>
        </w:tc>
        <w:tc>
          <w:tcPr>
            <w:tcW w:w="773" w:type="pct"/>
            <w:tcBorders>
              <w:top w:val="nil"/>
              <w:left w:val="nil"/>
              <w:bottom w:val="nil"/>
              <w:right w:val="nil"/>
            </w:tcBorders>
            <w:vAlign w:val="center"/>
            <w:hideMark/>
          </w:tcPr>
          <w:p w14:paraId="76B72B10" w14:textId="39816B8B"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195.509</w:t>
            </w:r>
          </w:p>
        </w:tc>
      </w:tr>
      <w:tr w:rsidR="00C141F8" w:rsidRPr="008952AE" w14:paraId="288A432F" w14:textId="77777777" w:rsidTr="00C141F8">
        <w:trPr>
          <w:trHeight w:val="227"/>
        </w:trPr>
        <w:tc>
          <w:tcPr>
            <w:tcW w:w="88" w:type="pct"/>
            <w:tcBorders>
              <w:top w:val="nil"/>
              <w:left w:val="nil"/>
              <w:bottom w:val="nil"/>
              <w:right w:val="nil"/>
            </w:tcBorders>
            <w:noWrap/>
            <w:vAlign w:val="bottom"/>
            <w:hideMark/>
          </w:tcPr>
          <w:p w14:paraId="3C429441" w14:textId="77777777" w:rsidR="00C141F8" w:rsidRPr="008952AE" w:rsidRDefault="00C141F8" w:rsidP="00C141F8">
            <w:pPr>
              <w:jc w:val="right"/>
              <w:rPr>
                <w:rFonts w:ascii="Arial" w:hAnsi="Arial" w:cs="Arial"/>
                <w:color w:val="000000"/>
                <w:sz w:val="16"/>
                <w:szCs w:val="16"/>
              </w:rPr>
            </w:pPr>
          </w:p>
        </w:tc>
        <w:tc>
          <w:tcPr>
            <w:tcW w:w="3295" w:type="pct"/>
            <w:tcBorders>
              <w:top w:val="nil"/>
              <w:left w:val="nil"/>
              <w:bottom w:val="nil"/>
              <w:right w:val="nil"/>
            </w:tcBorders>
            <w:vAlign w:val="center"/>
            <w:hideMark/>
          </w:tcPr>
          <w:p w14:paraId="613E614C" w14:textId="77777777" w:rsidR="00C141F8" w:rsidRPr="008952AE" w:rsidRDefault="00C141F8" w:rsidP="00C141F8">
            <w:pPr>
              <w:rPr>
                <w:rFonts w:ascii="Arial" w:hAnsi="Arial" w:cs="Arial"/>
                <w:color w:val="000000"/>
                <w:sz w:val="16"/>
                <w:szCs w:val="16"/>
              </w:rPr>
            </w:pPr>
            <w:r w:rsidRPr="008952AE">
              <w:rPr>
                <w:rFonts w:ascii="Arial" w:hAnsi="Arial" w:cs="Arial"/>
                <w:color w:val="000000"/>
                <w:sz w:val="16"/>
                <w:szCs w:val="16"/>
              </w:rPr>
              <w:t>Caixa e equivalentes de caixa em 31 de março</w:t>
            </w:r>
          </w:p>
        </w:tc>
        <w:tc>
          <w:tcPr>
            <w:tcW w:w="737" w:type="pct"/>
            <w:tcBorders>
              <w:top w:val="nil"/>
              <w:left w:val="nil"/>
              <w:bottom w:val="single" w:sz="8" w:space="0" w:color="auto"/>
              <w:right w:val="nil"/>
            </w:tcBorders>
            <w:vAlign w:val="center"/>
            <w:hideMark/>
          </w:tcPr>
          <w:p w14:paraId="312778BA" w14:textId="55EA4A43"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26.662</w:t>
            </w:r>
          </w:p>
        </w:tc>
        <w:tc>
          <w:tcPr>
            <w:tcW w:w="107" w:type="pct"/>
            <w:tcBorders>
              <w:top w:val="nil"/>
              <w:left w:val="nil"/>
              <w:bottom w:val="nil"/>
              <w:right w:val="nil"/>
            </w:tcBorders>
            <w:vAlign w:val="center"/>
            <w:hideMark/>
          </w:tcPr>
          <w:p w14:paraId="524F426C" w14:textId="77777777" w:rsidR="00C141F8" w:rsidRPr="008952AE" w:rsidRDefault="00C141F8" w:rsidP="00C141F8">
            <w:pPr>
              <w:jc w:val="right"/>
              <w:rPr>
                <w:rFonts w:ascii="Arial" w:hAnsi="Arial" w:cs="Arial"/>
                <w:color w:val="000000"/>
                <w:sz w:val="16"/>
                <w:szCs w:val="16"/>
              </w:rPr>
            </w:pPr>
          </w:p>
        </w:tc>
        <w:tc>
          <w:tcPr>
            <w:tcW w:w="773" w:type="pct"/>
            <w:tcBorders>
              <w:top w:val="nil"/>
              <w:left w:val="nil"/>
              <w:bottom w:val="single" w:sz="8" w:space="0" w:color="auto"/>
              <w:right w:val="nil"/>
            </w:tcBorders>
            <w:vAlign w:val="center"/>
            <w:hideMark/>
          </w:tcPr>
          <w:p w14:paraId="45B414AE" w14:textId="568D11E5"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27.704</w:t>
            </w:r>
          </w:p>
        </w:tc>
      </w:tr>
      <w:tr w:rsidR="00C141F8" w:rsidRPr="008952AE" w14:paraId="1A8B07E5" w14:textId="77777777" w:rsidTr="00C141F8">
        <w:trPr>
          <w:trHeight w:val="227"/>
        </w:trPr>
        <w:tc>
          <w:tcPr>
            <w:tcW w:w="88" w:type="pct"/>
            <w:tcBorders>
              <w:top w:val="nil"/>
              <w:left w:val="nil"/>
              <w:bottom w:val="nil"/>
              <w:right w:val="nil"/>
            </w:tcBorders>
            <w:noWrap/>
            <w:vAlign w:val="bottom"/>
            <w:hideMark/>
          </w:tcPr>
          <w:p w14:paraId="5B403219" w14:textId="77777777" w:rsidR="00C141F8" w:rsidRPr="008952AE" w:rsidRDefault="00C141F8" w:rsidP="00C141F8">
            <w:pPr>
              <w:jc w:val="right"/>
              <w:rPr>
                <w:rFonts w:ascii="Arial" w:hAnsi="Arial" w:cs="Arial"/>
                <w:color w:val="000000"/>
                <w:sz w:val="16"/>
                <w:szCs w:val="16"/>
              </w:rPr>
            </w:pPr>
          </w:p>
        </w:tc>
        <w:tc>
          <w:tcPr>
            <w:tcW w:w="3295" w:type="pct"/>
            <w:tcBorders>
              <w:top w:val="nil"/>
              <w:left w:val="nil"/>
              <w:bottom w:val="nil"/>
              <w:right w:val="nil"/>
            </w:tcBorders>
            <w:vAlign w:val="center"/>
            <w:hideMark/>
          </w:tcPr>
          <w:p w14:paraId="48CEC29F" w14:textId="77777777" w:rsidR="00C141F8" w:rsidRPr="008952AE" w:rsidRDefault="00C141F8" w:rsidP="00C141F8">
            <w:pPr>
              <w:rPr>
                <w:rFonts w:ascii="Arial" w:hAnsi="Arial" w:cs="Arial"/>
                <w:sz w:val="16"/>
                <w:szCs w:val="16"/>
              </w:rPr>
            </w:pPr>
          </w:p>
        </w:tc>
        <w:tc>
          <w:tcPr>
            <w:tcW w:w="737" w:type="pct"/>
            <w:tcBorders>
              <w:top w:val="nil"/>
              <w:left w:val="nil"/>
              <w:bottom w:val="nil"/>
              <w:right w:val="nil"/>
            </w:tcBorders>
            <w:vAlign w:val="center"/>
            <w:hideMark/>
          </w:tcPr>
          <w:p w14:paraId="3F0D29ED" w14:textId="77777777" w:rsidR="00C141F8" w:rsidRPr="008952AE" w:rsidRDefault="00C141F8" w:rsidP="00C141F8">
            <w:pPr>
              <w:rPr>
                <w:rFonts w:ascii="Arial" w:hAnsi="Arial" w:cs="Arial"/>
                <w:sz w:val="16"/>
                <w:szCs w:val="16"/>
              </w:rPr>
            </w:pPr>
          </w:p>
        </w:tc>
        <w:tc>
          <w:tcPr>
            <w:tcW w:w="107" w:type="pct"/>
            <w:tcBorders>
              <w:top w:val="nil"/>
              <w:left w:val="nil"/>
              <w:bottom w:val="nil"/>
              <w:right w:val="nil"/>
            </w:tcBorders>
            <w:vAlign w:val="center"/>
            <w:hideMark/>
          </w:tcPr>
          <w:p w14:paraId="770E2C9B" w14:textId="77777777" w:rsidR="00C141F8" w:rsidRPr="008952AE" w:rsidRDefault="00C141F8" w:rsidP="00C141F8">
            <w:pPr>
              <w:jc w:val="right"/>
              <w:rPr>
                <w:rFonts w:ascii="Arial" w:hAnsi="Arial" w:cs="Arial"/>
                <w:sz w:val="16"/>
                <w:szCs w:val="16"/>
              </w:rPr>
            </w:pPr>
          </w:p>
        </w:tc>
        <w:tc>
          <w:tcPr>
            <w:tcW w:w="773" w:type="pct"/>
            <w:tcBorders>
              <w:top w:val="nil"/>
              <w:left w:val="nil"/>
              <w:bottom w:val="nil"/>
              <w:right w:val="nil"/>
            </w:tcBorders>
            <w:vAlign w:val="center"/>
            <w:hideMark/>
          </w:tcPr>
          <w:p w14:paraId="75D22965" w14:textId="77777777" w:rsidR="00C141F8" w:rsidRPr="008952AE" w:rsidRDefault="00C141F8" w:rsidP="00C141F8">
            <w:pPr>
              <w:jc w:val="right"/>
              <w:rPr>
                <w:rFonts w:ascii="Arial" w:hAnsi="Arial" w:cs="Arial"/>
                <w:sz w:val="16"/>
                <w:szCs w:val="16"/>
              </w:rPr>
            </w:pPr>
          </w:p>
        </w:tc>
      </w:tr>
      <w:tr w:rsidR="00C141F8" w:rsidRPr="008952AE" w14:paraId="13254761" w14:textId="77777777" w:rsidTr="00C141F8">
        <w:trPr>
          <w:trHeight w:val="227"/>
        </w:trPr>
        <w:tc>
          <w:tcPr>
            <w:tcW w:w="3383" w:type="pct"/>
            <w:gridSpan w:val="2"/>
            <w:tcBorders>
              <w:top w:val="nil"/>
              <w:left w:val="nil"/>
              <w:bottom w:val="nil"/>
              <w:right w:val="nil"/>
            </w:tcBorders>
            <w:vAlign w:val="center"/>
            <w:hideMark/>
          </w:tcPr>
          <w:p w14:paraId="62BAADF0" w14:textId="77777777" w:rsidR="00C141F8" w:rsidRPr="008952AE" w:rsidRDefault="00C141F8" w:rsidP="00C141F8">
            <w:pPr>
              <w:rPr>
                <w:rFonts w:ascii="Arial" w:hAnsi="Arial" w:cs="Arial"/>
                <w:b/>
                <w:bCs/>
                <w:color w:val="000000"/>
                <w:sz w:val="16"/>
                <w:szCs w:val="16"/>
              </w:rPr>
            </w:pPr>
            <w:r w:rsidRPr="008952AE">
              <w:rPr>
                <w:rFonts w:ascii="Arial" w:hAnsi="Arial" w:cs="Arial"/>
                <w:b/>
                <w:bCs/>
                <w:color w:val="000000"/>
                <w:sz w:val="16"/>
                <w:szCs w:val="16"/>
              </w:rPr>
              <w:t>Redução de caixa e equivalentes de caixa, líquido</w:t>
            </w:r>
          </w:p>
        </w:tc>
        <w:tc>
          <w:tcPr>
            <w:tcW w:w="737" w:type="pct"/>
            <w:tcBorders>
              <w:top w:val="nil"/>
              <w:left w:val="nil"/>
              <w:bottom w:val="double" w:sz="6" w:space="0" w:color="auto"/>
              <w:right w:val="nil"/>
            </w:tcBorders>
            <w:vAlign w:val="center"/>
            <w:hideMark/>
          </w:tcPr>
          <w:p w14:paraId="2EAFB08C" w14:textId="54B4CCBC"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(174.907)</w:t>
            </w:r>
          </w:p>
        </w:tc>
        <w:tc>
          <w:tcPr>
            <w:tcW w:w="107" w:type="pct"/>
            <w:tcBorders>
              <w:top w:val="nil"/>
              <w:left w:val="nil"/>
              <w:bottom w:val="nil"/>
              <w:right w:val="nil"/>
            </w:tcBorders>
            <w:vAlign w:val="center"/>
            <w:hideMark/>
          </w:tcPr>
          <w:p w14:paraId="2514B4F7" w14:textId="77777777" w:rsidR="00C141F8" w:rsidRPr="008952AE" w:rsidRDefault="00C141F8" w:rsidP="00C141F8">
            <w:pPr>
              <w:jc w:val="right"/>
              <w:rPr>
                <w:rFonts w:ascii="Arial" w:hAnsi="Arial" w:cs="Arial"/>
                <w:color w:val="000000"/>
                <w:sz w:val="16"/>
                <w:szCs w:val="16"/>
              </w:rPr>
            </w:pPr>
          </w:p>
        </w:tc>
        <w:tc>
          <w:tcPr>
            <w:tcW w:w="773" w:type="pct"/>
            <w:tcBorders>
              <w:top w:val="nil"/>
              <w:left w:val="nil"/>
              <w:bottom w:val="double" w:sz="6" w:space="0" w:color="auto"/>
              <w:right w:val="nil"/>
            </w:tcBorders>
            <w:vAlign w:val="center"/>
            <w:hideMark/>
          </w:tcPr>
          <w:p w14:paraId="266F33DC" w14:textId="7AB59881" w:rsidR="00C141F8" w:rsidRPr="008952AE" w:rsidRDefault="00C141F8" w:rsidP="00C141F8">
            <w:pPr>
              <w:jc w:val="right"/>
              <w:rPr>
                <w:rFonts w:ascii="Arial" w:hAnsi="Arial" w:cs="Arial"/>
                <w:color w:val="000000"/>
                <w:sz w:val="16"/>
                <w:szCs w:val="16"/>
              </w:rPr>
            </w:pPr>
            <w:r w:rsidRPr="008952AE">
              <w:rPr>
                <w:rFonts w:ascii="Arial" w:hAnsi="Arial" w:cs="Arial"/>
                <w:color w:val="000000"/>
                <w:sz w:val="16"/>
                <w:szCs w:val="16"/>
              </w:rPr>
              <w:t>(167.805)</w:t>
            </w:r>
          </w:p>
        </w:tc>
      </w:tr>
    </w:tbl>
    <w:p w14:paraId="0884A11E" w14:textId="2F635F9A" w:rsidR="001E2C62" w:rsidRPr="008952AE" w:rsidRDefault="001E2C62" w:rsidP="00980F06">
      <w:pPr>
        <w:rPr>
          <w:sz w:val="18"/>
          <w:szCs w:val="18"/>
        </w:rPr>
        <w:sectPr w:rsidR="001E2C62" w:rsidRPr="008952AE" w:rsidSect="002F7B2D">
          <w:headerReference w:type="default" r:id="rId31"/>
          <w:pgSz w:w="11906" w:h="16838" w:code="9"/>
          <w:pgMar w:top="1418" w:right="567" w:bottom="567" w:left="1418" w:header="1418" w:footer="567" w:gutter="0"/>
          <w:cols w:space="708"/>
          <w:docGrid w:linePitch="360"/>
        </w:sectPr>
      </w:pPr>
    </w:p>
    <w:p w14:paraId="11900DBF" w14:textId="474E295C" w:rsidR="00C541AD" w:rsidRPr="008952AE" w:rsidRDefault="00C541AD" w:rsidP="00094CF8">
      <w:pPr>
        <w:pStyle w:val="ListParagraph"/>
        <w:numPr>
          <w:ilvl w:val="0"/>
          <w:numId w:val="17"/>
        </w:numPr>
        <w:ind w:left="0" w:hanging="709"/>
        <w:rPr>
          <w:rFonts w:ascii="Arial" w:hAnsi="Arial" w:cs="Arial"/>
          <w:sz w:val="22"/>
          <w:szCs w:val="22"/>
        </w:rPr>
      </w:pPr>
      <w:bookmarkStart w:id="1" w:name="OLE_LINK2"/>
      <w:r w:rsidRPr="008952AE">
        <w:rPr>
          <w:rFonts w:ascii="Arial" w:hAnsi="Arial" w:cs="Arial"/>
          <w:b/>
          <w:bCs/>
          <w:sz w:val="22"/>
          <w:szCs w:val="22"/>
        </w:rPr>
        <w:lastRenderedPageBreak/>
        <w:t>Contexto operacional</w:t>
      </w:r>
    </w:p>
    <w:p w14:paraId="5E6C1574" w14:textId="77777777" w:rsidR="00C541AD" w:rsidRPr="008952AE" w:rsidRDefault="00C541AD" w:rsidP="00C541AD">
      <w:pPr>
        <w:ind w:right="51"/>
        <w:rPr>
          <w:rFonts w:ascii="Arial" w:hAnsi="Arial" w:cs="Arial"/>
          <w:sz w:val="22"/>
          <w:szCs w:val="22"/>
        </w:rPr>
      </w:pPr>
    </w:p>
    <w:p w14:paraId="5F6F52EE" w14:textId="33B6544C" w:rsidR="00AC55F4" w:rsidRPr="008952AE" w:rsidRDefault="00AC55F4" w:rsidP="007B2955">
      <w:pPr>
        <w:rPr>
          <w:rFonts w:ascii="Georgia" w:hAnsi="Georgia" w:cs="Arial"/>
          <w:sz w:val="22"/>
          <w:szCs w:val="22"/>
        </w:rPr>
      </w:pPr>
      <w:r w:rsidRPr="008952AE">
        <w:rPr>
          <w:rFonts w:ascii="Georgia" w:hAnsi="Georgia" w:cs="Arial"/>
          <w:sz w:val="22"/>
          <w:szCs w:val="22"/>
        </w:rPr>
        <w:t xml:space="preserve">A Companhia de Desenvolvimento Econômico de Minas Gerais – CODEMIG (“Companhia” ou “Codemig”) é uma </w:t>
      </w:r>
      <w:r w:rsidR="00872BC6" w:rsidRPr="008952AE">
        <w:rPr>
          <w:rFonts w:ascii="Georgia" w:hAnsi="Georgia" w:cs="Arial"/>
          <w:sz w:val="22"/>
          <w:szCs w:val="22"/>
        </w:rPr>
        <w:t>empresa</w:t>
      </w:r>
      <w:r w:rsidRPr="008952AE">
        <w:rPr>
          <w:rFonts w:ascii="Georgia" w:hAnsi="Georgia" w:cs="Arial"/>
          <w:sz w:val="22"/>
          <w:szCs w:val="22"/>
        </w:rPr>
        <w:t xml:space="preserve"> pública, com sede na cidade de Belo Horizonte, organizada sob a forma de sociedade por ações e controlada </w:t>
      </w:r>
      <w:r w:rsidR="000D2F74" w:rsidRPr="008952AE">
        <w:rPr>
          <w:rFonts w:ascii="Georgia" w:hAnsi="Georgia" w:cs="Arial"/>
          <w:sz w:val="22"/>
          <w:szCs w:val="22"/>
        </w:rPr>
        <w:t>pelo Governo do Estado de Minas Gerais (“Estado de MG”)</w:t>
      </w:r>
      <w:r w:rsidRPr="008952AE">
        <w:rPr>
          <w:rFonts w:ascii="Georgia" w:hAnsi="Georgia" w:cs="Arial"/>
          <w:sz w:val="22"/>
          <w:szCs w:val="22"/>
        </w:rPr>
        <w:t>.</w:t>
      </w:r>
    </w:p>
    <w:p w14:paraId="4CCD5B0A" w14:textId="77777777" w:rsidR="00AC55F4" w:rsidRPr="008952AE" w:rsidRDefault="00AC55F4" w:rsidP="007B2955">
      <w:pPr>
        <w:rPr>
          <w:rFonts w:ascii="Georgia" w:hAnsi="Georgia" w:cs="Arial"/>
          <w:sz w:val="22"/>
          <w:szCs w:val="22"/>
        </w:rPr>
      </w:pPr>
    </w:p>
    <w:p w14:paraId="7D2A5BA8" w14:textId="10D94587" w:rsidR="00AC55F4" w:rsidRPr="008952AE" w:rsidRDefault="00AC55F4" w:rsidP="007B2955">
      <w:pPr>
        <w:rPr>
          <w:rFonts w:ascii="Georgia" w:hAnsi="Georgia" w:cs="Arial"/>
          <w:sz w:val="22"/>
          <w:szCs w:val="22"/>
        </w:rPr>
      </w:pPr>
      <w:r w:rsidRPr="008952AE">
        <w:rPr>
          <w:rFonts w:ascii="Georgia" w:hAnsi="Georgia" w:cs="Arial"/>
          <w:sz w:val="22"/>
          <w:szCs w:val="22"/>
        </w:rPr>
        <w:t>Em 2018, como resultado da Lei 22.828/18 que autoriz</w:t>
      </w:r>
      <w:r w:rsidR="009F66CB" w:rsidRPr="008952AE">
        <w:rPr>
          <w:rFonts w:ascii="Georgia" w:hAnsi="Georgia" w:cs="Arial"/>
          <w:sz w:val="22"/>
          <w:szCs w:val="22"/>
        </w:rPr>
        <w:t>ou</w:t>
      </w:r>
      <w:r w:rsidRPr="008952AE">
        <w:rPr>
          <w:rFonts w:ascii="Georgia" w:hAnsi="Georgia" w:cs="Arial"/>
          <w:sz w:val="22"/>
          <w:szCs w:val="22"/>
        </w:rPr>
        <w:t xml:space="preserve"> a venda de 49% do capital da Codemig, parte relevante de seu patrimônio foi cindido para uma empresa criada no próprio ato de cisão, a</w:t>
      </w:r>
      <w:r w:rsidR="007A7275" w:rsidRPr="008952AE">
        <w:rPr>
          <w:rFonts w:ascii="Georgia" w:hAnsi="Georgia" w:cs="Arial"/>
          <w:sz w:val="22"/>
          <w:szCs w:val="22"/>
        </w:rPr>
        <w:t xml:space="preserve"> Companhia de Desenvolvimento de Minas Gerais</w:t>
      </w:r>
      <w:r w:rsidR="00C958DA" w:rsidRPr="008952AE">
        <w:rPr>
          <w:rFonts w:ascii="Georgia" w:hAnsi="Georgia" w:cs="Arial"/>
          <w:sz w:val="22"/>
          <w:szCs w:val="22"/>
        </w:rPr>
        <w:t xml:space="preserve"> </w:t>
      </w:r>
      <w:r w:rsidR="00781FA0" w:rsidRPr="008952AE">
        <w:rPr>
          <w:rFonts w:ascii="Georgia" w:hAnsi="Georgia" w:cs="Arial"/>
          <w:sz w:val="22"/>
          <w:szCs w:val="22"/>
        </w:rPr>
        <w:t>- CODEMGE</w:t>
      </w:r>
      <w:r w:rsidRPr="008952AE">
        <w:rPr>
          <w:rFonts w:ascii="Georgia" w:hAnsi="Georgia" w:cs="Arial"/>
          <w:sz w:val="22"/>
          <w:szCs w:val="22"/>
        </w:rPr>
        <w:t xml:space="preserve"> </w:t>
      </w:r>
      <w:r w:rsidR="00781FA0" w:rsidRPr="008952AE">
        <w:rPr>
          <w:rFonts w:ascii="Georgia" w:hAnsi="Georgia" w:cs="Arial"/>
          <w:sz w:val="22"/>
          <w:szCs w:val="22"/>
        </w:rPr>
        <w:t>(“</w:t>
      </w:r>
      <w:r w:rsidRPr="008952AE">
        <w:rPr>
          <w:rFonts w:ascii="Georgia" w:hAnsi="Georgia" w:cs="Arial"/>
          <w:sz w:val="22"/>
          <w:szCs w:val="22"/>
        </w:rPr>
        <w:t>Codemge</w:t>
      </w:r>
      <w:r w:rsidR="00781FA0" w:rsidRPr="008952AE">
        <w:rPr>
          <w:rFonts w:ascii="Georgia" w:hAnsi="Georgia" w:cs="Arial"/>
          <w:sz w:val="22"/>
          <w:szCs w:val="22"/>
        </w:rPr>
        <w:t>”)</w:t>
      </w:r>
      <w:r w:rsidRPr="008952AE">
        <w:rPr>
          <w:rFonts w:ascii="Georgia" w:hAnsi="Georgia" w:cs="Arial"/>
          <w:sz w:val="22"/>
          <w:szCs w:val="22"/>
        </w:rPr>
        <w:t>. Desde então, a Codemge assumiu a primazia do papel de desenvolvimento do Estado de Minas Gerais</w:t>
      </w:r>
      <w:r w:rsidR="00CE1C9E" w:rsidRPr="008952AE">
        <w:rPr>
          <w:rFonts w:ascii="Georgia" w:hAnsi="Georgia" w:cs="Arial"/>
          <w:sz w:val="22"/>
          <w:szCs w:val="22"/>
        </w:rPr>
        <w:t xml:space="preserve"> </w:t>
      </w:r>
      <w:r w:rsidRPr="008952AE">
        <w:rPr>
          <w:rFonts w:ascii="Georgia" w:hAnsi="Georgia" w:cs="Arial"/>
          <w:sz w:val="22"/>
          <w:szCs w:val="22"/>
        </w:rPr>
        <w:t xml:space="preserve">e a Codemig se restringiu a explorar sua participação no negócio de nióbio explorado em conjunto com a </w:t>
      </w:r>
      <w:r w:rsidR="00622225" w:rsidRPr="008952AE">
        <w:rPr>
          <w:rFonts w:ascii="Georgia" w:hAnsi="Georgia" w:cs="Arial"/>
          <w:sz w:val="22"/>
          <w:szCs w:val="22"/>
        </w:rPr>
        <w:t xml:space="preserve">Companhia Brasileira de Metalurgia e Mineração </w:t>
      </w:r>
      <w:r w:rsidR="00405248" w:rsidRPr="008952AE">
        <w:rPr>
          <w:rFonts w:ascii="Georgia" w:hAnsi="Georgia" w:cs="Arial"/>
          <w:sz w:val="22"/>
          <w:szCs w:val="22"/>
        </w:rPr>
        <w:t>(“</w:t>
      </w:r>
      <w:r w:rsidRPr="008952AE">
        <w:rPr>
          <w:rFonts w:ascii="Georgia" w:hAnsi="Georgia" w:cs="Arial"/>
          <w:sz w:val="22"/>
          <w:szCs w:val="22"/>
        </w:rPr>
        <w:t>CBMM</w:t>
      </w:r>
      <w:r w:rsidR="00405248" w:rsidRPr="008952AE">
        <w:rPr>
          <w:rFonts w:ascii="Georgia" w:hAnsi="Georgia" w:cs="Arial"/>
          <w:sz w:val="22"/>
          <w:szCs w:val="22"/>
        </w:rPr>
        <w:t>”)</w:t>
      </w:r>
      <w:r w:rsidRPr="008952AE">
        <w:rPr>
          <w:rFonts w:ascii="Georgia" w:hAnsi="Georgia" w:cs="Arial"/>
          <w:sz w:val="22"/>
          <w:szCs w:val="22"/>
        </w:rPr>
        <w:t xml:space="preserve"> (vide nota 1 (b)) e outras poucas atividades derivadas do seu patrimônio residual. </w:t>
      </w:r>
    </w:p>
    <w:p w14:paraId="15D2E221" w14:textId="77777777" w:rsidR="000D2F74" w:rsidRPr="008952AE" w:rsidRDefault="000D2F74" w:rsidP="007B2955">
      <w:pPr>
        <w:rPr>
          <w:rFonts w:ascii="Georgia" w:hAnsi="Georgia" w:cs="Arial"/>
          <w:sz w:val="22"/>
          <w:szCs w:val="22"/>
        </w:rPr>
      </w:pPr>
    </w:p>
    <w:p w14:paraId="3252FF5E" w14:textId="77777777" w:rsidR="00C541AD" w:rsidRPr="008952AE" w:rsidRDefault="00C541AD" w:rsidP="001E6F96">
      <w:pPr>
        <w:pStyle w:val="ListParagraph"/>
        <w:numPr>
          <w:ilvl w:val="0"/>
          <w:numId w:val="14"/>
        </w:numPr>
        <w:ind w:left="0" w:hanging="709"/>
        <w:rPr>
          <w:rStyle w:val="Heading3Char1"/>
          <w:rFonts w:ascii="Arial" w:hAnsi="Arial" w:cs="Arial"/>
          <w:b/>
          <w:sz w:val="22"/>
          <w:szCs w:val="22"/>
        </w:rPr>
      </w:pPr>
      <w:r w:rsidRPr="008952AE">
        <w:rPr>
          <w:rStyle w:val="Heading3Char1"/>
          <w:rFonts w:ascii="Arial" w:hAnsi="Arial" w:cs="Arial"/>
          <w:b/>
          <w:sz w:val="22"/>
          <w:szCs w:val="22"/>
        </w:rPr>
        <w:t>Objeto social</w:t>
      </w:r>
    </w:p>
    <w:p w14:paraId="351B99E2" w14:textId="6AE86535" w:rsidR="00C541AD" w:rsidRPr="008952AE" w:rsidRDefault="00C541AD" w:rsidP="00D0552E">
      <w:pPr>
        <w:pStyle w:val="ListParagraph"/>
        <w:tabs>
          <w:tab w:val="left" w:pos="7660"/>
        </w:tabs>
        <w:ind w:left="0"/>
        <w:rPr>
          <w:rFonts w:ascii="Georgia" w:hAnsi="Georgia"/>
          <w:b/>
          <w:color w:val="000000"/>
          <w:sz w:val="22"/>
          <w:szCs w:val="22"/>
        </w:rPr>
      </w:pPr>
    </w:p>
    <w:p w14:paraId="7311D2B2" w14:textId="0CEDA886" w:rsidR="00AC55F4" w:rsidRPr="008952AE" w:rsidRDefault="00AC55F4" w:rsidP="00CB66D6">
      <w:pPr>
        <w:rPr>
          <w:rFonts w:ascii="Georgia" w:hAnsi="Georgia" w:cs="Arial"/>
          <w:sz w:val="22"/>
          <w:szCs w:val="22"/>
        </w:rPr>
      </w:pPr>
      <w:r w:rsidRPr="008952AE">
        <w:rPr>
          <w:rFonts w:ascii="Georgia" w:hAnsi="Georgia" w:cs="Arial"/>
          <w:sz w:val="22"/>
          <w:szCs w:val="22"/>
        </w:rPr>
        <w:t>A Companhia tem por objeto social promover o desenvolvimento econômico do Estado de Minas Gerais mediante a atuação, em caráter complementar, voltada para o investimento estratégico em atividades, setores e empresas que tenham grande potencial de assegurar de forma perene e ambientalmente sustentável, o aumento da renda e do bem-estar social e humano de todos os mineiros</w:t>
      </w:r>
      <w:r w:rsidR="00CB66D6" w:rsidRPr="008952AE">
        <w:rPr>
          <w:rFonts w:ascii="Georgia" w:hAnsi="Georgia" w:cs="Arial"/>
          <w:sz w:val="22"/>
          <w:szCs w:val="22"/>
        </w:rPr>
        <w:t>, especialmente nas áreas de: (i) mineração e metalurgia;</w:t>
      </w:r>
      <w:r w:rsidR="00CB66D6" w:rsidRPr="008952AE">
        <w:rPr>
          <w:sz w:val="22"/>
          <w:szCs w:val="22"/>
        </w:rPr>
        <w:t xml:space="preserve"> (</w:t>
      </w:r>
      <w:r w:rsidR="00CB66D6" w:rsidRPr="008952AE">
        <w:rPr>
          <w:rFonts w:ascii="Georgia" w:hAnsi="Georgia" w:cs="Arial"/>
          <w:sz w:val="22"/>
          <w:szCs w:val="22"/>
        </w:rPr>
        <w:t>ii)</w:t>
      </w:r>
      <w:r w:rsidR="00864B4B" w:rsidRPr="008952AE">
        <w:rPr>
          <w:rFonts w:ascii="Georgia" w:hAnsi="Georgia" w:cs="Arial"/>
          <w:sz w:val="22"/>
          <w:szCs w:val="22"/>
        </w:rPr>
        <w:t> </w:t>
      </w:r>
      <w:r w:rsidR="00CB66D6" w:rsidRPr="008952AE">
        <w:rPr>
          <w:rFonts w:ascii="Georgia" w:hAnsi="Georgia" w:cs="Arial"/>
          <w:sz w:val="22"/>
          <w:szCs w:val="22"/>
        </w:rPr>
        <w:t>energia, infraestrutura e logística; (iii) eletroeletrônica e de semicondutores e telecomunicações; (iv) aeroespacial, automotiva, química, de defesa e de segurança; (v)</w:t>
      </w:r>
      <w:r w:rsidR="00864B4B" w:rsidRPr="008952AE">
        <w:rPr>
          <w:rFonts w:ascii="Georgia" w:hAnsi="Georgia" w:cs="Arial"/>
          <w:sz w:val="22"/>
          <w:szCs w:val="22"/>
        </w:rPr>
        <w:t> </w:t>
      </w:r>
      <w:r w:rsidR="00CB66D6" w:rsidRPr="008952AE">
        <w:rPr>
          <w:rFonts w:ascii="Georgia" w:hAnsi="Georgia" w:cs="Arial"/>
          <w:sz w:val="22"/>
          <w:szCs w:val="22"/>
        </w:rPr>
        <w:t>medicamentos e produtos do complexo da saúde; (vi) biotecnologia e meio ambiente; (vii)</w:t>
      </w:r>
      <w:r w:rsidR="00864B4B" w:rsidRPr="008952AE">
        <w:rPr>
          <w:rFonts w:ascii="Georgia" w:hAnsi="Georgia" w:cs="Arial"/>
          <w:sz w:val="22"/>
          <w:szCs w:val="22"/>
        </w:rPr>
        <w:t> </w:t>
      </w:r>
      <w:r w:rsidR="00CB66D6" w:rsidRPr="008952AE">
        <w:rPr>
          <w:rFonts w:ascii="Georgia" w:hAnsi="Georgia" w:cs="Arial"/>
          <w:sz w:val="22"/>
          <w:szCs w:val="22"/>
        </w:rPr>
        <w:t>novos materiais, tecnologia de informação, ciência e sistemas da computação e software; e (viii) de indústria criativa, esporte e turismo.</w:t>
      </w:r>
    </w:p>
    <w:p w14:paraId="240C22BD" w14:textId="77777777" w:rsidR="00AC55F4" w:rsidRPr="008952AE" w:rsidRDefault="00AC55F4" w:rsidP="00AC55F4">
      <w:pPr>
        <w:rPr>
          <w:rFonts w:ascii="Georgia" w:hAnsi="Georgia" w:cs="Arial"/>
          <w:sz w:val="22"/>
          <w:szCs w:val="22"/>
        </w:rPr>
      </w:pPr>
    </w:p>
    <w:p w14:paraId="61E8B674" w14:textId="20EDB990" w:rsidR="007A6465" w:rsidRPr="008952AE" w:rsidRDefault="00A0121F">
      <w:pPr>
        <w:rPr>
          <w:rFonts w:ascii="Georgia" w:hAnsi="Georgia" w:cs="Arial"/>
          <w:sz w:val="22"/>
          <w:szCs w:val="22"/>
        </w:rPr>
      </w:pPr>
      <w:r w:rsidRPr="008952AE">
        <w:rPr>
          <w:rFonts w:ascii="Georgia" w:hAnsi="Georgia" w:cs="Arial"/>
          <w:sz w:val="22"/>
          <w:szCs w:val="22"/>
        </w:rPr>
        <w:t>A</w:t>
      </w:r>
      <w:r w:rsidR="00AC55F4" w:rsidRPr="008952AE">
        <w:rPr>
          <w:rFonts w:ascii="Georgia" w:hAnsi="Georgia" w:cs="Arial"/>
          <w:sz w:val="22"/>
          <w:szCs w:val="22"/>
        </w:rPr>
        <w:t xml:space="preserve"> Codemig está autorizada a atuar de forma à</w:t>
      </w:r>
      <w:r w:rsidR="008B1B45" w:rsidRPr="008952AE">
        <w:rPr>
          <w:rFonts w:ascii="Georgia" w:hAnsi="Georgia" w:cs="Arial"/>
          <w:sz w:val="22"/>
          <w:szCs w:val="22"/>
        </w:rPr>
        <w:t xml:space="preserve"> (i)</w:t>
      </w:r>
      <w:r w:rsidR="00380361" w:rsidRPr="008952AE">
        <w:rPr>
          <w:rFonts w:ascii="Georgia" w:hAnsi="Georgia" w:cs="Arial"/>
          <w:sz w:val="22"/>
          <w:szCs w:val="22"/>
        </w:rPr>
        <w:t xml:space="preserve"> </w:t>
      </w:r>
      <w:r w:rsidR="00AC55F4" w:rsidRPr="008952AE">
        <w:rPr>
          <w:rFonts w:ascii="Georgia" w:hAnsi="Georgia" w:cs="Arial"/>
          <w:sz w:val="22"/>
          <w:szCs w:val="22"/>
        </w:rPr>
        <w:t xml:space="preserve">promover desapropriação, constituir servidão, </w:t>
      </w:r>
      <w:r w:rsidR="008B1B45" w:rsidRPr="008952AE">
        <w:rPr>
          <w:rFonts w:ascii="Georgia" w:hAnsi="Georgia" w:cs="Arial"/>
          <w:sz w:val="22"/>
          <w:szCs w:val="22"/>
        </w:rPr>
        <w:t>adquirir, alienar, permutar</w:t>
      </w:r>
      <w:r w:rsidR="00FA112E" w:rsidRPr="008952AE">
        <w:rPr>
          <w:rFonts w:ascii="Georgia" w:hAnsi="Georgia" w:cs="Arial"/>
          <w:sz w:val="22"/>
          <w:szCs w:val="22"/>
        </w:rPr>
        <w:t>,</w:t>
      </w:r>
      <w:r w:rsidR="008B1B45" w:rsidRPr="008952AE">
        <w:rPr>
          <w:rFonts w:ascii="Georgia" w:hAnsi="Georgia" w:cs="Arial"/>
          <w:sz w:val="22"/>
          <w:szCs w:val="22"/>
        </w:rPr>
        <w:t xml:space="preserve"> arrendar, locar, </w:t>
      </w:r>
      <w:r w:rsidR="00380361" w:rsidRPr="008952AE">
        <w:rPr>
          <w:rFonts w:ascii="Georgia" w:hAnsi="Georgia" w:cs="Arial"/>
          <w:sz w:val="22"/>
          <w:szCs w:val="22"/>
        </w:rPr>
        <w:t>doar e receber</w:t>
      </w:r>
      <w:r w:rsidR="00AC55F4" w:rsidRPr="008952AE">
        <w:rPr>
          <w:rFonts w:ascii="Georgia" w:hAnsi="Georgia" w:cs="Arial"/>
          <w:sz w:val="22"/>
          <w:szCs w:val="22"/>
        </w:rPr>
        <w:t xml:space="preserve"> imóveis, destinados à implantação de indústrias, empresas ou atividades correlacionadas a seu objeto;</w:t>
      </w:r>
      <w:r w:rsidR="001843A1" w:rsidRPr="008952AE">
        <w:rPr>
          <w:rFonts w:ascii="Georgia" w:hAnsi="Georgia" w:cs="Arial"/>
          <w:sz w:val="22"/>
          <w:szCs w:val="22"/>
        </w:rPr>
        <w:t xml:space="preserve"> (ii)</w:t>
      </w:r>
      <w:r w:rsidR="00AC55F4" w:rsidRPr="008952AE">
        <w:rPr>
          <w:rFonts w:ascii="Georgia" w:hAnsi="Georgia" w:cs="Arial"/>
          <w:sz w:val="22"/>
          <w:szCs w:val="22"/>
        </w:rPr>
        <w:t xml:space="preserve"> firmar contrato ou convênio de cooperação técnica e econômica;</w:t>
      </w:r>
      <w:r w:rsidR="001843A1" w:rsidRPr="008952AE">
        <w:rPr>
          <w:rFonts w:ascii="Georgia" w:hAnsi="Georgia" w:cs="Arial"/>
          <w:sz w:val="22"/>
          <w:szCs w:val="22"/>
        </w:rPr>
        <w:t xml:space="preserve"> (iii)</w:t>
      </w:r>
      <w:r w:rsidR="00AC55F4" w:rsidRPr="008952AE">
        <w:rPr>
          <w:rFonts w:ascii="Georgia" w:hAnsi="Georgia" w:cs="Arial"/>
          <w:sz w:val="22"/>
          <w:szCs w:val="22"/>
        </w:rPr>
        <w:t xml:space="preserve"> participar</w:t>
      </w:r>
      <w:r w:rsidR="001843A1" w:rsidRPr="008952AE">
        <w:rPr>
          <w:rFonts w:ascii="Georgia" w:hAnsi="Georgia" w:cs="Arial"/>
          <w:sz w:val="22"/>
          <w:szCs w:val="22"/>
        </w:rPr>
        <w:t xml:space="preserve"> em empreendimento econômico com empresas estatais ou privadas, mediante contrato de parceria e subscrição do capital social, nos termos do art. 37, inciso XX, da Constituição da República, da Lei n.º 13.303/2016, da Lei Estadual n.º 14.892/2003 e da</w:t>
      </w:r>
      <w:r w:rsidR="003F7106" w:rsidRPr="008952AE">
        <w:rPr>
          <w:rFonts w:ascii="Georgia" w:hAnsi="Georgia" w:cs="Arial"/>
          <w:sz w:val="22"/>
          <w:szCs w:val="22"/>
        </w:rPr>
        <w:t xml:space="preserve"> </w:t>
      </w:r>
      <w:r w:rsidR="001843A1" w:rsidRPr="008952AE">
        <w:rPr>
          <w:rFonts w:ascii="Georgia" w:hAnsi="Georgia" w:cs="Arial"/>
          <w:sz w:val="22"/>
          <w:szCs w:val="22"/>
        </w:rPr>
        <w:t>Lei Estadual n.º 19.965/2011; (iv)</w:t>
      </w:r>
      <w:r w:rsidR="001843A1" w:rsidRPr="008952AE">
        <w:rPr>
          <w:sz w:val="22"/>
          <w:szCs w:val="22"/>
        </w:rPr>
        <w:t xml:space="preserve"> </w:t>
      </w:r>
      <w:r w:rsidR="001843A1" w:rsidRPr="008952AE">
        <w:rPr>
          <w:rFonts w:ascii="Georgia" w:hAnsi="Georgia" w:cs="Arial"/>
          <w:sz w:val="22"/>
          <w:szCs w:val="22"/>
        </w:rPr>
        <w:t xml:space="preserve">participar em instituições e fundos financeiros legalmente constituídos; (v) </w:t>
      </w:r>
      <w:r w:rsidR="00AC55F4" w:rsidRPr="008952AE">
        <w:rPr>
          <w:rFonts w:ascii="Georgia" w:hAnsi="Georgia" w:cs="Arial"/>
          <w:sz w:val="22"/>
          <w:szCs w:val="22"/>
        </w:rPr>
        <w:t>adquirir, permutar, converter ou alienar valores mobiliários de qualquer natureza emitidos por empresas de capital público, misto ou privado, inclusive mediante utilização de debêntures ou outros instrumentos conversíveis ou não em participação societária</w:t>
      </w:r>
      <w:r w:rsidR="001843A1" w:rsidRPr="008952AE">
        <w:rPr>
          <w:rFonts w:ascii="Georgia" w:hAnsi="Georgia" w:cs="Arial"/>
          <w:sz w:val="22"/>
          <w:szCs w:val="22"/>
        </w:rPr>
        <w:t>,</w:t>
      </w:r>
      <w:r w:rsidR="001843A1" w:rsidRPr="008952AE">
        <w:rPr>
          <w:sz w:val="22"/>
          <w:szCs w:val="22"/>
        </w:rPr>
        <w:t xml:space="preserve"> </w:t>
      </w:r>
      <w:r w:rsidR="001843A1" w:rsidRPr="008952AE">
        <w:rPr>
          <w:rFonts w:ascii="Georgia" w:hAnsi="Georgia" w:cs="Arial"/>
          <w:sz w:val="22"/>
          <w:szCs w:val="22"/>
        </w:rPr>
        <w:t xml:space="preserve">desde que não se configure qualquer das hipóteses previstas no art. 14, §15, da Constituição do Estado de Minas Gerais; (vi) </w:t>
      </w:r>
      <w:r w:rsidR="00AC55F4" w:rsidRPr="008952AE">
        <w:rPr>
          <w:rFonts w:ascii="Georgia" w:hAnsi="Georgia" w:cs="Arial"/>
          <w:sz w:val="22"/>
          <w:szCs w:val="22"/>
        </w:rPr>
        <w:t xml:space="preserve">realizar a contratação ou a execução de projeto, obra, serviço ou empreendimento; </w:t>
      </w:r>
      <w:r w:rsidR="00ED2D97" w:rsidRPr="008952AE">
        <w:rPr>
          <w:rFonts w:ascii="Georgia" w:hAnsi="Georgia" w:cs="Arial"/>
          <w:sz w:val="22"/>
          <w:szCs w:val="22"/>
        </w:rPr>
        <w:t xml:space="preserve">(vii) </w:t>
      </w:r>
      <w:r w:rsidR="00AC55F4" w:rsidRPr="008952AE">
        <w:rPr>
          <w:rFonts w:ascii="Georgia" w:hAnsi="Georgia" w:cs="Arial"/>
          <w:sz w:val="22"/>
          <w:szCs w:val="22"/>
        </w:rPr>
        <w:t>realizar a pesquisa, a lavra, o beneficiamento, a exploração, a produção e a industrialização, o escoamento e qualquer forma de aproveitamento econômico de substância mineral ou hidromineral, direta ou indiretamente;</w:t>
      </w:r>
      <w:r w:rsidR="00ED2D97" w:rsidRPr="008952AE">
        <w:rPr>
          <w:rFonts w:ascii="Georgia" w:hAnsi="Georgia" w:cs="Arial"/>
          <w:sz w:val="22"/>
          <w:szCs w:val="22"/>
        </w:rPr>
        <w:t xml:space="preserve"> (viii)</w:t>
      </w:r>
      <w:r w:rsidR="00AC55F4" w:rsidRPr="008952AE">
        <w:rPr>
          <w:rFonts w:ascii="Georgia" w:hAnsi="Georgia" w:cs="Arial"/>
          <w:sz w:val="22"/>
          <w:szCs w:val="22"/>
        </w:rPr>
        <w:t xml:space="preserve"> realizar a implantação e a operação de área industrial planejada destinada à instalação e ao funcionamento de indústrias, empresas, ou atividades correlacionadas, respeitando os planos diretores;</w:t>
      </w:r>
      <w:r w:rsidR="00ED2D97" w:rsidRPr="008952AE">
        <w:rPr>
          <w:rFonts w:ascii="Georgia" w:hAnsi="Georgia" w:cs="Arial"/>
          <w:sz w:val="22"/>
          <w:szCs w:val="22"/>
        </w:rPr>
        <w:t xml:space="preserve"> (ix) participar em empresa privada </w:t>
      </w:r>
      <w:r w:rsidR="007A6465" w:rsidRPr="008952AE">
        <w:rPr>
          <w:rFonts w:ascii="Georgia" w:hAnsi="Georgia" w:cs="Arial"/>
          <w:sz w:val="22"/>
          <w:szCs w:val="22"/>
        </w:rPr>
        <w:br w:type="page"/>
      </w:r>
    </w:p>
    <w:p w14:paraId="08156096" w14:textId="4A20A863" w:rsidR="00AC55F4" w:rsidRPr="008952AE" w:rsidRDefault="00ED2D97" w:rsidP="00AC55F4">
      <w:pPr>
        <w:rPr>
          <w:rFonts w:ascii="Georgia" w:hAnsi="Georgia" w:cs="Arial"/>
          <w:sz w:val="22"/>
          <w:szCs w:val="22"/>
        </w:rPr>
      </w:pPr>
      <w:r w:rsidRPr="008952AE">
        <w:rPr>
          <w:rFonts w:ascii="Georgia" w:hAnsi="Georgia" w:cs="Arial"/>
          <w:sz w:val="22"/>
          <w:szCs w:val="22"/>
        </w:rPr>
        <w:lastRenderedPageBreak/>
        <w:t>dos setores minerossiderúrgico e metalúrgico, com a qual mantenha parceria;</w:t>
      </w:r>
      <w:r w:rsidR="00AC55F4" w:rsidRPr="008952AE">
        <w:rPr>
          <w:rFonts w:ascii="Georgia" w:hAnsi="Georgia" w:cs="Arial"/>
          <w:sz w:val="22"/>
          <w:szCs w:val="22"/>
        </w:rPr>
        <w:t xml:space="preserve"> </w:t>
      </w:r>
      <w:r w:rsidRPr="008952AE">
        <w:rPr>
          <w:rFonts w:ascii="Georgia" w:hAnsi="Georgia" w:cs="Arial"/>
          <w:sz w:val="22"/>
          <w:szCs w:val="22"/>
        </w:rPr>
        <w:t xml:space="preserve">(x) </w:t>
      </w:r>
      <w:r w:rsidR="00AC55F4" w:rsidRPr="008952AE">
        <w:rPr>
          <w:rFonts w:ascii="Georgia" w:hAnsi="Georgia" w:cs="Arial"/>
          <w:sz w:val="22"/>
          <w:szCs w:val="22"/>
        </w:rPr>
        <w:t>fomentar projetos nas áreas de ciência, tecnologia, pesquisa e inovação</w:t>
      </w:r>
      <w:r w:rsidR="00251C1C" w:rsidRPr="008952AE">
        <w:rPr>
          <w:rFonts w:ascii="Georgia" w:hAnsi="Georgia" w:cs="Arial"/>
          <w:sz w:val="22"/>
          <w:szCs w:val="22"/>
        </w:rPr>
        <w:t xml:space="preserve"> e</w:t>
      </w:r>
      <w:r w:rsidRPr="008952AE">
        <w:rPr>
          <w:rFonts w:ascii="Georgia" w:hAnsi="Georgia" w:cs="Arial"/>
          <w:sz w:val="22"/>
          <w:szCs w:val="22"/>
        </w:rPr>
        <w:t xml:space="preserve"> (xi)</w:t>
      </w:r>
      <w:r w:rsidR="00251C1C" w:rsidRPr="008952AE">
        <w:rPr>
          <w:rFonts w:ascii="Georgia" w:hAnsi="Georgia" w:cs="Arial"/>
          <w:sz w:val="22"/>
          <w:szCs w:val="22"/>
        </w:rPr>
        <w:t xml:space="preserve"> </w:t>
      </w:r>
      <w:r w:rsidR="00AC55F4" w:rsidRPr="008952AE">
        <w:rPr>
          <w:rFonts w:ascii="Georgia" w:hAnsi="Georgia" w:cs="Arial"/>
          <w:sz w:val="22"/>
          <w:szCs w:val="22"/>
        </w:rPr>
        <w:t>contratar parceria público-privada, observada a legislação pertinente.</w:t>
      </w:r>
    </w:p>
    <w:p w14:paraId="7B24515D" w14:textId="77777777" w:rsidR="00C541AD" w:rsidRPr="008952AE" w:rsidRDefault="00C541AD" w:rsidP="00C62881">
      <w:pPr>
        <w:rPr>
          <w:rFonts w:ascii="Georgia" w:hAnsi="Georgia" w:cs="Arial"/>
          <w:sz w:val="22"/>
          <w:szCs w:val="22"/>
        </w:rPr>
      </w:pPr>
    </w:p>
    <w:p w14:paraId="3B524B74" w14:textId="77777777" w:rsidR="00C541AD" w:rsidRPr="008952AE" w:rsidRDefault="00C541AD" w:rsidP="001E6F96">
      <w:pPr>
        <w:numPr>
          <w:ilvl w:val="0"/>
          <w:numId w:val="14"/>
        </w:numPr>
        <w:ind w:left="0" w:hanging="709"/>
        <w:rPr>
          <w:rFonts w:ascii="Arial" w:hAnsi="Arial" w:cs="Arial"/>
          <w:b/>
          <w:sz w:val="22"/>
          <w:szCs w:val="22"/>
        </w:rPr>
      </w:pPr>
      <w:r w:rsidRPr="008952AE">
        <w:rPr>
          <w:rStyle w:val="Heading3Char1"/>
          <w:rFonts w:ascii="Arial" w:hAnsi="Arial" w:cs="Arial"/>
          <w:b/>
          <w:sz w:val="22"/>
          <w:szCs w:val="22"/>
        </w:rPr>
        <w:t>Sociedade em Conta de Participação com a Companhia Brasileira de Metalurgia e Mineração – CBMM</w:t>
      </w:r>
    </w:p>
    <w:p w14:paraId="5F2585EB" w14:textId="77777777" w:rsidR="00C541AD" w:rsidRPr="008952AE" w:rsidRDefault="00C541AD" w:rsidP="00C62881">
      <w:pPr>
        <w:rPr>
          <w:rFonts w:ascii="Georgia" w:hAnsi="Georgia" w:cs="Arial"/>
          <w:sz w:val="22"/>
          <w:szCs w:val="22"/>
        </w:rPr>
      </w:pPr>
    </w:p>
    <w:p w14:paraId="2DB39C83" w14:textId="5C8390FD" w:rsidR="00AC55F4" w:rsidRPr="008952AE" w:rsidRDefault="00AC55F4" w:rsidP="00AC55F4">
      <w:pPr>
        <w:rPr>
          <w:rFonts w:ascii="Georgia" w:hAnsi="Georgia" w:cs="Arial"/>
          <w:sz w:val="22"/>
          <w:szCs w:val="22"/>
        </w:rPr>
      </w:pPr>
      <w:bookmarkStart w:id="2" w:name="_Hlk41936873"/>
      <w:r w:rsidRPr="008952AE">
        <w:rPr>
          <w:rFonts w:ascii="Georgia" w:hAnsi="Georgia" w:cs="Arial"/>
          <w:sz w:val="22"/>
          <w:szCs w:val="22"/>
        </w:rPr>
        <w:t>A Companhia apresenta como principal fonte de recursos a participação em uma Sociedade em Conta de Participação (“SCP”) com a Companhia Brasileira de Metalurgia e Mineração (“CBMM”)</w:t>
      </w:r>
      <w:r w:rsidR="0017722B" w:rsidRPr="008952AE">
        <w:rPr>
          <w:rFonts w:ascii="Georgia" w:hAnsi="Georgia" w:cs="Arial"/>
          <w:sz w:val="22"/>
          <w:szCs w:val="22"/>
        </w:rPr>
        <w:t>,</w:t>
      </w:r>
      <w:r w:rsidRPr="008952AE">
        <w:rPr>
          <w:rFonts w:ascii="Georgia" w:hAnsi="Georgia" w:cs="Arial"/>
          <w:sz w:val="22"/>
          <w:szCs w:val="22"/>
        </w:rPr>
        <w:t xml:space="preserve"> que visa explorar os direitos minerários detidos pela Companhia no município de Araxá – MG para exploração de nióbio. </w:t>
      </w:r>
    </w:p>
    <w:p w14:paraId="0723A9F2" w14:textId="7E3B5545" w:rsidR="00BB6EC7" w:rsidRPr="008952AE" w:rsidRDefault="00BB6EC7" w:rsidP="00AC55F4">
      <w:pPr>
        <w:rPr>
          <w:rFonts w:ascii="Georgia" w:hAnsi="Georgia" w:cs="Arial"/>
          <w:sz w:val="22"/>
          <w:szCs w:val="22"/>
        </w:rPr>
      </w:pPr>
    </w:p>
    <w:p w14:paraId="001AEA6A" w14:textId="02F4B26F" w:rsidR="002A7369" w:rsidRPr="008952AE" w:rsidRDefault="00AC55F4" w:rsidP="00AC55F4">
      <w:pPr>
        <w:rPr>
          <w:rFonts w:ascii="Georgia" w:hAnsi="Georgia" w:cs="Arial"/>
          <w:sz w:val="22"/>
          <w:szCs w:val="22"/>
        </w:rPr>
      </w:pPr>
      <w:r w:rsidRPr="008952AE">
        <w:rPr>
          <w:rFonts w:ascii="Georgia" w:hAnsi="Georgia" w:cs="Arial"/>
          <w:sz w:val="22"/>
          <w:szCs w:val="22"/>
        </w:rPr>
        <w:t xml:space="preserve">A Companhia, como “sócio participante”, reconhece 25% do resultado da SCP por equivalência patrimonial. Pelo fato das operações da SCP serem a principal fonte de recursos da Companhia, seus resultados são apresentados diretamente na receita líquida e, considerando que a periodicidade de distribuição dos resultados é contratualmente estabelecida para o início do mês subsequente à competência do resultado, a contrapartida se dá diretamente no contas a receber. </w:t>
      </w:r>
      <w:r w:rsidR="00C45622" w:rsidRPr="008952AE">
        <w:rPr>
          <w:rFonts w:ascii="Georgia" w:hAnsi="Georgia" w:cs="Arial"/>
          <w:sz w:val="22"/>
          <w:szCs w:val="22"/>
        </w:rPr>
        <w:t>Conforme definido na Escritura Pública de constituição da Sociedade em Conta de Participação (“Escritura Pública”)</w:t>
      </w:r>
      <w:r w:rsidRPr="008952AE">
        <w:rPr>
          <w:rFonts w:ascii="Georgia" w:hAnsi="Georgia" w:cs="Arial"/>
          <w:sz w:val="22"/>
          <w:szCs w:val="22"/>
        </w:rPr>
        <w:t>, após a apuração do resultado contábil da SCP são feitos ajustes para determinação do montante que será recebido mensalmente pela Codemig como distribuição de sua participação no resultado. Os ajustes realizados que impactarem a distribuição mensal dos resultados à Codemig são registrados como ativos ou passivos da Companhia contra a CBMM, conforme sua natureza.</w:t>
      </w:r>
    </w:p>
    <w:p w14:paraId="3181F501" w14:textId="586F5BFD" w:rsidR="00AC55F4" w:rsidRPr="008952AE" w:rsidRDefault="00AC55F4" w:rsidP="00AC55F4">
      <w:pPr>
        <w:rPr>
          <w:rFonts w:ascii="Georgia" w:hAnsi="Georgia" w:cs="Arial"/>
          <w:sz w:val="22"/>
          <w:szCs w:val="22"/>
        </w:rPr>
      </w:pPr>
    </w:p>
    <w:p w14:paraId="310F2E51" w14:textId="6DA068D5" w:rsidR="00AC55F4" w:rsidRPr="008952AE" w:rsidRDefault="00AC55F4" w:rsidP="00A54E71">
      <w:pPr>
        <w:rPr>
          <w:rFonts w:ascii="Georgia" w:hAnsi="Georgia" w:cs="Arial"/>
          <w:sz w:val="22"/>
          <w:szCs w:val="22"/>
        </w:rPr>
      </w:pPr>
      <w:r w:rsidRPr="008952AE">
        <w:rPr>
          <w:rFonts w:ascii="Georgia" w:hAnsi="Georgia" w:cs="Arial"/>
          <w:sz w:val="22"/>
          <w:szCs w:val="22"/>
        </w:rPr>
        <w:t>Um relevante efeito patrimonial decorre da determinação de que a SCP distribua seus resultados sem considerar o impacto de imposto de renda e contribuição social registrados conforme a sua competência, mas sim conforme seu impacto de caixa (antecipações mensais). Dessa maneira</w:t>
      </w:r>
      <w:r w:rsidR="00BC5AEC" w:rsidRPr="008952AE">
        <w:rPr>
          <w:rFonts w:ascii="Georgia" w:hAnsi="Georgia" w:cs="Arial"/>
          <w:sz w:val="22"/>
          <w:szCs w:val="22"/>
        </w:rPr>
        <w:t>,</w:t>
      </w:r>
      <w:r w:rsidRPr="008952AE">
        <w:rPr>
          <w:rFonts w:ascii="Georgia" w:hAnsi="Georgia" w:cs="Arial"/>
          <w:sz w:val="22"/>
          <w:szCs w:val="22"/>
        </w:rPr>
        <w:t xml:space="preserve"> a Codemig usualmente recebe da SCP mais recursos do que seu resultado contábil apurado. Conforme a Escritura Pública, a Codemig deverá devolver a parcela adicional recebida decorrente desses efeitos de tributação no momento em que a SCP é requerida a pagar os tributos sobre o lucro apurados no ajuste anual pelo lucro real (atualmente em janeiro do exercício subsequente à apuração). O saldo em aberto pode ser acompanhado na nota 1</w:t>
      </w:r>
      <w:r w:rsidR="009D65A8" w:rsidRPr="008952AE">
        <w:rPr>
          <w:rFonts w:ascii="Georgia" w:hAnsi="Georgia" w:cs="Arial"/>
          <w:sz w:val="22"/>
          <w:szCs w:val="22"/>
        </w:rPr>
        <w:t>4</w:t>
      </w:r>
      <w:r w:rsidRPr="008952AE">
        <w:rPr>
          <w:rFonts w:ascii="Georgia" w:hAnsi="Georgia" w:cs="Arial"/>
          <w:sz w:val="22"/>
          <w:szCs w:val="22"/>
        </w:rPr>
        <w:t>.</w:t>
      </w:r>
      <w:r w:rsidR="0063579D" w:rsidRPr="008952AE">
        <w:rPr>
          <w:rFonts w:ascii="Georgia" w:hAnsi="Georgia" w:cs="Arial"/>
          <w:sz w:val="22"/>
          <w:szCs w:val="22"/>
        </w:rPr>
        <w:t xml:space="preserve"> </w:t>
      </w:r>
      <w:r w:rsidRPr="008952AE">
        <w:rPr>
          <w:rFonts w:ascii="Georgia" w:hAnsi="Georgia" w:cs="Arial"/>
          <w:sz w:val="22"/>
          <w:szCs w:val="22"/>
        </w:rPr>
        <w:t>Como efeito da devolução de recursos recebidos da SCP</w:t>
      </w:r>
      <w:r w:rsidR="0049768B" w:rsidRPr="008952AE">
        <w:rPr>
          <w:rFonts w:ascii="Georgia" w:hAnsi="Georgia" w:cs="Arial"/>
          <w:sz w:val="22"/>
          <w:szCs w:val="22"/>
        </w:rPr>
        <w:t>,</w:t>
      </w:r>
      <w:r w:rsidRPr="008952AE">
        <w:rPr>
          <w:rFonts w:ascii="Georgia" w:hAnsi="Georgia" w:cs="Arial"/>
          <w:sz w:val="22"/>
          <w:szCs w:val="22"/>
        </w:rPr>
        <w:t xml:space="preserve"> decorrentes do imposto de renda e contribuição social da SCP não antecipados </w:t>
      </w:r>
      <w:r w:rsidR="00FA112E" w:rsidRPr="008952AE">
        <w:rPr>
          <w:rFonts w:ascii="Georgia" w:hAnsi="Georgia" w:cs="Arial"/>
          <w:sz w:val="22"/>
          <w:szCs w:val="22"/>
        </w:rPr>
        <w:t>–</w:t>
      </w:r>
      <w:r w:rsidRPr="008952AE">
        <w:rPr>
          <w:rFonts w:ascii="Georgia" w:hAnsi="Georgia" w:cs="Arial"/>
          <w:sz w:val="22"/>
          <w:szCs w:val="22"/>
        </w:rPr>
        <w:t xml:space="preserve"> a Codemig resgatou diversas aplicações para liquidar esse saldo de contas a pagar em aberto com a CBMM. Em janeiro de 202</w:t>
      </w:r>
      <w:r w:rsidR="00071B6A" w:rsidRPr="008952AE">
        <w:rPr>
          <w:rFonts w:ascii="Georgia" w:hAnsi="Georgia" w:cs="Arial"/>
          <w:sz w:val="22"/>
          <w:szCs w:val="22"/>
        </w:rPr>
        <w:t>6</w:t>
      </w:r>
      <w:r w:rsidRPr="008952AE">
        <w:rPr>
          <w:rFonts w:ascii="Georgia" w:hAnsi="Georgia" w:cs="Arial"/>
          <w:sz w:val="22"/>
          <w:szCs w:val="22"/>
        </w:rPr>
        <w:t xml:space="preserve"> foram devolvidos à CBMM R$</w:t>
      </w:r>
      <w:r w:rsidR="00071B6A" w:rsidRPr="008952AE">
        <w:rPr>
          <w:rFonts w:ascii="Georgia" w:hAnsi="Georgia" w:cs="Arial"/>
          <w:sz w:val="22"/>
          <w:szCs w:val="22"/>
        </w:rPr>
        <w:t>807.688</w:t>
      </w:r>
      <w:r w:rsidRPr="008952AE">
        <w:rPr>
          <w:rFonts w:ascii="Georgia" w:hAnsi="Georgia" w:cs="Arial"/>
          <w:sz w:val="22"/>
          <w:szCs w:val="22"/>
        </w:rPr>
        <w:t xml:space="preserve"> para quitação do IR/CS da SCP de 202</w:t>
      </w:r>
      <w:r w:rsidR="00071B6A" w:rsidRPr="008952AE">
        <w:rPr>
          <w:rFonts w:ascii="Georgia" w:hAnsi="Georgia" w:cs="Arial"/>
          <w:sz w:val="22"/>
          <w:szCs w:val="22"/>
        </w:rPr>
        <w:t>5</w:t>
      </w:r>
      <w:r w:rsidRPr="008952AE">
        <w:rPr>
          <w:rFonts w:ascii="Georgia" w:hAnsi="Georgia" w:cs="Arial"/>
          <w:sz w:val="22"/>
          <w:szCs w:val="22"/>
        </w:rPr>
        <w:t xml:space="preserve"> (</w:t>
      </w:r>
      <w:r w:rsidR="00071B6A" w:rsidRPr="008952AE">
        <w:rPr>
          <w:rFonts w:ascii="Georgia" w:hAnsi="Georgia" w:cs="Arial"/>
          <w:sz w:val="22"/>
          <w:szCs w:val="22"/>
        </w:rPr>
        <w:t xml:space="preserve">R$598.906 </w:t>
      </w:r>
      <w:r w:rsidRPr="008952AE">
        <w:rPr>
          <w:rFonts w:ascii="Georgia" w:hAnsi="Georgia" w:cs="Arial"/>
          <w:sz w:val="22"/>
          <w:szCs w:val="22"/>
        </w:rPr>
        <w:t>em janeiro 202</w:t>
      </w:r>
      <w:r w:rsidR="00071B6A" w:rsidRPr="008952AE">
        <w:rPr>
          <w:rFonts w:ascii="Georgia" w:hAnsi="Georgia" w:cs="Arial"/>
          <w:sz w:val="22"/>
          <w:szCs w:val="22"/>
        </w:rPr>
        <w:t>5</w:t>
      </w:r>
      <w:r w:rsidR="0049768B" w:rsidRPr="008952AE">
        <w:rPr>
          <w:rFonts w:ascii="Georgia" w:hAnsi="Georgia" w:cs="Arial"/>
          <w:sz w:val="22"/>
          <w:szCs w:val="22"/>
        </w:rPr>
        <w:t>,</w:t>
      </w:r>
      <w:r w:rsidRPr="008952AE">
        <w:rPr>
          <w:rFonts w:ascii="Georgia" w:hAnsi="Georgia" w:cs="Arial"/>
          <w:sz w:val="22"/>
          <w:szCs w:val="22"/>
        </w:rPr>
        <w:t xml:space="preserve"> referente ao IR/CS de 20</w:t>
      </w:r>
      <w:r w:rsidR="00954A49" w:rsidRPr="008952AE">
        <w:rPr>
          <w:rFonts w:ascii="Georgia" w:hAnsi="Georgia" w:cs="Arial"/>
          <w:sz w:val="22"/>
          <w:szCs w:val="22"/>
        </w:rPr>
        <w:t>2</w:t>
      </w:r>
      <w:r w:rsidR="00071B6A" w:rsidRPr="008952AE">
        <w:rPr>
          <w:rFonts w:ascii="Georgia" w:hAnsi="Georgia" w:cs="Arial"/>
          <w:sz w:val="22"/>
          <w:szCs w:val="22"/>
        </w:rPr>
        <w:t>4</w:t>
      </w:r>
      <w:r w:rsidRPr="008952AE">
        <w:rPr>
          <w:rFonts w:ascii="Georgia" w:hAnsi="Georgia" w:cs="Arial"/>
          <w:sz w:val="22"/>
          <w:szCs w:val="22"/>
        </w:rPr>
        <w:t>)</w:t>
      </w:r>
      <w:r w:rsidR="000D7EE9" w:rsidRPr="008952AE">
        <w:rPr>
          <w:rFonts w:ascii="Georgia" w:hAnsi="Georgia" w:cs="Arial"/>
          <w:sz w:val="22"/>
          <w:szCs w:val="22"/>
        </w:rPr>
        <w:t>,</w:t>
      </w:r>
      <w:r w:rsidRPr="008952AE">
        <w:rPr>
          <w:rFonts w:ascii="Georgia" w:hAnsi="Georgia" w:cs="Arial"/>
          <w:sz w:val="22"/>
          <w:szCs w:val="22"/>
        </w:rPr>
        <w:t xml:space="preserve"> consequentemente</w:t>
      </w:r>
      <w:r w:rsidR="00633305" w:rsidRPr="008952AE">
        <w:rPr>
          <w:rFonts w:ascii="Georgia" w:hAnsi="Georgia" w:cs="Arial"/>
          <w:sz w:val="22"/>
          <w:szCs w:val="22"/>
        </w:rPr>
        <w:t>,</w:t>
      </w:r>
      <w:r w:rsidRPr="008952AE">
        <w:rPr>
          <w:rFonts w:ascii="Georgia" w:hAnsi="Georgia" w:cs="Arial"/>
          <w:sz w:val="22"/>
          <w:szCs w:val="22"/>
        </w:rPr>
        <w:t xml:space="preserve"> reduzindo seu caixa e equivalentes de caixa e títulos e valores mobiliários de alta liquidez.</w:t>
      </w:r>
    </w:p>
    <w:p w14:paraId="4E40B7F8" w14:textId="77777777" w:rsidR="00633305" w:rsidRPr="008952AE" w:rsidRDefault="00633305" w:rsidP="00A54E71">
      <w:pPr>
        <w:rPr>
          <w:rFonts w:ascii="Georgia" w:hAnsi="Georgia" w:cs="Arial"/>
          <w:sz w:val="22"/>
          <w:szCs w:val="22"/>
        </w:rPr>
      </w:pPr>
    </w:p>
    <w:p w14:paraId="32722235" w14:textId="14242EDF" w:rsidR="00AC55F4" w:rsidRPr="008952AE" w:rsidRDefault="00AC55F4" w:rsidP="00A54E71">
      <w:pPr>
        <w:rPr>
          <w:rFonts w:ascii="Georgia" w:hAnsi="Georgia" w:cs="Arial"/>
          <w:sz w:val="22"/>
          <w:szCs w:val="22"/>
        </w:rPr>
      </w:pPr>
      <w:r w:rsidRPr="008952AE">
        <w:rPr>
          <w:rFonts w:ascii="Georgia" w:hAnsi="Georgia" w:cs="Arial"/>
          <w:sz w:val="22"/>
          <w:szCs w:val="22"/>
        </w:rPr>
        <w:t xml:space="preserve">A Escritura Pública que estabelece a SCP com a CBMM também introduziu a criação da Companhia Mineradora do Pirocloro de Araxá </w:t>
      </w:r>
      <w:r w:rsidR="00FA112E" w:rsidRPr="008952AE">
        <w:rPr>
          <w:rFonts w:ascii="Georgia" w:hAnsi="Georgia" w:cs="Arial"/>
          <w:sz w:val="22"/>
          <w:szCs w:val="22"/>
        </w:rPr>
        <w:t>–</w:t>
      </w:r>
      <w:r w:rsidRPr="008952AE">
        <w:rPr>
          <w:rFonts w:ascii="Georgia" w:hAnsi="Georgia" w:cs="Arial"/>
          <w:sz w:val="22"/>
          <w:szCs w:val="22"/>
        </w:rPr>
        <w:t xml:space="preserve"> COMIPA, para qual </w:t>
      </w:r>
      <w:r w:rsidR="000D7EE9" w:rsidRPr="008952AE">
        <w:rPr>
          <w:rFonts w:ascii="Georgia" w:hAnsi="Georgia" w:cs="Arial"/>
          <w:sz w:val="22"/>
          <w:szCs w:val="22"/>
        </w:rPr>
        <w:t xml:space="preserve">a </w:t>
      </w:r>
      <w:r w:rsidRPr="008952AE">
        <w:rPr>
          <w:rFonts w:ascii="Georgia" w:hAnsi="Georgia" w:cs="Arial"/>
          <w:sz w:val="22"/>
          <w:szCs w:val="22"/>
        </w:rPr>
        <w:t>Codemig e</w:t>
      </w:r>
      <w:r w:rsidR="000D7EE9" w:rsidRPr="008952AE">
        <w:rPr>
          <w:rFonts w:ascii="Georgia" w:hAnsi="Georgia" w:cs="Arial"/>
          <w:sz w:val="22"/>
          <w:szCs w:val="22"/>
        </w:rPr>
        <w:t xml:space="preserve"> a</w:t>
      </w:r>
      <w:r w:rsidRPr="008952AE">
        <w:rPr>
          <w:rFonts w:ascii="Georgia" w:hAnsi="Georgia" w:cs="Arial"/>
          <w:sz w:val="22"/>
          <w:szCs w:val="22"/>
        </w:rPr>
        <w:t xml:space="preserve"> CBMM arrendaram seus direitos minerários e cuja atividade única é a lavra do nióbio na região de Araxá/MG e a venda do minério extraído. De acordo com a Escritura Pública e com o Estatuto Social da COMIPA, sua atividade exploratória possui como única cliente a SCP, conduzida pela sócia ostensiva CBMM</w:t>
      </w:r>
      <w:r w:rsidR="009823E2" w:rsidRPr="008952AE">
        <w:rPr>
          <w:rFonts w:ascii="Georgia" w:hAnsi="Georgia" w:cs="Arial"/>
          <w:sz w:val="22"/>
          <w:szCs w:val="22"/>
        </w:rPr>
        <w:t>.</w:t>
      </w:r>
    </w:p>
    <w:p w14:paraId="4D231F43" w14:textId="5AF4986F" w:rsidR="00D942E6" w:rsidRPr="008952AE" w:rsidRDefault="00D942E6">
      <w:pPr>
        <w:rPr>
          <w:rFonts w:ascii="Georgia" w:hAnsi="Georgia" w:cs="Arial"/>
          <w:sz w:val="22"/>
          <w:szCs w:val="22"/>
        </w:rPr>
      </w:pPr>
      <w:r w:rsidRPr="008952AE">
        <w:rPr>
          <w:rFonts w:ascii="Georgia" w:hAnsi="Georgia" w:cs="Arial"/>
          <w:sz w:val="22"/>
          <w:szCs w:val="22"/>
        </w:rPr>
        <w:br w:type="page"/>
      </w:r>
    </w:p>
    <w:p w14:paraId="59275BB8" w14:textId="4BF4B124" w:rsidR="003E6307" w:rsidRPr="008952AE" w:rsidRDefault="009E70A7" w:rsidP="00A54E71">
      <w:pPr>
        <w:rPr>
          <w:rFonts w:ascii="Georgia" w:hAnsi="Georgia" w:cs="Arial"/>
          <w:sz w:val="22"/>
          <w:szCs w:val="22"/>
        </w:rPr>
      </w:pPr>
      <w:r w:rsidRPr="008952AE">
        <w:rPr>
          <w:rFonts w:ascii="Georgia" w:hAnsi="Georgia" w:cs="Arial"/>
          <w:sz w:val="22"/>
          <w:szCs w:val="22"/>
        </w:rPr>
        <w:lastRenderedPageBreak/>
        <w:t>A escritura pública</w:t>
      </w:r>
      <w:r w:rsidR="00565DF8" w:rsidRPr="008952AE">
        <w:rPr>
          <w:rFonts w:ascii="Georgia" w:hAnsi="Georgia" w:cs="Arial"/>
          <w:sz w:val="22"/>
          <w:szCs w:val="22"/>
        </w:rPr>
        <w:t xml:space="preserve"> inicial</w:t>
      </w:r>
      <w:r w:rsidR="006379CF" w:rsidRPr="008952AE">
        <w:rPr>
          <w:rFonts w:ascii="Georgia" w:hAnsi="Georgia" w:cs="Arial"/>
          <w:sz w:val="22"/>
          <w:szCs w:val="22"/>
        </w:rPr>
        <w:t xml:space="preserve"> </w:t>
      </w:r>
      <w:r w:rsidR="00565DF8" w:rsidRPr="008952AE">
        <w:rPr>
          <w:rFonts w:ascii="Georgia" w:hAnsi="Georgia" w:cs="Arial"/>
          <w:sz w:val="22"/>
          <w:szCs w:val="22"/>
        </w:rPr>
        <w:t>foi instituída</w:t>
      </w:r>
      <w:r w:rsidRPr="008952AE">
        <w:rPr>
          <w:rFonts w:ascii="Georgia" w:hAnsi="Georgia" w:cs="Arial"/>
          <w:sz w:val="22"/>
          <w:szCs w:val="22"/>
        </w:rPr>
        <w:t xml:space="preserve"> em 1972</w:t>
      </w:r>
      <w:r w:rsidR="00565DF8" w:rsidRPr="008952AE">
        <w:rPr>
          <w:rFonts w:ascii="Georgia" w:hAnsi="Georgia" w:cs="Arial"/>
          <w:sz w:val="22"/>
          <w:szCs w:val="22"/>
        </w:rPr>
        <w:t xml:space="preserve"> e foi renovada por outros 30 anos em </w:t>
      </w:r>
      <w:r w:rsidR="00E058D4" w:rsidRPr="008952AE">
        <w:rPr>
          <w:rFonts w:ascii="Georgia" w:hAnsi="Georgia" w:cs="Arial"/>
          <w:sz w:val="22"/>
          <w:szCs w:val="22"/>
        </w:rPr>
        <w:t>2003</w:t>
      </w:r>
      <w:r w:rsidR="00565DF8" w:rsidRPr="008952AE">
        <w:rPr>
          <w:rFonts w:ascii="Georgia" w:hAnsi="Georgia" w:cs="Arial"/>
          <w:sz w:val="22"/>
          <w:szCs w:val="22"/>
        </w:rPr>
        <w:t>. Em</w:t>
      </w:r>
      <w:r w:rsidR="00993189" w:rsidRPr="008952AE">
        <w:rPr>
          <w:rFonts w:ascii="Georgia" w:hAnsi="Georgia" w:cs="Arial"/>
          <w:sz w:val="22"/>
          <w:szCs w:val="22"/>
        </w:rPr>
        <w:t xml:space="preserve"> outubro de 2025</w:t>
      </w:r>
      <w:r w:rsidR="006379CF" w:rsidRPr="008952AE">
        <w:rPr>
          <w:rFonts w:ascii="Georgia" w:hAnsi="Georgia" w:cs="Arial"/>
          <w:sz w:val="22"/>
          <w:szCs w:val="22"/>
        </w:rPr>
        <w:t>,</w:t>
      </w:r>
      <w:r w:rsidR="00993189" w:rsidRPr="008952AE">
        <w:rPr>
          <w:rFonts w:ascii="Georgia" w:hAnsi="Georgia" w:cs="Arial"/>
          <w:sz w:val="22"/>
          <w:szCs w:val="22"/>
        </w:rPr>
        <w:t xml:space="preserve"> a Companhia assinou um novo acordo com a CBMM, substituindo o</w:t>
      </w:r>
      <w:r w:rsidR="001E35C3" w:rsidRPr="008952AE">
        <w:rPr>
          <w:rFonts w:ascii="Georgia" w:hAnsi="Georgia" w:cs="Arial"/>
          <w:sz w:val="22"/>
          <w:szCs w:val="22"/>
        </w:rPr>
        <w:t xml:space="preserve"> </w:t>
      </w:r>
      <w:r w:rsidR="00D35E5E" w:rsidRPr="008952AE">
        <w:rPr>
          <w:rFonts w:ascii="Georgia" w:hAnsi="Georgia" w:cs="Arial"/>
          <w:sz w:val="22"/>
          <w:szCs w:val="22"/>
        </w:rPr>
        <w:t xml:space="preserve">contrato </w:t>
      </w:r>
      <w:r w:rsidR="001E35C3" w:rsidRPr="008952AE">
        <w:rPr>
          <w:rFonts w:ascii="Georgia" w:hAnsi="Georgia" w:cs="Arial"/>
          <w:sz w:val="22"/>
          <w:szCs w:val="22"/>
        </w:rPr>
        <w:t>anterior</w:t>
      </w:r>
      <w:r w:rsidR="00993189" w:rsidRPr="008952AE">
        <w:rPr>
          <w:rFonts w:ascii="Georgia" w:hAnsi="Georgia" w:cs="Arial"/>
          <w:sz w:val="22"/>
          <w:szCs w:val="22"/>
        </w:rPr>
        <w:t xml:space="preserve"> que terminaria em 2032, assegurando</w:t>
      </w:r>
      <w:r w:rsidR="00D35E5E" w:rsidRPr="008952AE">
        <w:rPr>
          <w:rFonts w:ascii="Georgia" w:hAnsi="Georgia" w:cs="Arial"/>
          <w:sz w:val="22"/>
          <w:szCs w:val="22"/>
        </w:rPr>
        <w:t xml:space="preserve"> a manutenção da participação de</w:t>
      </w:r>
      <w:r w:rsidR="00993189" w:rsidRPr="008952AE">
        <w:rPr>
          <w:rFonts w:ascii="Georgia" w:hAnsi="Georgia" w:cs="Arial"/>
          <w:sz w:val="22"/>
          <w:szCs w:val="22"/>
        </w:rPr>
        <w:t xml:space="preserve"> 25% do lucro líquido com </w:t>
      </w:r>
      <w:r w:rsidR="00D35E5E" w:rsidRPr="008952AE">
        <w:rPr>
          <w:rFonts w:ascii="Georgia" w:hAnsi="Georgia" w:cs="Arial"/>
          <w:sz w:val="22"/>
          <w:szCs w:val="22"/>
        </w:rPr>
        <w:t>a exploração do</w:t>
      </w:r>
      <w:r w:rsidR="00993189" w:rsidRPr="008952AE">
        <w:rPr>
          <w:rFonts w:ascii="Georgia" w:hAnsi="Georgia" w:cs="Arial"/>
          <w:sz w:val="22"/>
          <w:szCs w:val="22"/>
        </w:rPr>
        <w:t xml:space="preserve"> nióbio por 30 anos, com possibilidade de prorrogação por mais 15 anos, o que pode levar a vigência até 2070</w:t>
      </w:r>
      <w:r w:rsidR="008E0EFA" w:rsidRPr="008952AE">
        <w:rPr>
          <w:rFonts w:ascii="Georgia" w:hAnsi="Georgia" w:cs="Arial"/>
          <w:sz w:val="22"/>
          <w:szCs w:val="22"/>
        </w:rPr>
        <w:t>.</w:t>
      </w:r>
    </w:p>
    <w:p w14:paraId="6FFE8BB0" w14:textId="77777777" w:rsidR="003E6307" w:rsidRPr="008952AE" w:rsidRDefault="003E6307" w:rsidP="00A54E71">
      <w:pPr>
        <w:rPr>
          <w:rFonts w:ascii="Georgia" w:hAnsi="Georgia" w:cs="Arial"/>
          <w:sz w:val="22"/>
          <w:szCs w:val="22"/>
        </w:rPr>
      </w:pPr>
    </w:p>
    <w:p w14:paraId="011FF5CC" w14:textId="0661EBEA" w:rsidR="003E6307" w:rsidRPr="008952AE" w:rsidRDefault="00993189" w:rsidP="003E6307">
      <w:pPr>
        <w:rPr>
          <w:rFonts w:ascii="Georgia" w:hAnsi="Georgia" w:cs="Arial"/>
          <w:sz w:val="22"/>
          <w:szCs w:val="22"/>
        </w:rPr>
      </w:pPr>
      <w:r w:rsidRPr="008952AE">
        <w:rPr>
          <w:rFonts w:ascii="Georgia" w:hAnsi="Georgia" w:cs="Arial"/>
          <w:sz w:val="22"/>
          <w:szCs w:val="22"/>
        </w:rPr>
        <w:t xml:space="preserve">O novo instrumento reforça as regras de fiscalização e </w:t>
      </w:r>
      <w:r w:rsidR="00A64A16" w:rsidRPr="008952AE">
        <w:rPr>
          <w:rFonts w:ascii="Georgia" w:hAnsi="Georgia" w:cs="Arial"/>
          <w:sz w:val="22"/>
          <w:szCs w:val="22"/>
        </w:rPr>
        <w:t>garante</w:t>
      </w:r>
      <w:r w:rsidRPr="008952AE">
        <w:rPr>
          <w:rFonts w:ascii="Georgia" w:hAnsi="Georgia" w:cs="Arial"/>
          <w:sz w:val="22"/>
          <w:szCs w:val="22"/>
        </w:rPr>
        <w:t xml:space="preserve"> a participação da Codemig no lucro da comercialização de outros materiais pela CBMM, incluindo terras raras, sem exigir novos investimentos da estatal. </w:t>
      </w:r>
      <w:r w:rsidR="003E6307" w:rsidRPr="008952AE">
        <w:rPr>
          <w:rFonts w:ascii="Georgia" w:hAnsi="Georgia" w:cs="Arial"/>
          <w:sz w:val="22"/>
          <w:szCs w:val="22"/>
        </w:rPr>
        <w:t>Também estabeleceu que os rejeitos e estéreis passam a ser propriedade e responsabilidade da CBMM, mas garantindo à Codemig participação nos lucros caso venham a ser utilizados</w:t>
      </w:r>
      <w:r w:rsidR="00B235C1" w:rsidRPr="008952AE">
        <w:rPr>
          <w:rFonts w:ascii="Georgia" w:hAnsi="Georgia" w:cs="Arial"/>
          <w:sz w:val="22"/>
          <w:szCs w:val="22"/>
        </w:rPr>
        <w:t>.</w:t>
      </w:r>
    </w:p>
    <w:p w14:paraId="414B70DC" w14:textId="0B1798E9" w:rsidR="00FB689E" w:rsidRPr="008952AE" w:rsidRDefault="00FB689E" w:rsidP="00A54E71">
      <w:pPr>
        <w:rPr>
          <w:rFonts w:ascii="Georgia" w:hAnsi="Georgia" w:cs="Arial"/>
          <w:sz w:val="22"/>
          <w:szCs w:val="22"/>
        </w:rPr>
      </w:pPr>
    </w:p>
    <w:p w14:paraId="4B980058" w14:textId="793C8239" w:rsidR="00FB689E" w:rsidRPr="008952AE" w:rsidRDefault="00471E21" w:rsidP="00A54E71">
      <w:pPr>
        <w:rPr>
          <w:rFonts w:ascii="Georgia" w:hAnsi="Georgia" w:cs="Arial"/>
          <w:sz w:val="22"/>
          <w:szCs w:val="22"/>
        </w:rPr>
      </w:pPr>
      <w:r w:rsidRPr="008952AE">
        <w:rPr>
          <w:rFonts w:ascii="Georgia" w:hAnsi="Georgia" w:cs="Arial"/>
          <w:sz w:val="22"/>
          <w:szCs w:val="22"/>
        </w:rPr>
        <w:t>Além disso, a</w:t>
      </w:r>
      <w:r w:rsidR="00FB689E" w:rsidRPr="008952AE">
        <w:rPr>
          <w:rFonts w:ascii="Georgia" w:hAnsi="Georgia" w:cs="Arial"/>
          <w:sz w:val="22"/>
          <w:szCs w:val="22"/>
        </w:rPr>
        <w:t xml:space="preserve"> reformulação dos documentos da parceria representa um aprimoramento técnico que atualiza normas contábeis, fiscais e diretrizes vigentes, aumentando a eficiência operacional e a clareza dos processos. A nova </w:t>
      </w:r>
      <w:r w:rsidR="00206D4F" w:rsidRPr="008952AE">
        <w:rPr>
          <w:rFonts w:ascii="Georgia" w:hAnsi="Georgia" w:cs="Arial"/>
          <w:sz w:val="22"/>
          <w:szCs w:val="22"/>
        </w:rPr>
        <w:t>E</w:t>
      </w:r>
      <w:r w:rsidR="00FB689E" w:rsidRPr="008952AE">
        <w:rPr>
          <w:rFonts w:ascii="Georgia" w:hAnsi="Georgia" w:cs="Arial"/>
          <w:sz w:val="22"/>
          <w:szCs w:val="22"/>
        </w:rPr>
        <w:t xml:space="preserve">scritura </w:t>
      </w:r>
      <w:r w:rsidR="00206D4F" w:rsidRPr="008952AE">
        <w:rPr>
          <w:rFonts w:ascii="Georgia" w:hAnsi="Georgia" w:cs="Arial"/>
          <w:sz w:val="22"/>
          <w:szCs w:val="22"/>
        </w:rPr>
        <w:t>P</w:t>
      </w:r>
      <w:r w:rsidR="00FB689E" w:rsidRPr="008952AE">
        <w:rPr>
          <w:rFonts w:ascii="Georgia" w:hAnsi="Georgia" w:cs="Arial"/>
          <w:sz w:val="22"/>
          <w:szCs w:val="22"/>
        </w:rPr>
        <w:t xml:space="preserve">ública substitui integralmente os contratos de arrendamento anteriores, sem encerrar a SCP ou afetar as atividades da Comipa, consolidando os termos em um documento único e completo. Além disso, a </w:t>
      </w:r>
      <w:r w:rsidR="00206D4F" w:rsidRPr="008952AE">
        <w:rPr>
          <w:rFonts w:ascii="Georgia" w:hAnsi="Georgia" w:cs="Arial"/>
          <w:sz w:val="22"/>
          <w:szCs w:val="22"/>
        </w:rPr>
        <w:t>E</w:t>
      </w:r>
      <w:r w:rsidR="00FB689E" w:rsidRPr="008952AE">
        <w:rPr>
          <w:rFonts w:ascii="Georgia" w:hAnsi="Georgia" w:cs="Arial"/>
          <w:sz w:val="22"/>
          <w:szCs w:val="22"/>
        </w:rPr>
        <w:t>scritura passa a prever que quaisquer atualizações legais, fiscais ou contábeis relacionadas ao lucro líquido serão automaticamente incorporadas aos seus critérios e que o prazo para impugnação da prestação de contas do lucro líquido foi ampliado, permitindo revisões mais precisas e fortalecendo a fiscalização contratual.</w:t>
      </w:r>
    </w:p>
    <w:p w14:paraId="07F8B1EF" w14:textId="77777777" w:rsidR="00CA7A9B" w:rsidRPr="008952AE" w:rsidRDefault="00CA7A9B" w:rsidP="00A54E71">
      <w:pPr>
        <w:rPr>
          <w:rFonts w:ascii="Georgia" w:hAnsi="Georgia" w:cs="Arial"/>
          <w:sz w:val="22"/>
          <w:szCs w:val="22"/>
        </w:rPr>
      </w:pPr>
    </w:p>
    <w:bookmarkEnd w:id="2"/>
    <w:p w14:paraId="08E1A34E" w14:textId="40E77603" w:rsidR="00C56E7D" w:rsidRPr="008952AE" w:rsidRDefault="00C56E7D" w:rsidP="006A553F">
      <w:pPr>
        <w:pStyle w:val="ListParagraph"/>
        <w:widowControl w:val="0"/>
        <w:numPr>
          <w:ilvl w:val="0"/>
          <w:numId w:val="14"/>
        </w:numPr>
        <w:ind w:left="0" w:hanging="709"/>
        <w:jc w:val="both"/>
        <w:rPr>
          <w:rStyle w:val="Heading3Char1"/>
          <w:rFonts w:ascii="Arial" w:hAnsi="Arial" w:cs="Arial"/>
          <w:color w:val="auto"/>
          <w:sz w:val="22"/>
          <w:szCs w:val="22"/>
        </w:rPr>
      </w:pPr>
      <w:r w:rsidRPr="008952AE">
        <w:rPr>
          <w:rStyle w:val="Heading3Char1"/>
          <w:rFonts w:ascii="Arial" w:hAnsi="Arial" w:cs="Arial"/>
          <w:b/>
          <w:sz w:val="22"/>
          <w:szCs w:val="22"/>
        </w:rPr>
        <w:t>Aprovação das demonstrações financeiras</w:t>
      </w:r>
      <w:r w:rsidR="00B65590" w:rsidRPr="008952AE">
        <w:rPr>
          <w:rStyle w:val="Heading3Char1"/>
          <w:rFonts w:ascii="Arial" w:hAnsi="Arial" w:cs="Arial"/>
          <w:b/>
          <w:sz w:val="22"/>
          <w:szCs w:val="22"/>
        </w:rPr>
        <w:t xml:space="preserve"> </w:t>
      </w:r>
      <w:r w:rsidR="00BD08CE" w:rsidRPr="008952AE">
        <w:rPr>
          <w:rStyle w:val="Heading3Char1"/>
          <w:rFonts w:ascii="Arial" w:hAnsi="Arial" w:cs="Arial"/>
          <w:b/>
          <w:sz w:val="22"/>
          <w:szCs w:val="22"/>
        </w:rPr>
        <w:t>intermediárias</w:t>
      </w:r>
    </w:p>
    <w:p w14:paraId="6BC3EDDF" w14:textId="77777777" w:rsidR="00630B6A" w:rsidRPr="008952AE" w:rsidRDefault="00630B6A" w:rsidP="008218DE">
      <w:pPr>
        <w:pStyle w:val="ListParagraph"/>
        <w:widowControl w:val="0"/>
        <w:ind w:left="0"/>
        <w:jc w:val="both"/>
        <w:rPr>
          <w:rFonts w:ascii="Georgia" w:hAnsi="Georgia"/>
          <w:sz w:val="22"/>
          <w:szCs w:val="22"/>
        </w:rPr>
      </w:pPr>
    </w:p>
    <w:p w14:paraId="534299C3" w14:textId="36234939" w:rsidR="00C56E7D" w:rsidRPr="008952AE" w:rsidRDefault="00C56E7D" w:rsidP="00C56E7D">
      <w:pPr>
        <w:rPr>
          <w:rFonts w:ascii="Georgia" w:hAnsi="Georgia"/>
          <w:sz w:val="22"/>
          <w:szCs w:val="22"/>
        </w:rPr>
      </w:pPr>
      <w:r w:rsidRPr="008952AE">
        <w:rPr>
          <w:rFonts w:ascii="Georgia" w:hAnsi="Georgia"/>
          <w:sz w:val="22"/>
          <w:szCs w:val="22"/>
        </w:rPr>
        <w:t xml:space="preserve">A emissão destas demonstrações financeiras </w:t>
      </w:r>
      <w:r w:rsidR="00A048A9" w:rsidRPr="008952AE">
        <w:rPr>
          <w:rFonts w:ascii="Georgia" w:hAnsi="Georgia"/>
          <w:sz w:val="22"/>
          <w:szCs w:val="22"/>
        </w:rPr>
        <w:t xml:space="preserve">intermediárias </w:t>
      </w:r>
      <w:r w:rsidRPr="008952AE">
        <w:rPr>
          <w:rFonts w:ascii="Georgia" w:hAnsi="Georgia"/>
          <w:sz w:val="22"/>
          <w:szCs w:val="22"/>
        </w:rPr>
        <w:t xml:space="preserve">da Codemig foi aprovada pela Administração da Companhia em </w:t>
      </w:r>
      <w:r w:rsidR="00163ECE" w:rsidRPr="008952AE">
        <w:rPr>
          <w:rFonts w:ascii="Georgia" w:hAnsi="Georgia"/>
          <w:sz w:val="22"/>
          <w:szCs w:val="22"/>
          <w:highlight w:val="yellow"/>
        </w:rPr>
        <w:t>30</w:t>
      </w:r>
      <w:r w:rsidR="00E7122B" w:rsidRPr="008952AE">
        <w:rPr>
          <w:rFonts w:ascii="Georgia" w:hAnsi="Georgia"/>
          <w:sz w:val="22"/>
          <w:szCs w:val="22"/>
          <w:highlight w:val="yellow"/>
        </w:rPr>
        <w:t xml:space="preserve"> </w:t>
      </w:r>
      <w:r w:rsidRPr="008952AE">
        <w:rPr>
          <w:rFonts w:ascii="Georgia" w:hAnsi="Georgia"/>
          <w:sz w:val="22"/>
          <w:szCs w:val="22"/>
          <w:highlight w:val="yellow"/>
        </w:rPr>
        <w:t xml:space="preserve">de </w:t>
      </w:r>
      <w:r w:rsidR="00A048A9" w:rsidRPr="008952AE">
        <w:rPr>
          <w:rFonts w:ascii="Georgia" w:hAnsi="Georgia"/>
          <w:sz w:val="22"/>
          <w:szCs w:val="22"/>
          <w:highlight w:val="yellow"/>
        </w:rPr>
        <w:t>julho</w:t>
      </w:r>
      <w:r w:rsidRPr="008952AE">
        <w:rPr>
          <w:rFonts w:ascii="Georgia" w:hAnsi="Georgia"/>
          <w:sz w:val="22"/>
          <w:szCs w:val="22"/>
          <w:highlight w:val="yellow"/>
        </w:rPr>
        <w:t xml:space="preserve"> de 202</w:t>
      </w:r>
      <w:r w:rsidR="00692BCC" w:rsidRPr="008952AE">
        <w:rPr>
          <w:rFonts w:ascii="Georgia" w:hAnsi="Georgia"/>
          <w:sz w:val="22"/>
          <w:szCs w:val="22"/>
          <w:highlight w:val="yellow"/>
        </w:rPr>
        <w:t>6</w:t>
      </w:r>
      <w:r w:rsidRPr="008952AE">
        <w:rPr>
          <w:rFonts w:ascii="Georgia" w:hAnsi="Georgia"/>
          <w:sz w:val="22"/>
          <w:szCs w:val="22"/>
        </w:rPr>
        <w:t>.</w:t>
      </w:r>
    </w:p>
    <w:p w14:paraId="2EB98356" w14:textId="77777777" w:rsidR="001F2744" w:rsidRPr="008952AE" w:rsidRDefault="001F2744" w:rsidP="00C62881">
      <w:pPr>
        <w:rPr>
          <w:rFonts w:ascii="Georgia" w:hAnsi="Georgia"/>
          <w:sz w:val="22"/>
          <w:szCs w:val="22"/>
        </w:rPr>
      </w:pPr>
    </w:p>
    <w:p w14:paraId="098ECED8" w14:textId="77777777" w:rsidR="00C541AD" w:rsidRPr="008952AE" w:rsidRDefault="00C541AD" w:rsidP="00094CF8">
      <w:pPr>
        <w:pStyle w:val="ListParagraph"/>
        <w:numPr>
          <w:ilvl w:val="0"/>
          <w:numId w:val="17"/>
        </w:numPr>
        <w:ind w:left="0" w:hanging="709"/>
        <w:rPr>
          <w:rFonts w:ascii="Arial" w:hAnsi="Arial" w:cs="Arial"/>
          <w:sz w:val="22"/>
          <w:szCs w:val="22"/>
        </w:rPr>
      </w:pPr>
      <w:r w:rsidRPr="008952AE">
        <w:rPr>
          <w:rFonts w:ascii="Arial" w:hAnsi="Arial" w:cs="Arial"/>
          <w:b/>
          <w:bCs/>
          <w:sz w:val="22"/>
          <w:szCs w:val="22"/>
        </w:rPr>
        <w:t>Base de preparação</w:t>
      </w:r>
    </w:p>
    <w:p w14:paraId="46A1D9B5" w14:textId="77777777" w:rsidR="00C541AD" w:rsidRPr="008952AE" w:rsidRDefault="00C541AD" w:rsidP="00C62881">
      <w:pPr>
        <w:pStyle w:val="ListParagraph"/>
        <w:ind w:left="11"/>
        <w:rPr>
          <w:rFonts w:ascii="Georgia" w:hAnsi="Georgia" w:cs="Arial"/>
          <w:sz w:val="22"/>
          <w:szCs w:val="22"/>
          <w:u w:val="single"/>
        </w:rPr>
      </w:pPr>
    </w:p>
    <w:p w14:paraId="23508F80" w14:textId="77777777" w:rsidR="00A048A9" w:rsidRPr="008952AE" w:rsidRDefault="00A048A9" w:rsidP="00A048A9">
      <w:pPr>
        <w:pStyle w:val="ListParagraph"/>
        <w:ind w:left="11"/>
        <w:rPr>
          <w:rFonts w:ascii="Georgia" w:hAnsi="Georgia" w:cs="Arial"/>
          <w:spacing w:val="-2"/>
          <w:sz w:val="22"/>
          <w:szCs w:val="22"/>
        </w:rPr>
      </w:pPr>
      <w:bookmarkStart w:id="3" w:name="_Hlk507506681"/>
      <w:r w:rsidRPr="008952AE">
        <w:rPr>
          <w:rFonts w:ascii="Georgia" w:hAnsi="Georgia" w:cs="Arial"/>
          <w:spacing w:val="-2"/>
          <w:sz w:val="22"/>
          <w:szCs w:val="22"/>
        </w:rPr>
        <w:t>As demonstrações financeiras intermediárias condensadas foram elaboradas e apresentadas de acordo com o Pronunciamento Técnico CPC 21 (R1) - Demonstração Intermediária. Dessa forma evidenciam todas as informações relevantes, as quais estão consistentes com as utilizadas pela Administração na sua gestão.</w:t>
      </w:r>
    </w:p>
    <w:p w14:paraId="649DF68B" w14:textId="77777777" w:rsidR="00A048A9" w:rsidRPr="008952AE" w:rsidRDefault="00A048A9" w:rsidP="00A048A9">
      <w:pPr>
        <w:pStyle w:val="ListParagraph"/>
        <w:ind w:left="11"/>
        <w:rPr>
          <w:rFonts w:ascii="Georgia" w:hAnsi="Georgia" w:cs="Arial"/>
          <w:spacing w:val="-2"/>
          <w:sz w:val="22"/>
          <w:szCs w:val="22"/>
        </w:rPr>
      </w:pPr>
    </w:p>
    <w:p w14:paraId="00944775" w14:textId="050D46C8" w:rsidR="00952A13" w:rsidRPr="008952AE" w:rsidRDefault="00A048A9" w:rsidP="00A048A9">
      <w:pPr>
        <w:pStyle w:val="ListParagraph"/>
        <w:ind w:left="11"/>
        <w:rPr>
          <w:rFonts w:ascii="Georgia" w:hAnsi="Georgia" w:cs="Arial"/>
          <w:spacing w:val="-2"/>
          <w:sz w:val="22"/>
          <w:szCs w:val="22"/>
        </w:rPr>
      </w:pPr>
      <w:r w:rsidRPr="008952AE">
        <w:rPr>
          <w:rFonts w:ascii="Georgia" w:hAnsi="Georgia" w:cs="Arial"/>
          <w:spacing w:val="-2"/>
          <w:sz w:val="22"/>
          <w:szCs w:val="22"/>
        </w:rPr>
        <w:t>As políticas contábeis materiais aplicadas na preparação dessas demonstrações financeiras intermediárias estão apresentadas nas demonstrações financeiras da Companhia do exercício findo em 31 de dezembro de 2025, emitidas em 24 de abril de 2026 e divulgadas em 25 de abril de 2026.</w:t>
      </w:r>
    </w:p>
    <w:p w14:paraId="23400F53" w14:textId="77777777" w:rsidR="00A048A9" w:rsidRPr="008952AE" w:rsidRDefault="00A048A9" w:rsidP="00A048A9">
      <w:pPr>
        <w:pStyle w:val="ListParagraph"/>
        <w:ind w:left="11"/>
        <w:rPr>
          <w:rFonts w:ascii="Georgia" w:hAnsi="Georgia" w:cs="Arial"/>
          <w:sz w:val="22"/>
          <w:szCs w:val="22"/>
        </w:rPr>
      </w:pPr>
    </w:p>
    <w:p w14:paraId="6F8AF15F" w14:textId="13042F90" w:rsidR="00D942E6" w:rsidRPr="008952AE" w:rsidRDefault="00952A13" w:rsidP="00D942E6">
      <w:pPr>
        <w:pStyle w:val="ListParagraph"/>
        <w:ind w:left="11"/>
        <w:rPr>
          <w:rFonts w:ascii="Georgia" w:hAnsi="Georgia" w:cs="Arial"/>
          <w:sz w:val="22"/>
          <w:szCs w:val="22"/>
        </w:rPr>
      </w:pPr>
      <w:r w:rsidRPr="008952AE">
        <w:rPr>
          <w:rFonts w:ascii="Georgia" w:hAnsi="Georgia" w:cs="Arial"/>
          <w:sz w:val="22"/>
          <w:szCs w:val="22"/>
        </w:rPr>
        <w:t>A preparação de demonstrações financeiras requer o uso de certas estimativas contábeis críticas e também o exercício de julgamento por parte da Administração da Companhia no processo de aplicação das políticas contábeis da mesma. Aquelas áreas que requerem maior nível de julgamento e têm maior complexidade, bem como as áreas nas quais premissas e estimativas são significativas para as demonstrações financeiras</w:t>
      </w:r>
      <w:r w:rsidR="00A048A9" w:rsidRPr="008952AE">
        <w:rPr>
          <w:rFonts w:ascii="Georgia" w:hAnsi="Georgia" w:cs="Arial"/>
          <w:sz w:val="22"/>
          <w:szCs w:val="22"/>
        </w:rPr>
        <w:t>, estão apresentadas nas demonstrações financeiras da Companhia do exercício findo em 31 de dezembro de 202</w:t>
      </w:r>
      <w:r w:rsidR="00426865" w:rsidRPr="008952AE">
        <w:rPr>
          <w:rFonts w:ascii="Georgia" w:hAnsi="Georgia" w:cs="Arial"/>
          <w:sz w:val="22"/>
          <w:szCs w:val="22"/>
        </w:rPr>
        <w:t>5</w:t>
      </w:r>
      <w:r w:rsidR="00A048A9" w:rsidRPr="008952AE">
        <w:rPr>
          <w:rFonts w:ascii="Georgia" w:hAnsi="Georgia" w:cs="Arial"/>
          <w:sz w:val="22"/>
          <w:szCs w:val="22"/>
        </w:rPr>
        <w:t xml:space="preserve">, </w:t>
      </w:r>
      <w:r w:rsidR="00DA4BF6">
        <w:rPr>
          <w:rFonts w:ascii="Georgia" w:hAnsi="Georgia" w:cs="Arial"/>
          <w:sz w:val="22"/>
          <w:szCs w:val="22"/>
        </w:rPr>
        <w:t>emitidas em</w:t>
      </w:r>
      <w:r w:rsidR="00A048A9" w:rsidRPr="008952AE">
        <w:rPr>
          <w:rFonts w:ascii="Georgia" w:hAnsi="Georgia" w:cs="Arial"/>
          <w:sz w:val="22"/>
          <w:szCs w:val="22"/>
        </w:rPr>
        <w:t xml:space="preserve"> 24 de abril de 2026.</w:t>
      </w:r>
      <w:r w:rsidR="00D942E6" w:rsidRPr="008952AE">
        <w:rPr>
          <w:rFonts w:ascii="Georgia" w:hAnsi="Georgia" w:cs="Arial"/>
          <w:sz w:val="22"/>
          <w:szCs w:val="22"/>
        </w:rPr>
        <w:br w:type="page"/>
      </w:r>
    </w:p>
    <w:p w14:paraId="1B46E4C9" w14:textId="77777777" w:rsidR="00952A13" w:rsidRPr="008952AE" w:rsidRDefault="00952A13" w:rsidP="00952A13">
      <w:pPr>
        <w:rPr>
          <w:rFonts w:ascii="Georgia" w:hAnsi="Georgia" w:cs="Arial"/>
          <w:sz w:val="22"/>
          <w:szCs w:val="22"/>
        </w:rPr>
      </w:pPr>
      <w:r w:rsidRPr="008952AE">
        <w:rPr>
          <w:rFonts w:ascii="Georgia" w:hAnsi="Georgia" w:cs="Arial"/>
          <w:sz w:val="22"/>
          <w:szCs w:val="22"/>
        </w:rPr>
        <w:lastRenderedPageBreak/>
        <w:t>A Administração, durante o seu processo decisório e de análise da operação, não distingue os segmentos de negócio que compõem a Companhia considerando seu papel essencial como fomentador de atividades econômicas no Estado de Minas Gerais. Logo seus resultados operacionais não influenciam os recursos que serão alocados em cada segmento e sua avaliação de desempenho.</w:t>
      </w:r>
    </w:p>
    <w:p w14:paraId="09C3A0A8" w14:textId="77777777" w:rsidR="00952A13" w:rsidRPr="008952AE" w:rsidRDefault="00952A13" w:rsidP="00952A13">
      <w:pPr>
        <w:pStyle w:val="ListParagraph"/>
        <w:ind w:left="11"/>
        <w:rPr>
          <w:rFonts w:ascii="Georgia" w:hAnsi="Georgia" w:cs="Arial"/>
          <w:sz w:val="22"/>
          <w:szCs w:val="22"/>
        </w:rPr>
      </w:pPr>
    </w:p>
    <w:p w14:paraId="109487CB" w14:textId="2AB217E9" w:rsidR="00A048A9" w:rsidRPr="008952AE" w:rsidRDefault="00A048A9" w:rsidP="00A048A9">
      <w:pPr>
        <w:rPr>
          <w:rFonts w:ascii="Georgia" w:hAnsi="Georgia" w:cs="Arial"/>
          <w:sz w:val="22"/>
          <w:szCs w:val="22"/>
        </w:rPr>
      </w:pPr>
      <w:r w:rsidRPr="008952AE">
        <w:rPr>
          <w:rFonts w:ascii="Georgia" w:hAnsi="Georgia" w:cs="Arial"/>
          <w:sz w:val="22"/>
          <w:szCs w:val="22"/>
        </w:rPr>
        <w:t>Considerando que não houve alterações relevantes em relação à composição, a natureza e às políticas contábeis dos saldos apresentados nas demonstrações financeiras do exercício findo em 31 de dezembro de 2025, as notas explicativas a seguir estão apresentadas de forma condensada no período de três meses findo em 31 de março de 2026.</w:t>
      </w:r>
    </w:p>
    <w:p w14:paraId="2D2A3457" w14:textId="77777777" w:rsidR="00A048A9" w:rsidRPr="008952AE" w:rsidRDefault="00A048A9" w:rsidP="00A048A9">
      <w:pPr>
        <w:rPr>
          <w:rFonts w:ascii="Georgia" w:hAnsi="Georgia" w:cs="Arial"/>
          <w:sz w:val="22"/>
          <w:szCs w:val="22"/>
        </w:rPr>
      </w:pPr>
    </w:p>
    <w:p w14:paraId="4726ACEB" w14:textId="77777777" w:rsidR="00A048A9" w:rsidRPr="008952AE" w:rsidRDefault="00A048A9" w:rsidP="00A048A9">
      <w:pPr>
        <w:rPr>
          <w:rFonts w:ascii="Georgia" w:hAnsi="Georgia" w:cs="Arial"/>
          <w:sz w:val="22"/>
          <w:szCs w:val="22"/>
        </w:rPr>
      </w:pPr>
      <w:r w:rsidRPr="008952AE">
        <w:rPr>
          <w:rFonts w:ascii="Georgia" w:hAnsi="Georgia" w:cs="Arial"/>
          <w:sz w:val="22"/>
          <w:szCs w:val="22"/>
        </w:rPr>
        <w:t>2.1</w:t>
      </w:r>
      <w:r w:rsidRPr="008952AE">
        <w:rPr>
          <w:rFonts w:ascii="Georgia" w:hAnsi="Georgia" w:cs="Arial"/>
          <w:sz w:val="22"/>
          <w:szCs w:val="22"/>
        </w:rPr>
        <w:tab/>
        <w:t>Mudanças nas políticas contábeis e divulgações</w:t>
      </w:r>
    </w:p>
    <w:p w14:paraId="31C49FDE" w14:textId="77777777" w:rsidR="00A048A9" w:rsidRPr="008952AE" w:rsidRDefault="00A048A9" w:rsidP="00A048A9">
      <w:pPr>
        <w:rPr>
          <w:rFonts w:ascii="Georgia" w:hAnsi="Georgia" w:cs="Arial"/>
          <w:sz w:val="22"/>
          <w:szCs w:val="22"/>
        </w:rPr>
      </w:pPr>
      <w:r w:rsidRPr="008952AE">
        <w:rPr>
          <w:rFonts w:ascii="Georgia" w:hAnsi="Georgia" w:cs="Arial"/>
          <w:sz w:val="22"/>
          <w:szCs w:val="22"/>
        </w:rPr>
        <w:t>2.3</w:t>
      </w:r>
      <w:r w:rsidRPr="008952AE">
        <w:rPr>
          <w:rFonts w:ascii="Georgia" w:hAnsi="Georgia" w:cs="Arial"/>
          <w:sz w:val="22"/>
          <w:szCs w:val="22"/>
        </w:rPr>
        <w:tab/>
        <w:t>Investimento</w:t>
      </w:r>
    </w:p>
    <w:p w14:paraId="5F35E216" w14:textId="77777777" w:rsidR="00A048A9" w:rsidRPr="008952AE" w:rsidRDefault="00A048A9" w:rsidP="00A048A9">
      <w:pPr>
        <w:rPr>
          <w:rFonts w:ascii="Georgia" w:hAnsi="Georgia" w:cs="Arial"/>
          <w:sz w:val="22"/>
          <w:szCs w:val="22"/>
        </w:rPr>
      </w:pPr>
      <w:r w:rsidRPr="008952AE">
        <w:rPr>
          <w:rFonts w:ascii="Georgia" w:hAnsi="Georgia" w:cs="Arial"/>
          <w:sz w:val="22"/>
          <w:szCs w:val="22"/>
        </w:rPr>
        <w:t>2.4</w:t>
      </w:r>
      <w:r w:rsidRPr="008952AE">
        <w:rPr>
          <w:rFonts w:ascii="Georgia" w:hAnsi="Georgia" w:cs="Arial"/>
          <w:sz w:val="22"/>
          <w:szCs w:val="22"/>
        </w:rPr>
        <w:tab/>
        <w:t>Classificação corrente versus não corrente</w:t>
      </w:r>
    </w:p>
    <w:p w14:paraId="312F490C" w14:textId="77777777" w:rsidR="00A048A9" w:rsidRPr="008952AE" w:rsidRDefault="00A048A9" w:rsidP="00A048A9">
      <w:pPr>
        <w:rPr>
          <w:rFonts w:ascii="Georgia" w:hAnsi="Georgia" w:cs="Arial"/>
          <w:sz w:val="22"/>
          <w:szCs w:val="22"/>
        </w:rPr>
      </w:pPr>
      <w:r w:rsidRPr="008952AE">
        <w:rPr>
          <w:rFonts w:ascii="Georgia" w:hAnsi="Georgia" w:cs="Arial"/>
          <w:sz w:val="22"/>
          <w:szCs w:val="22"/>
        </w:rPr>
        <w:t>2.5</w:t>
      </w:r>
      <w:r w:rsidRPr="008952AE">
        <w:rPr>
          <w:rFonts w:ascii="Georgia" w:hAnsi="Georgia" w:cs="Arial"/>
          <w:sz w:val="22"/>
          <w:szCs w:val="22"/>
        </w:rPr>
        <w:tab/>
        <w:t>Resumo das políticas contábeis materiais</w:t>
      </w:r>
    </w:p>
    <w:p w14:paraId="7E123024" w14:textId="77777777" w:rsidR="00A048A9" w:rsidRPr="008952AE" w:rsidRDefault="00A048A9" w:rsidP="00A048A9">
      <w:pPr>
        <w:rPr>
          <w:rFonts w:ascii="Georgia" w:hAnsi="Georgia" w:cs="Arial"/>
          <w:sz w:val="22"/>
          <w:szCs w:val="22"/>
        </w:rPr>
      </w:pPr>
      <w:r w:rsidRPr="008952AE">
        <w:rPr>
          <w:rFonts w:ascii="Georgia" w:hAnsi="Georgia" w:cs="Arial"/>
          <w:sz w:val="22"/>
          <w:szCs w:val="22"/>
        </w:rPr>
        <w:t>2.6</w:t>
      </w:r>
      <w:r w:rsidRPr="008952AE">
        <w:rPr>
          <w:rFonts w:ascii="Georgia" w:hAnsi="Georgia" w:cs="Arial"/>
          <w:sz w:val="22"/>
          <w:szCs w:val="22"/>
        </w:rPr>
        <w:tab/>
        <w:t>Estimativas e premissas contábeis críticas</w:t>
      </w:r>
    </w:p>
    <w:p w14:paraId="1ACDCCAB" w14:textId="77777777" w:rsidR="00A048A9" w:rsidRPr="008952AE" w:rsidRDefault="00A048A9" w:rsidP="00A048A9">
      <w:pPr>
        <w:rPr>
          <w:rFonts w:ascii="Georgia" w:hAnsi="Georgia" w:cs="Arial"/>
          <w:sz w:val="22"/>
          <w:szCs w:val="22"/>
        </w:rPr>
      </w:pPr>
      <w:r w:rsidRPr="008952AE">
        <w:rPr>
          <w:rFonts w:ascii="Georgia" w:hAnsi="Georgia" w:cs="Arial"/>
          <w:sz w:val="22"/>
          <w:szCs w:val="22"/>
        </w:rPr>
        <w:t>2.7</w:t>
      </w:r>
      <w:r w:rsidRPr="008952AE">
        <w:rPr>
          <w:rFonts w:ascii="Georgia" w:hAnsi="Georgia" w:cs="Arial"/>
          <w:sz w:val="22"/>
          <w:szCs w:val="22"/>
        </w:rPr>
        <w:tab/>
        <w:t>Julgamentos críticos na aplicação das políticas contábeis</w:t>
      </w:r>
    </w:p>
    <w:p w14:paraId="64316BB3" w14:textId="77777777" w:rsidR="00A048A9" w:rsidRPr="008952AE" w:rsidRDefault="00A048A9" w:rsidP="00A048A9">
      <w:pPr>
        <w:rPr>
          <w:rFonts w:ascii="Georgia" w:hAnsi="Georgia" w:cs="Arial"/>
          <w:sz w:val="22"/>
          <w:szCs w:val="22"/>
        </w:rPr>
      </w:pPr>
    </w:p>
    <w:p w14:paraId="0CAAC61F" w14:textId="56FD98FA" w:rsidR="00952A13" w:rsidRPr="008952AE" w:rsidRDefault="00A048A9" w:rsidP="00A048A9">
      <w:pPr>
        <w:rPr>
          <w:rFonts w:ascii="Georgia" w:hAnsi="Georgia" w:cs="Arial"/>
          <w:sz w:val="22"/>
          <w:szCs w:val="22"/>
        </w:rPr>
      </w:pPr>
      <w:r w:rsidRPr="008952AE">
        <w:rPr>
          <w:rFonts w:ascii="Georgia" w:hAnsi="Georgia" w:cs="Arial"/>
          <w:sz w:val="22"/>
          <w:szCs w:val="22"/>
        </w:rPr>
        <w:t>Ressalta-se, ainda, que as políticas contábeis foram aplicadas de modo uniforme no período corrente e estão consistentes com o período comparativo apresentado.</w:t>
      </w:r>
    </w:p>
    <w:bookmarkEnd w:id="3"/>
    <w:p w14:paraId="32967D9F" w14:textId="720570BF" w:rsidR="00D00247" w:rsidRPr="008952AE" w:rsidRDefault="00D00247">
      <w:pPr>
        <w:rPr>
          <w:rFonts w:ascii="Georgia" w:hAnsi="Georgia" w:cs="Arial"/>
          <w:b/>
          <w:bCs/>
          <w:sz w:val="22"/>
          <w:szCs w:val="22"/>
        </w:rPr>
      </w:pPr>
    </w:p>
    <w:p w14:paraId="1E14F997" w14:textId="6196C61F" w:rsidR="00C541AD" w:rsidRPr="008952AE" w:rsidRDefault="00C541AD" w:rsidP="00094CF8">
      <w:pPr>
        <w:pStyle w:val="ListParagraph"/>
        <w:numPr>
          <w:ilvl w:val="0"/>
          <w:numId w:val="17"/>
        </w:numPr>
        <w:ind w:left="0" w:hanging="709"/>
        <w:rPr>
          <w:rFonts w:ascii="Arial" w:hAnsi="Arial" w:cs="Arial"/>
          <w:b/>
          <w:bCs/>
          <w:sz w:val="22"/>
          <w:szCs w:val="22"/>
        </w:rPr>
      </w:pPr>
      <w:r w:rsidRPr="008952AE">
        <w:rPr>
          <w:rFonts w:ascii="Arial" w:hAnsi="Arial" w:cs="Arial"/>
          <w:b/>
          <w:bCs/>
          <w:sz w:val="22"/>
          <w:szCs w:val="22"/>
        </w:rPr>
        <w:t>Gerenciamento de riscos e instrumentos financeiros</w:t>
      </w:r>
    </w:p>
    <w:p w14:paraId="25B7C669" w14:textId="77777777" w:rsidR="00C541AD" w:rsidRPr="008952AE" w:rsidRDefault="00C541AD" w:rsidP="00C62881">
      <w:pPr>
        <w:pStyle w:val="ListParagraph"/>
        <w:ind w:left="0"/>
        <w:rPr>
          <w:rFonts w:ascii="Georgia" w:hAnsi="Georgia" w:cs="Arial"/>
          <w:sz w:val="22"/>
          <w:szCs w:val="22"/>
        </w:rPr>
      </w:pPr>
    </w:p>
    <w:p w14:paraId="4524BFEF" w14:textId="77777777" w:rsidR="000237D6" w:rsidRPr="008952AE" w:rsidRDefault="000237D6" w:rsidP="000237D6">
      <w:pPr>
        <w:pStyle w:val="25-TEXTOCorpoJustificado"/>
        <w:tabs>
          <w:tab w:val="num" w:pos="284"/>
        </w:tabs>
        <w:spacing w:line="240" w:lineRule="auto"/>
        <w:jc w:val="left"/>
        <w:rPr>
          <w:rFonts w:ascii="Georgia" w:hAnsi="Georgia" w:cs="Arial"/>
        </w:rPr>
      </w:pPr>
      <w:r w:rsidRPr="008952AE">
        <w:rPr>
          <w:rFonts w:ascii="Georgia" w:hAnsi="Georgia" w:cs="Arial"/>
        </w:rPr>
        <w:t>A Companhia participa de operações envolvendo ativos e passivos financeiros com o objetivo de gerir os recursos financeiros disponíveis gerados pelas suas operações. Os riscos associados a estes instrumentos são gerenciados por meio de estratégias conservadoras, visando liquidez, rentabilidade e segurança. A avaliação destes ativos e passivos financeiros em relação aos valores de mercado é efetuada por meio de informações disponíveis e metodologias de avaliação apropriadas. Entretanto, a interpretação dos dados de mercado e métodos de avaliação requerem considerável julgamento e estimativas para se calcular o valor de realização mais adequado. Como consequência, as estimativas apresentadas podem divergir se utilizadas hipóteses e metodologias diferentes.</w:t>
      </w:r>
    </w:p>
    <w:p w14:paraId="2DE411B6" w14:textId="77777777" w:rsidR="000237D6" w:rsidRPr="008952AE" w:rsidRDefault="000237D6" w:rsidP="000237D6">
      <w:pPr>
        <w:pStyle w:val="BodyTextIndent2"/>
        <w:tabs>
          <w:tab w:val="right" w:pos="5103"/>
          <w:tab w:val="right" w:pos="6237"/>
          <w:tab w:val="right" w:pos="7371"/>
          <w:tab w:val="right" w:pos="8505"/>
        </w:tabs>
        <w:ind w:left="0"/>
        <w:jc w:val="both"/>
        <w:rPr>
          <w:rFonts w:ascii="Georgia" w:hAnsi="Georgia" w:cs="Arial"/>
          <w:sz w:val="22"/>
          <w:szCs w:val="22"/>
          <w:lang w:val="pt-BR"/>
        </w:rPr>
      </w:pPr>
    </w:p>
    <w:p w14:paraId="21883D73" w14:textId="06EBF7AD" w:rsidR="000237D6" w:rsidRPr="008952AE" w:rsidRDefault="000237D6" w:rsidP="000237D6">
      <w:pPr>
        <w:pStyle w:val="BodyTextIndent2"/>
        <w:tabs>
          <w:tab w:val="right" w:pos="5103"/>
          <w:tab w:val="right" w:pos="6237"/>
          <w:tab w:val="right" w:pos="7371"/>
          <w:tab w:val="right" w:pos="8505"/>
        </w:tabs>
        <w:ind w:left="0"/>
        <w:rPr>
          <w:rFonts w:ascii="Georgia" w:hAnsi="Georgia" w:cs="Arial"/>
          <w:sz w:val="22"/>
          <w:szCs w:val="22"/>
          <w:lang w:val="pt-BR"/>
        </w:rPr>
      </w:pPr>
      <w:r w:rsidRPr="008952AE">
        <w:rPr>
          <w:rFonts w:ascii="Georgia" w:hAnsi="Georgia" w:cs="Arial"/>
          <w:sz w:val="22"/>
          <w:szCs w:val="22"/>
          <w:lang w:val="pt-BR"/>
        </w:rPr>
        <w:t>A Companhia não apl</w:t>
      </w:r>
      <w:r w:rsidR="00F718C4" w:rsidRPr="008952AE">
        <w:rPr>
          <w:rFonts w:ascii="Georgia" w:hAnsi="Georgia" w:cs="Arial"/>
          <w:sz w:val="22"/>
          <w:szCs w:val="22"/>
          <w:lang w:val="pt-BR"/>
        </w:rPr>
        <w:t>ica</w:t>
      </w:r>
      <w:r w:rsidR="00777573" w:rsidRPr="008952AE">
        <w:rPr>
          <w:rFonts w:ascii="Georgia" w:hAnsi="Georgia" w:cs="Arial"/>
          <w:sz w:val="22"/>
          <w:szCs w:val="22"/>
          <w:lang w:val="pt-BR"/>
        </w:rPr>
        <w:t xml:space="preserve"> seus</w:t>
      </w:r>
      <w:r w:rsidR="00F718C4" w:rsidRPr="008952AE">
        <w:rPr>
          <w:rFonts w:ascii="Georgia" w:hAnsi="Georgia" w:cs="Arial"/>
          <w:sz w:val="22"/>
          <w:szCs w:val="22"/>
          <w:lang w:val="pt-BR"/>
        </w:rPr>
        <w:t xml:space="preserve"> recursos</w:t>
      </w:r>
      <w:r w:rsidRPr="008952AE">
        <w:rPr>
          <w:rFonts w:ascii="Georgia" w:hAnsi="Georgia" w:cs="Arial"/>
          <w:sz w:val="22"/>
          <w:szCs w:val="22"/>
          <w:lang w:val="pt-BR"/>
        </w:rPr>
        <w:t xml:space="preserve"> em derivativos</w:t>
      </w:r>
      <w:r w:rsidR="002C62B6" w:rsidRPr="008952AE">
        <w:rPr>
          <w:rFonts w:ascii="Georgia" w:hAnsi="Georgia" w:cs="Arial"/>
          <w:sz w:val="22"/>
          <w:szCs w:val="22"/>
          <w:lang w:val="pt-BR"/>
        </w:rPr>
        <w:t xml:space="preserve"> </w:t>
      </w:r>
      <w:r w:rsidRPr="008952AE">
        <w:rPr>
          <w:rFonts w:ascii="Georgia" w:hAnsi="Georgia" w:cs="Arial"/>
          <w:sz w:val="22"/>
          <w:szCs w:val="22"/>
          <w:lang w:val="pt-BR"/>
        </w:rPr>
        <w:t xml:space="preserve">ou em quaisquer outros ativos de risco elevado. Os valores de mercado dos ativos e passivos financeiros se equivalem aos valores contábeis dos mesmos. </w:t>
      </w:r>
    </w:p>
    <w:p w14:paraId="02AA1F73" w14:textId="77777777" w:rsidR="000237D6" w:rsidRPr="008952AE" w:rsidRDefault="000237D6" w:rsidP="000237D6">
      <w:pPr>
        <w:pStyle w:val="BodyTextIndent2"/>
        <w:tabs>
          <w:tab w:val="right" w:pos="5103"/>
          <w:tab w:val="right" w:pos="6237"/>
          <w:tab w:val="right" w:pos="7371"/>
          <w:tab w:val="right" w:pos="8505"/>
        </w:tabs>
        <w:ind w:left="0"/>
        <w:rPr>
          <w:rFonts w:ascii="Georgia" w:hAnsi="Georgia" w:cs="Arial"/>
          <w:sz w:val="22"/>
          <w:szCs w:val="22"/>
          <w:lang w:val="pt-BR"/>
        </w:rPr>
      </w:pPr>
    </w:p>
    <w:p w14:paraId="53853ADE" w14:textId="77104577" w:rsidR="000237D6" w:rsidRPr="008952AE" w:rsidRDefault="000237D6" w:rsidP="000237D6">
      <w:pPr>
        <w:pStyle w:val="25-TEXTOCorpoJustificado"/>
        <w:tabs>
          <w:tab w:val="num" w:pos="284"/>
        </w:tabs>
        <w:spacing w:line="240" w:lineRule="auto"/>
        <w:jc w:val="left"/>
        <w:rPr>
          <w:rFonts w:ascii="Georgia" w:hAnsi="Georgia" w:cs="Arial"/>
        </w:rPr>
      </w:pPr>
      <w:r w:rsidRPr="008952AE">
        <w:rPr>
          <w:rFonts w:ascii="Georgia" w:hAnsi="Georgia" w:cs="Arial"/>
        </w:rPr>
        <w:t>Conforme descrito abaixo, a Companhia está exposta a riscos financeiros inerentes à natureza de suas operações: risco de liquide</w:t>
      </w:r>
      <w:r w:rsidR="000D7EE9" w:rsidRPr="008952AE">
        <w:rPr>
          <w:rFonts w:ascii="Georgia" w:hAnsi="Georgia" w:cs="Arial"/>
        </w:rPr>
        <w:t>z,</w:t>
      </w:r>
      <w:r w:rsidRPr="008952AE">
        <w:rPr>
          <w:rFonts w:ascii="Georgia" w:hAnsi="Georgia" w:cs="Arial"/>
        </w:rPr>
        <w:t xml:space="preserve"> risco de crédito (concentração)</w:t>
      </w:r>
      <w:r w:rsidR="000D7EE9" w:rsidRPr="008952AE">
        <w:rPr>
          <w:rFonts w:ascii="Georgia" w:hAnsi="Georgia" w:cs="Arial"/>
        </w:rPr>
        <w:t xml:space="preserve"> e risco cambial</w:t>
      </w:r>
      <w:r w:rsidRPr="008952AE">
        <w:rPr>
          <w:rFonts w:ascii="Georgia" w:hAnsi="Georgia" w:cs="Arial"/>
        </w:rPr>
        <w:t xml:space="preserve">. </w:t>
      </w:r>
    </w:p>
    <w:p w14:paraId="39304A6A" w14:textId="0A3DB791" w:rsidR="00136CF4" w:rsidRPr="008952AE" w:rsidRDefault="00136CF4">
      <w:pPr>
        <w:rPr>
          <w:rFonts w:ascii="Georgia" w:hAnsi="Georgia"/>
          <w:b/>
          <w:sz w:val="22"/>
          <w:szCs w:val="22"/>
        </w:rPr>
      </w:pPr>
    </w:p>
    <w:p w14:paraId="0CA3A757" w14:textId="77777777" w:rsidR="000237D6" w:rsidRPr="008952AE" w:rsidRDefault="000237D6" w:rsidP="001E6F96">
      <w:pPr>
        <w:pStyle w:val="ListParagraph"/>
        <w:numPr>
          <w:ilvl w:val="0"/>
          <w:numId w:val="12"/>
        </w:numPr>
        <w:ind w:hanging="720"/>
        <w:jc w:val="both"/>
        <w:rPr>
          <w:rFonts w:ascii="Arial" w:hAnsi="Arial" w:cs="Arial"/>
          <w:b/>
          <w:sz w:val="22"/>
          <w:szCs w:val="22"/>
        </w:rPr>
      </w:pPr>
      <w:r w:rsidRPr="008952AE">
        <w:rPr>
          <w:rFonts w:ascii="Arial" w:hAnsi="Arial" w:cs="Arial"/>
          <w:b/>
          <w:sz w:val="22"/>
          <w:szCs w:val="22"/>
        </w:rPr>
        <w:t xml:space="preserve">Risco de liquidez </w:t>
      </w:r>
    </w:p>
    <w:p w14:paraId="7D577E7B" w14:textId="77777777" w:rsidR="000237D6" w:rsidRPr="008952AE" w:rsidRDefault="000237D6" w:rsidP="000237D6">
      <w:pPr>
        <w:pStyle w:val="25-TEXTOCorpoJustificado"/>
        <w:tabs>
          <w:tab w:val="num" w:pos="284"/>
        </w:tabs>
        <w:spacing w:line="240" w:lineRule="auto"/>
        <w:rPr>
          <w:rFonts w:ascii="Georgia" w:hAnsi="Georgia" w:cs="Arial"/>
        </w:rPr>
      </w:pPr>
    </w:p>
    <w:p w14:paraId="209C38A2" w14:textId="77777777" w:rsidR="000237D6" w:rsidRPr="008952AE" w:rsidRDefault="000237D6" w:rsidP="000237D6">
      <w:pPr>
        <w:pStyle w:val="25-TEXTOCorpoJustificado"/>
        <w:tabs>
          <w:tab w:val="num" w:pos="284"/>
        </w:tabs>
        <w:spacing w:line="240" w:lineRule="auto"/>
        <w:jc w:val="left"/>
        <w:rPr>
          <w:rFonts w:ascii="Georgia" w:hAnsi="Georgia" w:cs="Arial"/>
        </w:rPr>
      </w:pPr>
      <w:r w:rsidRPr="008952AE">
        <w:rPr>
          <w:rFonts w:ascii="Georgia" w:hAnsi="Georgia" w:cs="Arial"/>
        </w:rPr>
        <w:t xml:space="preserve">O risco de liquidez consiste na eventualidade da Companhia não dispor de recursos suficientes para cumprir com seus compromissos em função de diferença dos prazos de liquidação de seus direitos e obrigações. </w:t>
      </w:r>
    </w:p>
    <w:p w14:paraId="1E6CBB6A" w14:textId="55C34EEA" w:rsidR="00D942E6" w:rsidRPr="008952AE" w:rsidRDefault="00D942E6">
      <w:pPr>
        <w:rPr>
          <w:rFonts w:ascii="Georgia" w:hAnsi="Georgia" w:cs="Arial"/>
          <w:sz w:val="22"/>
          <w:szCs w:val="22"/>
        </w:rPr>
      </w:pPr>
      <w:r w:rsidRPr="008952AE">
        <w:rPr>
          <w:rFonts w:ascii="Georgia" w:hAnsi="Georgia" w:cs="Arial"/>
        </w:rPr>
        <w:br w:type="page"/>
      </w:r>
    </w:p>
    <w:p w14:paraId="31A63882" w14:textId="2B56078F" w:rsidR="000237D6" w:rsidRPr="008952AE" w:rsidRDefault="000237D6" w:rsidP="000237D6">
      <w:pPr>
        <w:pStyle w:val="25-TEXTOCorpoJustificado"/>
        <w:tabs>
          <w:tab w:val="num" w:pos="284"/>
        </w:tabs>
        <w:spacing w:line="240" w:lineRule="auto"/>
        <w:jc w:val="left"/>
        <w:rPr>
          <w:rFonts w:ascii="Georgia" w:hAnsi="Georgia" w:cs="Arial"/>
        </w:rPr>
      </w:pPr>
      <w:r w:rsidRPr="008952AE">
        <w:rPr>
          <w:rFonts w:ascii="Georgia" w:hAnsi="Georgia" w:cs="Arial"/>
        </w:rPr>
        <w:lastRenderedPageBreak/>
        <w:t xml:space="preserve">O controle da liquidez e do fluxo de caixa da Companhia é monitorado diariamente pela área financeira, de modo a garantir que a geração operacional de caixa e a captação prévia de recursos, quando necessária, sejam suficientes para a manutenção do seu cronograma de compromissos, não gerando riscos de liquidez para a Companhia. </w:t>
      </w:r>
    </w:p>
    <w:p w14:paraId="4CD0D7F8" w14:textId="77777777" w:rsidR="00B7034D" w:rsidRPr="008952AE" w:rsidRDefault="00B7034D" w:rsidP="000237D6">
      <w:pPr>
        <w:pStyle w:val="25-TEXTOCorpoJustificado"/>
        <w:tabs>
          <w:tab w:val="num" w:pos="284"/>
        </w:tabs>
        <w:spacing w:line="240" w:lineRule="auto"/>
        <w:jc w:val="left"/>
        <w:rPr>
          <w:rFonts w:ascii="Georgia" w:hAnsi="Georgia" w:cs="Arial"/>
        </w:rPr>
      </w:pPr>
    </w:p>
    <w:p w14:paraId="3DB931AD" w14:textId="3BDA642B" w:rsidR="009D72A3" w:rsidRPr="008952AE" w:rsidRDefault="000237D6" w:rsidP="000237D6">
      <w:pPr>
        <w:pStyle w:val="25-TEXTOCorpoJustificado"/>
        <w:tabs>
          <w:tab w:val="num" w:pos="284"/>
        </w:tabs>
        <w:spacing w:line="240" w:lineRule="auto"/>
        <w:jc w:val="left"/>
        <w:rPr>
          <w:rFonts w:ascii="Georgia" w:hAnsi="Georgia" w:cs="Arial"/>
        </w:rPr>
      </w:pPr>
      <w:r w:rsidRPr="008952AE">
        <w:rPr>
          <w:rFonts w:ascii="Georgia" w:hAnsi="Georgia" w:cs="Arial"/>
        </w:rPr>
        <w:t>A tabela a seguir analisa os passivos financeiros da Companhia que são liquidados em uma base líquida, por faixas de vencimento, correspondentes ao período remanescente entre a data do balanço patrimonial e a data contratual do vencimento.</w:t>
      </w:r>
    </w:p>
    <w:p w14:paraId="0F2206FC" w14:textId="5E5FF933" w:rsidR="00AA0C7D" w:rsidRPr="008952AE" w:rsidRDefault="00AA0C7D" w:rsidP="008218DE">
      <w:pPr>
        <w:rPr>
          <w:rFonts w:ascii="Georgia" w:hAnsi="Georgia" w:cs="Arial"/>
          <w:sz w:val="22"/>
          <w:szCs w:val="22"/>
        </w:rPr>
      </w:pPr>
    </w:p>
    <w:tbl>
      <w:tblPr>
        <w:tblW w:w="5000" w:type="pct"/>
        <w:tblCellMar>
          <w:left w:w="70" w:type="dxa"/>
          <w:right w:w="70" w:type="dxa"/>
        </w:tblCellMar>
        <w:tblLook w:val="04A0" w:firstRow="1" w:lastRow="0" w:firstColumn="1" w:lastColumn="0" w:noHBand="0" w:noVBand="1"/>
      </w:tblPr>
      <w:tblGrid>
        <w:gridCol w:w="3004"/>
        <w:gridCol w:w="1214"/>
        <w:gridCol w:w="264"/>
        <w:gridCol w:w="1498"/>
        <w:gridCol w:w="264"/>
        <w:gridCol w:w="1214"/>
        <w:gridCol w:w="264"/>
        <w:gridCol w:w="1515"/>
      </w:tblGrid>
      <w:tr w:rsidR="001F5FD7" w:rsidRPr="008952AE" w14:paraId="73A8B6AC" w14:textId="77777777" w:rsidTr="001F5FD7">
        <w:trPr>
          <w:trHeight w:val="198"/>
        </w:trPr>
        <w:tc>
          <w:tcPr>
            <w:tcW w:w="1626" w:type="pct"/>
            <w:tcBorders>
              <w:top w:val="nil"/>
              <w:left w:val="nil"/>
              <w:bottom w:val="nil"/>
              <w:right w:val="nil"/>
            </w:tcBorders>
            <w:shd w:val="clear" w:color="000000" w:fill="FFFFFF"/>
            <w:noWrap/>
            <w:vAlign w:val="center"/>
            <w:hideMark/>
          </w:tcPr>
          <w:p w14:paraId="35C37573" w14:textId="77777777" w:rsidR="001F5FD7" w:rsidRPr="008952AE" w:rsidRDefault="001F5FD7" w:rsidP="001F5FD7">
            <w:pPr>
              <w:rPr>
                <w:rFonts w:ascii="Arial" w:hAnsi="Arial" w:cs="Arial"/>
                <w:color w:val="000000"/>
                <w:sz w:val="16"/>
                <w:szCs w:val="16"/>
              </w:rPr>
            </w:pPr>
            <w:r w:rsidRPr="008952AE">
              <w:rPr>
                <w:rFonts w:ascii="Arial" w:hAnsi="Arial" w:cs="Arial"/>
                <w:color w:val="000000"/>
                <w:sz w:val="16"/>
                <w:szCs w:val="16"/>
              </w:rPr>
              <w:t> </w:t>
            </w:r>
          </w:p>
        </w:tc>
        <w:tc>
          <w:tcPr>
            <w:tcW w:w="657" w:type="pct"/>
            <w:tcBorders>
              <w:top w:val="nil"/>
              <w:left w:val="nil"/>
              <w:bottom w:val="single" w:sz="8" w:space="0" w:color="auto"/>
              <w:right w:val="nil"/>
            </w:tcBorders>
            <w:shd w:val="clear" w:color="000000" w:fill="FFFFFF"/>
            <w:vAlign w:val="center"/>
            <w:hideMark/>
          </w:tcPr>
          <w:p w14:paraId="267D9A37" w14:textId="77777777" w:rsidR="001F5FD7" w:rsidRPr="008952AE" w:rsidRDefault="001F5FD7" w:rsidP="001F5FD7">
            <w:pPr>
              <w:jc w:val="right"/>
              <w:rPr>
                <w:rFonts w:ascii="Arial" w:hAnsi="Arial" w:cs="Arial"/>
                <w:b/>
                <w:bCs/>
                <w:color w:val="000000"/>
                <w:sz w:val="16"/>
                <w:szCs w:val="16"/>
              </w:rPr>
            </w:pPr>
            <w:r w:rsidRPr="008952AE">
              <w:rPr>
                <w:rFonts w:ascii="Arial" w:hAnsi="Arial" w:cs="Arial"/>
                <w:b/>
                <w:bCs/>
                <w:color w:val="000000"/>
                <w:sz w:val="16"/>
                <w:szCs w:val="16"/>
              </w:rPr>
              <w:t>Menos de um ano</w:t>
            </w:r>
          </w:p>
        </w:tc>
        <w:tc>
          <w:tcPr>
            <w:tcW w:w="143" w:type="pct"/>
            <w:tcBorders>
              <w:top w:val="nil"/>
              <w:left w:val="nil"/>
              <w:bottom w:val="nil"/>
              <w:right w:val="nil"/>
            </w:tcBorders>
            <w:shd w:val="clear" w:color="000000" w:fill="FFFFFF"/>
            <w:noWrap/>
            <w:vAlign w:val="center"/>
            <w:hideMark/>
          </w:tcPr>
          <w:p w14:paraId="3B91F6DD" w14:textId="77777777" w:rsidR="001F5FD7" w:rsidRPr="008952AE" w:rsidRDefault="001F5FD7" w:rsidP="001F5FD7">
            <w:pPr>
              <w:rPr>
                <w:rFonts w:ascii="Arial" w:hAnsi="Arial" w:cs="Arial"/>
                <w:color w:val="000000"/>
                <w:sz w:val="16"/>
                <w:szCs w:val="16"/>
              </w:rPr>
            </w:pPr>
            <w:r w:rsidRPr="008952AE">
              <w:rPr>
                <w:rFonts w:ascii="Arial" w:hAnsi="Arial" w:cs="Arial"/>
                <w:color w:val="000000"/>
                <w:sz w:val="16"/>
                <w:szCs w:val="16"/>
              </w:rPr>
              <w:t> </w:t>
            </w:r>
          </w:p>
        </w:tc>
        <w:tc>
          <w:tcPr>
            <w:tcW w:w="811" w:type="pct"/>
            <w:tcBorders>
              <w:top w:val="nil"/>
              <w:left w:val="nil"/>
              <w:bottom w:val="single" w:sz="8" w:space="0" w:color="auto"/>
              <w:right w:val="nil"/>
            </w:tcBorders>
            <w:shd w:val="clear" w:color="000000" w:fill="FFFFFF"/>
            <w:vAlign w:val="center"/>
            <w:hideMark/>
          </w:tcPr>
          <w:p w14:paraId="69B84FAE" w14:textId="77777777" w:rsidR="001F5FD7" w:rsidRPr="008952AE" w:rsidRDefault="001F5FD7" w:rsidP="001F5FD7">
            <w:pPr>
              <w:jc w:val="right"/>
              <w:rPr>
                <w:rFonts w:ascii="Arial" w:hAnsi="Arial" w:cs="Arial"/>
                <w:b/>
                <w:bCs/>
                <w:color w:val="000000"/>
                <w:sz w:val="16"/>
                <w:szCs w:val="16"/>
              </w:rPr>
            </w:pPr>
            <w:r w:rsidRPr="008952AE">
              <w:rPr>
                <w:rFonts w:ascii="Arial" w:hAnsi="Arial" w:cs="Arial"/>
                <w:b/>
                <w:bCs/>
                <w:color w:val="000000"/>
                <w:sz w:val="16"/>
                <w:szCs w:val="16"/>
              </w:rPr>
              <w:t>Entre um e dois anos</w:t>
            </w:r>
          </w:p>
        </w:tc>
        <w:tc>
          <w:tcPr>
            <w:tcW w:w="143" w:type="pct"/>
            <w:tcBorders>
              <w:top w:val="nil"/>
              <w:left w:val="nil"/>
              <w:bottom w:val="nil"/>
              <w:right w:val="nil"/>
            </w:tcBorders>
            <w:shd w:val="clear" w:color="000000" w:fill="FFFFFF"/>
            <w:noWrap/>
            <w:vAlign w:val="center"/>
            <w:hideMark/>
          </w:tcPr>
          <w:p w14:paraId="5ED5A66B" w14:textId="77777777" w:rsidR="001F5FD7" w:rsidRPr="008952AE" w:rsidRDefault="001F5FD7" w:rsidP="001F5FD7">
            <w:pPr>
              <w:rPr>
                <w:rFonts w:ascii="Arial" w:hAnsi="Arial" w:cs="Arial"/>
                <w:color w:val="000000"/>
                <w:sz w:val="16"/>
                <w:szCs w:val="16"/>
              </w:rPr>
            </w:pPr>
            <w:r w:rsidRPr="008952AE">
              <w:rPr>
                <w:rFonts w:ascii="Arial" w:hAnsi="Arial" w:cs="Arial"/>
                <w:color w:val="000000"/>
                <w:sz w:val="16"/>
                <w:szCs w:val="16"/>
              </w:rPr>
              <w:t> </w:t>
            </w:r>
          </w:p>
        </w:tc>
        <w:tc>
          <w:tcPr>
            <w:tcW w:w="657" w:type="pct"/>
            <w:tcBorders>
              <w:top w:val="nil"/>
              <w:left w:val="nil"/>
              <w:bottom w:val="single" w:sz="8" w:space="0" w:color="auto"/>
              <w:right w:val="nil"/>
            </w:tcBorders>
            <w:shd w:val="clear" w:color="000000" w:fill="FFFFFF"/>
            <w:vAlign w:val="center"/>
            <w:hideMark/>
          </w:tcPr>
          <w:p w14:paraId="455E3967" w14:textId="77777777" w:rsidR="001F5FD7" w:rsidRPr="008952AE" w:rsidRDefault="001F5FD7" w:rsidP="001F5FD7">
            <w:pPr>
              <w:jc w:val="right"/>
              <w:rPr>
                <w:rFonts w:ascii="Arial" w:hAnsi="Arial" w:cs="Arial"/>
                <w:b/>
                <w:bCs/>
                <w:color w:val="000000"/>
                <w:sz w:val="16"/>
                <w:szCs w:val="16"/>
              </w:rPr>
            </w:pPr>
            <w:r w:rsidRPr="008952AE">
              <w:rPr>
                <w:rFonts w:ascii="Arial" w:hAnsi="Arial" w:cs="Arial"/>
                <w:b/>
                <w:bCs/>
                <w:color w:val="000000"/>
                <w:sz w:val="16"/>
                <w:szCs w:val="16"/>
              </w:rPr>
              <w:t>Entre dois e cinco anos</w:t>
            </w:r>
          </w:p>
        </w:tc>
        <w:tc>
          <w:tcPr>
            <w:tcW w:w="143" w:type="pct"/>
            <w:tcBorders>
              <w:top w:val="nil"/>
              <w:left w:val="nil"/>
              <w:bottom w:val="nil"/>
              <w:right w:val="nil"/>
            </w:tcBorders>
            <w:shd w:val="clear" w:color="000000" w:fill="FFFFFF"/>
            <w:noWrap/>
            <w:vAlign w:val="center"/>
            <w:hideMark/>
          </w:tcPr>
          <w:p w14:paraId="4ACCF8C9" w14:textId="77777777" w:rsidR="001F5FD7" w:rsidRPr="008952AE" w:rsidRDefault="001F5FD7" w:rsidP="001F5FD7">
            <w:pPr>
              <w:rPr>
                <w:rFonts w:ascii="Arial" w:hAnsi="Arial" w:cs="Arial"/>
                <w:color w:val="000000"/>
                <w:sz w:val="16"/>
                <w:szCs w:val="16"/>
              </w:rPr>
            </w:pPr>
            <w:r w:rsidRPr="008952AE">
              <w:rPr>
                <w:rFonts w:ascii="Arial" w:hAnsi="Arial" w:cs="Arial"/>
                <w:color w:val="000000"/>
                <w:sz w:val="16"/>
                <w:szCs w:val="16"/>
              </w:rPr>
              <w:t> </w:t>
            </w:r>
          </w:p>
        </w:tc>
        <w:tc>
          <w:tcPr>
            <w:tcW w:w="821" w:type="pct"/>
            <w:tcBorders>
              <w:top w:val="nil"/>
              <w:left w:val="nil"/>
              <w:bottom w:val="single" w:sz="8" w:space="0" w:color="auto"/>
              <w:right w:val="nil"/>
            </w:tcBorders>
            <w:shd w:val="clear" w:color="000000" w:fill="FFFFFF"/>
            <w:vAlign w:val="center"/>
            <w:hideMark/>
          </w:tcPr>
          <w:p w14:paraId="34712517" w14:textId="77777777" w:rsidR="001F5FD7" w:rsidRPr="008952AE" w:rsidRDefault="001F5FD7" w:rsidP="001F5FD7">
            <w:pPr>
              <w:jc w:val="right"/>
              <w:rPr>
                <w:rFonts w:ascii="Arial" w:hAnsi="Arial" w:cs="Arial"/>
                <w:b/>
                <w:bCs/>
                <w:color w:val="000000"/>
                <w:sz w:val="16"/>
                <w:szCs w:val="16"/>
              </w:rPr>
            </w:pPr>
            <w:r w:rsidRPr="008952AE">
              <w:rPr>
                <w:rFonts w:ascii="Arial" w:hAnsi="Arial" w:cs="Arial"/>
                <w:b/>
                <w:bCs/>
                <w:color w:val="000000"/>
                <w:sz w:val="16"/>
                <w:szCs w:val="16"/>
              </w:rPr>
              <w:t>Acima de cinco anos</w:t>
            </w:r>
          </w:p>
        </w:tc>
      </w:tr>
      <w:tr w:rsidR="001F5FD7" w:rsidRPr="008952AE" w14:paraId="1BDB95A8" w14:textId="77777777" w:rsidTr="001F5FD7">
        <w:trPr>
          <w:trHeight w:val="198"/>
        </w:trPr>
        <w:tc>
          <w:tcPr>
            <w:tcW w:w="1626" w:type="pct"/>
            <w:tcBorders>
              <w:top w:val="nil"/>
              <w:left w:val="nil"/>
              <w:bottom w:val="nil"/>
              <w:right w:val="nil"/>
            </w:tcBorders>
            <w:shd w:val="clear" w:color="000000" w:fill="FFFFFF"/>
            <w:noWrap/>
            <w:vAlign w:val="center"/>
            <w:hideMark/>
          </w:tcPr>
          <w:p w14:paraId="2A74E417" w14:textId="77777777" w:rsidR="001F5FD7" w:rsidRPr="008952AE" w:rsidRDefault="001F5FD7" w:rsidP="001F5FD7">
            <w:pPr>
              <w:rPr>
                <w:rFonts w:ascii="Arial" w:hAnsi="Arial" w:cs="Arial"/>
                <w:b/>
                <w:bCs/>
                <w:color w:val="000000"/>
                <w:sz w:val="16"/>
                <w:szCs w:val="16"/>
              </w:rPr>
            </w:pPr>
            <w:r w:rsidRPr="008952AE">
              <w:rPr>
                <w:rFonts w:ascii="Arial" w:hAnsi="Arial" w:cs="Arial"/>
                <w:b/>
                <w:bCs/>
                <w:color w:val="000000"/>
                <w:sz w:val="16"/>
                <w:szCs w:val="16"/>
              </w:rPr>
              <w:t>Em 31 de março de 2026</w:t>
            </w:r>
          </w:p>
        </w:tc>
        <w:tc>
          <w:tcPr>
            <w:tcW w:w="657" w:type="pct"/>
            <w:tcBorders>
              <w:top w:val="nil"/>
              <w:left w:val="nil"/>
              <w:bottom w:val="nil"/>
              <w:right w:val="nil"/>
            </w:tcBorders>
            <w:shd w:val="clear" w:color="000000" w:fill="FFFFFF"/>
            <w:noWrap/>
            <w:vAlign w:val="center"/>
            <w:hideMark/>
          </w:tcPr>
          <w:p w14:paraId="615F06B8" w14:textId="1819CE65" w:rsidR="001F5FD7" w:rsidRPr="008952AE" w:rsidRDefault="001F5FD7" w:rsidP="001F5FD7">
            <w:pPr>
              <w:rPr>
                <w:rFonts w:ascii="Arial" w:hAnsi="Arial" w:cs="Arial"/>
                <w:color w:val="000000"/>
                <w:sz w:val="16"/>
                <w:szCs w:val="16"/>
              </w:rPr>
            </w:pPr>
          </w:p>
        </w:tc>
        <w:tc>
          <w:tcPr>
            <w:tcW w:w="143" w:type="pct"/>
            <w:tcBorders>
              <w:top w:val="nil"/>
              <w:left w:val="nil"/>
              <w:bottom w:val="nil"/>
              <w:right w:val="nil"/>
            </w:tcBorders>
            <w:shd w:val="clear" w:color="000000" w:fill="FFFFFF"/>
            <w:noWrap/>
            <w:vAlign w:val="center"/>
            <w:hideMark/>
          </w:tcPr>
          <w:p w14:paraId="15919BCF" w14:textId="77777777" w:rsidR="001F5FD7" w:rsidRPr="008952AE" w:rsidRDefault="001F5FD7" w:rsidP="001F5FD7">
            <w:pPr>
              <w:rPr>
                <w:rFonts w:ascii="Arial" w:hAnsi="Arial" w:cs="Arial"/>
                <w:color w:val="000000"/>
                <w:sz w:val="16"/>
                <w:szCs w:val="16"/>
              </w:rPr>
            </w:pPr>
            <w:r w:rsidRPr="008952AE">
              <w:rPr>
                <w:rFonts w:ascii="Arial" w:hAnsi="Arial" w:cs="Arial"/>
                <w:color w:val="000000"/>
                <w:sz w:val="16"/>
                <w:szCs w:val="16"/>
              </w:rPr>
              <w:t> </w:t>
            </w:r>
          </w:p>
        </w:tc>
        <w:tc>
          <w:tcPr>
            <w:tcW w:w="811" w:type="pct"/>
            <w:tcBorders>
              <w:top w:val="nil"/>
              <w:left w:val="nil"/>
              <w:bottom w:val="nil"/>
              <w:right w:val="nil"/>
            </w:tcBorders>
            <w:shd w:val="clear" w:color="000000" w:fill="FFFFFF"/>
            <w:vAlign w:val="center"/>
            <w:hideMark/>
          </w:tcPr>
          <w:p w14:paraId="0E131B4F" w14:textId="77777777" w:rsidR="001F5FD7" w:rsidRPr="008952AE" w:rsidRDefault="001F5FD7" w:rsidP="001F5FD7">
            <w:pPr>
              <w:rPr>
                <w:rFonts w:ascii="Arial" w:hAnsi="Arial" w:cs="Arial"/>
                <w:color w:val="000000"/>
                <w:sz w:val="16"/>
                <w:szCs w:val="16"/>
              </w:rPr>
            </w:pPr>
            <w:r w:rsidRPr="008952AE">
              <w:rPr>
                <w:rFonts w:ascii="Arial" w:hAnsi="Arial" w:cs="Arial"/>
                <w:color w:val="000000"/>
                <w:sz w:val="16"/>
                <w:szCs w:val="16"/>
              </w:rPr>
              <w:t> </w:t>
            </w:r>
          </w:p>
        </w:tc>
        <w:tc>
          <w:tcPr>
            <w:tcW w:w="143" w:type="pct"/>
            <w:tcBorders>
              <w:top w:val="nil"/>
              <w:left w:val="nil"/>
              <w:bottom w:val="nil"/>
              <w:right w:val="nil"/>
            </w:tcBorders>
            <w:shd w:val="clear" w:color="000000" w:fill="FFFFFF"/>
            <w:noWrap/>
            <w:vAlign w:val="center"/>
            <w:hideMark/>
          </w:tcPr>
          <w:p w14:paraId="0E0B67A4" w14:textId="77777777" w:rsidR="001F5FD7" w:rsidRPr="008952AE" w:rsidRDefault="001F5FD7" w:rsidP="001F5FD7">
            <w:pPr>
              <w:rPr>
                <w:rFonts w:ascii="Arial" w:hAnsi="Arial" w:cs="Arial"/>
                <w:color w:val="000000"/>
                <w:sz w:val="16"/>
                <w:szCs w:val="16"/>
              </w:rPr>
            </w:pPr>
            <w:r w:rsidRPr="008952AE">
              <w:rPr>
                <w:rFonts w:ascii="Arial" w:hAnsi="Arial" w:cs="Arial"/>
                <w:color w:val="000000"/>
                <w:sz w:val="16"/>
                <w:szCs w:val="16"/>
              </w:rPr>
              <w:t> </w:t>
            </w:r>
          </w:p>
        </w:tc>
        <w:tc>
          <w:tcPr>
            <w:tcW w:w="657" w:type="pct"/>
            <w:tcBorders>
              <w:top w:val="nil"/>
              <w:left w:val="nil"/>
              <w:bottom w:val="nil"/>
              <w:right w:val="nil"/>
            </w:tcBorders>
            <w:shd w:val="clear" w:color="000000" w:fill="FFFFFF"/>
            <w:noWrap/>
            <w:vAlign w:val="center"/>
            <w:hideMark/>
          </w:tcPr>
          <w:p w14:paraId="6693AC0F" w14:textId="77777777" w:rsidR="001F5FD7" w:rsidRPr="008952AE" w:rsidRDefault="001F5FD7" w:rsidP="001F5FD7">
            <w:pPr>
              <w:rPr>
                <w:rFonts w:ascii="Arial" w:hAnsi="Arial" w:cs="Arial"/>
                <w:color w:val="000000"/>
                <w:sz w:val="16"/>
                <w:szCs w:val="16"/>
              </w:rPr>
            </w:pPr>
            <w:r w:rsidRPr="008952AE">
              <w:rPr>
                <w:rFonts w:ascii="Arial" w:hAnsi="Arial" w:cs="Arial"/>
                <w:color w:val="000000"/>
                <w:sz w:val="16"/>
                <w:szCs w:val="16"/>
              </w:rPr>
              <w:t> </w:t>
            </w:r>
          </w:p>
        </w:tc>
        <w:tc>
          <w:tcPr>
            <w:tcW w:w="143" w:type="pct"/>
            <w:tcBorders>
              <w:top w:val="nil"/>
              <w:left w:val="nil"/>
              <w:bottom w:val="nil"/>
              <w:right w:val="nil"/>
            </w:tcBorders>
            <w:shd w:val="clear" w:color="000000" w:fill="FFFFFF"/>
            <w:noWrap/>
            <w:vAlign w:val="center"/>
            <w:hideMark/>
          </w:tcPr>
          <w:p w14:paraId="4A3C9F1B" w14:textId="77777777" w:rsidR="001F5FD7" w:rsidRPr="008952AE" w:rsidRDefault="001F5FD7" w:rsidP="001F5FD7">
            <w:pPr>
              <w:rPr>
                <w:rFonts w:ascii="Arial" w:hAnsi="Arial" w:cs="Arial"/>
                <w:color w:val="000000"/>
                <w:sz w:val="16"/>
                <w:szCs w:val="16"/>
              </w:rPr>
            </w:pPr>
            <w:r w:rsidRPr="008952AE">
              <w:rPr>
                <w:rFonts w:ascii="Arial" w:hAnsi="Arial" w:cs="Arial"/>
                <w:color w:val="000000"/>
                <w:sz w:val="16"/>
                <w:szCs w:val="16"/>
              </w:rPr>
              <w:t> </w:t>
            </w:r>
          </w:p>
        </w:tc>
        <w:tc>
          <w:tcPr>
            <w:tcW w:w="821" w:type="pct"/>
            <w:tcBorders>
              <w:top w:val="nil"/>
              <w:left w:val="nil"/>
              <w:bottom w:val="nil"/>
              <w:right w:val="nil"/>
            </w:tcBorders>
            <w:shd w:val="clear" w:color="000000" w:fill="FFFFFF"/>
            <w:vAlign w:val="center"/>
            <w:hideMark/>
          </w:tcPr>
          <w:p w14:paraId="12B0989E" w14:textId="77777777" w:rsidR="001F5FD7" w:rsidRPr="008952AE" w:rsidRDefault="001F5FD7" w:rsidP="001F5FD7">
            <w:pPr>
              <w:rPr>
                <w:rFonts w:ascii="Arial" w:hAnsi="Arial" w:cs="Arial"/>
                <w:color w:val="000000"/>
                <w:sz w:val="16"/>
                <w:szCs w:val="16"/>
              </w:rPr>
            </w:pPr>
            <w:r w:rsidRPr="008952AE">
              <w:rPr>
                <w:rFonts w:ascii="Arial" w:hAnsi="Arial" w:cs="Arial"/>
                <w:color w:val="000000"/>
                <w:sz w:val="16"/>
                <w:szCs w:val="16"/>
              </w:rPr>
              <w:t> </w:t>
            </w:r>
          </w:p>
        </w:tc>
      </w:tr>
      <w:tr w:rsidR="001F5FD7" w:rsidRPr="008952AE" w14:paraId="3ED1A19C" w14:textId="77777777" w:rsidTr="001F5FD7">
        <w:trPr>
          <w:trHeight w:val="198"/>
        </w:trPr>
        <w:tc>
          <w:tcPr>
            <w:tcW w:w="1626" w:type="pct"/>
            <w:tcBorders>
              <w:top w:val="nil"/>
              <w:left w:val="nil"/>
              <w:bottom w:val="nil"/>
              <w:right w:val="nil"/>
            </w:tcBorders>
            <w:shd w:val="clear" w:color="000000" w:fill="FFFFFF"/>
            <w:noWrap/>
            <w:vAlign w:val="center"/>
            <w:hideMark/>
          </w:tcPr>
          <w:p w14:paraId="5209009B" w14:textId="77777777" w:rsidR="001F5FD7" w:rsidRPr="008952AE" w:rsidRDefault="001F5FD7" w:rsidP="001F5FD7">
            <w:pPr>
              <w:rPr>
                <w:rFonts w:ascii="Arial" w:hAnsi="Arial" w:cs="Arial"/>
                <w:color w:val="000000"/>
                <w:sz w:val="16"/>
                <w:szCs w:val="16"/>
              </w:rPr>
            </w:pPr>
            <w:r w:rsidRPr="008952AE">
              <w:rPr>
                <w:rFonts w:ascii="Arial" w:hAnsi="Arial" w:cs="Arial"/>
                <w:color w:val="000000"/>
                <w:sz w:val="16"/>
                <w:szCs w:val="16"/>
              </w:rPr>
              <w:t>Contas a pagar</w:t>
            </w:r>
          </w:p>
        </w:tc>
        <w:tc>
          <w:tcPr>
            <w:tcW w:w="657" w:type="pct"/>
            <w:tcBorders>
              <w:top w:val="nil"/>
              <w:left w:val="nil"/>
              <w:bottom w:val="nil"/>
              <w:right w:val="nil"/>
            </w:tcBorders>
            <w:noWrap/>
            <w:vAlign w:val="center"/>
            <w:hideMark/>
          </w:tcPr>
          <w:p w14:paraId="3E692B73" w14:textId="00174579" w:rsidR="001F5FD7" w:rsidRPr="008952AE" w:rsidRDefault="001F5FD7" w:rsidP="001F5FD7">
            <w:pPr>
              <w:jc w:val="right"/>
              <w:rPr>
                <w:rFonts w:ascii="Arial" w:hAnsi="Arial" w:cs="Arial"/>
                <w:color w:val="000000"/>
                <w:sz w:val="16"/>
                <w:szCs w:val="16"/>
              </w:rPr>
            </w:pPr>
            <w:r w:rsidRPr="008952AE">
              <w:rPr>
                <w:rFonts w:ascii="Arial" w:hAnsi="Arial" w:cs="Arial"/>
                <w:color w:val="000000"/>
                <w:sz w:val="16"/>
                <w:szCs w:val="16"/>
              </w:rPr>
              <w:t>183.124</w:t>
            </w:r>
          </w:p>
        </w:tc>
        <w:tc>
          <w:tcPr>
            <w:tcW w:w="143" w:type="pct"/>
            <w:tcBorders>
              <w:top w:val="nil"/>
              <w:left w:val="nil"/>
              <w:bottom w:val="nil"/>
              <w:right w:val="nil"/>
            </w:tcBorders>
            <w:noWrap/>
            <w:vAlign w:val="center"/>
            <w:hideMark/>
          </w:tcPr>
          <w:p w14:paraId="63B4BF41" w14:textId="77777777" w:rsidR="001F5FD7" w:rsidRPr="008952AE" w:rsidRDefault="001F5FD7" w:rsidP="001F5FD7">
            <w:pPr>
              <w:jc w:val="right"/>
              <w:rPr>
                <w:rFonts w:ascii="Arial" w:hAnsi="Arial" w:cs="Arial"/>
                <w:color w:val="000000"/>
                <w:sz w:val="16"/>
                <w:szCs w:val="16"/>
              </w:rPr>
            </w:pPr>
          </w:p>
        </w:tc>
        <w:tc>
          <w:tcPr>
            <w:tcW w:w="811" w:type="pct"/>
            <w:tcBorders>
              <w:top w:val="nil"/>
              <w:left w:val="nil"/>
              <w:bottom w:val="nil"/>
              <w:right w:val="nil"/>
            </w:tcBorders>
            <w:noWrap/>
            <w:vAlign w:val="center"/>
            <w:hideMark/>
          </w:tcPr>
          <w:p w14:paraId="281A10B5" w14:textId="02941846" w:rsidR="001F5FD7" w:rsidRPr="008952AE" w:rsidRDefault="001F5FD7" w:rsidP="001F5FD7">
            <w:pPr>
              <w:jc w:val="right"/>
              <w:rPr>
                <w:rFonts w:ascii="Arial" w:hAnsi="Arial" w:cs="Arial"/>
                <w:color w:val="000000"/>
                <w:sz w:val="16"/>
                <w:szCs w:val="16"/>
              </w:rPr>
            </w:pPr>
            <w:r w:rsidRPr="008952AE">
              <w:rPr>
                <w:rFonts w:ascii="Arial" w:hAnsi="Arial" w:cs="Arial"/>
                <w:color w:val="000000"/>
                <w:sz w:val="16"/>
                <w:szCs w:val="16"/>
              </w:rPr>
              <w:t>-</w:t>
            </w:r>
          </w:p>
        </w:tc>
        <w:tc>
          <w:tcPr>
            <w:tcW w:w="143" w:type="pct"/>
            <w:tcBorders>
              <w:top w:val="nil"/>
              <w:left w:val="nil"/>
              <w:bottom w:val="nil"/>
              <w:right w:val="nil"/>
            </w:tcBorders>
            <w:noWrap/>
            <w:vAlign w:val="center"/>
            <w:hideMark/>
          </w:tcPr>
          <w:p w14:paraId="0AFFBF68" w14:textId="77777777" w:rsidR="001F5FD7" w:rsidRPr="008952AE" w:rsidRDefault="001F5FD7" w:rsidP="001F5FD7">
            <w:pPr>
              <w:jc w:val="right"/>
              <w:rPr>
                <w:rFonts w:ascii="Arial" w:hAnsi="Arial" w:cs="Arial"/>
                <w:color w:val="000000"/>
                <w:sz w:val="16"/>
                <w:szCs w:val="16"/>
              </w:rPr>
            </w:pPr>
          </w:p>
        </w:tc>
        <w:tc>
          <w:tcPr>
            <w:tcW w:w="657" w:type="pct"/>
            <w:tcBorders>
              <w:top w:val="nil"/>
              <w:left w:val="nil"/>
              <w:bottom w:val="nil"/>
              <w:right w:val="nil"/>
            </w:tcBorders>
            <w:noWrap/>
            <w:vAlign w:val="center"/>
            <w:hideMark/>
          </w:tcPr>
          <w:p w14:paraId="105EAF7B" w14:textId="7EA64C55" w:rsidR="001F5FD7" w:rsidRPr="008952AE" w:rsidRDefault="001F5FD7" w:rsidP="001F5FD7">
            <w:pPr>
              <w:jc w:val="right"/>
              <w:rPr>
                <w:rFonts w:ascii="Arial" w:hAnsi="Arial" w:cs="Arial"/>
                <w:color w:val="000000"/>
                <w:sz w:val="16"/>
                <w:szCs w:val="16"/>
              </w:rPr>
            </w:pPr>
            <w:r w:rsidRPr="008952AE">
              <w:rPr>
                <w:rFonts w:ascii="Arial" w:hAnsi="Arial" w:cs="Arial"/>
                <w:color w:val="000000"/>
                <w:sz w:val="16"/>
                <w:szCs w:val="16"/>
              </w:rPr>
              <w:t>-</w:t>
            </w:r>
          </w:p>
        </w:tc>
        <w:tc>
          <w:tcPr>
            <w:tcW w:w="143" w:type="pct"/>
            <w:tcBorders>
              <w:top w:val="nil"/>
              <w:left w:val="nil"/>
              <w:bottom w:val="nil"/>
              <w:right w:val="nil"/>
            </w:tcBorders>
            <w:noWrap/>
            <w:vAlign w:val="center"/>
            <w:hideMark/>
          </w:tcPr>
          <w:p w14:paraId="1B7ECC17" w14:textId="77777777" w:rsidR="001F5FD7" w:rsidRPr="008952AE" w:rsidRDefault="001F5FD7" w:rsidP="001F5FD7">
            <w:pPr>
              <w:jc w:val="right"/>
              <w:rPr>
                <w:rFonts w:ascii="Arial" w:hAnsi="Arial" w:cs="Arial"/>
                <w:color w:val="000000"/>
                <w:sz w:val="16"/>
                <w:szCs w:val="16"/>
              </w:rPr>
            </w:pPr>
          </w:p>
        </w:tc>
        <w:tc>
          <w:tcPr>
            <w:tcW w:w="821" w:type="pct"/>
            <w:tcBorders>
              <w:top w:val="nil"/>
              <w:left w:val="nil"/>
              <w:bottom w:val="nil"/>
              <w:right w:val="nil"/>
            </w:tcBorders>
            <w:noWrap/>
            <w:vAlign w:val="center"/>
            <w:hideMark/>
          </w:tcPr>
          <w:p w14:paraId="6A684FFE" w14:textId="43B082A2" w:rsidR="001F5FD7" w:rsidRPr="008952AE" w:rsidRDefault="001F5FD7" w:rsidP="001F5FD7">
            <w:pPr>
              <w:jc w:val="right"/>
              <w:rPr>
                <w:rFonts w:ascii="Arial" w:hAnsi="Arial" w:cs="Arial"/>
                <w:color w:val="000000"/>
                <w:sz w:val="16"/>
                <w:szCs w:val="16"/>
              </w:rPr>
            </w:pPr>
            <w:r w:rsidRPr="008952AE">
              <w:rPr>
                <w:rFonts w:ascii="Arial" w:hAnsi="Arial" w:cs="Arial"/>
                <w:color w:val="000000"/>
                <w:sz w:val="16"/>
                <w:szCs w:val="16"/>
              </w:rPr>
              <w:t>-</w:t>
            </w:r>
          </w:p>
        </w:tc>
      </w:tr>
      <w:tr w:rsidR="001F5FD7" w:rsidRPr="008952AE" w14:paraId="48E507BB" w14:textId="77777777" w:rsidTr="001F5FD7">
        <w:trPr>
          <w:trHeight w:val="198"/>
        </w:trPr>
        <w:tc>
          <w:tcPr>
            <w:tcW w:w="1626" w:type="pct"/>
            <w:tcBorders>
              <w:top w:val="nil"/>
              <w:left w:val="nil"/>
              <w:bottom w:val="nil"/>
              <w:right w:val="nil"/>
            </w:tcBorders>
            <w:shd w:val="clear" w:color="000000" w:fill="FFFFFF"/>
            <w:noWrap/>
            <w:vAlign w:val="center"/>
            <w:hideMark/>
          </w:tcPr>
          <w:p w14:paraId="0B31AB73" w14:textId="77777777" w:rsidR="001F5FD7" w:rsidRPr="008952AE" w:rsidRDefault="001F5FD7" w:rsidP="001F5FD7">
            <w:pPr>
              <w:rPr>
                <w:rFonts w:ascii="Arial" w:hAnsi="Arial" w:cs="Arial"/>
                <w:color w:val="000000"/>
                <w:sz w:val="16"/>
                <w:szCs w:val="16"/>
              </w:rPr>
            </w:pPr>
            <w:r w:rsidRPr="008952AE">
              <w:rPr>
                <w:rFonts w:ascii="Arial" w:hAnsi="Arial" w:cs="Arial"/>
                <w:color w:val="000000"/>
                <w:sz w:val="16"/>
                <w:szCs w:val="16"/>
              </w:rPr>
              <w:t>Adiantamentos recebidos</w:t>
            </w:r>
          </w:p>
        </w:tc>
        <w:tc>
          <w:tcPr>
            <w:tcW w:w="657" w:type="pct"/>
            <w:tcBorders>
              <w:top w:val="nil"/>
              <w:left w:val="nil"/>
              <w:bottom w:val="nil"/>
              <w:right w:val="nil"/>
            </w:tcBorders>
            <w:noWrap/>
            <w:vAlign w:val="center"/>
            <w:hideMark/>
          </w:tcPr>
          <w:p w14:paraId="0B8B2316" w14:textId="20A4DFA3" w:rsidR="001F5FD7" w:rsidRPr="008952AE" w:rsidRDefault="001F5FD7" w:rsidP="001F5FD7">
            <w:pPr>
              <w:jc w:val="right"/>
              <w:rPr>
                <w:rFonts w:ascii="Arial" w:hAnsi="Arial" w:cs="Arial"/>
                <w:color w:val="000000"/>
                <w:sz w:val="16"/>
                <w:szCs w:val="16"/>
              </w:rPr>
            </w:pPr>
            <w:r w:rsidRPr="008952AE">
              <w:rPr>
                <w:rFonts w:ascii="Arial" w:hAnsi="Arial" w:cs="Arial"/>
                <w:color w:val="000000"/>
                <w:sz w:val="16"/>
                <w:szCs w:val="16"/>
              </w:rPr>
              <w:t>-</w:t>
            </w:r>
          </w:p>
        </w:tc>
        <w:tc>
          <w:tcPr>
            <w:tcW w:w="143" w:type="pct"/>
            <w:tcBorders>
              <w:top w:val="nil"/>
              <w:left w:val="nil"/>
              <w:bottom w:val="nil"/>
              <w:right w:val="nil"/>
            </w:tcBorders>
            <w:noWrap/>
            <w:vAlign w:val="center"/>
            <w:hideMark/>
          </w:tcPr>
          <w:p w14:paraId="73CDC154" w14:textId="77777777" w:rsidR="001F5FD7" w:rsidRPr="008952AE" w:rsidRDefault="001F5FD7" w:rsidP="001F5FD7">
            <w:pPr>
              <w:jc w:val="right"/>
              <w:rPr>
                <w:rFonts w:ascii="Arial" w:hAnsi="Arial" w:cs="Arial"/>
                <w:color w:val="000000"/>
                <w:sz w:val="16"/>
                <w:szCs w:val="16"/>
              </w:rPr>
            </w:pPr>
          </w:p>
        </w:tc>
        <w:tc>
          <w:tcPr>
            <w:tcW w:w="811" w:type="pct"/>
            <w:tcBorders>
              <w:top w:val="nil"/>
              <w:left w:val="nil"/>
              <w:bottom w:val="nil"/>
              <w:right w:val="nil"/>
            </w:tcBorders>
            <w:noWrap/>
            <w:vAlign w:val="center"/>
            <w:hideMark/>
          </w:tcPr>
          <w:p w14:paraId="377EB884" w14:textId="0DCA2651" w:rsidR="001F5FD7" w:rsidRPr="008952AE" w:rsidRDefault="001F5FD7" w:rsidP="001F5FD7">
            <w:pPr>
              <w:jc w:val="right"/>
              <w:rPr>
                <w:rFonts w:ascii="Arial" w:hAnsi="Arial" w:cs="Arial"/>
                <w:color w:val="000000"/>
                <w:sz w:val="16"/>
                <w:szCs w:val="16"/>
              </w:rPr>
            </w:pPr>
            <w:r w:rsidRPr="008952AE">
              <w:rPr>
                <w:rFonts w:ascii="Arial" w:hAnsi="Arial" w:cs="Arial"/>
                <w:color w:val="000000"/>
                <w:sz w:val="16"/>
                <w:szCs w:val="16"/>
              </w:rPr>
              <w:t>319.762</w:t>
            </w:r>
          </w:p>
        </w:tc>
        <w:tc>
          <w:tcPr>
            <w:tcW w:w="143" w:type="pct"/>
            <w:tcBorders>
              <w:top w:val="nil"/>
              <w:left w:val="nil"/>
              <w:bottom w:val="nil"/>
              <w:right w:val="nil"/>
            </w:tcBorders>
            <w:noWrap/>
            <w:vAlign w:val="center"/>
            <w:hideMark/>
          </w:tcPr>
          <w:p w14:paraId="13796351" w14:textId="77777777" w:rsidR="001F5FD7" w:rsidRPr="008952AE" w:rsidRDefault="001F5FD7" w:rsidP="001F5FD7">
            <w:pPr>
              <w:jc w:val="right"/>
              <w:rPr>
                <w:rFonts w:ascii="Arial" w:hAnsi="Arial" w:cs="Arial"/>
                <w:color w:val="000000"/>
                <w:sz w:val="16"/>
                <w:szCs w:val="16"/>
              </w:rPr>
            </w:pPr>
          </w:p>
        </w:tc>
        <w:tc>
          <w:tcPr>
            <w:tcW w:w="657" w:type="pct"/>
            <w:tcBorders>
              <w:top w:val="nil"/>
              <w:left w:val="nil"/>
              <w:bottom w:val="nil"/>
              <w:right w:val="nil"/>
            </w:tcBorders>
            <w:noWrap/>
            <w:vAlign w:val="center"/>
            <w:hideMark/>
          </w:tcPr>
          <w:p w14:paraId="32E3D938" w14:textId="6FEDD682" w:rsidR="001F5FD7" w:rsidRPr="008952AE" w:rsidRDefault="001F5FD7" w:rsidP="001F5FD7">
            <w:pPr>
              <w:jc w:val="right"/>
              <w:rPr>
                <w:rFonts w:ascii="Arial" w:hAnsi="Arial" w:cs="Arial"/>
                <w:color w:val="000000"/>
                <w:sz w:val="16"/>
                <w:szCs w:val="16"/>
              </w:rPr>
            </w:pPr>
            <w:r w:rsidRPr="008952AE">
              <w:rPr>
                <w:rFonts w:ascii="Arial" w:hAnsi="Arial" w:cs="Arial"/>
                <w:color w:val="000000"/>
                <w:sz w:val="16"/>
                <w:szCs w:val="16"/>
              </w:rPr>
              <w:t>381.791</w:t>
            </w:r>
          </w:p>
        </w:tc>
        <w:tc>
          <w:tcPr>
            <w:tcW w:w="143" w:type="pct"/>
            <w:tcBorders>
              <w:top w:val="nil"/>
              <w:left w:val="nil"/>
              <w:bottom w:val="nil"/>
              <w:right w:val="nil"/>
            </w:tcBorders>
            <w:noWrap/>
            <w:vAlign w:val="center"/>
            <w:hideMark/>
          </w:tcPr>
          <w:p w14:paraId="6A10F50F" w14:textId="77777777" w:rsidR="001F5FD7" w:rsidRPr="008952AE" w:rsidRDefault="001F5FD7" w:rsidP="001F5FD7">
            <w:pPr>
              <w:jc w:val="right"/>
              <w:rPr>
                <w:rFonts w:ascii="Arial" w:hAnsi="Arial" w:cs="Arial"/>
                <w:color w:val="000000"/>
                <w:sz w:val="16"/>
                <w:szCs w:val="16"/>
              </w:rPr>
            </w:pPr>
          </w:p>
        </w:tc>
        <w:tc>
          <w:tcPr>
            <w:tcW w:w="821" w:type="pct"/>
            <w:tcBorders>
              <w:top w:val="nil"/>
              <w:left w:val="nil"/>
              <w:bottom w:val="nil"/>
              <w:right w:val="nil"/>
            </w:tcBorders>
            <w:noWrap/>
            <w:vAlign w:val="center"/>
            <w:hideMark/>
          </w:tcPr>
          <w:p w14:paraId="279637BD" w14:textId="7A9306FE" w:rsidR="001F5FD7" w:rsidRPr="008952AE" w:rsidRDefault="001F5FD7" w:rsidP="001F5FD7">
            <w:pPr>
              <w:jc w:val="right"/>
              <w:rPr>
                <w:rFonts w:ascii="Arial" w:hAnsi="Arial" w:cs="Arial"/>
                <w:color w:val="000000"/>
                <w:sz w:val="16"/>
                <w:szCs w:val="16"/>
              </w:rPr>
            </w:pPr>
            <w:r w:rsidRPr="008952AE">
              <w:rPr>
                <w:rFonts w:ascii="Arial" w:hAnsi="Arial" w:cs="Arial"/>
                <w:color w:val="000000"/>
                <w:sz w:val="16"/>
                <w:szCs w:val="16"/>
              </w:rPr>
              <w:t>265.829</w:t>
            </w:r>
          </w:p>
        </w:tc>
      </w:tr>
      <w:tr w:rsidR="001F5FD7" w:rsidRPr="008952AE" w14:paraId="43EBF4AD" w14:textId="77777777" w:rsidTr="001F5FD7">
        <w:trPr>
          <w:trHeight w:val="198"/>
        </w:trPr>
        <w:tc>
          <w:tcPr>
            <w:tcW w:w="1626" w:type="pct"/>
            <w:tcBorders>
              <w:top w:val="nil"/>
              <w:left w:val="nil"/>
              <w:bottom w:val="nil"/>
              <w:right w:val="nil"/>
            </w:tcBorders>
            <w:noWrap/>
            <w:vAlign w:val="center"/>
            <w:hideMark/>
          </w:tcPr>
          <w:p w14:paraId="15666202" w14:textId="77777777" w:rsidR="001F5FD7" w:rsidRPr="008952AE" w:rsidRDefault="001F5FD7" w:rsidP="001F5FD7">
            <w:pPr>
              <w:rPr>
                <w:rFonts w:ascii="Arial" w:hAnsi="Arial" w:cs="Arial"/>
                <w:color w:val="000000"/>
                <w:sz w:val="16"/>
                <w:szCs w:val="16"/>
              </w:rPr>
            </w:pPr>
            <w:r w:rsidRPr="008952AE">
              <w:rPr>
                <w:rFonts w:ascii="Arial" w:hAnsi="Arial" w:cs="Arial"/>
                <w:color w:val="000000"/>
                <w:sz w:val="16"/>
                <w:szCs w:val="16"/>
              </w:rPr>
              <w:t>Dividendos a pagar</w:t>
            </w:r>
          </w:p>
        </w:tc>
        <w:tc>
          <w:tcPr>
            <w:tcW w:w="657" w:type="pct"/>
            <w:tcBorders>
              <w:top w:val="nil"/>
              <w:left w:val="nil"/>
              <w:bottom w:val="nil"/>
              <w:right w:val="nil"/>
            </w:tcBorders>
            <w:noWrap/>
            <w:vAlign w:val="center"/>
            <w:hideMark/>
          </w:tcPr>
          <w:p w14:paraId="13CAAEBC" w14:textId="696C61AD" w:rsidR="001F5FD7" w:rsidRPr="008952AE" w:rsidRDefault="001F5FD7" w:rsidP="001F5FD7">
            <w:pPr>
              <w:jc w:val="right"/>
              <w:rPr>
                <w:rFonts w:ascii="Arial" w:hAnsi="Arial" w:cs="Arial"/>
                <w:color w:val="000000"/>
                <w:sz w:val="16"/>
                <w:szCs w:val="16"/>
              </w:rPr>
            </w:pPr>
            <w:r w:rsidRPr="008952AE">
              <w:rPr>
                <w:rFonts w:ascii="Arial" w:hAnsi="Arial" w:cs="Arial"/>
                <w:color w:val="000000"/>
                <w:sz w:val="16"/>
                <w:szCs w:val="16"/>
              </w:rPr>
              <w:t>192.501</w:t>
            </w:r>
          </w:p>
        </w:tc>
        <w:tc>
          <w:tcPr>
            <w:tcW w:w="143" w:type="pct"/>
            <w:tcBorders>
              <w:top w:val="nil"/>
              <w:left w:val="nil"/>
              <w:bottom w:val="nil"/>
              <w:right w:val="nil"/>
            </w:tcBorders>
            <w:noWrap/>
            <w:vAlign w:val="center"/>
            <w:hideMark/>
          </w:tcPr>
          <w:p w14:paraId="619E2B20" w14:textId="77777777" w:rsidR="001F5FD7" w:rsidRPr="008952AE" w:rsidRDefault="001F5FD7" w:rsidP="001F5FD7">
            <w:pPr>
              <w:jc w:val="right"/>
              <w:rPr>
                <w:rFonts w:ascii="Arial" w:hAnsi="Arial" w:cs="Arial"/>
                <w:color w:val="000000"/>
                <w:sz w:val="16"/>
                <w:szCs w:val="16"/>
              </w:rPr>
            </w:pPr>
          </w:p>
        </w:tc>
        <w:tc>
          <w:tcPr>
            <w:tcW w:w="811" w:type="pct"/>
            <w:tcBorders>
              <w:top w:val="nil"/>
              <w:left w:val="nil"/>
              <w:bottom w:val="nil"/>
              <w:right w:val="nil"/>
            </w:tcBorders>
            <w:noWrap/>
            <w:vAlign w:val="center"/>
            <w:hideMark/>
          </w:tcPr>
          <w:p w14:paraId="0BE959BF" w14:textId="487F1FB9" w:rsidR="001F5FD7" w:rsidRPr="008952AE" w:rsidRDefault="001F5FD7" w:rsidP="001F5FD7">
            <w:pPr>
              <w:jc w:val="right"/>
              <w:rPr>
                <w:rFonts w:ascii="Arial" w:hAnsi="Arial" w:cs="Arial"/>
                <w:color w:val="000000"/>
                <w:sz w:val="16"/>
                <w:szCs w:val="16"/>
              </w:rPr>
            </w:pPr>
            <w:r w:rsidRPr="008952AE">
              <w:rPr>
                <w:rFonts w:ascii="Arial" w:hAnsi="Arial" w:cs="Arial"/>
                <w:color w:val="000000"/>
                <w:sz w:val="16"/>
                <w:szCs w:val="16"/>
              </w:rPr>
              <w:t>-</w:t>
            </w:r>
          </w:p>
        </w:tc>
        <w:tc>
          <w:tcPr>
            <w:tcW w:w="143" w:type="pct"/>
            <w:tcBorders>
              <w:top w:val="nil"/>
              <w:left w:val="nil"/>
              <w:bottom w:val="nil"/>
              <w:right w:val="nil"/>
            </w:tcBorders>
            <w:noWrap/>
            <w:vAlign w:val="center"/>
            <w:hideMark/>
          </w:tcPr>
          <w:p w14:paraId="1224B62D" w14:textId="77777777" w:rsidR="001F5FD7" w:rsidRPr="008952AE" w:rsidRDefault="001F5FD7" w:rsidP="001F5FD7">
            <w:pPr>
              <w:jc w:val="right"/>
              <w:rPr>
                <w:rFonts w:ascii="Arial" w:hAnsi="Arial" w:cs="Arial"/>
                <w:color w:val="000000"/>
                <w:sz w:val="16"/>
                <w:szCs w:val="16"/>
              </w:rPr>
            </w:pPr>
          </w:p>
        </w:tc>
        <w:tc>
          <w:tcPr>
            <w:tcW w:w="657" w:type="pct"/>
            <w:tcBorders>
              <w:top w:val="nil"/>
              <w:left w:val="nil"/>
              <w:bottom w:val="nil"/>
              <w:right w:val="nil"/>
            </w:tcBorders>
            <w:noWrap/>
            <w:vAlign w:val="center"/>
            <w:hideMark/>
          </w:tcPr>
          <w:p w14:paraId="256DA242" w14:textId="0301D84C" w:rsidR="001F5FD7" w:rsidRPr="008952AE" w:rsidRDefault="001F5FD7" w:rsidP="001F5FD7">
            <w:pPr>
              <w:jc w:val="right"/>
              <w:rPr>
                <w:rFonts w:ascii="Arial" w:hAnsi="Arial" w:cs="Arial"/>
                <w:color w:val="000000"/>
                <w:sz w:val="16"/>
                <w:szCs w:val="16"/>
              </w:rPr>
            </w:pPr>
            <w:r w:rsidRPr="008952AE">
              <w:rPr>
                <w:rFonts w:ascii="Arial" w:hAnsi="Arial" w:cs="Arial"/>
                <w:color w:val="000000"/>
                <w:sz w:val="16"/>
                <w:szCs w:val="16"/>
              </w:rPr>
              <w:t>-</w:t>
            </w:r>
          </w:p>
        </w:tc>
        <w:tc>
          <w:tcPr>
            <w:tcW w:w="143" w:type="pct"/>
            <w:tcBorders>
              <w:top w:val="nil"/>
              <w:left w:val="nil"/>
              <w:bottom w:val="nil"/>
              <w:right w:val="nil"/>
            </w:tcBorders>
            <w:noWrap/>
            <w:vAlign w:val="center"/>
            <w:hideMark/>
          </w:tcPr>
          <w:p w14:paraId="79F68382" w14:textId="77777777" w:rsidR="001F5FD7" w:rsidRPr="008952AE" w:rsidRDefault="001F5FD7" w:rsidP="001F5FD7">
            <w:pPr>
              <w:jc w:val="right"/>
              <w:rPr>
                <w:rFonts w:ascii="Arial" w:hAnsi="Arial" w:cs="Arial"/>
                <w:color w:val="000000"/>
                <w:sz w:val="16"/>
                <w:szCs w:val="16"/>
              </w:rPr>
            </w:pPr>
          </w:p>
        </w:tc>
        <w:tc>
          <w:tcPr>
            <w:tcW w:w="821" w:type="pct"/>
            <w:tcBorders>
              <w:top w:val="nil"/>
              <w:left w:val="nil"/>
              <w:bottom w:val="nil"/>
              <w:right w:val="nil"/>
            </w:tcBorders>
            <w:noWrap/>
            <w:vAlign w:val="center"/>
            <w:hideMark/>
          </w:tcPr>
          <w:p w14:paraId="012001A6" w14:textId="54DF7D35" w:rsidR="001F5FD7" w:rsidRPr="008952AE" w:rsidRDefault="001F5FD7" w:rsidP="001F5FD7">
            <w:pPr>
              <w:jc w:val="right"/>
              <w:rPr>
                <w:rFonts w:ascii="Arial" w:hAnsi="Arial" w:cs="Arial"/>
                <w:color w:val="000000"/>
                <w:sz w:val="16"/>
                <w:szCs w:val="16"/>
              </w:rPr>
            </w:pPr>
            <w:r w:rsidRPr="008952AE">
              <w:rPr>
                <w:rFonts w:ascii="Arial" w:hAnsi="Arial" w:cs="Arial"/>
                <w:color w:val="000000"/>
                <w:sz w:val="16"/>
                <w:szCs w:val="16"/>
              </w:rPr>
              <w:t>-</w:t>
            </w:r>
          </w:p>
        </w:tc>
      </w:tr>
      <w:tr w:rsidR="001F5FD7" w:rsidRPr="008952AE" w14:paraId="0E37983C" w14:textId="77777777" w:rsidTr="001F5FD7">
        <w:trPr>
          <w:trHeight w:val="198"/>
        </w:trPr>
        <w:tc>
          <w:tcPr>
            <w:tcW w:w="1626" w:type="pct"/>
            <w:tcBorders>
              <w:top w:val="nil"/>
              <w:left w:val="nil"/>
              <w:bottom w:val="nil"/>
              <w:right w:val="nil"/>
            </w:tcBorders>
            <w:shd w:val="clear" w:color="000000" w:fill="FFFFFF"/>
            <w:noWrap/>
            <w:vAlign w:val="center"/>
            <w:hideMark/>
          </w:tcPr>
          <w:p w14:paraId="4E16739B" w14:textId="77777777" w:rsidR="001F5FD7" w:rsidRPr="008952AE" w:rsidRDefault="001F5FD7" w:rsidP="001F5FD7">
            <w:pPr>
              <w:rPr>
                <w:rFonts w:ascii="Arial" w:hAnsi="Arial" w:cs="Arial"/>
                <w:color w:val="000000"/>
                <w:sz w:val="16"/>
                <w:szCs w:val="16"/>
              </w:rPr>
            </w:pPr>
            <w:r w:rsidRPr="008952AE">
              <w:rPr>
                <w:rFonts w:ascii="Arial" w:hAnsi="Arial" w:cs="Arial"/>
                <w:color w:val="000000"/>
                <w:sz w:val="16"/>
                <w:szCs w:val="16"/>
              </w:rPr>
              <w:t> </w:t>
            </w:r>
          </w:p>
        </w:tc>
        <w:tc>
          <w:tcPr>
            <w:tcW w:w="657" w:type="pct"/>
            <w:tcBorders>
              <w:top w:val="nil"/>
              <w:left w:val="nil"/>
              <w:bottom w:val="nil"/>
              <w:right w:val="nil"/>
            </w:tcBorders>
            <w:noWrap/>
            <w:vAlign w:val="center"/>
            <w:hideMark/>
          </w:tcPr>
          <w:p w14:paraId="4E5DCFAF" w14:textId="77777777" w:rsidR="001F5FD7" w:rsidRPr="008952AE" w:rsidRDefault="001F5FD7" w:rsidP="001F5FD7">
            <w:pPr>
              <w:jc w:val="right"/>
              <w:rPr>
                <w:rFonts w:ascii="Arial" w:hAnsi="Arial" w:cs="Arial"/>
                <w:color w:val="000000"/>
                <w:sz w:val="16"/>
                <w:szCs w:val="16"/>
              </w:rPr>
            </w:pPr>
          </w:p>
        </w:tc>
        <w:tc>
          <w:tcPr>
            <w:tcW w:w="143" w:type="pct"/>
            <w:tcBorders>
              <w:top w:val="nil"/>
              <w:left w:val="nil"/>
              <w:bottom w:val="nil"/>
              <w:right w:val="nil"/>
            </w:tcBorders>
            <w:noWrap/>
            <w:vAlign w:val="center"/>
            <w:hideMark/>
          </w:tcPr>
          <w:p w14:paraId="7FF54643" w14:textId="77777777" w:rsidR="001F5FD7" w:rsidRPr="008952AE" w:rsidRDefault="001F5FD7" w:rsidP="001F5FD7">
            <w:pPr>
              <w:jc w:val="right"/>
              <w:rPr>
                <w:rFonts w:ascii="Arial" w:hAnsi="Arial" w:cs="Arial"/>
                <w:sz w:val="16"/>
                <w:szCs w:val="16"/>
              </w:rPr>
            </w:pPr>
          </w:p>
        </w:tc>
        <w:tc>
          <w:tcPr>
            <w:tcW w:w="811" w:type="pct"/>
            <w:tcBorders>
              <w:top w:val="nil"/>
              <w:left w:val="nil"/>
              <w:bottom w:val="nil"/>
              <w:right w:val="nil"/>
            </w:tcBorders>
            <w:noWrap/>
            <w:vAlign w:val="center"/>
            <w:hideMark/>
          </w:tcPr>
          <w:p w14:paraId="7F95626F" w14:textId="77777777" w:rsidR="001F5FD7" w:rsidRPr="008952AE" w:rsidRDefault="001F5FD7" w:rsidP="001F5FD7">
            <w:pPr>
              <w:jc w:val="right"/>
              <w:rPr>
                <w:rFonts w:ascii="Arial" w:hAnsi="Arial" w:cs="Arial"/>
                <w:sz w:val="16"/>
                <w:szCs w:val="16"/>
              </w:rPr>
            </w:pPr>
          </w:p>
        </w:tc>
        <w:tc>
          <w:tcPr>
            <w:tcW w:w="143" w:type="pct"/>
            <w:tcBorders>
              <w:top w:val="nil"/>
              <w:left w:val="nil"/>
              <w:bottom w:val="nil"/>
              <w:right w:val="nil"/>
            </w:tcBorders>
            <w:noWrap/>
            <w:vAlign w:val="center"/>
            <w:hideMark/>
          </w:tcPr>
          <w:p w14:paraId="20EE4452" w14:textId="77777777" w:rsidR="001F5FD7" w:rsidRPr="008952AE" w:rsidRDefault="001F5FD7" w:rsidP="001F5FD7">
            <w:pPr>
              <w:jc w:val="right"/>
              <w:rPr>
                <w:rFonts w:ascii="Arial" w:hAnsi="Arial" w:cs="Arial"/>
                <w:sz w:val="16"/>
                <w:szCs w:val="16"/>
              </w:rPr>
            </w:pPr>
          </w:p>
        </w:tc>
        <w:tc>
          <w:tcPr>
            <w:tcW w:w="657" w:type="pct"/>
            <w:tcBorders>
              <w:top w:val="nil"/>
              <w:left w:val="nil"/>
              <w:bottom w:val="nil"/>
              <w:right w:val="nil"/>
            </w:tcBorders>
            <w:noWrap/>
            <w:vAlign w:val="center"/>
            <w:hideMark/>
          </w:tcPr>
          <w:p w14:paraId="6FBFCB56" w14:textId="77777777" w:rsidR="001F5FD7" w:rsidRPr="008952AE" w:rsidRDefault="001F5FD7" w:rsidP="001F5FD7">
            <w:pPr>
              <w:jc w:val="right"/>
              <w:rPr>
                <w:rFonts w:ascii="Arial" w:hAnsi="Arial" w:cs="Arial"/>
                <w:sz w:val="16"/>
                <w:szCs w:val="16"/>
              </w:rPr>
            </w:pPr>
          </w:p>
        </w:tc>
        <w:tc>
          <w:tcPr>
            <w:tcW w:w="143" w:type="pct"/>
            <w:tcBorders>
              <w:top w:val="nil"/>
              <w:left w:val="nil"/>
              <w:bottom w:val="nil"/>
              <w:right w:val="nil"/>
            </w:tcBorders>
            <w:noWrap/>
            <w:vAlign w:val="center"/>
            <w:hideMark/>
          </w:tcPr>
          <w:p w14:paraId="2BE8A25F" w14:textId="77777777" w:rsidR="001F5FD7" w:rsidRPr="008952AE" w:rsidRDefault="001F5FD7" w:rsidP="001F5FD7">
            <w:pPr>
              <w:jc w:val="right"/>
              <w:rPr>
                <w:rFonts w:ascii="Arial" w:hAnsi="Arial" w:cs="Arial"/>
                <w:sz w:val="16"/>
                <w:szCs w:val="16"/>
              </w:rPr>
            </w:pPr>
          </w:p>
        </w:tc>
        <w:tc>
          <w:tcPr>
            <w:tcW w:w="821" w:type="pct"/>
            <w:tcBorders>
              <w:top w:val="nil"/>
              <w:left w:val="nil"/>
              <w:bottom w:val="nil"/>
              <w:right w:val="nil"/>
            </w:tcBorders>
            <w:noWrap/>
            <w:vAlign w:val="center"/>
            <w:hideMark/>
          </w:tcPr>
          <w:p w14:paraId="16A9E15E" w14:textId="77777777" w:rsidR="001F5FD7" w:rsidRPr="008952AE" w:rsidRDefault="001F5FD7" w:rsidP="001F5FD7">
            <w:pPr>
              <w:jc w:val="right"/>
              <w:rPr>
                <w:rFonts w:ascii="Arial" w:hAnsi="Arial" w:cs="Arial"/>
                <w:sz w:val="16"/>
                <w:szCs w:val="16"/>
              </w:rPr>
            </w:pPr>
          </w:p>
        </w:tc>
      </w:tr>
      <w:tr w:rsidR="001F5FD7" w:rsidRPr="008952AE" w14:paraId="70107342" w14:textId="77777777" w:rsidTr="001F5FD7">
        <w:trPr>
          <w:trHeight w:val="198"/>
        </w:trPr>
        <w:tc>
          <w:tcPr>
            <w:tcW w:w="1626" w:type="pct"/>
            <w:tcBorders>
              <w:top w:val="nil"/>
              <w:left w:val="nil"/>
              <w:bottom w:val="nil"/>
              <w:right w:val="nil"/>
            </w:tcBorders>
            <w:shd w:val="clear" w:color="000000" w:fill="FFFFFF"/>
            <w:noWrap/>
            <w:vAlign w:val="center"/>
            <w:hideMark/>
          </w:tcPr>
          <w:p w14:paraId="05D7FB69" w14:textId="77777777" w:rsidR="001F5FD7" w:rsidRPr="008952AE" w:rsidRDefault="001F5FD7" w:rsidP="001F5FD7">
            <w:pPr>
              <w:rPr>
                <w:rFonts w:ascii="Arial" w:hAnsi="Arial" w:cs="Arial"/>
                <w:b/>
                <w:bCs/>
                <w:color w:val="000000"/>
                <w:sz w:val="16"/>
                <w:szCs w:val="16"/>
              </w:rPr>
            </w:pPr>
            <w:r w:rsidRPr="008952AE">
              <w:rPr>
                <w:rFonts w:ascii="Arial" w:hAnsi="Arial" w:cs="Arial"/>
                <w:b/>
                <w:bCs/>
                <w:color w:val="000000"/>
                <w:sz w:val="16"/>
                <w:szCs w:val="16"/>
              </w:rPr>
              <w:t>Em 31 de dezembro de 2025</w:t>
            </w:r>
          </w:p>
        </w:tc>
        <w:tc>
          <w:tcPr>
            <w:tcW w:w="657" w:type="pct"/>
            <w:tcBorders>
              <w:top w:val="nil"/>
              <w:left w:val="nil"/>
              <w:bottom w:val="nil"/>
              <w:right w:val="nil"/>
            </w:tcBorders>
            <w:noWrap/>
            <w:vAlign w:val="center"/>
            <w:hideMark/>
          </w:tcPr>
          <w:p w14:paraId="49D494CE" w14:textId="77777777" w:rsidR="001F5FD7" w:rsidRPr="008952AE" w:rsidRDefault="001F5FD7" w:rsidP="001F5FD7">
            <w:pPr>
              <w:jc w:val="right"/>
              <w:rPr>
                <w:rFonts w:ascii="Arial" w:hAnsi="Arial" w:cs="Arial"/>
                <w:b/>
                <w:bCs/>
                <w:color w:val="000000"/>
                <w:sz w:val="16"/>
                <w:szCs w:val="16"/>
              </w:rPr>
            </w:pPr>
          </w:p>
        </w:tc>
        <w:tc>
          <w:tcPr>
            <w:tcW w:w="143" w:type="pct"/>
            <w:tcBorders>
              <w:top w:val="nil"/>
              <w:left w:val="nil"/>
              <w:bottom w:val="nil"/>
              <w:right w:val="nil"/>
            </w:tcBorders>
            <w:noWrap/>
            <w:vAlign w:val="center"/>
            <w:hideMark/>
          </w:tcPr>
          <w:p w14:paraId="7B5D7C5F" w14:textId="77777777" w:rsidR="001F5FD7" w:rsidRPr="008952AE" w:rsidRDefault="001F5FD7" w:rsidP="001F5FD7">
            <w:pPr>
              <w:jc w:val="right"/>
              <w:rPr>
                <w:rFonts w:ascii="Arial" w:hAnsi="Arial" w:cs="Arial"/>
                <w:sz w:val="16"/>
                <w:szCs w:val="16"/>
              </w:rPr>
            </w:pPr>
          </w:p>
        </w:tc>
        <w:tc>
          <w:tcPr>
            <w:tcW w:w="811" w:type="pct"/>
            <w:tcBorders>
              <w:top w:val="nil"/>
              <w:left w:val="nil"/>
              <w:bottom w:val="nil"/>
              <w:right w:val="nil"/>
            </w:tcBorders>
            <w:noWrap/>
            <w:vAlign w:val="center"/>
            <w:hideMark/>
          </w:tcPr>
          <w:p w14:paraId="4C794B09" w14:textId="77777777" w:rsidR="001F5FD7" w:rsidRPr="008952AE" w:rsidRDefault="001F5FD7" w:rsidP="001F5FD7">
            <w:pPr>
              <w:jc w:val="right"/>
              <w:rPr>
                <w:rFonts w:ascii="Arial" w:hAnsi="Arial" w:cs="Arial"/>
                <w:sz w:val="16"/>
                <w:szCs w:val="16"/>
              </w:rPr>
            </w:pPr>
          </w:p>
        </w:tc>
        <w:tc>
          <w:tcPr>
            <w:tcW w:w="143" w:type="pct"/>
            <w:tcBorders>
              <w:top w:val="nil"/>
              <w:left w:val="nil"/>
              <w:bottom w:val="nil"/>
              <w:right w:val="nil"/>
            </w:tcBorders>
            <w:noWrap/>
            <w:vAlign w:val="center"/>
            <w:hideMark/>
          </w:tcPr>
          <w:p w14:paraId="6440824B" w14:textId="77777777" w:rsidR="001F5FD7" w:rsidRPr="008952AE" w:rsidRDefault="001F5FD7" w:rsidP="001F5FD7">
            <w:pPr>
              <w:jc w:val="right"/>
              <w:rPr>
                <w:rFonts w:ascii="Arial" w:hAnsi="Arial" w:cs="Arial"/>
                <w:sz w:val="16"/>
                <w:szCs w:val="16"/>
              </w:rPr>
            </w:pPr>
          </w:p>
        </w:tc>
        <w:tc>
          <w:tcPr>
            <w:tcW w:w="657" w:type="pct"/>
            <w:tcBorders>
              <w:top w:val="nil"/>
              <w:left w:val="nil"/>
              <w:bottom w:val="nil"/>
              <w:right w:val="nil"/>
            </w:tcBorders>
            <w:noWrap/>
            <w:vAlign w:val="center"/>
            <w:hideMark/>
          </w:tcPr>
          <w:p w14:paraId="19D351E9" w14:textId="77777777" w:rsidR="001F5FD7" w:rsidRPr="008952AE" w:rsidRDefault="001F5FD7" w:rsidP="001F5FD7">
            <w:pPr>
              <w:jc w:val="right"/>
              <w:rPr>
                <w:rFonts w:ascii="Arial" w:hAnsi="Arial" w:cs="Arial"/>
                <w:sz w:val="16"/>
                <w:szCs w:val="16"/>
              </w:rPr>
            </w:pPr>
          </w:p>
        </w:tc>
        <w:tc>
          <w:tcPr>
            <w:tcW w:w="143" w:type="pct"/>
            <w:tcBorders>
              <w:top w:val="nil"/>
              <w:left w:val="nil"/>
              <w:bottom w:val="nil"/>
              <w:right w:val="nil"/>
            </w:tcBorders>
            <w:noWrap/>
            <w:vAlign w:val="center"/>
            <w:hideMark/>
          </w:tcPr>
          <w:p w14:paraId="5AFA293D" w14:textId="77777777" w:rsidR="001F5FD7" w:rsidRPr="008952AE" w:rsidRDefault="001F5FD7" w:rsidP="001F5FD7">
            <w:pPr>
              <w:jc w:val="right"/>
              <w:rPr>
                <w:rFonts w:ascii="Arial" w:hAnsi="Arial" w:cs="Arial"/>
                <w:sz w:val="16"/>
                <w:szCs w:val="16"/>
              </w:rPr>
            </w:pPr>
          </w:p>
        </w:tc>
        <w:tc>
          <w:tcPr>
            <w:tcW w:w="821" w:type="pct"/>
            <w:tcBorders>
              <w:top w:val="nil"/>
              <w:left w:val="nil"/>
              <w:bottom w:val="nil"/>
              <w:right w:val="nil"/>
            </w:tcBorders>
            <w:noWrap/>
            <w:vAlign w:val="center"/>
            <w:hideMark/>
          </w:tcPr>
          <w:p w14:paraId="4A0D01F2" w14:textId="77777777" w:rsidR="001F5FD7" w:rsidRPr="008952AE" w:rsidRDefault="001F5FD7" w:rsidP="001F5FD7">
            <w:pPr>
              <w:jc w:val="right"/>
              <w:rPr>
                <w:rFonts w:ascii="Arial" w:hAnsi="Arial" w:cs="Arial"/>
                <w:sz w:val="16"/>
                <w:szCs w:val="16"/>
              </w:rPr>
            </w:pPr>
          </w:p>
        </w:tc>
      </w:tr>
      <w:tr w:rsidR="001F5FD7" w:rsidRPr="008952AE" w14:paraId="135B5739" w14:textId="77777777" w:rsidTr="001F5FD7">
        <w:trPr>
          <w:trHeight w:val="198"/>
        </w:trPr>
        <w:tc>
          <w:tcPr>
            <w:tcW w:w="1626" w:type="pct"/>
            <w:tcBorders>
              <w:top w:val="nil"/>
              <w:left w:val="nil"/>
              <w:bottom w:val="nil"/>
              <w:right w:val="nil"/>
            </w:tcBorders>
            <w:shd w:val="clear" w:color="000000" w:fill="FFFFFF"/>
            <w:noWrap/>
            <w:vAlign w:val="center"/>
            <w:hideMark/>
          </w:tcPr>
          <w:p w14:paraId="42229CB8" w14:textId="77777777" w:rsidR="001F5FD7" w:rsidRPr="008952AE" w:rsidRDefault="001F5FD7" w:rsidP="001F5FD7">
            <w:pPr>
              <w:rPr>
                <w:rFonts w:ascii="Arial" w:hAnsi="Arial" w:cs="Arial"/>
                <w:color w:val="000000"/>
                <w:sz w:val="16"/>
                <w:szCs w:val="16"/>
              </w:rPr>
            </w:pPr>
            <w:r w:rsidRPr="008952AE">
              <w:rPr>
                <w:rFonts w:ascii="Arial" w:hAnsi="Arial" w:cs="Arial"/>
                <w:color w:val="000000"/>
                <w:sz w:val="16"/>
                <w:szCs w:val="16"/>
              </w:rPr>
              <w:t>Contas a pagar</w:t>
            </w:r>
          </w:p>
        </w:tc>
        <w:tc>
          <w:tcPr>
            <w:tcW w:w="657" w:type="pct"/>
            <w:tcBorders>
              <w:top w:val="nil"/>
              <w:left w:val="nil"/>
              <w:bottom w:val="nil"/>
              <w:right w:val="nil"/>
            </w:tcBorders>
            <w:noWrap/>
            <w:vAlign w:val="center"/>
            <w:hideMark/>
          </w:tcPr>
          <w:p w14:paraId="44E30E7E" w14:textId="257C0E1A" w:rsidR="001F5FD7" w:rsidRPr="008952AE" w:rsidRDefault="001F5FD7" w:rsidP="001F5FD7">
            <w:pPr>
              <w:jc w:val="right"/>
              <w:rPr>
                <w:rFonts w:ascii="Arial" w:hAnsi="Arial" w:cs="Arial"/>
                <w:color w:val="000000"/>
                <w:sz w:val="16"/>
                <w:szCs w:val="16"/>
              </w:rPr>
            </w:pPr>
            <w:r w:rsidRPr="008952AE">
              <w:rPr>
                <w:rFonts w:ascii="Arial" w:hAnsi="Arial" w:cs="Arial"/>
                <w:color w:val="000000"/>
                <w:sz w:val="16"/>
                <w:szCs w:val="16"/>
              </w:rPr>
              <w:t>814.217</w:t>
            </w:r>
          </w:p>
        </w:tc>
        <w:tc>
          <w:tcPr>
            <w:tcW w:w="143" w:type="pct"/>
            <w:tcBorders>
              <w:top w:val="nil"/>
              <w:left w:val="nil"/>
              <w:bottom w:val="nil"/>
              <w:right w:val="nil"/>
            </w:tcBorders>
            <w:noWrap/>
            <w:vAlign w:val="center"/>
            <w:hideMark/>
          </w:tcPr>
          <w:p w14:paraId="55AFD4D5" w14:textId="77777777" w:rsidR="001F5FD7" w:rsidRPr="008952AE" w:rsidRDefault="001F5FD7" w:rsidP="001F5FD7">
            <w:pPr>
              <w:jc w:val="right"/>
              <w:rPr>
                <w:rFonts w:ascii="Arial" w:hAnsi="Arial" w:cs="Arial"/>
                <w:color w:val="000000"/>
                <w:sz w:val="16"/>
                <w:szCs w:val="16"/>
              </w:rPr>
            </w:pPr>
          </w:p>
        </w:tc>
        <w:tc>
          <w:tcPr>
            <w:tcW w:w="811" w:type="pct"/>
            <w:tcBorders>
              <w:top w:val="nil"/>
              <w:left w:val="nil"/>
              <w:bottom w:val="nil"/>
              <w:right w:val="nil"/>
            </w:tcBorders>
            <w:noWrap/>
            <w:vAlign w:val="center"/>
            <w:hideMark/>
          </w:tcPr>
          <w:p w14:paraId="5584E025" w14:textId="5D4583DA" w:rsidR="001F5FD7" w:rsidRPr="008952AE" w:rsidRDefault="001F5FD7" w:rsidP="001F5FD7">
            <w:pPr>
              <w:jc w:val="right"/>
              <w:rPr>
                <w:rFonts w:ascii="Arial" w:hAnsi="Arial" w:cs="Arial"/>
                <w:color w:val="000000"/>
                <w:sz w:val="16"/>
                <w:szCs w:val="16"/>
              </w:rPr>
            </w:pPr>
            <w:r w:rsidRPr="008952AE">
              <w:rPr>
                <w:rFonts w:ascii="Arial" w:hAnsi="Arial" w:cs="Arial"/>
                <w:color w:val="000000"/>
                <w:sz w:val="16"/>
                <w:szCs w:val="16"/>
              </w:rPr>
              <w:t>-</w:t>
            </w:r>
          </w:p>
        </w:tc>
        <w:tc>
          <w:tcPr>
            <w:tcW w:w="143" w:type="pct"/>
            <w:tcBorders>
              <w:top w:val="nil"/>
              <w:left w:val="nil"/>
              <w:bottom w:val="nil"/>
              <w:right w:val="nil"/>
            </w:tcBorders>
            <w:noWrap/>
            <w:vAlign w:val="center"/>
            <w:hideMark/>
          </w:tcPr>
          <w:p w14:paraId="6597D371" w14:textId="77777777" w:rsidR="001F5FD7" w:rsidRPr="008952AE" w:rsidRDefault="001F5FD7" w:rsidP="001F5FD7">
            <w:pPr>
              <w:jc w:val="right"/>
              <w:rPr>
                <w:rFonts w:ascii="Arial" w:hAnsi="Arial" w:cs="Arial"/>
                <w:color w:val="000000"/>
                <w:sz w:val="16"/>
                <w:szCs w:val="16"/>
              </w:rPr>
            </w:pPr>
          </w:p>
        </w:tc>
        <w:tc>
          <w:tcPr>
            <w:tcW w:w="657" w:type="pct"/>
            <w:tcBorders>
              <w:top w:val="nil"/>
              <w:left w:val="nil"/>
              <w:bottom w:val="nil"/>
              <w:right w:val="nil"/>
            </w:tcBorders>
            <w:noWrap/>
            <w:vAlign w:val="center"/>
            <w:hideMark/>
          </w:tcPr>
          <w:p w14:paraId="0C977464" w14:textId="55BD0AB8" w:rsidR="001F5FD7" w:rsidRPr="008952AE" w:rsidRDefault="001F5FD7" w:rsidP="001F5FD7">
            <w:pPr>
              <w:jc w:val="right"/>
              <w:rPr>
                <w:rFonts w:ascii="Arial" w:hAnsi="Arial" w:cs="Arial"/>
                <w:color w:val="000000"/>
                <w:sz w:val="16"/>
                <w:szCs w:val="16"/>
              </w:rPr>
            </w:pPr>
            <w:r w:rsidRPr="008952AE">
              <w:rPr>
                <w:rFonts w:ascii="Arial" w:hAnsi="Arial" w:cs="Arial"/>
                <w:color w:val="000000"/>
                <w:sz w:val="16"/>
                <w:szCs w:val="16"/>
              </w:rPr>
              <w:t>-</w:t>
            </w:r>
          </w:p>
        </w:tc>
        <w:tc>
          <w:tcPr>
            <w:tcW w:w="143" w:type="pct"/>
            <w:tcBorders>
              <w:top w:val="nil"/>
              <w:left w:val="nil"/>
              <w:bottom w:val="nil"/>
              <w:right w:val="nil"/>
            </w:tcBorders>
            <w:noWrap/>
            <w:vAlign w:val="center"/>
            <w:hideMark/>
          </w:tcPr>
          <w:p w14:paraId="2958C7BE" w14:textId="77777777" w:rsidR="001F5FD7" w:rsidRPr="008952AE" w:rsidRDefault="001F5FD7" w:rsidP="001F5FD7">
            <w:pPr>
              <w:jc w:val="right"/>
              <w:rPr>
                <w:rFonts w:ascii="Arial" w:hAnsi="Arial" w:cs="Arial"/>
                <w:color w:val="000000"/>
                <w:sz w:val="16"/>
                <w:szCs w:val="16"/>
              </w:rPr>
            </w:pPr>
          </w:p>
        </w:tc>
        <w:tc>
          <w:tcPr>
            <w:tcW w:w="821" w:type="pct"/>
            <w:tcBorders>
              <w:top w:val="nil"/>
              <w:left w:val="nil"/>
              <w:bottom w:val="nil"/>
              <w:right w:val="nil"/>
            </w:tcBorders>
            <w:noWrap/>
            <w:vAlign w:val="center"/>
            <w:hideMark/>
          </w:tcPr>
          <w:p w14:paraId="4DF38C54" w14:textId="2E34ED5C" w:rsidR="001F5FD7" w:rsidRPr="008952AE" w:rsidRDefault="001F5FD7" w:rsidP="001F5FD7">
            <w:pPr>
              <w:jc w:val="right"/>
              <w:rPr>
                <w:rFonts w:ascii="Arial" w:hAnsi="Arial" w:cs="Arial"/>
                <w:color w:val="000000"/>
                <w:sz w:val="16"/>
                <w:szCs w:val="16"/>
              </w:rPr>
            </w:pPr>
            <w:r w:rsidRPr="008952AE">
              <w:rPr>
                <w:rFonts w:ascii="Arial" w:hAnsi="Arial" w:cs="Arial"/>
                <w:color w:val="000000"/>
                <w:sz w:val="16"/>
                <w:szCs w:val="16"/>
              </w:rPr>
              <w:t>-</w:t>
            </w:r>
          </w:p>
        </w:tc>
      </w:tr>
      <w:tr w:rsidR="001F5FD7" w:rsidRPr="008952AE" w14:paraId="75B0760A" w14:textId="77777777" w:rsidTr="001F5FD7">
        <w:trPr>
          <w:trHeight w:val="198"/>
        </w:trPr>
        <w:tc>
          <w:tcPr>
            <w:tcW w:w="1626" w:type="pct"/>
            <w:tcBorders>
              <w:top w:val="nil"/>
              <w:left w:val="nil"/>
              <w:bottom w:val="nil"/>
              <w:right w:val="nil"/>
            </w:tcBorders>
            <w:shd w:val="clear" w:color="000000" w:fill="FFFFFF"/>
            <w:noWrap/>
            <w:vAlign w:val="center"/>
            <w:hideMark/>
          </w:tcPr>
          <w:p w14:paraId="322DDDFB" w14:textId="77777777" w:rsidR="001F5FD7" w:rsidRPr="008952AE" w:rsidRDefault="001F5FD7" w:rsidP="001F5FD7">
            <w:pPr>
              <w:rPr>
                <w:rFonts w:ascii="Arial" w:hAnsi="Arial" w:cs="Arial"/>
                <w:color w:val="000000"/>
                <w:sz w:val="16"/>
                <w:szCs w:val="16"/>
              </w:rPr>
            </w:pPr>
            <w:r w:rsidRPr="008952AE">
              <w:rPr>
                <w:rFonts w:ascii="Arial" w:hAnsi="Arial" w:cs="Arial"/>
                <w:color w:val="000000"/>
                <w:sz w:val="16"/>
                <w:szCs w:val="16"/>
              </w:rPr>
              <w:t>Adiantamentos recebidos</w:t>
            </w:r>
          </w:p>
        </w:tc>
        <w:tc>
          <w:tcPr>
            <w:tcW w:w="657" w:type="pct"/>
            <w:tcBorders>
              <w:top w:val="nil"/>
              <w:left w:val="nil"/>
              <w:bottom w:val="nil"/>
              <w:right w:val="nil"/>
            </w:tcBorders>
            <w:noWrap/>
            <w:vAlign w:val="center"/>
            <w:hideMark/>
          </w:tcPr>
          <w:p w14:paraId="24A9A979" w14:textId="145F8D96" w:rsidR="001F5FD7" w:rsidRPr="008952AE" w:rsidRDefault="001F5FD7" w:rsidP="001F5FD7">
            <w:pPr>
              <w:jc w:val="right"/>
              <w:rPr>
                <w:rFonts w:ascii="Arial" w:hAnsi="Arial" w:cs="Arial"/>
                <w:color w:val="000000"/>
                <w:sz w:val="16"/>
                <w:szCs w:val="16"/>
              </w:rPr>
            </w:pPr>
            <w:r w:rsidRPr="008952AE">
              <w:rPr>
                <w:rFonts w:ascii="Arial" w:hAnsi="Arial" w:cs="Arial"/>
                <w:color w:val="000000"/>
                <w:sz w:val="16"/>
                <w:szCs w:val="16"/>
              </w:rPr>
              <w:t>-</w:t>
            </w:r>
          </w:p>
        </w:tc>
        <w:tc>
          <w:tcPr>
            <w:tcW w:w="143" w:type="pct"/>
            <w:tcBorders>
              <w:top w:val="nil"/>
              <w:left w:val="nil"/>
              <w:bottom w:val="nil"/>
              <w:right w:val="nil"/>
            </w:tcBorders>
            <w:noWrap/>
            <w:vAlign w:val="center"/>
            <w:hideMark/>
          </w:tcPr>
          <w:p w14:paraId="1BD73EC8" w14:textId="77777777" w:rsidR="001F5FD7" w:rsidRPr="008952AE" w:rsidRDefault="001F5FD7" w:rsidP="001F5FD7">
            <w:pPr>
              <w:jc w:val="right"/>
              <w:rPr>
                <w:rFonts w:ascii="Arial" w:hAnsi="Arial" w:cs="Arial"/>
                <w:color w:val="000000"/>
                <w:sz w:val="16"/>
                <w:szCs w:val="16"/>
              </w:rPr>
            </w:pPr>
          </w:p>
        </w:tc>
        <w:tc>
          <w:tcPr>
            <w:tcW w:w="811" w:type="pct"/>
            <w:tcBorders>
              <w:top w:val="nil"/>
              <w:left w:val="nil"/>
              <w:bottom w:val="nil"/>
              <w:right w:val="nil"/>
            </w:tcBorders>
            <w:noWrap/>
            <w:vAlign w:val="center"/>
            <w:hideMark/>
          </w:tcPr>
          <w:p w14:paraId="2B903E7F" w14:textId="6318849C" w:rsidR="001F5FD7" w:rsidRPr="008952AE" w:rsidRDefault="001F5FD7" w:rsidP="001F5FD7">
            <w:pPr>
              <w:jc w:val="right"/>
              <w:rPr>
                <w:rFonts w:ascii="Arial" w:hAnsi="Arial" w:cs="Arial"/>
                <w:color w:val="000000"/>
                <w:sz w:val="16"/>
                <w:szCs w:val="16"/>
              </w:rPr>
            </w:pPr>
            <w:r w:rsidRPr="008952AE">
              <w:rPr>
                <w:rFonts w:ascii="Arial" w:hAnsi="Arial" w:cs="Arial"/>
                <w:color w:val="000000"/>
                <w:sz w:val="16"/>
                <w:szCs w:val="16"/>
              </w:rPr>
              <w:t>340.901</w:t>
            </w:r>
          </w:p>
        </w:tc>
        <w:tc>
          <w:tcPr>
            <w:tcW w:w="143" w:type="pct"/>
            <w:tcBorders>
              <w:top w:val="nil"/>
              <w:left w:val="nil"/>
              <w:bottom w:val="nil"/>
              <w:right w:val="nil"/>
            </w:tcBorders>
            <w:noWrap/>
            <w:vAlign w:val="center"/>
            <w:hideMark/>
          </w:tcPr>
          <w:p w14:paraId="57BA5EAF" w14:textId="77777777" w:rsidR="001F5FD7" w:rsidRPr="008952AE" w:rsidRDefault="001F5FD7" w:rsidP="001F5FD7">
            <w:pPr>
              <w:jc w:val="right"/>
              <w:rPr>
                <w:rFonts w:ascii="Arial" w:hAnsi="Arial" w:cs="Arial"/>
                <w:color w:val="000000"/>
                <w:sz w:val="16"/>
                <w:szCs w:val="16"/>
              </w:rPr>
            </w:pPr>
          </w:p>
        </w:tc>
        <w:tc>
          <w:tcPr>
            <w:tcW w:w="657" w:type="pct"/>
            <w:tcBorders>
              <w:top w:val="nil"/>
              <w:left w:val="nil"/>
              <w:bottom w:val="nil"/>
              <w:right w:val="nil"/>
            </w:tcBorders>
            <w:noWrap/>
            <w:vAlign w:val="center"/>
            <w:hideMark/>
          </w:tcPr>
          <w:p w14:paraId="23CF4388" w14:textId="74153477" w:rsidR="001F5FD7" w:rsidRPr="008952AE" w:rsidRDefault="001F5FD7" w:rsidP="001F5FD7">
            <w:pPr>
              <w:jc w:val="right"/>
              <w:rPr>
                <w:rFonts w:ascii="Arial" w:hAnsi="Arial" w:cs="Arial"/>
                <w:color w:val="000000"/>
                <w:sz w:val="16"/>
                <w:szCs w:val="16"/>
              </w:rPr>
            </w:pPr>
            <w:r w:rsidRPr="008952AE">
              <w:rPr>
                <w:rFonts w:ascii="Arial" w:hAnsi="Arial" w:cs="Arial"/>
                <w:color w:val="000000"/>
                <w:sz w:val="16"/>
                <w:szCs w:val="16"/>
              </w:rPr>
              <w:t>292.200</w:t>
            </w:r>
          </w:p>
        </w:tc>
        <w:tc>
          <w:tcPr>
            <w:tcW w:w="143" w:type="pct"/>
            <w:tcBorders>
              <w:top w:val="nil"/>
              <w:left w:val="nil"/>
              <w:bottom w:val="nil"/>
              <w:right w:val="nil"/>
            </w:tcBorders>
            <w:noWrap/>
            <w:vAlign w:val="center"/>
            <w:hideMark/>
          </w:tcPr>
          <w:p w14:paraId="615E77B8" w14:textId="77777777" w:rsidR="001F5FD7" w:rsidRPr="008952AE" w:rsidRDefault="001F5FD7" w:rsidP="001F5FD7">
            <w:pPr>
              <w:jc w:val="right"/>
              <w:rPr>
                <w:rFonts w:ascii="Arial" w:hAnsi="Arial" w:cs="Arial"/>
                <w:color w:val="000000"/>
                <w:sz w:val="16"/>
                <w:szCs w:val="16"/>
              </w:rPr>
            </w:pPr>
          </w:p>
        </w:tc>
        <w:tc>
          <w:tcPr>
            <w:tcW w:w="821" w:type="pct"/>
            <w:tcBorders>
              <w:top w:val="nil"/>
              <w:left w:val="nil"/>
              <w:bottom w:val="nil"/>
              <w:right w:val="nil"/>
            </w:tcBorders>
            <w:noWrap/>
            <w:vAlign w:val="center"/>
            <w:hideMark/>
          </w:tcPr>
          <w:p w14:paraId="0023BA58" w14:textId="33ECEEA3" w:rsidR="001F5FD7" w:rsidRPr="008952AE" w:rsidRDefault="001F5FD7" w:rsidP="001F5FD7">
            <w:pPr>
              <w:jc w:val="right"/>
              <w:rPr>
                <w:rFonts w:ascii="Arial" w:hAnsi="Arial" w:cs="Arial"/>
                <w:color w:val="000000"/>
                <w:sz w:val="16"/>
                <w:szCs w:val="16"/>
              </w:rPr>
            </w:pPr>
            <w:r w:rsidRPr="008952AE">
              <w:rPr>
                <w:rFonts w:ascii="Arial" w:hAnsi="Arial" w:cs="Arial"/>
                <w:color w:val="000000"/>
                <w:sz w:val="16"/>
                <w:szCs w:val="16"/>
              </w:rPr>
              <w:t>232.004</w:t>
            </w:r>
          </w:p>
        </w:tc>
      </w:tr>
      <w:tr w:rsidR="001F5FD7" w:rsidRPr="008952AE" w14:paraId="59097261" w14:textId="77777777" w:rsidTr="001F5FD7">
        <w:trPr>
          <w:trHeight w:val="198"/>
        </w:trPr>
        <w:tc>
          <w:tcPr>
            <w:tcW w:w="1626" w:type="pct"/>
            <w:tcBorders>
              <w:top w:val="nil"/>
              <w:left w:val="nil"/>
              <w:bottom w:val="nil"/>
              <w:right w:val="nil"/>
            </w:tcBorders>
            <w:noWrap/>
            <w:vAlign w:val="center"/>
            <w:hideMark/>
          </w:tcPr>
          <w:p w14:paraId="0DAD670E" w14:textId="77777777" w:rsidR="001F5FD7" w:rsidRPr="008952AE" w:rsidRDefault="001F5FD7" w:rsidP="001F5FD7">
            <w:pPr>
              <w:rPr>
                <w:rFonts w:ascii="Arial" w:hAnsi="Arial" w:cs="Arial"/>
                <w:color w:val="000000"/>
                <w:sz w:val="16"/>
                <w:szCs w:val="16"/>
              </w:rPr>
            </w:pPr>
            <w:r w:rsidRPr="008952AE">
              <w:rPr>
                <w:rFonts w:ascii="Arial" w:hAnsi="Arial" w:cs="Arial"/>
                <w:color w:val="000000"/>
                <w:sz w:val="16"/>
                <w:szCs w:val="16"/>
              </w:rPr>
              <w:t>Dividendos a pagar</w:t>
            </w:r>
          </w:p>
        </w:tc>
        <w:tc>
          <w:tcPr>
            <w:tcW w:w="657" w:type="pct"/>
            <w:tcBorders>
              <w:top w:val="nil"/>
              <w:left w:val="nil"/>
              <w:bottom w:val="nil"/>
              <w:right w:val="nil"/>
            </w:tcBorders>
            <w:noWrap/>
            <w:vAlign w:val="center"/>
            <w:hideMark/>
          </w:tcPr>
          <w:p w14:paraId="50574AE4" w14:textId="1C4D0B78" w:rsidR="001F5FD7" w:rsidRPr="008952AE" w:rsidRDefault="001F5FD7" w:rsidP="001F5FD7">
            <w:pPr>
              <w:jc w:val="right"/>
              <w:rPr>
                <w:rFonts w:ascii="Arial" w:hAnsi="Arial" w:cs="Arial"/>
                <w:color w:val="000000"/>
                <w:sz w:val="16"/>
                <w:szCs w:val="16"/>
              </w:rPr>
            </w:pPr>
            <w:r w:rsidRPr="008952AE">
              <w:rPr>
                <w:rFonts w:ascii="Arial" w:hAnsi="Arial" w:cs="Arial"/>
                <w:color w:val="000000"/>
                <w:sz w:val="16"/>
                <w:szCs w:val="16"/>
              </w:rPr>
              <w:t>784.481</w:t>
            </w:r>
          </w:p>
        </w:tc>
        <w:tc>
          <w:tcPr>
            <w:tcW w:w="143" w:type="pct"/>
            <w:tcBorders>
              <w:top w:val="nil"/>
              <w:left w:val="nil"/>
              <w:bottom w:val="nil"/>
              <w:right w:val="nil"/>
            </w:tcBorders>
            <w:noWrap/>
            <w:vAlign w:val="center"/>
            <w:hideMark/>
          </w:tcPr>
          <w:p w14:paraId="3FE0FF9E" w14:textId="77777777" w:rsidR="001F5FD7" w:rsidRPr="008952AE" w:rsidRDefault="001F5FD7" w:rsidP="001F5FD7">
            <w:pPr>
              <w:jc w:val="right"/>
              <w:rPr>
                <w:rFonts w:ascii="Arial" w:hAnsi="Arial" w:cs="Arial"/>
                <w:color w:val="000000"/>
                <w:sz w:val="16"/>
                <w:szCs w:val="16"/>
              </w:rPr>
            </w:pPr>
          </w:p>
        </w:tc>
        <w:tc>
          <w:tcPr>
            <w:tcW w:w="811" w:type="pct"/>
            <w:tcBorders>
              <w:top w:val="nil"/>
              <w:left w:val="nil"/>
              <w:bottom w:val="nil"/>
              <w:right w:val="nil"/>
            </w:tcBorders>
            <w:noWrap/>
            <w:vAlign w:val="center"/>
            <w:hideMark/>
          </w:tcPr>
          <w:p w14:paraId="35BB34BA" w14:textId="7DBA22D9" w:rsidR="001F5FD7" w:rsidRPr="008952AE" w:rsidRDefault="001F5FD7" w:rsidP="001F5FD7">
            <w:pPr>
              <w:jc w:val="right"/>
              <w:rPr>
                <w:rFonts w:ascii="Arial" w:hAnsi="Arial" w:cs="Arial"/>
                <w:color w:val="000000"/>
                <w:sz w:val="16"/>
                <w:szCs w:val="16"/>
              </w:rPr>
            </w:pPr>
            <w:r w:rsidRPr="008952AE">
              <w:rPr>
                <w:rFonts w:ascii="Arial" w:hAnsi="Arial" w:cs="Arial"/>
                <w:color w:val="000000"/>
                <w:sz w:val="16"/>
                <w:szCs w:val="16"/>
              </w:rPr>
              <w:t>-</w:t>
            </w:r>
          </w:p>
        </w:tc>
        <w:tc>
          <w:tcPr>
            <w:tcW w:w="143" w:type="pct"/>
            <w:tcBorders>
              <w:top w:val="nil"/>
              <w:left w:val="nil"/>
              <w:bottom w:val="nil"/>
              <w:right w:val="nil"/>
            </w:tcBorders>
            <w:noWrap/>
            <w:vAlign w:val="center"/>
            <w:hideMark/>
          </w:tcPr>
          <w:p w14:paraId="69E2A5B9" w14:textId="77777777" w:rsidR="001F5FD7" w:rsidRPr="008952AE" w:rsidRDefault="001F5FD7" w:rsidP="001F5FD7">
            <w:pPr>
              <w:jc w:val="right"/>
              <w:rPr>
                <w:rFonts w:ascii="Arial" w:hAnsi="Arial" w:cs="Arial"/>
                <w:color w:val="000000"/>
                <w:sz w:val="16"/>
                <w:szCs w:val="16"/>
              </w:rPr>
            </w:pPr>
          </w:p>
        </w:tc>
        <w:tc>
          <w:tcPr>
            <w:tcW w:w="657" w:type="pct"/>
            <w:tcBorders>
              <w:top w:val="nil"/>
              <w:left w:val="nil"/>
              <w:bottom w:val="nil"/>
              <w:right w:val="nil"/>
            </w:tcBorders>
            <w:noWrap/>
            <w:vAlign w:val="center"/>
            <w:hideMark/>
          </w:tcPr>
          <w:p w14:paraId="36FCA876" w14:textId="09E173E1" w:rsidR="001F5FD7" w:rsidRPr="008952AE" w:rsidRDefault="001F5FD7" w:rsidP="001F5FD7">
            <w:pPr>
              <w:jc w:val="right"/>
              <w:rPr>
                <w:rFonts w:ascii="Arial" w:hAnsi="Arial" w:cs="Arial"/>
                <w:color w:val="000000"/>
                <w:sz w:val="16"/>
                <w:szCs w:val="16"/>
              </w:rPr>
            </w:pPr>
            <w:r w:rsidRPr="008952AE">
              <w:rPr>
                <w:rFonts w:ascii="Arial" w:hAnsi="Arial" w:cs="Arial"/>
                <w:color w:val="000000"/>
                <w:sz w:val="16"/>
                <w:szCs w:val="16"/>
              </w:rPr>
              <w:t>-</w:t>
            </w:r>
          </w:p>
        </w:tc>
        <w:tc>
          <w:tcPr>
            <w:tcW w:w="143" w:type="pct"/>
            <w:tcBorders>
              <w:top w:val="nil"/>
              <w:left w:val="nil"/>
              <w:bottom w:val="nil"/>
              <w:right w:val="nil"/>
            </w:tcBorders>
            <w:noWrap/>
            <w:vAlign w:val="center"/>
            <w:hideMark/>
          </w:tcPr>
          <w:p w14:paraId="15D7932F" w14:textId="77777777" w:rsidR="001F5FD7" w:rsidRPr="008952AE" w:rsidRDefault="001F5FD7" w:rsidP="001F5FD7">
            <w:pPr>
              <w:jc w:val="right"/>
              <w:rPr>
                <w:rFonts w:ascii="Arial" w:hAnsi="Arial" w:cs="Arial"/>
                <w:color w:val="000000"/>
                <w:sz w:val="16"/>
                <w:szCs w:val="16"/>
              </w:rPr>
            </w:pPr>
          </w:p>
        </w:tc>
        <w:tc>
          <w:tcPr>
            <w:tcW w:w="821" w:type="pct"/>
            <w:tcBorders>
              <w:top w:val="nil"/>
              <w:left w:val="nil"/>
              <w:bottom w:val="nil"/>
              <w:right w:val="nil"/>
            </w:tcBorders>
            <w:noWrap/>
            <w:vAlign w:val="center"/>
            <w:hideMark/>
          </w:tcPr>
          <w:p w14:paraId="0A361D29" w14:textId="453B7083" w:rsidR="001F5FD7" w:rsidRPr="008952AE" w:rsidRDefault="001F5FD7" w:rsidP="001F5FD7">
            <w:pPr>
              <w:jc w:val="right"/>
              <w:rPr>
                <w:rFonts w:ascii="Arial" w:hAnsi="Arial" w:cs="Arial"/>
                <w:color w:val="000000"/>
                <w:sz w:val="16"/>
                <w:szCs w:val="16"/>
              </w:rPr>
            </w:pPr>
            <w:r w:rsidRPr="008952AE">
              <w:rPr>
                <w:rFonts w:ascii="Arial" w:hAnsi="Arial" w:cs="Arial"/>
                <w:color w:val="000000"/>
                <w:sz w:val="16"/>
                <w:szCs w:val="16"/>
              </w:rPr>
              <w:t>-</w:t>
            </w:r>
          </w:p>
        </w:tc>
      </w:tr>
    </w:tbl>
    <w:p w14:paraId="14957780" w14:textId="0E8073E9" w:rsidR="00D00247" w:rsidRPr="008952AE" w:rsidRDefault="00D00247">
      <w:pPr>
        <w:rPr>
          <w:rFonts w:ascii="Georgia" w:hAnsi="Georgia"/>
          <w:b/>
          <w:sz w:val="22"/>
          <w:szCs w:val="22"/>
        </w:rPr>
      </w:pPr>
    </w:p>
    <w:p w14:paraId="4B5CB7D6" w14:textId="6353D3CB" w:rsidR="00C541AD" w:rsidRPr="008952AE" w:rsidRDefault="00C541AD" w:rsidP="001E6F96">
      <w:pPr>
        <w:pStyle w:val="ListParagraph"/>
        <w:numPr>
          <w:ilvl w:val="0"/>
          <w:numId w:val="12"/>
        </w:numPr>
        <w:ind w:hanging="720"/>
        <w:rPr>
          <w:rFonts w:ascii="Arial" w:hAnsi="Arial" w:cs="Arial"/>
          <w:b/>
          <w:sz w:val="22"/>
          <w:szCs w:val="22"/>
        </w:rPr>
      </w:pPr>
      <w:r w:rsidRPr="008952AE">
        <w:rPr>
          <w:rFonts w:ascii="Arial" w:hAnsi="Arial" w:cs="Arial"/>
          <w:b/>
          <w:sz w:val="22"/>
          <w:szCs w:val="22"/>
        </w:rPr>
        <w:t>Risco de crédito - concentração</w:t>
      </w:r>
    </w:p>
    <w:p w14:paraId="3F056C93" w14:textId="77777777" w:rsidR="00C541AD" w:rsidRPr="008952AE" w:rsidRDefault="00C541AD" w:rsidP="00C62881">
      <w:pPr>
        <w:pStyle w:val="25-TEXTOCorpoJustificado"/>
        <w:tabs>
          <w:tab w:val="num" w:pos="284"/>
        </w:tabs>
        <w:spacing w:line="240" w:lineRule="auto"/>
        <w:jc w:val="left"/>
        <w:rPr>
          <w:rFonts w:ascii="Georgia" w:hAnsi="Georgia" w:cs="Arial"/>
        </w:rPr>
      </w:pPr>
    </w:p>
    <w:p w14:paraId="5FFA8358" w14:textId="5640CA68" w:rsidR="000237D6" w:rsidRPr="008952AE" w:rsidRDefault="000237D6" w:rsidP="000237D6">
      <w:pPr>
        <w:pStyle w:val="25-TEXTOCorpoJustificado"/>
        <w:tabs>
          <w:tab w:val="num" w:pos="284"/>
        </w:tabs>
        <w:spacing w:line="240" w:lineRule="auto"/>
        <w:jc w:val="left"/>
        <w:rPr>
          <w:rFonts w:ascii="Georgia" w:hAnsi="Georgia" w:cs="Arial"/>
        </w:rPr>
      </w:pPr>
      <w:r w:rsidRPr="008952AE">
        <w:rPr>
          <w:rFonts w:ascii="Georgia" w:hAnsi="Georgia" w:cs="Arial"/>
        </w:rPr>
        <w:t xml:space="preserve">O risco de crédito está associado primariamente à operação da SCP em conjunto com a CBMM. A substancialidade dos recursos da Companhia é oriunda dessa operação e repassada pela CBMM, fato que gera um risco de concentração. Não há nenhum histórico de perdas registradas em contas a receber derivados dessa operação desde a constituição da Companhia. </w:t>
      </w:r>
    </w:p>
    <w:p w14:paraId="6DBCF317" w14:textId="7F90930D" w:rsidR="005918B3" w:rsidRPr="008952AE" w:rsidRDefault="005918B3">
      <w:pPr>
        <w:rPr>
          <w:rFonts w:ascii="Georgia" w:hAnsi="Georgia" w:cs="Arial"/>
          <w:sz w:val="22"/>
          <w:szCs w:val="22"/>
        </w:rPr>
      </w:pPr>
    </w:p>
    <w:p w14:paraId="5F4D351E" w14:textId="22A162E2" w:rsidR="000237D6" w:rsidRPr="008952AE" w:rsidRDefault="000237D6" w:rsidP="007B3317">
      <w:pPr>
        <w:rPr>
          <w:rFonts w:ascii="Georgia" w:hAnsi="Georgia" w:cs="Arial"/>
          <w:sz w:val="22"/>
          <w:szCs w:val="22"/>
        </w:rPr>
      </w:pPr>
      <w:r w:rsidRPr="008952AE">
        <w:rPr>
          <w:rFonts w:ascii="Georgia" w:hAnsi="Georgia" w:cs="Arial"/>
          <w:sz w:val="22"/>
          <w:szCs w:val="22"/>
        </w:rPr>
        <w:t>Com relação ao caixa e equivalentes de caixa</w:t>
      </w:r>
      <w:r w:rsidR="00AF3C15" w:rsidRPr="008952AE">
        <w:rPr>
          <w:rFonts w:ascii="Georgia" w:hAnsi="Georgia" w:cs="Arial"/>
          <w:sz w:val="22"/>
          <w:szCs w:val="22"/>
        </w:rPr>
        <w:t xml:space="preserve"> e títulos e valores mobiliários</w:t>
      </w:r>
      <w:r w:rsidRPr="008952AE">
        <w:rPr>
          <w:rFonts w:ascii="Georgia" w:hAnsi="Georgia" w:cs="Arial"/>
          <w:sz w:val="22"/>
          <w:szCs w:val="22"/>
        </w:rPr>
        <w:t>, os mesmos apresentam baixo risco de crédito</w:t>
      </w:r>
      <w:r w:rsidR="00085B7A" w:rsidRPr="008952AE">
        <w:rPr>
          <w:rFonts w:ascii="Georgia" w:hAnsi="Georgia" w:cs="Arial"/>
          <w:sz w:val="22"/>
          <w:szCs w:val="22"/>
        </w:rPr>
        <w:t xml:space="preserve"> no entendimento da Companhia</w:t>
      </w:r>
      <w:r w:rsidRPr="008952AE">
        <w:rPr>
          <w:rFonts w:ascii="Georgia" w:hAnsi="Georgia" w:cs="Arial"/>
          <w:sz w:val="22"/>
          <w:szCs w:val="22"/>
        </w:rPr>
        <w:t xml:space="preserve">, tendo em vista que a maioria das aplicações estão distribuídas entre instituições bancárias e financeiras sólidas, </w:t>
      </w:r>
      <w:r w:rsidR="00AF3C15" w:rsidRPr="008952AE">
        <w:rPr>
          <w:rFonts w:ascii="Georgia" w:hAnsi="Georgia" w:cs="Arial"/>
          <w:sz w:val="22"/>
          <w:szCs w:val="22"/>
        </w:rPr>
        <w:t>segundo</w:t>
      </w:r>
      <w:r w:rsidR="005A1A57" w:rsidRPr="008952AE">
        <w:rPr>
          <w:rFonts w:ascii="Georgia" w:hAnsi="Georgia" w:cs="Arial"/>
          <w:sz w:val="22"/>
          <w:szCs w:val="22"/>
        </w:rPr>
        <w:t xml:space="preserve"> avaliações de</w:t>
      </w:r>
      <w:r w:rsidR="00AF3C15" w:rsidRPr="008952AE">
        <w:rPr>
          <w:rFonts w:ascii="Georgia" w:hAnsi="Georgia" w:cs="Arial"/>
          <w:sz w:val="22"/>
          <w:szCs w:val="22"/>
        </w:rPr>
        <w:t xml:space="preserve"> agências de </w:t>
      </w:r>
      <w:r w:rsidR="00AF3C15" w:rsidRPr="008952AE">
        <w:rPr>
          <w:rFonts w:ascii="Georgia" w:hAnsi="Georgia" w:cs="Arial"/>
          <w:i/>
          <w:iCs/>
          <w:sz w:val="22"/>
          <w:szCs w:val="22"/>
        </w:rPr>
        <w:t>rating</w:t>
      </w:r>
      <w:r w:rsidR="00AF3C15" w:rsidRPr="008952AE">
        <w:rPr>
          <w:rFonts w:ascii="Georgia" w:hAnsi="Georgia" w:cs="Arial"/>
          <w:sz w:val="22"/>
          <w:szCs w:val="22"/>
        </w:rPr>
        <w:t xml:space="preserve"> e </w:t>
      </w:r>
      <w:r w:rsidRPr="008952AE">
        <w:rPr>
          <w:rFonts w:ascii="Georgia" w:hAnsi="Georgia" w:cs="Arial"/>
          <w:sz w:val="22"/>
          <w:szCs w:val="22"/>
        </w:rPr>
        <w:t xml:space="preserve">no julgamento da </w:t>
      </w:r>
      <w:r w:rsidR="002A2416" w:rsidRPr="008952AE">
        <w:rPr>
          <w:rFonts w:ascii="Georgia" w:hAnsi="Georgia" w:cs="Arial"/>
          <w:sz w:val="22"/>
          <w:szCs w:val="22"/>
        </w:rPr>
        <w:t>A</w:t>
      </w:r>
      <w:r w:rsidRPr="008952AE">
        <w:rPr>
          <w:rFonts w:ascii="Georgia" w:hAnsi="Georgia" w:cs="Arial"/>
          <w:sz w:val="22"/>
          <w:szCs w:val="22"/>
        </w:rPr>
        <w:t>dministração da Companhia, sob a regra de 30% de concentração máxima de recursos em uma única instituição. A política de aplicação da Companhia considera os princípios da boa governança, com vistas a obter o melhor nível de retorno</w:t>
      </w:r>
      <w:r w:rsidR="006E5266">
        <w:rPr>
          <w:rFonts w:ascii="Georgia" w:hAnsi="Georgia" w:cs="Arial"/>
          <w:sz w:val="22"/>
          <w:szCs w:val="22"/>
        </w:rPr>
        <w:t xml:space="preserve"> </w:t>
      </w:r>
      <w:r w:rsidRPr="008952AE">
        <w:rPr>
          <w:rFonts w:ascii="Georgia" w:hAnsi="Georgia" w:cs="Arial"/>
          <w:sz w:val="22"/>
          <w:szCs w:val="22"/>
        </w:rPr>
        <w:t xml:space="preserve">em operações de baixo risco, tendo em vista o perfil de investimento conservador da Companhia e sua necessidade de liquidez. </w:t>
      </w:r>
    </w:p>
    <w:p w14:paraId="2FFB97DE" w14:textId="77777777" w:rsidR="000237D6" w:rsidRPr="008952AE" w:rsidRDefault="000237D6" w:rsidP="000237D6">
      <w:pPr>
        <w:pStyle w:val="25-TEXTOCorpoJustificado"/>
        <w:tabs>
          <w:tab w:val="num" w:pos="284"/>
        </w:tabs>
        <w:spacing w:line="240" w:lineRule="auto"/>
        <w:jc w:val="left"/>
        <w:rPr>
          <w:rFonts w:ascii="Georgia" w:hAnsi="Georgia" w:cs="Arial"/>
        </w:rPr>
      </w:pPr>
    </w:p>
    <w:p w14:paraId="52654451" w14:textId="246E327C" w:rsidR="00D942E6" w:rsidRPr="008952AE" w:rsidRDefault="000237D6">
      <w:pPr>
        <w:rPr>
          <w:rFonts w:ascii="Georgia" w:hAnsi="Georgia" w:cs="Arial"/>
          <w:sz w:val="22"/>
          <w:szCs w:val="22"/>
        </w:rPr>
      </w:pPr>
      <w:r w:rsidRPr="008952AE">
        <w:rPr>
          <w:rFonts w:ascii="Georgia" w:hAnsi="Georgia" w:cs="Arial"/>
          <w:sz w:val="22"/>
          <w:szCs w:val="22"/>
        </w:rPr>
        <w:t>A qualidade do crédito das aplicações financeiras e das contas correntes classificadas como caixa e equivalentes de caixa e títulos e valores mobiliários é avaliada mediante referência às classificações externas de crédito, conforme a seguir:</w:t>
      </w:r>
    </w:p>
    <w:p w14:paraId="3293949E" w14:textId="77777777" w:rsidR="00D942E6" w:rsidRPr="008952AE" w:rsidRDefault="00D942E6">
      <w:pPr>
        <w:rPr>
          <w:rFonts w:ascii="Georgia" w:hAnsi="Georgia" w:cs="Arial"/>
          <w:sz w:val="22"/>
          <w:szCs w:val="22"/>
        </w:rPr>
      </w:pPr>
      <w:r w:rsidRPr="008952AE">
        <w:rPr>
          <w:rFonts w:ascii="Georgia" w:hAnsi="Georgia" w:cs="Arial"/>
          <w:sz w:val="22"/>
          <w:szCs w:val="22"/>
        </w:rPr>
        <w:br w:type="page"/>
      </w:r>
    </w:p>
    <w:p w14:paraId="1A3767FF" w14:textId="32F14529" w:rsidR="004531EB" w:rsidRPr="008952AE" w:rsidRDefault="004531EB" w:rsidP="007F12AA">
      <w:pPr>
        <w:rPr>
          <w:rFonts w:ascii="Arial" w:hAnsi="Arial" w:cs="Arial"/>
          <w:b/>
          <w:bCs/>
          <w:color w:val="000000"/>
          <w:sz w:val="22"/>
          <w:szCs w:val="22"/>
        </w:rPr>
      </w:pPr>
      <w:r w:rsidRPr="008952AE">
        <w:rPr>
          <w:rFonts w:ascii="Arial" w:hAnsi="Arial" w:cs="Arial"/>
          <w:b/>
          <w:bCs/>
          <w:color w:val="000000"/>
          <w:sz w:val="22"/>
          <w:szCs w:val="22"/>
        </w:rPr>
        <w:lastRenderedPageBreak/>
        <w:t>Ratings Nacionais de Crédito de Longo Prazo (Rating Brazil National Scale LT)</w:t>
      </w:r>
    </w:p>
    <w:p w14:paraId="11411E5D" w14:textId="77777777" w:rsidR="00277FE5" w:rsidRPr="008952AE" w:rsidRDefault="00277FE5" w:rsidP="007F12AA">
      <w:pPr>
        <w:rPr>
          <w:rFonts w:ascii="Georgia" w:hAnsi="Georgia" w:cs="Calibri"/>
          <w:b/>
          <w:bCs/>
          <w:color w:val="000000"/>
          <w:sz w:val="16"/>
          <w:szCs w:val="16"/>
        </w:rPr>
      </w:pPr>
      <w:r w:rsidRPr="008952AE">
        <w:rPr>
          <w:rFonts w:ascii="Georgia" w:hAnsi="Georgia" w:cs="Calibri"/>
          <w:b/>
          <w:bCs/>
          <w:color w:val="000000"/>
          <w:sz w:val="22"/>
          <w:szCs w:val="22"/>
        </w:rPr>
        <w:t xml:space="preserve"> </w:t>
      </w:r>
    </w:p>
    <w:tbl>
      <w:tblPr>
        <w:tblW w:w="5000" w:type="pct"/>
        <w:tblCellMar>
          <w:left w:w="70" w:type="dxa"/>
          <w:right w:w="70" w:type="dxa"/>
        </w:tblCellMar>
        <w:tblLook w:val="04A0" w:firstRow="1" w:lastRow="0" w:firstColumn="1" w:lastColumn="0" w:noHBand="0" w:noVBand="1"/>
      </w:tblPr>
      <w:tblGrid>
        <w:gridCol w:w="4985"/>
        <w:gridCol w:w="288"/>
        <w:gridCol w:w="1888"/>
        <w:gridCol w:w="188"/>
        <w:gridCol w:w="1888"/>
      </w:tblGrid>
      <w:tr w:rsidR="00050804" w:rsidRPr="008952AE" w14:paraId="32C0ABE6" w14:textId="77777777" w:rsidTr="00D00247">
        <w:trPr>
          <w:trHeight w:val="198"/>
          <w:tblHeader/>
        </w:trPr>
        <w:tc>
          <w:tcPr>
            <w:tcW w:w="2698" w:type="pct"/>
            <w:tcBorders>
              <w:top w:val="nil"/>
              <w:left w:val="nil"/>
              <w:bottom w:val="nil"/>
              <w:right w:val="nil"/>
            </w:tcBorders>
            <w:noWrap/>
            <w:vAlign w:val="bottom"/>
            <w:hideMark/>
          </w:tcPr>
          <w:p w14:paraId="41551851" w14:textId="77777777" w:rsidR="00050804" w:rsidRPr="008952AE" w:rsidRDefault="00050804" w:rsidP="00050804">
            <w:pPr>
              <w:rPr>
                <w:rFonts w:ascii="Arial" w:hAnsi="Arial" w:cs="Arial"/>
                <w:sz w:val="17"/>
                <w:szCs w:val="17"/>
              </w:rPr>
            </w:pPr>
          </w:p>
        </w:tc>
        <w:tc>
          <w:tcPr>
            <w:tcW w:w="156" w:type="pct"/>
            <w:tcBorders>
              <w:top w:val="nil"/>
              <w:left w:val="nil"/>
              <w:bottom w:val="nil"/>
              <w:right w:val="nil"/>
            </w:tcBorders>
            <w:noWrap/>
            <w:vAlign w:val="bottom"/>
            <w:hideMark/>
          </w:tcPr>
          <w:p w14:paraId="7892BC88" w14:textId="77777777" w:rsidR="00050804" w:rsidRPr="008952AE" w:rsidRDefault="00050804" w:rsidP="00050804">
            <w:pPr>
              <w:rPr>
                <w:rFonts w:ascii="Arial" w:hAnsi="Arial" w:cs="Arial"/>
                <w:sz w:val="17"/>
                <w:szCs w:val="17"/>
              </w:rPr>
            </w:pPr>
          </w:p>
        </w:tc>
        <w:tc>
          <w:tcPr>
            <w:tcW w:w="1022" w:type="pct"/>
            <w:tcBorders>
              <w:top w:val="nil"/>
              <w:left w:val="nil"/>
              <w:bottom w:val="single" w:sz="4" w:space="0" w:color="auto"/>
              <w:right w:val="nil"/>
            </w:tcBorders>
            <w:noWrap/>
            <w:vAlign w:val="center"/>
            <w:hideMark/>
          </w:tcPr>
          <w:p w14:paraId="305796D5" w14:textId="77777777" w:rsidR="00050804" w:rsidRPr="008952AE" w:rsidRDefault="00050804" w:rsidP="00050804">
            <w:pPr>
              <w:jc w:val="right"/>
              <w:rPr>
                <w:rFonts w:ascii="Arial" w:hAnsi="Arial" w:cs="Arial"/>
                <w:b/>
                <w:bCs/>
                <w:color w:val="000000"/>
                <w:sz w:val="17"/>
                <w:szCs w:val="17"/>
              </w:rPr>
            </w:pPr>
            <w:r w:rsidRPr="008952AE">
              <w:rPr>
                <w:rFonts w:ascii="Arial" w:hAnsi="Arial" w:cs="Arial"/>
                <w:b/>
                <w:bCs/>
                <w:color w:val="000000"/>
                <w:sz w:val="17"/>
                <w:szCs w:val="17"/>
              </w:rPr>
              <w:t>31/03/2026</w:t>
            </w:r>
          </w:p>
        </w:tc>
        <w:tc>
          <w:tcPr>
            <w:tcW w:w="102" w:type="pct"/>
            <w:tcBorders>
              <w:top w:val="nil"/>
              <w:left w:val="nil"/>
              <w:bottom w:val="nil"/>
              <w:right w:val="nil"/>
            </w:tcBorders>
            <w:noWrap/>
            <w:vAlign w:val="bottom"/>
            <w:hideMark/>
          </w:tcPr>
          <w:p w14:paraId="2B4232BC" w14:textId="77777777" w:rsidR="00050804" w:rsidRPr="008952AE" w:rsidRDefault="00050804" w:rsidP="00050804">
            <w:pPr>
              <w:jc w:val="right"/>
              <w:rPr>
                <w:rFonts w:ascii="Arial" w:hAnsi="Arial" w:cs="Arial"/>
                <w:b/>
                <w:bCs/>
                <w:color w:val="000000"/>
                <w:sz w:val="17"/>
                <w:szCs w:val="17"/>
              </w:rPr>
            </w:pPr>
          </w:p>
        </w:tc>
        <w:tc>
          <w:tcPr>
            <w:tcW w:w="1022" w:type="pct"/>
            <w:tcBorders>
              <w:top w:val="nil"/>
              <w:left w:val="nil"/>
              <w:bottom w:val="single" w:sz="4" w:space="0" w:color="auto"/>
              <w:right w:val="nil"/>
            </w:tcBorders>
            <w:noWrap/>
            <w:vAlign w:val="center"/>
            <w:hideMark/>
          </w:tcPr>
          <w:p w14:paraId="25A12978" w14:textId="77777777" w:rsidR="00050804" w:rsidRPr="008952AE" w:rsidRDefault="00050804" w:rsidP="00050804">
            <w:pPr>
              <w:jc w:val="right"/>
              <w:rPr>
                <w:rFonts w:ascii="Arial" w:hAnsi="Arial" w:cs="Arial"/>
                <w:b/>
                <w:bCs/>
                <w:color w:val="000000"/>
                <w:sz w:val="17"/>
                <w:szCs w:val="17"/>
              </w:rPr>
            </w:pPr>
            <w:r w:rsidRPr="008952AE">
              <w:rPr>
                <w:rFonts w:ascii="Arial" w:hAnsi="Arial" w:cs="Arial"/>
                <w:b/>
                <w:bCs/>
                <w:color w:val="000000"/>
                <w:sz w:val="17"/>
                <w:szCs w:val="17"/>
              </w:rPr>
              <w:t>31/12/2025</w:t>
            </w:r>
          </w:p>
        </w:tc>
      </w:tr>
      <w:tr w:rsidR="00050804" w:rsidRPr="008952AE" w14:paraId="4210CF20" w14:textId="77777777" w:rsidTr="00050804">
        <w:trPr>
          <w:trHeight w:val="198"/>
        </w:trPr>
        <w:tc>
          <w:tcPr>
            <w:tcW w:w="2698" w:type="pct"/>
            <w:tcBorders>
              <w:top w:val="nil"/>
              <w:left w:val="nil"/>
              <w:bottom w:val="nil"/>
              <w:right w:val="nil"/>
            </w:tcBorders>
            <w:noWrap/>
            <w:vAlign w:val="bottom"/>
            <w:hideMark/>
          </w:tcPr>
          <w:p w14:paraId="248F5F16" w14:textId="77777777" w:rsidR="00050804" w:rsidRPr="008952AE" w:rsidRDefault="00050804" w:rsidP="00050804">
            <w:pPr>
              <w:jc w:val="right"/>
              <w:rPr>
                <w:rFonts w:ascii="Arial" w:hAnsi="Arial" w:cs="Arial"/>
                <w:b/>
                <w:bCs/>
                <w:color w:val="000000"/>
                <w:sz w:val="17"/>
                <w:szCs w:val="17"/>
              </w:rPr>
            </w:pPr>
          </w:p>
        </w:tc>
        <w:tc>
          <w:tcPr>
            <w:tcW w:w="156" w:type="pct"/>
            <w:tcBorders>
              <w:top w:val="nil"/>
              <w:left w:val="nil"/>
              <w:bottom w:val="nil"/>
              <w:right w:val="nil"/>
            </w:tcBorders>
            <w:noWrap/>
            <w:vAlign w:val="bottom"/>
            <w:hideMark/>
          </w:tcPr>
          <w:p w14:paraId="2B3FA23D" w14:textId="77777777" w:rsidR="00050804" w:rsidRPr="008952AE" w:rsidRDefault="00050804" w:rsidP="00050804">
            <w:pPr>
              <w:rPr>
                <w:rFonts w:ascii="Arial" w:hAnsi="Arial" w:cs="Arial"/>
                <w:sz w:val="17"/>
                <w:szCs w:val="17"/>
              </w:rPr>
            </w:pPr>
          </w:p>
        </w:tc>
        <w:tc>
          <w:tcPr>
            <w:tcW w:w="1022" w:type="pct"/>
            <w:tcBorders>
              <w:top w:val="nil"/>
              <w:left w:val="nil"/>
              <w:bottom w:val="nil"/>
              <w:right w:val="nil"/>
            </w:tcBorders>
            <w:noWrap/>
            <w:vAlign w:val="bottom"/>
            <w:hideMark/>
          </w:tcPr>
          <w:p w14:paraId="433FD06E" w14:textId="77777777" w:rsidR="00050804" w:rsidRPr="008952AE" w:rsidRDefault="00050804" w:rsidP="00050804">
            <w:pPr>
              <w:rPr>
                <w:rFonts w:ascii="Arial" w:hAnsi="Arial" w:cs="Arial"/>
                <w:sz w:val="17"/>
                <w:szCs w:val="17"/>
              </w:rPr>
            </w:pPr>
          </w:p>
        </w:tc>
        <w:tc>
          <w:tcPr>
            <w:tcW w:w="102" w:type="pct"/>
            <w:tcBorders>
              <w:top w:val="nil"/>
              <w:left w:val="nil"/>
              <w:bottom w:val="nil"/>
              <w:right w:val="nil"/>
            </w:tcBorders>
            <w:noWrap/>
            <w:vAlign w:val="bottom"/>
            <w:hideMark/>
          </w:tcPr>
          <w:p w14:paraId="022BF6BD" w14:textId="77777777" w:rsidR="00050804" w:rsidRPr="008952AE" w:rsidRDefault="00050804" w:rsidP="00050804">
            <w:pPr>
              <w:rPr>
                <w:rFonts w:ascii="Arial" w:hAnsi="Arial" w:cs="Arial"/>
                <w:sz w:val="17"/>
                <w:szCs w:val="17"/>
              </w:rPr>
            </w:pPr>
          </w:p>
        </w:tc>
        <w:tc>
          <w:tcPr>
            <w:tcW w:w="1022" w:type="pct"/>
            <w:tcBorders>
              <w:top w:val="nil"/>
              <w:left w:val="nil"/>
              <w:bottom w:val="nil"/>
              <w:right w:val="nil"/>
            </w:tcBorders>
            <w:noWrap/>
            <w:vAlign w:val="bottom"/>
            <w:hideMark/>
          </w:tcPr>
          <w:p w14:paraId="6BA55DEA" w14:textId="77777777" w:rsidR="00050804" w:rsidRPr="008952AE" w:rsidRDefault="00050804" w:rsidP="00050804">
            <w:pPr>
              <w:rPr>
                <w:rFonts w:ascii="Arial" w:hAnsi="Arial" w:cs="Arial"/>
                <w:sz w:val="17"/>
                <w:szCs w:val="17"/>
              </w:rPr>
            </w:pPr>
          </w:p>
        </w:tc>
      </w:tr>
      <w:tr w:rsidR="00050804" w:rsidRPr="008952AE" w14:paraId="61755CEF" w14:textId="77777777" w:rsidTr="00050804">
        <w:trPr>
          <w:trHeight w:val="198"/>
        </w:trPr>
        <w:tc>
          <w:tcPr>
            <w:tcW w:w="2698" w:type="pct"/>
            <w:tcBorders>
              <w:top w:val="nil"/>
              <w:left w:val="nil"/>
              <w:bottom w:val="nil"/>
              <w:right w:val="nil"/>
            </w:tcBorders>
            <w:shd w:val="clear" w:color="000000" w:fill="FFFFFF"/>
            <w:noWrap/>
            <w:vAlign w:val="bottom"/>
            <w:hideMark/>
          </w:tcPr>
          <w:p w14:paraId="19E6C56F" w14:textId="77777777" w:rsidR="00050804" w:rsidRPr="008952AE" w:rsidRDefault="00050804" w:rsidP="00050804">
            <w:pPr>
              <w:rPr>
                <w:rFonts w:ascii="Arial" w:hAnsi="Arial" w:cs="Arial"/>
                <w:b/>
                <w:bCs/>
                <w:color w:val="000000"/>
                <w:sz w:val="17"/>
                <w:szCs w:val="17"/>
              </w:rPr>
            </w:pPr>
            <w:r w:rsidRPr="008952AE">
              <w:rPr>
                <w:rFonts w:ascii="Arial" w:hAnsi="Arial" w:cs="Arial"/>
                <w:b/>
                <w:bCs/>
                <w:color w:val="000000"/>
                <w:sz w:val="17"/>
                <w:szCs w:val="17"/>
              </w:rPr>
              <w:t xml:space="preserve">Depósitos bancários em contas correntes </w:t>
            </w:r>
          </w:p>
        </w:tc>
        <w:tc>
          <w:tcPr>
            <w:tcW w:w="156" w:type="pct"/>
            <w:tcBorders>
              <w:top w:val="nil"/>
              <w:left w:val="nil"/>
              <w:bottom w:val="nil"/>
              <w:right w:val="nil"/>
            </w:tcBorders>
            <w:shd w:val="clear" w:color="000000" w:fill="FFFFFF"/>
            <w:noWrap/>
            <w:vAlign w:val="bottom"/>
            <w:hideMark/>
          </w:tcPr>
          <w:p w14:paraId="4530FFC0" w14:textId="77777777" w:rsidR="00050804" w:rsidRPr="008952AE" w:rsidRDefault="00050804" w:rsidP="00050804">
            <w:pPr>
              <w:rPr>
                <w:rFonts w:ascii="Arial" w:hAnsi="Arial" w:cs="Arial"/>
                <w:b/>
                <w:bCs/>
                <w:color w:val="000000"/>
                <w:sz w:val="17"/>
                <w:szCs w:val="17"/>
              </w:rPr>
            </w:pPr>
            <w:r w:rsidRPr="008952AE">
              <w:rPr>
                <w:rFonts w:ascii="Arial" w:hAnsi="Arial" w:cs="Arial"/>
                <w:b/>
                <w:bCs/>
                <w:color w:val="000000"/>
                <w:sz w:val="17"/>
                <w:szCs w:val="17"/>
              </w:rPr>
              <w:t> </w:t>
            </w:r>
          </w:p>
        </w:tc>
        <w:tc>
          <w:tcPr>
            <w:tcW w:w="1022" w:type="pct"/>
            <w:tcBorders>
              <w:top w:val="nil"/>
              <w:left w:val="nil"/>
              <w:bottom w:val="nil"/>
              <w:right w:val="nil"/>
            </w:tcBorders>
            <w:shd w:val="clear" w:color="000000" w:fill="FFFFFF"/>
            <w:noWrap/>
            <w:vAlign w:val="bottom"/>
            <w:hideMark/>
          </w:tcPr>
          <w:p w14:paraId="03D04D15" w14:textId="77777777" w:rsidR="00050804" w:rsidRPr="008952AE" w:rsidRDefault="00050804" w:rsidP="00050804">
            <w:pPr>
              <w:rPr>
                <w:rFonts w:ascii="Arial" w:hAnsi="Arial" w:cs="Arial"/>
                <w:b/>
                <w:bCs/>
                <w:color w:val="000000"/>
                <w:sz w:val="17"/>
                <w:szCs w:val="17"/>
              </w:rPr>
            </w:pPr>
            <w:r w:rsidRPr="008952AE">
              <w:rPr>
                <w:rFonts w:ascii="Arial" w:hAnsi="Arial" w:cs="Arial"/>
                <w:b/>
                <w:bCs/>
                <w:color w:val="000000"/>
                <w:sz w:val="17"/>
                <w:szCs w:val="17"/>
              </w:rPr>
              <w:t> </w:t>
            </w:r>
          </w:p>
        </w:tc>
        <w:tc>
          <w:tcPr>
            <w:tcW w:w="102" w:type="pct"/>
            <w:tcBorders>
              <w:top w:val="nil"/>
              <w:left w:val="nil"/>
              <w:bottom w:val="nil"/>
              <w:right w:val="nil"/>
            </w:tcBorders>
            <w:shd w:val="clear" w:color="000000" w:fill="FFFFFF"/>
            <w:noWrap/>
            <w:vAlign w:val="bottom"/>
            <w:hideMark/>
          </w:tcPr>
          <w:p w14:paraId="6929DA6B" w14:textId="77777777" w:rsidR="00050804" w:rsidRPr="008952AE" w:rsidRDefault="00050804" w:rsidP="00050804">
            <w:pPr>
              <w:rPr>
                <w:rFonts w:ascii="Arial" w:hAnsi="Arial" w:cs="Arial"/>
                <w:b/>
                <w:bCs/>
                <w:color w:val="000000"/>
                <w:sz w:val="17"/>
                <w:szCs w:val="17"/>
              </w:rPr>
            </w:pPr>
            <w:r w:rsidRPr="008952AE">
              <w:rPr>
                <w:rFonts w:ascii="Arial" w:hAnsi="Arial" w:cs="Arial"/>
                <w:b/>
                <w:bCs/>
                <w:color w:val="000000"/>
                <w:sz w:val="17"/>
                <w:szCs w:val="17"/>
              </w:rPr>
              <w:t> </w:t>
            </w:r>
          </w:p>
        </w:tc>
        <w:tc>
          <w:tcPr>
            <w:tcW w:w="1022" w:type="pct"/>
            <w:tcBorders>
              <w:top w:val="nil"/>
              <w:left w:val="nil"/>
              <w:bottom w:val="nil"/>
              <w:right w:val="nil"/>
            </w:tcBorders>
            <w:shd w:val="clear" w:color="000000" w:fill="FFFFFF"/>
            <w:noWrap/>
            <w:vAlign w:val="bottom"/>
            <w:hideMark/>
          </w:tcPr>
          <w:p w14:paraId="05AD3921" w14:textId="77777777" w:rsidR="00050804" w:rsidRPr="008952AE" w:rsidRDefault="00050804" w:rsidP="00050804">
            <w:pPr>
              <w:rPr>
                <w:rFonts w:ascii="Arial" w:hAnsi="Arial" w:cs="Arial"/>
                <w:b/>
                <w:bCs/>
                <w:color w:val="000000"/>
                <w:sz w:val="17"/>
                <w:szCs w:val="17"/>
              </w:rPr>
            </w:pPr>
            <w:r w:rsidRPr="008952AE">
              <w:rPr>
                <w:rFonts w:ascii="Arial" w:hAnsi="Arial" w:cs="Arial"/>
                <w:b/>
                <w:bCs/>
                <w:color w:val="000000"/>
                <w:sz w:val="17"/>
                <w:szCs w:val="17"/>
              </w:rPr>
              <w:t> </w:t>
            </w:r>
          </w:p>
        </w:tc>
      </w:tr>
      <w:tr w:rsidR="00050804" w:rsidRPr="008952AE" w14:paraId="41E7B330" w14:textId="77777777" w:rsidTr="00050804">
        <w:trPr>
          <w:trHeight w:val="198"/>
        </w:trPr>
        <w:tc>
          <w:tcPr>
            <w:tcW w:w="2698" w:type="pct"/>
            <w:tcBorders>
              <w:top w:val="nil"/>
              <w:left w:val="nil"/>
              <w:bottom w:val="nil"/>
              <w:right w:val="nil"/>
            </w:tcBorders>
            <w:shd w:val="clear" w:color="000000" w:fill="FFFFFF"/>
            <w:noWrap/>
            <w:vAlign w:val="bottom"/>
            <w:hideMark/>
          </w:tcPr>
          <w:p w14:paraId="6E7B34A2" w14:textId="77777777" w:rsidR="00050804" w:rsidRPr="008952AE" w:rsidRDefault="00050804" w:rsidP="00050804">
            <w:pPr>
              <w:rPr>
                <w:rFonts w:ascii="Arial" w:hAnsi="Arial" w:cs="Arial"/>
                <w:b/>
                <w:bCs/>
                <w:color w:val="000000"/>
                <w:sz w:val="17"/>
                <w:szCs w:val="17"/>
              </w:rPr>
            </w:pPr>
            <w:r w:rsidRPr="008952AE">
              <w:rPr>
                <w:rFonts w:ascii="Arial" w:hAnsi="Arial" w:cs="Arial"/>
                <w:b/>
                <w:bCs/>
                <w:color w:val="000000"/>
                <w:sz w:val="17"/>
                <w:szCs w:val="17"/>
              </w:rPr>
              <w:t>(Standard &amp; Poor's)</w:t>
            </w:r>
          </w:p>
        </w:tc>
        <w:tc>
          <w:tcPr>
            <w:tcW w:w="156" w:type="pct"/>
            <w:tcBorders>
              <w:top w:val="nil"/>
              <w:left w:val="nil"/>
              <w:bottom w:val="nil"/>
              <w:right w:val="nil"/>
            </w:tcBorders>
            <w:shd w:val="clear" w:color="000000" w:fill="FFFFFF"/>
            <w:noWrap/>
            <w:vAlign w:val="bottom"/>
            <w:hideMark/>
          </w:tcPr>
          <w:p w14:paraId="079F15B4" w14:textId="77777777" w:rsidR="00050804" w:rsidRPr="008952AE" w:rsidRDefault="00050804" w:rsidP="00050804">
            <w:pPr>
              <w:rPr>
                <w:rFonts w:ascii="Arial" w:hAnsi="Arial" w:cs="Arial"/>
                <w:b/>
                <w:bCs/>
                <w:color w:val="000000"/>
                <w:sz w:val="17"/>
                <w:szCs w:val="17"/>
              </w:rPr>
            </w:pPr>
            <w:r w:rsidRPr="008952AE">
              <w:rPr>
                <w:rFonts w:ascii="Arial" w:hAnsi="Arial" w:cs="Arial"/>
                <w:b/>
                <w:bCs/>
                <w:color w:val="000000"/>
                <w:sz w:val="17"/>
                <w:szCs w:val="17"/>
              </w:rPr>
              <w:t> </w:t>
            </w:r>
          </w:p>
        </w:tc>
        <w:tc>
          <w:tcPr>
            <w:tcW w:w="1022" w:type="pct"/>
            <w:tcBorders>
              <w:top w:val="nil"/>
              <w:left w:val="nil"/>
              <w:bottom w:val="nil"/>
              <w:right w:val="nil"/>
            </w:tcBorders>
            <w:shd w:val="clear" w:color="000000" w:fill="FFFFFF"/>
            <w:noWrap/>
            <w:vAlign w:val="bottom"/>
            <w:hideMark/>
          </w:tcPr>
          <w:p w14:paraId="7D104EC3" w14:textId="77777777" w:rsidR="00050804" w:rsidRPr="008952AE" w:rsidRDefault="00050804" w:rsidP="00050804">
            <w:pPr>
              <w:rPr>
                <w:rFonts w:ascii="Arial" w:hAnsi="Arial" w:cs="Arial"/>
                <w:b/>
                <w:bCs/>
                <w:color w:val="000000"/>
                <w:sz w:val="17"/>
                <w:szCs w:val="17"/>
              </w:rPr>
            </w:pPr>
            <w:r w:rsidRPr="008952AE">
              <w:rPr>
                <w:rFonts w:ascii="Arial" w:hAnsi="Arial" w:cs="Arial"/>
                <w:b/>
                <w:bCs/>
                <w:color w:val="000000"/>
                <w:sz w:val="17"/>
                <w:szCs w:val="17"/>
              </w:rPr>
              <w:t> </w:t>
            </w:r>
          </w:p>
        </w:tc>
        <w:tc>
          <w:tcPr>
            <w:tcW w:w="102" w:type="pct"/>
            <w:tcBorders>
              <w:top w:val="nil"/>
              <w:left w:val="nil"/>
              <w:bottom w:val="nil"/>
              <w:right w:val="nil"/>
            </w:tcBorders>
            <w:shd w:val="clear" w:color="000000" w:fill="FFFFFF"/>
            <w:noWrap/>
            <w:vAlign w:val="bottom"/>
            <w:hideMark/>
          </w:tcPr>
          <w:p w14:paraId="75AA8DC4" w14:textId="77777777" w:rsidR="00050804" w:rsidRPr="008952AE" w:rsidRDefault="00050804" w:rsidP="00050804">
            <w:pPr>
              <w:rPr>
                <w:rFonts w:ascii="Arial" w:hAnsi="Arial" w:cs="Arial"/>
                <w:b/>
                <w:bCs/>
                <w:color w:val="000000"/>
                <w:sz w:val="17"/>
                <w:szCs w:val="17"/>
              </w:rPr>
            </w:pPr>
            <w:r w:rsidRPr="008952AE">
              <w:rPr>
                <w:rFonts w:ascii="Arial" w:hAnsi="Arial" w:cs="Arial"/>
                <w:b/>
                <w:bCs/>
                <w:color w:val="000000"/>
                <w:sz w:val="17"/>
                <w:szCs w:val="17"/>
              </w:rPr>
              <w:t> </w:t>
            </w:r>
          </w:p>
        </w:tc>
        <w:tc>
          <w:tcPr>
            <w:tcW w:w="1022" w:type="pct"/>
            <w:tcBorders>
              <w:top w:val="nil"/>
              <w:left w:val="nil"/>
              <w:bottom w:val="nil"/>
              <w:right w:val="nil"/>
            </w:tcBorders>
            <w:shd w:val="clear" w:color="000000" w:fill="FFFFFF"/>
            <w:noWrap/>
            <w:vAlign w:val="bottom"/>
            <w:hideMark/>
          </w:tcPr>
          <w:p w14:paraId="2B0D8D05" w14:textId="77777777" w:rsidR="00050804" w:rsidRPr="008952AE" w:rsidRDefault="00050804" w:rsidP="00050804">
            <w:pPr>
              <w:rPr>
                <w:rFonts w:ascii="Arial" w:hAnsi="Arial" w:cs="Arial"/>
                <w:b/>
                <w:bCs/>
                <w:color w:val="000000"/>
                <w:sz w:val="17"/>
                <w:szCs w:val="17"/>
              </w:rPr>
            </w:pPr>
            <w:r w:rsidRPr="008952AE">
              <w:rPr>
                <w:rFonts w:ascii="Arial" w:hAnsi="Arial" w:cs="Arial"/>
                <w:b/>
                <w:bCs/>
                <w:color w:val="000000"/>
                <w:sz w:val="17"/>
                <w:szCs w:val="17"/>
              </w:rPr>
              <w:t> </w:t>
            </w:r>
          </w:p>
        </w:tc>
      </w:tr>
      <w:tr w:rsidR="00050804" w:rsidRPr="008952AE" w14:paraId="5D2829FB" w14:textId="77777777" w:rsidTr="00050804">
        <w:trPr>
          <w:trHeight w:val="198"/>
        </w:trPr>
        <w:tc>
          <w:tcPr>
            <w:tcW w:w="2698" w:type="pct"/>
            <w:tcBorders>
              <w:top w:val="nil"/>
              <w:left w:val="nil"/>
              <w:bottom w:val="nil"/>
              <w:right w:val="nil"/>
            </w:tcBorders>
            <w:shd w:val="clear" w:color="000000" w:fill="FFFFFF"/>
            <w:noWrap/>
            <w:vAlign w:val="bottom"/>
            <w:hideMark/>
          </w:tcPr>
          <w:p w14:paraId="70D1FF04"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brAAA</w:t>
            </w:r>
          </w:p>
        </w:tc>
        <w:tc>
          <w:tcPr>
            <w:tcW w:w="156" w:type="pct"/>
            <w:tcBorders>
              <w:top w:val="nil"/>
              <w:left w:val="nil"/>
              <w:bottom w:val="nil"/>
              <w:right w:val="nil"/>
            </w:tcBorders>
            <w:shd w:val="clear" w:color="000000" w:fill="FFFFFF"/>
            <w:noWrap/>
            <w:vAlign w:val="bottom"/>
            <w:hideMark/>
          </w:tcPr>
          <w:p w14:paraId="433140B4"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 </w:t>
            </w:r>
          </w:p>
        </w:tc>
        <w:tc>
          <w:tcPr>
            <w:tcW w:w="1022" w:type="pct"/>
            <w:tcBorders>
              <w:top w:val="nil"/>
              <w:left w:val="nil"/>
              <w:bottom w:val="nil"/>
              <w:right w:val="nil"/>
            </w:tcBorders>
            <w:noWrap/>
            <w:vAlign w:val="bottom"/>
            <w:hideMark/>
          </w:tcPr>
          <w:p w14:paraId="538C03CB" w14:textId="043BF4BB"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121</w:t>
            </w:r>
          </w:p>
        </w:tc>
        <w:tc>
          <w:tcPr>
            <w:tcW w:w="102" w:type="pct"/>
            <w:tcBorders>
              <w:top w:val="nil"/>
              <w:left w:val="nil"/>
              <w:bottom w:val="nil"/>
              <w:right w:val="nil"/>
            </w:tcBorders>
            <w:noWrap/>
            <w:vAlign w:val="bottom"/>
            <w:hideMark/>
          </w:tcPr>
          <w:p w14:paraId="3D7A6ABF" w14:textId="77777777" w:rsidR="00050804" w:rsidRPr="008952AE" w:rsidRDefault="00050804" w:rsidP="00050804">
            <w:pPr>
              <w:jc w:val="right"/>
              <w:rPr>
                <w:rFonts w:ascii="Arial" w:hAnsi="Arial" w:cs="Arial"/>
                <w:color w:val="000000"/>
                <w:sz w:val="17"/>
                <w:szCs w:val="17"/>
              </w:rPr>
            </w:pPr>
          </w:p>
        </w:tc>
        <w:tc>
          <w:tcPr>
            <w:tcW w:w="1022" w:type="pct"/>
            <w:tcBorders>
              <w:top w:val="nil"/>
              <w:left w:val="nil"/>
              <w:bottom w:val="nil"/>
              <w:right w:val="nil"/>
            </w:tcBorders>
            <w:noWrap/>
            <w:vAlign w:val="bottom"/>
            <w:hideMark/>
          </w:tcPr>
          <w:p w14:paraId="1C5DFFB9" w14:textId="64BE9054"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118</w:t>
            </w:r>
          </w:p>
        </w:tc>
      </w:tr>
      <w:tr w:rsidR="00050804" w:rsidRPr="008952AE" w14:paraId="7E9F006A" w14:textId="77777777" w:rsidTr="00050804">
        <w:trPr>
          <w:trHeight w:val="198"/>
        </w:trPr>
        <w:tc>
          <w:tcPr>
            <w:tcW w:w="2698" w:type="pct"/>
            <w:tcBorders>
              <w:top w:val="nil"/>
              <w:left w:val="nil"/>
              <w:bottom w:val="nil"/>
              <w:right w:val="nil"/>
            </w:tcBorders>
            <w:shd w:val="clear" w:color="000000" w:fill="FFFFFF"/>
            <w:noWrap/>
            <w:vAlign w:val="bottom"/>
            <w:hideMark/>
          </w:tcPr>
          <w:p w14:paraId="240E8FC6" w14:textId="77777777" w:rsidR="00050804" w:rsidRPr="008952AE" w:rsidRDefault="00050804" w:rsidP="00050804">
            <w:pPr>
              <w:rPr>
                <w:rFonts w:ascii="Arial" w:hAnsi="Arial" w:cs="Arial"/>
                <w:b/>
                <w:bCs/>
                <w:color w:val="000000"/>
                <w:sz w:val="17"/>
                <w:szCs w:val="17"/>
              </w:rPr>
            </w:pPr>
            <w:r w:rsidRPr="008952AE">
              <w:rPr>
                <w:rFonts w:ascii="Arial" w:hAnsi="Arial" w:cs="Arial"/>
                <w:b/>
                <w:bCs/>
                <w:color w:val="000000"/>
                <w:sz w:val="17"/>
                <w:szCs w:val="17"/>
              </w:rPr>
              <w:t>(Fitch Ratings)</w:t>
            </w:r>
          </w:p>
        </w:tc>
        <w:tc>
          <w:tcPr>
            <w:tcW w:w="156" w:type="pct"/>
            <w:tcBorders>
              <w:top w:val="nil"/>
              <w:left w:val="nil"/>
              <w:bottom w:val="nil"/>
              <w:right w:val="nil"/>
            </w:tcBorders>
            <w:shd w:val="clear" w:color="000000" w:fill="FFFFFF"/>
            <w:noWrap/>
            <w:vAlign w:val="bottom"/>
            <w:hideMark/>
          </w:tcPr>
          <w:p w14:paraId="5DAE5C85" w14:textId="77777777" w:rsidR="00050804" w:rsidRPr="008952AE" w:rsidRDefault="00050804" w:rsidP="00050804">
            <w:pPr>
              <w:rPr>
                <w:rFonts w:ascii="Arial" w:hAnsi="Arial" w:cs="Arial"/>
                <w:b/>
                <w:bCs/>
                <w:color w:val="000000"/>
                <w:sz w:val="17"/>
                <w:szCs w:val="17"/>
              </w:rPr>
            </w:pPr>
            <w:r w:rsidRPr="008952AE">
              <w:rPr>
                <w:rFonts w:ascii="Arial" w:hAnsi="Arial" w:cs="Arial"/>
                <w:b/>
                <w:bCs/>
                <w:color w:val="000000"/>
                <w:sz w:val="17"/>
                <w:szCs w:val="17"/>
              </w:rPr>
              <w:t> </w:t>
            </w:r>
          </w:p>
        </w:tc>
        <w:tc>
          <w:tcPr>
            <w:tcW w:w="1022" w:type="pct"/>
            <w:tcBorders>
              <w:top w:val="nil"/>
              <w:left w:val="nil"/>
              <w:bottom w:val="nil"/>
              <w:right w:val="nil"/>
            </w:tcBorders>
            <w:noWrap/>
            <w:vAlign w:val="bottom"/>
            <w:hideMark/>
          </w:tcPr>
          <w:p w14:paraId="05203FFF" w14:textId="77777777" w:rsidR="00050804" w:rsidRPr="008952AE" w:rsidRDefault="00050804" w:rsidP="00050804">
            <w:pPr>
              <w:jc w:val="right"/>
              <w:rPr>
                <w:rFonts w:ascii="Arial" w:hAnsi="Arial" w:cs="Arial"/>
                <w:b/>
                <w:bCs/>
                <w:color w:val="000000"/>
                <w:sz w:val="17"/>
                <w:szCs w:val="17"/>
              </w:rPr>
            </w:pPr>
          </w:p>
        </w:tc>
        <w:tc>
          <w:tcPr>
            <w:tcW w:w="102" w:type="pct"/>
            <w:tcBorders>
              <w:top w:val="nil"/>
              <w:left w:val="nil"/>
              <w:bottom w:val="nil"/>
              <w:right w:val="nil"/>
            </w:tcBorders>
            <w:noWrap/>
            <w:vAlign w:val="bottom"/>
            <w:hideMark/>
          </w:tcPr>
          <w:p w14:paraId="4143DFC5" w14:textId="77777777" w:rsidR="00050804" w:rsidRPr="008952AE" w:rsidRDefault="00050804" w:rsidP="00050804">
            <w:pPr>
              <w:jc w:val="right"/>
              <w:rPr>
                <w:rFonts w:ascii="Arial" w:hAnsi="Arial" w:cs="Arial"/>
                <w:sz w:val="17"/>
                <w:szCs w:val="17"/>
              </w:rPr>
            </w:pPr>
          </w:p>
        </w:tc>
        <w:tc>
          <w:tcPr>
            <w:tcW w:w="1022" w:type="pct"/>
            <w:tcBorders>
              <w:top w:val="nil"/>
              <w:left w:val="nil"/>
              <w:bottom w:val="nil"/>
              <w:right w:val="nil"/>
            </w:tcBorders>
            <w:noWrap/>
            <w:vAlign w:val="bottom"/>
            <w:hideMark/>
          </w:tcPr>
          <w:p w14:paraId="63EC6301" w14:textId="77777777" w:rsidR="00050804" w:rsidRPr="008952AE" w:rsidRDefault="00050804" w:rsidP="00050804">
            <w:pPr>
              <w:jc w:val="right"/>
              <w:rPr>
                <w:rFonts w:ascii="Arial" w:hAnsi="Arial" w:cs="Arial"/>
                <w:sz w:val="17"/>
                <w:szCs w:val="17"/>
              </w:rPr>
            </w:pPr>
          </w:p>
        </w:tc>
      </w:tr>
      <w:tr w:rsidR="00050804" w:rsidRPr="008952AE" w14:paraId="39D096D7" w14:textId="77777777" w:rsidTr="00050804">
        <w:trPr>
          <w:trHeight w:val="198"/>
        </w:trPr>
        <w:tc>
          <w:tcPr>
            <w:tcW w:w="2698" w:type="pct"/>
            <w:tcBorders>
              <w:top w:val="nil"/>
              <w:left w:val="nil"/>
              <w:bottom w:val="nil"/>
              <w:right w:val="nil"/>
            </w:tcBorders>
            <w:shd w:val="clear" w:color="000000" w:fill="FFFFFF"/>
            <w:noWrap/>
            <w:vAlign w:val="bottom"/>
            <w:hideMark/>
          </w:tcPr>
          <w:p w14:paraId="34DFE7A8"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AA(bra)</w:t>
            </w:r>
          </w:p>
        </w:tc>
        <w:tc>
          <w:tcPr>
            <w:tcW w:w="156" w:type="pct"/>
            <w:tcBorders>
              <w:top w:val="nil"/>
              <w:left w:val="nil"/>
              <w:bottom w:val="nil"/>
              <w:right w:val="nil"/>
            </w:tcBorders>
            <w:shd w:val="clear" w:color="000000" w:fill="FFFFFF"/>
            <w:noWrap/>
            <w:vAlign w:val="bottom"/>
            <w:hideMark/>
          </w:tcPr>
          <w:p w14:paraId="0CC6E955"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 </w:t>
            </w:r>
          </w:p>
        </w:tc>
        <w:tc>
          <w:tcPr>
            <w:tcW w:w="1022" w:type="pct"/>
            <w:tcBorders>
              <w:top w:val="nil"/>
              <w:left w:val="nil"/>
              <w:bottom w:val="nil"/>
              <w:right w:val="nil"/>
            </w:tcBorders>
            <w:noWrap/>
            <w:vAlign w:val="bottom"/>
            <w:hideMark/>
          </w:tcPr>
          <w:p w14:paraId="45F2186D" w14:textId="1DADAA77"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237</w:t>
            </w:r>
          </w:p>
        </w:tc>
        <w:tc>
          <w:tcPr>
            <w:tcW w:w="102" w:type="pct"/>
            <w:tcBorders>
              <w:top w:val="nil"/>
              <w:left w:val="nil"/>
              <w:bottom w:val="nil"/>
              <w:right w:val="nil"/>
            </w:tcBorders>
            <w:noWrap/>
            <w:vAlign w:val="bottom"/>
            <w:hideMark/>
          </w:tcPr>
          <w:p w14:paraId="739FF06D" w14:textId="77777777" w:rsidR="00050804" w:rsidRPr="008952AE" w:rsidRDefault="00050804" w:rsidP="00050804">
            <w:pPr>
              <w:jc w:val="right"/>
              <w:rPr>
                <w:rFonts w:ascii="Arial" w:hAnsi="Arial" w:cs="Arial"/>
                <w:color w:val="000000"/>
                <w:sz w:val="17"/>
                <w:szCs w:val="17"/>
              </w:rPr>
            </w:pPr>
          </w:p>
        </w:tc>
        <w:tc>
          <w:tcPr>
            <w:tcW w:w="1022" w:type="pct"/>
            <w:tcBorders>
              <w:top w:val="nil"/>
              <w:left w:val="nil"/>
              <w:bottom w:val="nil"/>
              <w:right w:val="nil"/>
            </w:tcBorders>
            <w:noWrap/>
            <w:vAlign w:val="bottom"/>
            <w:hideMark/>
          </w:tcPr>
          <w:p w14:paraId="59D775D7" w14:textId="27BF4A8A"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651</w:t>
            </w:r>
          </w:p>
        </w:tc>
      </w:tr>
      <w:tr w:rsidR="00050804" w:rsidRPr="008952AE" w14:paraId="788709E8" w14:textId="77777777" w:rsidTr="00050804">
        <w:trPr>
          <w:trHeight w:val="198"/>
        </w:trPr>
        <w:tc>
          <w:tcPr>
            <w:tcW w:w="2698" w:type="pct"/>
            <w:tcBorders>
              <w:top w:val="nil"/>
              <w:left w:val="nil"/>
              <w:bottom w:val="nil"/>
              <w:right w:val="nil"/>
            </w:tcBorders>
            <w:shd w:val="clear" w:color="000000" w:fill="FFFFFF"/>
            <w:noWrap/>
            <w:vAlign w:val="bottom"/>
            <w:hideMark/>
          </w:tcPr>
          <w:p w14:paraId="123798DD"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A-(bra)</w:t>
            </w:r>
          </w:p>
        </w:tc>
        <w:tc>
          <w:tcPr>
            <w:tcW w:w="156" w:type="pct"/>
            <w:tcBorders>
              <w:top w:val="nil"/>
              <w:left w:val="nil"/>
              <w:bottom w:val="nil"/>
              <w:right w:val="nil"/>
            </w:tcBorders>
            <w:shd w:val="clear" w:color="000000" w:fill="FFFFFF"/>
            <w:noWrap/>
            <w:vAlign w:val="bottom"/>
            <w:hideMark/>
          </w:tcPr>
          <w:p w14:paraId="79F01931"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 </w:t>
            </w:r>
          </w:p>
        </w:tc>
        <w:tc>
          <w:tcPr>
            <w:tcW w:w="1022" w:type="pct"/>
            <w:tcBorders>
              <w:top w:val="nil"/>
              <w:left w:val="nil"/>
              <w:bottom w:val="nil"/>
              <w:right w:val="nil"/>
            </w:tcBorders>
            <w:noWrap/>
            <w:vAlign w:val="bottom"/>
            <w:hideMark/>
          </w:tcPr>
          <w:p w14:paraId="0B0374E0" w14:textId="39E3C392"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12</w:t>
            </w:r>
          </w:p>
        </w:tc>
        <w:tc>
          <w:tcPr>
            <w:tcW w:w="102" w:type="pct"/>
            <w:tcBorders>
              <w:top w:val="nil"/>
              <w:left w:val="nil"/>
              <w:bottom w:val="nil"/>
              <w:right w:val="nil"/>
            </w:tcBorders>
            <w:noWrap/>
            <w:vAlign w:val="bottom"/>
            <w:hideMark/>
          </w:tcPr>
          <w:p w14:paraId="1EA76375" w14:textId="77777777" w:rsidR="00050804" w:rsidRPr="008952AE" w:rsidRDefault="00050804" w:rsidP="00050804">
            <w:pPr>
              <w:jc w:val="right"/>
              <w:rPr>
                <w:rFonts w:ascii="Arial" w:hAnsi="Arial" w:cs="Arial"/>
                <w:color w:val="000000"/>
                <w:sz w:val="17"/>
                <w:szCs w:val="17"/>
              </w:rPr>
            </w:pPr>
          </w:p>
        </w:tc>
        <w:tc>
          <w:tcPr>
            <w:tcW w:w="1022" w:type="pct"/>
            <w:tcBorders>
              <w:top w:val="nil"/>
              <w:left w:val="nil"/>
              <w:bottom w:val="nil"/>
              <w:right w:val="nil"/>
            </w:tcBorders>
            <w:noWrap/>
            <w:vAlign w:val="bottom"/>
            <w:hideMark/>
          </w:tcPr>
          <w:p w14:paraId="169F4E2E" w14:textId="2E82C1F2"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12</w:t>
            </w:r>
          </w:p>
        </w:tc>
      </w:tr>
      <w:tr w:rsidR="00050804" w:rsidRPr="008952AE" w14:paraId="78C71406" w14:textId="77777777" w:rsidTr="00050804">
        <w:trPr>
          <w:trHeight w:val="198"/>
        </w:trPr>
        <w:tc>
          <w:tcPr>
            <w:tcW w:w="2698" w:type="pct"/>
            <w:tcBorders>
              <w:top w:val="nil"/>
              <w:left w:val="nil"/>
              <w:bottom w:val="nil"/>
              <w:right w:val="nil"/>
            </w:tcBorders>
            <w:shd w:val="clear" w:color="000000" w:fill="FFFFFF"/>
            <w:noWrap/>
            <w:vAlign w:val="bottom"/>
            <w:hideMark/>
          </w:tcPr>
          <w:p w14:paraId="6F940942"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Caixa</w:t>
            </w:r>
          </w:p>
        </w:tc>
        <w:tc>
          <w:tcPr>
            <w:tcW w:w="156" w:type="pct"/>
            <w:tcBorders>
              <w:top w:val="nil"/>
              <w:left w:val="nil"/>
              <w:bottom w:val="nil"/>
              <w:right w:val="nil"/>
            </w:tcBorders>
            <w:shd w:val="clear" w:color="000000" w:fill="FFFFFF"/>
            <w:noWrap/>
            <w:vAlign w:val="bottom"/>
            <w:hideMark/>
          </w:tcPr>
          <w:p w14:paraId="1D340C1C" w14:textId="77777777" w:rsidR="00050804" w:rsidRPr="008952AE" w:rsidRDefault="00050804" w:rsidP="00050804">
            <w:pPr>
              <w:rPr>
                <w:rFonts w:ascii="Arial" w:hAnsi="Arial" w:cs="Arial"/>
                <w:b/>
                <w:bCs/>
                <w:color w:val="000000"/>
                <w:sz w:val="17"/>
                <w:szCs w:val="17"/>
              </w:rPr>
            </w:pPr>
            <w:r w:rsidRPr="008952AE">
              <w:rPr>
                <w:rFonts w:ascii="Arial" w:hAnsi="Arial" w:cs="Arial"/>
                <w:b/>
                <w:bCs/>
                <w:color w:val="000000"/>
                <w:sz w:val="17"/>
                <w:szCs w:val="17"/>
              </w:rPr>
              <w:t> </w:t>
            </w:r>
          </w:p>
        </w:tc>
        <w:tc>
          <w:tcPr>
            <w:tcW w:w="1022" w:type="pct"/>
            <w:tcBorders>
              <w:top w:val="nil"/>
              <w:left w:val="nil"/>
              <w:bottom w:val="nil"/>
              <w:right w:val="nil"/>
            </w:tcBorders>
            <w:noWrap/>
            <w:vAlign w:val="bottom"/>
            <w:hideMark/>
          </w:tcPr>
          <w:p w14:paraId="70C14DA2" w14:textId="61231BAA"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2</w:t>
            </w:r>
          </w:p>
        </w:tc>
        <w:tc>
          <w:tcPr>
            <w:tcW w:w="102" w:type="pct"/>
            <w:tcBorders>
              <w:top w:val="nil"/>
              <w:left w:val="nil"/>
              <w:bottom w:val="nil"/>
              <w:right w:val="nil"/>
            </w:tcBorders>
            <w:noWrap/>
            <w:vAlign w:val="bottom"/>
            <w:hideMark/>
          </w:tcPr>
          <w:p w14:paraId="42CC3A49" w14:textId="77777777" w:rsidR="00050804" w:rsidRPr="008952AE" w:rsidRDefault="00050804" w:rsidP="00050804">
            <w:pPr>
              <w:jc w:val="right"/>
              <w:rPr>
                <w:rFonts w:ascii="Arial" w:hAnsi="Arial" w:cs="Arial"/>
                <w:color w:val="000000"/>
                <w:sz w:val="17"/>
                <w:szCs w:val="17"/>
              </w:rPr>
            </w:pPr>
          </w:p>
        </w:tc>
        <w:tc>
          <w:tcPr>
            <w:tcW w:w="1022" w:type="pct"/>
            <w:tcBorders>
              <w:top w:val="nil"/>
              <w:left w:val="nil"/>
              <w:bottom w:val="nil"/>
              <w:right w:val="nil"/>
            </w:tcBorders>
            <w:noWrap/>
            <w:vAlign w:val="bottom"/>
            <w:hideMark/>
          </w:tcPr>
          <w:p w14:paraId="2FE4D4DE" w14:textId="1BCBDFDD"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2</w:t>
            </w:r>
          </w:p>
        </w:tc>
      </w:tr>
      <w:tr w:rsidR="00050804" w:rsidRPr="008952AE" w14:paraId="589F1CBD" w14:textId="77777777" w:rsidTr="00050804">
        <w:trPr>
          <w:trHeight w:val="198"/>
        </w:trPr>
        <w:tc>
          <w:tcPr>
            <w:tcW w:w="2698" w:type="pct"/>
            <w:tcBorders>
              <w:top w:val="nil"/>
              <w:left w:val="nil"/>
              <w:bottom w:val="nil"/>
              <w:right w:val="nil"/>
            </w:tcBorders>
            <w:shd w:val="clear" w:color="000000" w:fill="FFFFFF"/>
            <w:noWrap/>
            <w:vAlign w:val="bottom"/>
            <w:hideMark/>
          </w:tcPr>
          <w:p w14:paraId="2AFF7969" w14:textId="67968F9D"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Demais bancos</w:t>
            </w:r>
          </w:p>
        </w:tc>
        <w:tc>
          <w:tcPr>
            <w:tcW w:w="156" w:type="pct"/>
            <w:tcBorders>
              <w:top w:val="nil"/>
              <w:left w:val="nil"/>
              <w:bottom w:val="nil"/>
              <w:right w:val="nil"/>
            </w:tcBorders>
            <w:shd w:val="clear" w:color="000000" w:fill="FFFFFF"/>
            <w:noWrap/>
            <w:vAlign w:val="bottom"/>
            <w:hideMark/>
          </w:tcPr>
          <w:p w14:paraId="25E16E37" w14:textId="77777777" w:rsidR="00050804" w:rsidRPr="008952AE" w:rsidRDefault="00050804" w:rsidP="00050804">
            <w:pPr>
              <w:rPr>
                <w:rFonts w:ascii="Arial" w:hAnsi="Arial" w:cs="Arial"/>
                <w:b/>
                <w:bCs/>
                <w:color w:val="000000"/>
                <w:sz w:val="17"/>
                <w:szCs w:val="17"/>
              </w:rPr>
            </w:pPr>
            <w:r w:rsidRPr="008952AE">
              <w:rPr>
                <w:rFonts w:ascii="Arial" w:hAnsi="Arial" w:cs="Arial"/>
                <w:b/>
                <w:bCs/>
                <w:color w:val="000000"/>
                <w:sz w:val="17"/>
                <w:szCs w:val="17"/>
              </w:rPr>
              <w:t> </w:t>
            </w:r>
          </w:p>
        </w:tc>
        <w:tc>
          <w:tcPr>
            <w:tcW w:w="1022" w:type="pct"/>
            <w:tcBorders>
              <w:top w:val="nil"/>
              <w:left w:val="nil"/>
              <w:bottom w:val="single" w:sz="4" w:space="0" w:color="auto"/>
              <w:right w:val="nil"/>
            </w:tcBorders>
            <w:noWrap/>
            <w:vAlign w:val="bottom"/>
            <w:hideMark/>
          </w:tcPr>
          <w:p w14:paraId="544DE8E1" w14:textId="1501CD6D"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16</w:t>
            </w:r>
          </w:p>
        </w:tc>
        <w:tc>
          <w:tcPr>
            <w:tcW w:w="102" w:type="pct"/>
            <w:tcBorders>
              <w:top w:val="nil"/>
              <w:left w:val="nil"/>
              <w:bottom w:val="nil"/>
              <w:right w:val="nil"/>
            </w:tcBorders>
            <w:noWrap/>
            <w:vAlign w:val="bottom"/>
            <w:hideMark/>
          </w:tcPr>
          <w:p w14:paraId="4BEBE2B8" w14:textId="77777777" w:rsidR="00050804" w:rsidRPr="008952AE" w:rsidRDefault="00050804" w:rsidP="00050804">
            <w:pPr>
              <w:jc w:val="right"/>
              <w:rPr>
                <w:rFonts w:ascii="Arial" w:hAnsi="Arial" w:cs="Arial"/>
                <w:color w:val="000000"/>
                <w:sz w:val="17"/>
                <w:szCs w:val="17"/>
              </w:rPr>
            </w:pPr>
          </w:p>
        </w:tc>
        <w:tc>
          <w:tcPr>
            <w:tcW w:w="1022" w:type="pct"/>
            <w:tcBorders>
              <w:top w:val="nil"/>
              <w:left w:val="nil"/>
              <w:bottom w:val="single" w:sz="4" w:space="0" w:color="auto"/>
              <w:right w:val="nil"/>
            </w:tcBorders>
            <w:noWrap/>
            <w:vAlign w:val="bottom"/>
            <w:hideMark/>
          </w:tcPr>
          <w:p w14:paraId="336584A9" w14:textId="7FCBDD26"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11</w:t>
            </w:r>
          </w:p>
        </w:tc>
      </w:tr>
      <w:tr w:rsidR="00050804" w:rsidRPr="008952AE" w14:paraId="5CF94E0A" w14:textId="77777777" w:rsidTr="00050804">
        <w:trPr>
          <w:trHeight w:val="198"/>
        </w:trPr>
        <w:tc>
          <w:tcPr>
            <w:tcW w:w="2698" w:type="pct"/>
            <w:tcBorders>
              <w:top w:val="nil"/>
              <w:left w:val="nil"/>
              <w:bottom w:val="nil"/>
              <w:right w:val="nil"/>
            </w:tcBorders>
            <w:shd w:val="clear" w:color="000000" w:fill="FFFFFF"/>
            <w:noWrap/>
            <w:vAlign w:val="bottom"/>
            <w:hideMark/>
          </w:tcPr>
          <w:p w14:paraId="6B1E543A"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 </w:t>
            </w:r>
          </w:p>
        </w:tc>
        <w:tc>
          <w:tcPr>
            <w:tcW w:w="156" w:type="pct"/>
            <w:tcBorders>
              <w:top w:val="nil"/>
              <w:left w:val="nil"/>
              <w:bottom w:val="nil"/>
              <w:right w:val="nil"/>
            </w:tcBorders>
            <w:shd w:val="clear" w:color="000000" w:fill="FFFFFF"/>
            <w:noWrap/>
            <w:vAlign w:val="bottom"/>
            <w:hideMark/>
          </w:tcPr>
          <w:p w14:paraId="05921F8C" w14:textId="77777777" w:rsidR="00050804" w:rsidRPr="008952AE" w:rsidRDefault="00050804" w:rsidP="00050804">
            <w:pPr>
              <w:rPr>
                <w:rFonts w:ascii="Arial" w:hAnsi="Arial" w:cs="Arial"/>
                <w:b/>
                <w:bCs/>
                <w:color w:val="000000"/>
                <w:sz w:val="17"/>
                <w:szCs w:val="17"/>
              </w:rPr>
            </w:pPr>
            <w:r w:rsidRPr="008952AE">
              <w:rPr>
                <w:rFonts w:ascii="Arial" w:hAnsi="Arial" w:cs="Arial"/>
                <w:b/>
                <w:bCs/>
                <w:color w:val="000000"/>
                <w:sz w:val="17"/>
                <w:szCs w:val="17"/>
              </w:rPr>
              <w:t> </w:t>
            </w:r>
          </w:p>
        </w:tc>
        <w:tc>
          <w:tcPr>
            <w:tcW w:w="1022" w:type="pct"/>
            <w:tcBorders>
              <w:top w:val="nil"/>
              <w:left w:val="nil"/>
              <w:bottom w:val="nil"/>
              <w:right w:val="nil"/>
            </w:tcBorders>
            <w:noWrap/>
            <w:vAlign w:val="bottom"/>
            <w:hideMark/>
          </w:tcPr>
          <w:p w14:paraId="51D0F5AE" w14:textId="77777777" w:rsidR="00050804" w:rsidRPr="008952AE" w:rsidRDefault="00050804" w:rsidP="00050804">
            <w:pPr>
              <w:jc w:val="right"/>
              <w:rPr>
                <w:rFonts w:ascii="Arial" w:hAnsi="Arial" w:cs="Arial"/>
                <w:b/>
                <w:bCs/>
                <w:color w:val="000000"/>
                <w:sz w:val="17"/>
                <w:szCs w:val="17"/>
              </w:rPr>
            </w:pPr>
          </w:p>
        </w:tc>
        <w:tc>
          <w:tcPr>
            <w:tcW w:w="102" w:type="pct"/>
            <w:tcBorders>
              <w:top w:val="nil"/>
              <w:left w:val="nil"/>
              <w:bottom w:val="nil"/>
              <w:right w:val="nil"/>
            </w:tcBorders>
            <w:noWrap/>
            <w:vAlign w:val="bottom"/>
            <w:hideMark/>
          </w:tcPr>
          <w:p w14:paraId="586DFA69" w14:textId="77777777" w:rsidR="00050804" w:rsidRPr="008952AE" w:rsidRDefault="00050804" w:rsidP="00050804">
            <w:pPr>
              <w:jc w:val="right"/>
              <w:rPr>
                <w:rFonts w:ascii="Arial" w:hAnsi="Arial" w:cs="Arial"/>
                <w:sz w:val="17"/>
                <w:szCs w:val="17"/>
              </w:rPr>
            </w:pPr>
          </w:p>
        </w:tc>
        <w:tc>
          <w:tcPr>
            <w:tcW w:w="1022" w:type="pct"/>
            <w:tcBorders>
              <w:top w:val="nil"/>
              <w:left w:val="nil"/>
              <w:bottom w:val="nil"/>
              <w:right w:val="nil"/>
            </w:tcBorders>
            <w:noWrap/>
            <w:vAlign w:val="bottom"/>
            <w:hideMark/>
          </w:tcPr>
          <w:p w14:paraId="0E2C850F" w14:textId="77777777" w:rsidR="00050804" w:rsidRPr="008952AE" w:rsidRDefault="00050804" w:rsidP="00050804">
            <w:pPr>
              <w:jc w:val="right"/>
              <w:rPr>
                <w:rFonts w:ascii="Arial" w:hAnsi="Arial" w:cs="Arial"/>
                <w:sz w:val="17"/>
                <w:szCs w:val="17"/>
              </w:rPr>
            </w:pPr>
          </w:p>
        </w:tc>
      </w:tr>
      <w:tr w:rsidR="00050804" w:rsidRPr="008952AE" w14:paraId="556D8F51" w14:textId="77777777" w:rsidTr="00050804">
        <w:trPr>
          <w:trHeight w:val="198"/>
        </w:trPr>
        <w:tc>
          <w:tcPr>
            <w:tcW w:w="2698" w:type="pct"/>
            <w:tcBorders>
              <w:top w:val="nil"/>
              <w:left w:val="nil"/>
              <w:bottom w:val="nil"/>
              <w:right w:val="nil"/>
            </w:tcBorders>
            <w:shd w:val="clear" w:color="000000" w:fill="FFFFFF"/>
            <w:noWrap/>
            <w:vAlign w:val="bottom"/>
            <w:hideMark/>
          </w:tcPr>
          <w:p w14:paraId="6333BB4F" w14:textId="77777777" w:rsidR="00050804" w:rsidRPr="008952AE" w:rsidRDefault="00050804" w:rsidP="00050804">
            <w:pPr>
              <w:rPr>
                <w:rFonts w:ascii="Arial" w:hAnsi="Arial" w:cs="Arial"/>
                <w:b/>
                <w:bCs/>
                <w:color w:val="000000"/>
                <w:sz w:val="17"/>
                <w:szCs w:val="17"/>
              </w:rPr>
            </w:pPr>
            <w:r w:rsidRPr="008952AE">
              <w:rPr>
                <w:rFonts w:ascii="Arial" w:hAnsi="Arial" w:cs="Arial"/>
                <w:b/>
                <w:bCs/>
                <w:color w:val="000000"/>
                <w:sz w:val="17"/>
                <w:szCs w:val="17"/>
              </w:rPr>
              <w:t>Total caixa e banco conta movimento</w:t>
            </w:r>
          </w:p>
        </w:tc>
        <w:tc>
          <w:tcPr>
            <w:tcW w:w="156" w:type="pct"/>
            <w:tcBorders>
              <w:top w:val="nil"/>
              <w:left w:val="nil"/>
              <w:bottom w:val="nil"/>
              <w:right w:val="nil"/>
            </w:tcBorders>
            <w:shd w:val="clear" w:color="000000" w:fill="FFFFFF"/>
            <w:noWrap/>
            <w:vAlign w:val="bottom"/>
            <w:hideMark/>
          </w:tcPr>
          <w:p w14:paraId="52A5B232" w14:textId="77777777" w:rsidR="00050804" w:rsidRPr="008952AE" w:rsidRDefault="00050804" w:rsidP="00050804">
            <w:pPr>
              <w:rPr>
                <w:rFonts w:ascii="Arial" w:hAnsi="Arial" w:cs="Arial"/>
                <w:b/>
                <w:bCs/>
                <w:color w:val="000000"/>
                <w:sz w:val="17"/>
                <w:szCs w:val="17"/>
              </w:rPr>
            </w:pPr>
            <w:r w:rsidRPr="008952AE">
              <w:rPr>
                <w:rFonts w:ascii="Arial" w:hAnsi="Arial" w:cs="Arial"/>
                <w:b/>
                <w:bCs/>
                <w:color w:val="000000"/>
                <w:sz w:val="17"/>
                <w:szCs w:val="17"/>
              </w:rPr>
              <w:t> </w:t>
            </w:r>
          </w:p>
        </w:tc>
        <w:tc>
          <w:tcPr>
            <w:tcW w:w="1022" w:type="pct"/>
            <w:tcBorders>
              <w:top w:val="nil"/>
              <w:left w:val="nil"/>
              <w:bottom w:val="single" w:sz="4" w:space="0" w:color="auto"/>
              <w:right w:val="nil"/>
            </w:tcBorders>
            <w:noWrap/>
            <w:vAlign w:val="bottom"/>
            <w:hideMark/>
          </w:tcPr>
          <w:p w14:paraId="39B2029A" w14:textId="2451F2E6"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388</w:t>
            </w:r>
          </w:p>
        </w:tc>
        <w:tc>
          <w:tcPr>
            <w:tcW w:w="102" w:type="pct"/>
            <w:tcBorders>
              <w:top w:val="nil"/>
              <w:left w:val="nil"/>
              <w:bottom w:val="nil"/>
              <w:right w:val="nil"/>
            </w:tcBorders>
            <w:noWrap/>
            <w:vAlign w:val="bottom"/>
            <w:hideMark/>
          </w:tcPr>
          <w:p w14:paraId="7D1AB0FF" w14:textId="77777777" w:rsidR="00050804" w:rsidRPr="008952AE" w:rsidRDefault="00050804" w:rsidP="00050804">
            <w:pPr>
              <w:jc w:val="right"/>
              <w:rPr>
                <w:rFonts w:ascii="Arial" w:hAnsi="Arial" w:cs="Arial"/>
                <w:color w:val="000000"/>
                <w:sz w:val="17"/>
                <w:szCs w:val="17"/>
              </w:rPr>
            </w:pPr>
          </w:p>
        </w:tc>
        <w:tc>
          <w:tcPr>
            <w:tcW w:w="1022" w:type="pct"/>
            <w:tcBorders>
              <w:top w:val="nil"/>
              <w:left w:val="nil"/>
              <w:bottom w:val="single" w:sz="4" w:space="0" w:color="auto"/>
              <w:right w:val="nil"/>
            </w:tcBorders>
            <w:noWrap/>
            <w:vAlign w:val="bottom"/>
            <w:hideMark/>
          </w:tcPr>
          <w:p w14:paraId="04052BCA" w14:textId="3E2F71B2"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794</w:t>
            </w:r>
          </w:p>
        </w:tc>
      </w:tr>
      <w:tr w:rsidR="00050804" w:rsidRPr="008952AE" w14:paraId="74F80B1E" w14:textId="77777777" w:rsidTr="00050804">
        <w:trPr>
          <w:trHeight w:val="198"/>
        </w:trPr>
        <w:tc>
          <w:tcPr>
            <w:tcW w:w="2698" w:type="pct"/>
            <w:tcBorders>
              <w:top w:val="nil"/>
              <w:left w:val="nil"/>
              <w:bottom w:val="nil"/>
              <w:right w:val="nil"/>
            </w:tcBorders>
            <w:shd w:val="clear" w:color="000000" w:fill="FFFFFF"/>
            <w:noWrap/>
            <w:vAlign w:val="bottom"/>
            <w:hideMark/>
          </w:tcPr>
          <w:p w14:paraId="671FF356"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 </w:t>
            </w:r>
          </w:p>
        </w:tc>
        <w:tc>
          <w:tcPr>
            <w:tcW w:w="156" w:type="pct"/>
            <w:tcBorders>
              <w:top w:val="nil"/>
              <w:left w:val="nil"/>
              <w:bottom w:val="nil"/>
              <w:right w:val="nil"/>
            </w:tcBorders>
            <w:shd w:val="clear" w:color="000000" w:fill="FFFFFF"/>
            <w:noWrap/>
            <w:vAlign w:val="bottom"/>
            <w:hideMark/>
          </w:tcPr>
          <w:p w14:paraId="4FC70D12"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 </w:t>
            </w:r>
          </w:p>
        </w:tc>
        <w:tc>
          <w:tcPr>
            <w:tcW w:w="1022" w:type="pct"/>
            <w:tcBorders>
              <w:top w:val="nil"/>
              <w:left w:val="nil"/>
              <w:bottom w:val="nil"/>
              <w:right w:val="nil"/>
            </w:tcBorders>
            <w:noWrap/>
            <w:vAlign w:val="bottom"/>
            <w:hideMark/>
          </w:tcPr>
          <w:p w14:paraId="224D5BC9" w14:textId="77777777" w:rsidR="00050804" w:rsidRPr="008952AE" w:rsidRDefault="00050804" w:rsidP="00050804">
            <w:pPr>
              <w:jc w:val="right"/>
              <w:rPr>
                <w:rFonts w:ascii="Arial" w:hAnsi="Arial" w:cs="Arial"/>
                <w:color w:val="000000"/>
                <w:sz w:val="17"/>
                <w:szCs w:val="17"/>
              </w:rPr>
            </w:pPr>
          </w:p>
        </w:tc>
        <w:tc>
          <w:tcPr>
            <w:tcW w:w="102" w:type="pct"/>
            <w:tcBorders>
              <w:top w:val="nil"/>
              <w:left w:val="nil"/>
              <w:bottom w:val="nil"/>
              <w:right w:val="nil"/>
            </w:tcBorders>
            <w:noWrap/>
            <w:vAlign w:val="bottom"/>
            <w:hideMark/>
          </w:tcPr>
          <w:p w14:paraId="0CC6E53F" w14:textId="77777777" w:rsidR="00050804" w:rsidRPr="008952AE" w:rsidRDefault="00050804" w:rsidP="00050804">
            <w:pPr>
              <w:jc w:val="right"/>
              <w:rPr>
                <w:rFonts w:ascii="Arial" w:hAnsi="Arial" w:cs="Arial"/>
                <w:sz w:val="17"/>
                <w:szCs w:val="17"/>
              </w:rPr>
            </w:pPr>
          </w:p>
        </w:tc>
        <w:tc>
          <w:tcPr>
            <w:tcW w:w="1022" w:type="pct"/>
            <w:tcBorders>
              <w:top w:val="nil"/>
              <w:left w:val="nil"/>
              <w:bottom w:val="nil"/>
              <w:right w:val="nil"/>
            </w:tcBorders>
            <w:noWrap/>
            <w:vAlign w:val="bottom"/>
            <w:hideMark/>
          </w:tcPr>
          <w:p w14:paraId="45555058" w14:textId="77777777" w:rsidR="00050804" w:rsidRPr="008952AE" w:rsidRDefault="00050804" w:rsidP="00050804">
            <w:pPr>
              <w:jc w:val="right"/>
              <w:rPr>
                <w:rFonts w:ascii="Arial" w:hAnsi="Arial" w:cs="Arial"/>
                <w:sz w:val="17"/>
                <w:szCs w:val="17"/>
              </w:rPr>
            </w:pPr>
          </w:p>
        </w:tc>
      </w:tr>
      <w:tr w:rsidR="00050804" w:rsidRPr="008952AE" w14:paraId="5E3B9E20" w14:textId="77777777" w:rsidTr="00050804">
        <w:trPr>
          <w:trHeight w:val="198"/>
        </w:trPr>
        <w:tc>
          <w:tcPr>
            <w:tcW w:w="2698" w:type="pct"/>
            <w:tcBorders>
              <w:top w:val="nil"/>
              <w:left w:val="nil"/>
              <w:bottom w:val="nil"/>
              <w:right w:val="nil"/>
            </w:tcBorders>
            <w:shd w:val="clear" w:color="000000" w:fill="FFFFFF"/>
            <w:noWrap/>
            <w:vAlign w:val="bottom"/>
            <w:hideMark/>
          </w:tcPr>
          <w:p w14:paraId="6ACF8537" w14:textId="77777777" w:rsidR="00050804" w:rsidRPr="008952AE" w:rsidRDefault="00050804" w:rsidP="00050804">
            <w:pPr>
              <w:rPr>
                <w:rFonts w:ascii="Arial" w:hAnsi="Arial" w:cs="Arial"/>
                <w:b/>
                <w:bCs/>
                <w:color w:val="000000"/>
                <w:sz w:val="17"/>
                <w:szCs w:val="17"/>
              </w:rPr>
            </w:pPr>
            <w:r w:rsidRPr="008952AE">
              <w:rPr>
                <w:rFonts w:ascii="Arial" w:hAnsi="Arial" w:cs="Arial"/>
                <w:b/>
                <w:bCs/>
                <w:color w:val="000000"/>
                <w:sz w:val="17"/>
                <w:szCs w:val="17"/>
              </w:rPr>
              <w:t xml:space="preserve">Aplicações financeiras </w:t>
            </w:r>
          </w:p>
        </w:tc>
        <w:tc>
          <w:tcPr>
            <w:tcW w:w="156" w:type="pct"/>
            <w:tcBorders>
              <w:top w:val="nil"/>
              <w:left w:val="nil"/>
              <w:bottom w:val="nil"/>
              <w:right w:val="nil"/>
            </w:tcBorders>
            <w:shd w:val="clear" w:color="000000" w:fill="FFFFFF"/>
            <w:noWrap/>
            <w:vAlign w:val="bottom"/>
            <w:hideMark/>
          </w:tcPr>
          <w:p w14:paraId="363690FB" w14:textId="77777777" w:rsidR="00050804" w:rsidRPr="008952AE" w:rsidRDefault="00050804" w:rsidP="00050804">
            <w:pPr>
              <w:rPr>
                <w:rFonts w:ascii="Arial" w:hAnsi="Arial" w:cs="Arial"/>
                <w:b/>
                <w:bCs/>
                <w:color w:val="000000"/>
                <w:sz w:val="17"/>
                <w:szCs w:val="17"/>
              </w:rPr>
            </w:pPr>
            <w:r w:rsidRPr="008952AE">
              <w:rPr>
                <w:rFonts w:ascii="Arial" w:hAnsi="Arial" w:cs="Arial"/>
                <w:b/>
                <w:bCs/>
                <w:color w:val="000000"/>
                <w:sz w:val="17"/>
                <w:szCs w:val="17"/>
              </w:rPr>
              <w:t> </w:t>
            </w:r>
          </w:p>
        </w:tc>
        <w:tc>
          <w:tcPr>
            <w:tcW w:w="1022" w:type="pct"/>
            <w:tcBorders>
              <w:top w:val="nil"/>
              <w:left w:val="nil"/>
              <w:bottom w:val="nil"/>
              <w:right w:val="nil"/>
            </w:tcBorders>
            <w:noWrap/>
            <w:vAlign w:val="bottom"/>
            <w:hideMark/>
          </w:tcPr>
          <w:p w14:paraId="6664CCB7" w14:textId="77777777" w:rsidR="00050804" w:rsidRPr="008952AE" w:rsidRDefault="00050804" w:rsidP="00050804">
            <w:pPr>
              <w:jc w:val="right"/>
              <w:rPr>
                <w:rFonts w:ascii="Arial" w:hAnsi="Arial" w:cs="Arial"/>
                <w:b/>
                <w:bCs/>
                <w:color w:val="000000"/>
                <w:sz w:val="17"/>
                <w:szCs w:val="17"/>
              </w:rPr>
            </w:pPr>
          </w:p>
        </w:tc>
        <w:tc>
          <w:tcPr>
            <w:tcW w:w="102" w:type="pct"/>
            <w:tcBorders>
              <w:top w:val="nil"/>
              <w:left w:val="nil"/>
              <w:bottom w:val="nil"/>
              <w:right w:val="nil"/>
            </w:tcBorders>
            <w:noWrap/>
            <w:vAlign w:val="bottom"/>
            <w:hideMark/>
          </w:tcPr>
          <w:p w14:paraId="440E7906" w14:textId="77777777" w:rsidR="00050804" w:rsidRPr="008952AE" w:rsidRDefault="00050804" w:rsidP="00050804">
            <w:pPr>
              <w:jc w:val="right"/>
              <w:rPr>
                <w:rFonts w:ascii="Arial" w:hAnsi="Arial" w:cs="Arial"/>
                <w:sz w:val="17"/>
                <w:szCs w:val="17"/>
              </w:rPr>
            </w:pPr>
          </w:p>
        </w:tc>
        <w:tc>
          <w:tcPr>
            <w:tcW w:w="1022" w:type="pct"/>
            <w:tcBorders>
              <w:top w:val="nil"/>
              <w:left w:val="nil"/>
              <w:bottom w:val="nil"/>
              <w:right w:val="nil"/>
            </w:tcBorders>
            <w:noWrap/>
            <w:vAlign w:val="bottom"/>
            <w:hideMark/>
          </w:tcPr>
          <w:p w14:paraId="7A45AE46" w14:textId="77777777" w:rsidR="00050804" w:rsidRPr="008952AE" w:rsidRDefault="00050804" w:rsidP="00050804">
            <w:pPr>
              <w:jc w:val="right"/>
              <w:rPr>
                <w:rFonts w:ascii="Arial" w:hAnsi="Arial" w:cs="Arial"/>
                <w:sz w:val="17"/>
                <w:szCs w:val="17"/>
              </w:rPr>
            </w:pPr>
          </w:p>
        </w:tc>
      </w:tr>
      <w:tr w:rsidR="00050804" w:rsidRPr="008952AE" w14:paraId="3EC830A1" w14:textId="77777777" w:rsidTr="00050804">
        <w:trPr>
          <w:trHeight w:val="198"/>
        </w:trPr>
        <w:tc>
          <w:tcPr>
            <w:tcW w:w="2698" w:type="pct"/>
            <w:tcBorders>
              <w:top w:val="nil"/>
              <w:left w:val="nil"/>
              <w:bottom w:val="nil"/>
              <w:right w:val="nil"/>
            </w:tcBorders>
            <w:shd w:val="clear" w:color="000000" w:fill="FFFFFF"/>
            <w:noWrap/>
            <w:vAlign w:val="bottom"/>
            <w:hideMark/>
          </w:tcPr>
          <w:p w14:paraId="302E24A4" w14:textId="77777777" w:rsidR="00050804" w:rsidRPr="008952AE" w:rsidRDefault="00050804" w:rsidP="00050804">
            <w:pPr>
              <w:rPr>
                <w:rFonts w:ascii="Arial" w:hAnsi="Arial" w:cs="Arial"/>
                <w:b/>
                <w:bCs/>
                <w:color w:val="000000"/>
                <w:sz w:val="17"/>
                <w:szCs w:val="17"/>
              </w:rPr>
            </w:pPr>
            <w:r w:rsidRPr="008952AE">
              <w:rPr>
                <w:rFonts w:ascii="Arial" w:hAnsi="Arial" w:cs="Arial"/>
                <w:b/>
                <w:bCs/>
                <w:color w:val="000000"/>
                <w:sz w:val="17"/>
                <w:szCs w:val="17"/>
              </w:rPr>
              <w:t>(Standard &amp; Poor's)</w:t>
            </w:r>
          </w:p>
        </w:tc>
        <w:tc>
          <w:tcPr>
            <w:tcW w:w="156" w:type="pct"/>
            <w:tcBorders>
              <w:top w:val="nil"/>
              <w:left w:val="nil"/>
              <w:bottom w:val="nil"/>
              <w:right w:val="nil"/>
            </w:tcBorders>
            <w:shd w:val="clear" w:color="000000" w:fill="FFFFFF"/>
            <w:noWrap/>
            <w:vAlign w:val="bottom"/>
            <w:hideMark/>
          </w:tcPr>
          <w:p w14:paraId="75407A72" w14:textId="77777777" w:rsidR="00050804" w:rsidRPr="008952AE" w:rsidRDefault="00050804" w:rsidP="00050804">
            <w:pPr>
              <w:rPr>
                <w:rFonts w:ascii="Arial" w:hAnsi="Arial" w:cs="Arial"/>
                <w:b/>
                <w:bCs/>
                <w:color w:val="000000"/>
                <w:sz w:val="17"/>
                <w:szCs w:val="17"/>
              </w:rPr>
            </w:pPr>
            <w:r w:rsidRPr="008952AE">
              <w:rPr>
                <w:rFonts w:ascii="Arial" w:hAnsi="Arial" w:cs="Arial"/>
                <w:b/>
                <w:bCs/>
                <w:color w:val="000000"/>
                <w:sz w:val="17"/>
                <w:szCs w:val="17"/>
              </w:rPr>
              <w:t> </w:t>
            </w:r>
          </w:p>
        </w:tc>
        <w:tc>
          <w:tcPr>
            <w:tcW w:w="1022" w:type="pct"/>
            <w:tcBorders>
              <w:top w:val="nil"/>
              <w:left w:val="nil"/>
              <w:bottom w:val="nil"/>
              <w:right w:val="nil"/>
            </w:tcBorders>
            <w:noWrap/>
            <w:vAlign w:val="bottom"/>
            <w:hideMark/>
          </w:tcPr>
          <w:p w14:paraId="45A66392" w14:textId="77777777" w:rsidR="00050804" w:rsidRPr="008952AE" w:rsidRDefault="00050804" w:rsidP="00050804">
            <w:pPr>
              <w:jc w:val="right"/>
              <w:rPr>
                <w:rFonts w:ascii="Arial" w:hAnsi="Arial" w:cs="Arial"/>
                <w:b/>
                <w:bCs/>
                <w:color w:val="000000"/>
                <w:sz w:val="17"/>
                <w:szCs w:val="17"/>
              </w:rPr>
            </w:pPr>
          </w:p>
        </w:tc>
        <w:tc>
          <w:tcPr>
            <w:tcW w:w="102" w:type="pct"/>
            <w:tcBorders>
              <w:top w:val="nil"/>
              <w:left w:val="nil"/>
              <w:bottom w:val="nil"/>
              <w:right w:val="nil"/>
            </w:tcBorders>
            <w:noWrap/>
            <w:vAlign w:val="bottom"/>
            <w:hideMark/>
          </w:tcPr>
          <w:p w14:paraId="1B46B122" w14:textId="77777777" w:rsidR="00050804" w:rsidRPr="008952AE" w:rsidRDefault="00050804" w:rsidP="00050804">
            <w:pPr>
              <w:jc w:val="right"/>
              <w:rPr>
                <w:rFonts w:ascii="Arial" w:hAnsi="Arial" w:cs="Arial"/>
                <w:sz w:val="17"/>
                <w:szCs w:val="17"/>
              </w:rPr>
            </w:pPr>
          </w:p>
        </w:tc>
        <w:tc>
          <w:tcPr>
            <w:tcW w:w="1022" w:type="pct"/>
            <w:tcBorders>
              <w:top w:val="nil"/>
              <w:left w:val="nil"/>
              <w:bottom w:val="nil"/>
              <w:right w:val="nil"/>
            </w:tcBorders>
            <w:noWrap/>
            <w:vAlign w:val="bottom"/>
            <w:hideMark/>
          </w:tcPr>
          <w:p w14:paraId="020617B5" w14:textId="77777777" w:rsidR="00050804" w:rsidRPr="008952AE" w:rsidRDefault="00050804" w:rsidP="00050804">
            <w:pPr>
              <w:jc w:val="right"/>
              <w:rPr>
                <w:rFonts w:ascii="Arial" w:hAnsi="Arial" w:cs="Arial"/>
                <w:sz w:val="17"/>
                <w:szCs w:val="17"/>
              </w:rPr>
            </w:pPr>
          </w:p>
        </w:tc>
      </w:tr>
      <w:tr w:rsidR="00050804" w:rsidRPr="008952AE" w14:paraId="46252C5D" w14:textId="77777777" w:rsidTr="00050804">
        <w:trPr>
          <w:trHeight w:val="198"/>
        </w:trPr>
        <w:tc>
          <w:tcPr>
            <w:tcW w:w="2698" w:type="pct"/>
            <w:tcBorders>
              <w:top w:val="nil"/>
              <w:left w:val="nil"/>
              <w:bottom w:val="nil"/>
              <w:right w:val="nil"/>
            </w:tcBorders>
            <w:shd w:val="clear" w:color="000000" w:fill="FFFFFF"/>
            <w:noWrap/>
            <w:vAlign w:val="bottom"/>
            <w:hideMark/>
          </w:tcPr>
          <w:p w14:paraId="0BBAE6F0"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brAAA</w:t>
            </w:r>
          </w:p>
        </w:tc>
        <w:tc>
          <w:tcPr>
            <w:tcW w:w="156" w:type="pct"/>
            <w:tcBorders>
              <w:top w:val="nil"/>
              <w:left w:val="nil"/>
              <w:bottom w:val="nil"/>
              <w:right w:val="nil"/>
            </w:tcBorders>
            <w:shd w:val="clear" w:color="000000" w:fill="FFFFFF"/>
            <w:noWrap/>
            <w:vAlign w:val="bottom"/>
            <w:hideMark/>
          </w:tcPr>
          <w:p w14:paraId="1C3A325F"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 </w:t>
            </w:r>
          </w:p>
        </w:tc>
        <w:tc>
          <w:tcPr>
            <w:tcW w:w="1022" w:type="pct"/>
            <w:tcBorders>
              <w:top w:val="nil"/>
              <w:left w:val="nil"/>
              <w:bottom w:val="nil"/>
              <w:right w:val="nil"/>
            </w:tcBorders>
            <w:noWrap/>
            <w:vAlign w:val="bottom"/>
            <w:hideMark/>
          </w:tcPr>
          <w:p w14:paraId="7FAB2E4A" w14:textId="1A697CA6"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w:t>
            </w:r>
          </w:p>
        </w:tc>
        <w:tc>
          <w:tcPr>
            <w:tcW w:w="102" w:type="pct"/>
            <w:tcBorders>
              <w:top w:val="nil"/>
              <w:left w:val="nil"/>
              <w:bottom w:val="nil"/>
              <w:right w:val="nil"/>
            </w:tcBorders>
            <w:noWrap/>
            <w:vAlign w:val="bottom"/>
            <w:hideMark/>
          </w:tcPr>
          <w:p w14:paraId="651BCD88" w14:textId="77777777" w:rsidR="00050804" w:rsidRPr="008952AE" w:rsidRDefault="00050804" w:rsidP="00050804">
            <w:pPr>
              <w:jc w:val="right"/>
              <w:rPr>
                <w:rFonts w:ascii="Arial" w:hAnsi="Arial" w:cs="Arial"/>
                <w:color w:val="000000"/>
                <w:sz w:val="17"/>
                <w:szCs w:val="17"/>
              </w:rPr>
            </w:pPr>
          </w:p>
        </w:tc>
        <w:tc>
          <w:tcPr>
            <w:tcW w:w="1022" w:type="pct"/>
            <w:tcBorders>
              <w:top w:val="nil"/>
              <w:left w:val="nil"/>
              <w:bottom w:val="nil"/>
              <w:right w:val="nil"/>
            </w:tcBorders>
            <w:noWrap/>
            <w:vAlign w:val="bottom"/>
            <w:hideMark/>
          </w:tcPr>
          <w:p w14:paraId="76A8D5F6" w14:textId="6BE95794"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29.956</w:t>
            </w:r>
          </w:p>
        </w:tc>
      </w:tr>
      <w:tr w:rsidR="00050804" w:rsidRPr="008952AE" w14:paraId="4D745EF8" w14:textId="77777777" w:rsidTr="00050804">
        <w:trPr>
          <w:trHeight w:val="198"/>
        </w:trPr>
        <w:tc>
          <w:tcPr>
            <w:tcW w:w="2698" w:type="pct"/>
            <w:tcBorders>
              <w:top w:val="nil"/>
              <w:left w:val="nil"/>
              <w:bottom w:val="nil"/>
              <w:right w:val="nil"/>
            </w:tcBorders>
            <w:shd w:val="clear" w:color="000000" w:fill="FFFFFF"/>
            <w:noWrap/>
            <w:vAlign w:val="bottom"/>
            <w:hideMark/>
          </w:tcPr>
          <w:p w14:paraId="1B23B824"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brAA+</w:t>
            </w:r>
          </w:p>
        </w:tc>
        <w:tc>
          <w:tcPr>
            <w:tcW w:w="156" w:type="pct"/>
            <w:tcBorders>
              <w:top w:val="nil"/>
              <w:left w:val="nil"/>
              <w:bottom w:val="nil"/>
              <w:right w:val="nil"/>
            </w:tcBorders>
            <w:shd w:val="clear" w:color="000000" w:fill="FFFFFF"/>
            <w:noWrap/>
            <w:vAlign w:val="bottom"/>
            <w:hideMark/>
          </w:tcPr>
          <w:p w14:paraId="445BF413"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 </w:t>
            </w:r>
          </w:p>
        </w:tc>
        <w:tc>
          <w:tcPr>
            <w:tcW w:w="1022" w:type="pct"/>
            <w:tcBorders>
              <w:top w:val="nil"/>
              <w:left w:val="nil"/>
              <w:bottom w:val="nil"/>
              <w:right w:val="nil"/>
            </w:tcBorders>
            <w:noWrap/>
            <w:vAlign w:val="bottom"/>
            <w:hideMark/>
          </w:tcPr>
          <w:p w14:paraId="16AF632F" w14:textId="71E857BC"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w:t>
            </w:r>
          </w:p>
        </w:tc>
        <w:tc>
          <w:tcPr>
            <w:tcW w:w="102" w:type="pct"/>
            <w:tcBorders>
              <w:top w:val="nil"/>
              <w:left w:val="nil"/>
              <w:bottom w:val="nil"/>
              <w:right w:val="nil"/>
            </w:tcBorders>
            <w:noWrap/>
            <w:vAlign w:val="bottom"/>
            <w:hideMark/>
          </w:tcPr>
          <w:p w14:paraId="617CB33A" w14:textId="77777777" w:rsidR="00050804" w:rsidRPr="008952AE" w:rsidRDefault="00050804" w:rsidP="00050804">
            <w:pPr>
              <w:jc w:val="right"/>
              <w:rPr>
                <w:rFonts w:ascii="Arial" w:hAnsi="Arial" w:cs="Arial"/>
                <w:color w:val="000000"/>
                <w:sz w:val="17"/>
                <w:szCs w:val="17"/>
              </w:rPr>
            </w:pPr>
          </w:p>
        </w:tc>
        <w:tc>
          <w:tcPr>
            <w:tcW w:w="1022" w:type="pct"/>
            <w:tcBorders>
              <w:top w:val="nil"/>
              <w:left w:val="nil"/>
              <w:bottom w:val="nil"/>
              <w:right w:val="nil"/>
            </w:tcBorders>
            <w:noWrap/>
            <w:vAlign w:val="bottom"/>
            <w:hideMark/>
          </w:tcPr>
          <w:p w14:paraId="07F497E8" w14:textId="64339036"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124.587</w:t>
            </w:r>
          </w:p>
        </w:tc>
      </w:tr>
      <w:tr w:rsidR="00EC043B" w:rsidRPr="008952AE" w14:paraId="08B43EA1" w14:textId="77777777" w:rsidTr="0054093D">
        <w:trPr>
          <w:trHeight w:val="198"/>
        </w:trPr>
        <w:tc>
          <w:tcPr>
            <w:tcW w:w="2698" w:type="pct"/>
            <w:tcBorders>
              <w:top w:val="nil"/>
              <w:left w:val="nil"/>
              <w:bottom w:val="nil"/>
              <w:right w:val="nil"/>
            </w:tcBorders>
            <w:shd w:val="clear" w:color="000000" w:fill="FFFFFF"/>
            <w:noWrap/>
            <w:vAlign w:val="bottom"/>
            <w:hideMark/>
          </w:tcPr>
          <w:p w14:paraId="6183AAAA" w14:textId="77777777" w:rsidR="00EC043B" w:rsidRPr="001539C4" w:rsidRDefault="00EC043B" w:rsidP="0054093D">
            <w:pPr>
              <w:rPr>
                <w:rFonts w:ascii="Arial" w:hAnsi="Arial" w:cs="Arial"/>
                <w:color w:val="000000"/>
                <w:sz w:val="17"/>
                <w:szCs w:val="17"/>
              </w:rPr>
            </w:pPr>
            <w:r w:rsidRPr="001539C4">
              <w:rPr>
                <w:rFonts w:ascii="Arial" w:hAnsi="Arial" w:cs="Arial"/>
                <w:color w:val="000000"/>
                <w:sz w:val="17"/>
                <w:szCs w:val="17"/>
              </w:rPr>
              <w:t>brA</w:t>
            </w:r>
          </w:p>
        </w:tc>
        <w:tc>
          <w:tcPr>
            <w:tcW w:w="156" w:type="pct"/>
            <w:tcBorders>
              <w:top w:val="nil"/>
              <w:left w:val="nil"/>
              <w:bottom w:val="nil"/>
              <w:right w:val="nil"/>
            </w:tcBorders>
            <w:shd w:val="clear" w:color="000000" w:fill="FFFFFF"/>
            <w:noWrap/>
            <w:vAlign w:val="bottom"/>
            <w:hideMark/>
          </w:tcPr>
          <w:p w14:paraId="133714C7" w14:textId="77777777" w:rsidR="00EC043B" w:rsidRPr="001539C4" w:rsidRDefault="00EC043B" w:rsidP="0054093D">
            <w:pPr>
              <w:rPr>
                <w:rFonts w:ascii="Arial" w:hAnsi="Arial" w:cs="Arial"/>
                <w:b/>
                <w:bCs/>
                <w:color w:val="000000"/>
                <w:sz w:val="17"/>
                <w:szCs w:val="17"/>
              </w:rPr>
            </w:pPr>
            <w:r w:rsidRPr="001539C4">
              <w:rPr>
                <w:rFonts w:ascii="Arial" w:hAnsi="Arial" w:cs="Arial"/>
                <w:b/>
                <w:bCs/>
                <w:color w:val="000000"/>
                <w:sz w:val="17"/>
                <w:szCs w:val="17"/>
              </w:rPr>
              <w:t> </w:t>
            </w:r>
          </w:p>
        </w:tc>
        <w:tc>
          <w:tcPr>
            <w:tcW w:w="1022" w:type="pct"/>
            <w:tcBorders>
              <w:top w:val="nil"/>
              <w:left w:val="nil"/>
              <w:bottom w:val="nil"/>
              <w:right w:val="nil"/>
            </w:tcBorders>
            <w:noWrap/>
            <w:vAlign w:val="bottom"/>
            <w:hideMark/>
          </w:tcPr>
          <w:p w14:paraId="4324C1AD" w14:textId="77777777" w:rsidR="00EC043B" w:rsidRPr="001539C4" w:rsidRDefault="00EC043B" w:rsidP="0054093D">
            <w:pPr>
              <w:jc w:val="right"/>
              <w:rPr>
                <w:rFonts w:ascii="Arial" w:hAnsi="Arial" w:cs="Arial"/>
                <w:color w:val="000000"/>
                <w:sz w:val="17"/>
                <w:szCs w:val="17"/>
              </w:rPr>
            </w:pPr>
            <w:r w:rsidRPr="001539C4">
              <w:rPr>
                <w:rFonts w:ascii="Arial" w:hAnsi="Arial" w:cs="Arial"/>
                <w:color w:val="000000"/>
                <w:sz w:val="17"/>
                <w:szCs w:val="17"/>
              </w:rPr>
              <w:t>26.274</w:t>
            </w:r>
          </w:p>
        </w:tc>
        <w:tc>
          <w:tcPr>
            <w:tcW w:w="102" w:type="pct"/>
            <w:tcBorders>
              <w:top w:val="nil"/>
              <w:left w:val="nil"/>
              <w:bottom w:val="nil"/>
              <w:right w:val="nil"/>
            </w:tcBorders>
            <w:noWrap/>
            <w:vAlign w:val="bottom"/>
            <w:hideMark/>
          </w:tcPr>
          <w:p w14:paraId="7426EA34" w14:textId="77777777" w:rsidR="00EC043B" w:rsidRPr="001539C4" w:rsidRDefault="00EC043B" w:rsidP="0054093D">
            <w:pPr>
              <w:jc w:val="right"/>
              <w:rPr>
                <w:rFonts w:ascii="Arial" w:hAnsi="Arial" w:cs="Arial"/>
                <w:color w:val="000000"/>
                <w:sz w:val="17"/>
                <w:szCs w:val="17"/>
              </w:rPr>
            </w:pPr>
          </w:p>
        </w:tc>
        <w:tc>
          <w:tcPr>
            <w:tcW w:w="1022" w:type="pct"/>
            <w:tcBorders>
              <w:top w:val="nil"/>
              <w:left w:val="nil"/>
              <w:bottom w:val="nil"/>
              <w:right w:val="nil"/>
            </w:tcBorders>
            <w:noWrap/>
            <w:vAlign w:val="bottom"/>
            <w:hideMark/>
          </w:tcPr>
          <w:p w14:paraId="13F3BD5C" w14:textId="77777777" w:rsidR="00EC043B" w:rsidRPr="00EC043B" w:rsidRDefault="00EC043B" w:rsidP="0054093D">
            <w:pPr>
              <w:jc w:val="right"/>
              <w:rPr>
                <w:rFonts w:ascii="Arial" w:hAnsi="Arial" w:cs="Arial"/>
                <w:color w:val="000000"/>
                <w:sz w:val="17"/>
                <w:szCs w:val="17"/>
              </w:rPr>
            </w:pPr>
            <w:r w:rsidRPr="001539C4">
              <w:rPr>
                <w:rFonts w:ascii="Arial" w:hAnsi="Arial" w:cs="Arial"/>
                <w:color w:val="000000"/>
                <w:sz w:val="17"/>
                <w:szCs w:val="17"/>
              </w:rPr>
              <w:t>-</w:t>
            </w:r>
          </w:p>
        </w:tc>
      </w:tr>
      <w:tr w:rsidR="00050804" w:rsidRPr="008952AE" w14:paraId="33F1CF88" w14:textId="77777777" w:rsidTr="00050804">
        <w:trPr>
          <w:trHeight w:val="198"/>
        </w:trPr>
        <w:tc>
          <w:tcPr>
            <w:tcW w:w="2698" w:type="pct"/>
            <w:tcBorders>
              <w:top w:val="nil"/>
              <w:left w:val="nil"/>
              <w:bottom w:val="nil"/>
              <w:right w:val="nil"/>
            </w:tcBorders>
            <w:shd w:val="clear" w:color="000000" w:fill="FFFFFF"/>
            <w:noWrap/>
            <w:vAlign w:val="bottom"/>
            <w:hideMark/>
          </w:tcPr>
          <w:p w14:paraId="7F91D9A8" w14:textId="77777777" w:rsidR="00050804" w:rsidRPr="00EC043B" w:rsidRDefault="00050804" w:rsidP="00050804">
            <w:pPr>
              <w:rPr>
                <w:rFonts w:ascii="Arial" w:hAnsi="Arial" w:cs="Arial"/>
                <w:b/>
                <w:bCs/>
                <w:color w:val="000000"/>
                <w:sz w:val="17"/>
                <w:szCs w:val="17"/>
              </w:rPr>
            </w:pPr>
            <w:r w:rsidRPr="00EC043B">
              <w:rPr>
                <w:rFonts w:ascii="Arial" w:hAnsi="Arial" w:cs="Arial"/>
                <w:b/>
                <w:bCs/>
                <w:color w:val="000000"/>
                <w:sz w:val="17"/>
                <w:szCs w:val="17"/>
              </w:rPr>
              <w:t>(Fitch Ratings)</w:t>
            </w:r>
          </w:p>
        </w:tc>
        <w:tc>
          <w:tcPr>
            <w:tcW w:w="156" w:type="pct"/>
            <w:tcBorders>
              <w:top w:val="nil"/>
              <w:left w:val="nil"/>
              <w:bottom w:val="nil"/>
              <w:right w:val="nil"/>
            </w:tcBorders>
            <w:shd w:val="clear" w:color="000000" w:fill="FFFFFF"/>
            <w:noWrap/>
            <w:vAlign w:val="bottom"/>
            <w:hideMark/>
          </w:tcPr>
          <w:p w14:paraId="1957FC51" w14:textId="77777777" w:rsidR="00050804" w:rsidRPr="00EC043B" w:rsidRDefault="00050804" w:rsidP="00050804">
            <w:pPr>
              <w:rPr>
                <w:rFonts w:ascii="Arial" w:hAnsi="Arial" w:cs="Arial"/>
                <w:color w:val="000000"/>
                <w:sz w:val="17"/>
                <w:szCs w:val="17"/>
              </w:rPr>
            </w:pPr>
            <w:r w:rsidRPr="00EC043B">
              <w:rPr>
                <w:rFonts w:ascii="Arial" w:hAnsi="Arial" w:cs="Arial"/>
                <w:color w:val="000000"/>
                <w:sz w:val="17"/>
                <w:szCs w:val="17"/>
              </w:rPr>
              <w:t> </w:t>
            </w:r>
          </w:p>
        </w:tc>
        <w:tc>
          <w:tcPr>
            <w:tcW w:w="1022" w:type="pct"/>
            <w:tcBorders>
              <w:top w:val="nil"/>
              <w:left w:val="nil"/>
              <w:bottom w:val="nil"/>
              <w:right w:val="nil"/>
            </w:tcBorders>
            <w:noWrap/>
            <w:vAlign w:val="bottom"/>
            <w:hideMark/>
          </w:tcPr>
          <w:p w14:paraId="5F7773AF" w14:textId="77777777" w:rsidR="00050804" w:rsidRPr="00EC043B" w:rsidRDefault="00050804" w:rsidP="00050804">
            <w:pPr>
              <w:jc w:val="right"/>
              <w:rPr>
                <w:rFonts w:ascii="Arial" w:hAnsi="Arial" w:cs="Arial"/>
                <w:color w:val="000000"/>
                <w:sz w:val="17"/>
                <w:szCs w:val="17"/>
              </w:rPr>
            </w:pPr>
          </w:p>
        </w:tc>
        <w:tc>
          <w:tcPr>
            <w:tcW w:w="102" w:type="pct"/>
            <w:tcBorders>
              <w:top w:val="nil"/>
              <w:left w:val="nil"/>
              <w:bottom w:val="nil"/>
              <w:right w:val="nil"/>
            </w:tcBorders>
            <w:noWrap/>
            <w:vAlign w:val="bottom"/>
            <w:hideMark/>
          </w:tcPr>
          <w:p w14:paraId="049DECA0" w14:textId="77777777" w:rsidR="00050804" w:rsidRPr="00EC043B" w:rsidRDefault="00050804" w:rsidP="00050804">
            <w:pPr>
              <w:jc w:val="right"/>
              <w:rPr>
                <w:rFonts w:ascii="Arial" w:hAnsi="Arial" w:cs="Arial"/>
                <w:sz w:val="17"/>
                <w:szCs w:val="17"/>
              </w:rPr>
            </w:pPr>
          </w:p>
        </w:tc>
        <w:tc>
          <w:tcPr>
            <w:tcW w:w="1022" w:type="pct"/>
            <w:tcBorders>
              <w:top w:val="nil"/>
              <w:left w:val="nil"/>
              <w:bottom w:val="nil"/>
              <w:right w:val="nil"/>
            </w:tcBorders>
            <w:noWrap/>
            <w:vAlign w:val="bottom"/>
            <w:hideMark/>
          </w:tcPr>
          <w:p w14:paraId="398B66C1" w14:textId="77777777" w:rsidR="00050804" w:rsidRPr="00EC043B" w:rsidRDefault="00050804" w:rsidP="00050804">
            <w:pPr>
              <w:jc w:val="right"/>
              <w:rPr>
                <w:rFonts w:ascii="Arial" w:hAnsi="Arial" w:cs="Arial"/>
                <w:sz w:val="17"/>
                <w:szCs w:val="17"/>
              </w:rPr>
            </w:pPr>
          </w:p>
        </w:tc>
      </w:tr>
      <w:tr w:rsidR="00050804" w:rsidRPr="008952AE" w14:paraId="6AA2B1F5" w14:textId="77777777" w:rsidTr="00050804">
        <w:trPr>
          <w:trHeight w:val="198"/>
        </w:trPr>
        <w:tc>
          <w:tcPr>
            <w:tcW w:w="2698" w:type="pct"/>
            <w:tcBorders>
              <w:top w:val="nil"/>
              <w:left w:val="nil"/>
              <w:bottom w:val="nil"/>
              <w:right w:val="nil"/>
            </w:tcBorders>
            <w:shd w:val="clear" w:color="000000" w:fill="FFFFFF"/>
            <w:noWrap/>
            <w:vAlign w:val="bottom"/>
            <w:hideMark/>
          </w:tcPr>
          <w:p w14:paraId="5EB370F1" w14:textId="77777777" w:rsidR="00050804" w:rsidRPr="00EC043B" w:rsidRDefault="00050804" w:rsidP="00050804">
            <w:pPr>
              <w:rPr>
                <w:rFonts w:ascii="Arial" w:hAnsi="Arial" w:cs="Arial"/>
                <w:color w:val="000000"/>
                <w:sz w:val="17"/>
                <w:szCs w:val="17"/>
              </w:rPr>
            </w:pPr>
            <w:r w:rsidRPr="00EC043B">
              <w:rPr>
                <w:rFonts w:ascii="Arial" w:hAnsi="Arial" w:cs="Arial"/>
                <w:color w:val="000000"/>
                <w:sz w:val="17"/>
                <w:szCs w:val="17"/>
              </w:rPr>
              <w:t>A+(bra)</w:t>
            </w:r>
          </w:p>
        </w:tc>
        <w:tc>
          <w:tcPr>
            <w:tcW w:w="156" w:type="pct"/>
            <w:tcBorders>
              <w:top w:val="nil"/>
              <w:left w:val="nil"/>
              <w:bottom w:val="nil"/>
              <w:right w:val="nil"/>
            </w:tcBorders>
            <w:shd w:val="clear" w:color="000000" w:fill="FFFFFF"/>
            <w:noWrap/>
            <w:vAlign w:val="bottom"/>
            <w:hideMark/>
          </w:tcPr>
          <w:p w14:paraId="2500B3E8" w14:textId="77777777" w:rsidR="00050804" w:rsidRPr="00EC043B" w:rsidRDefault="00050804" w:rsidP="00050804">
            <w:pPr>
              <w:rPr>
                <w:rFonts w:ascii="Arial" w:hAnsi="Arial" w:cs="Arial"/>
                <w:color w:val="000000"/>
                <w:sz w:val="17"/>
                <w:szCs w:val="17"/>
              </w:rPr>
            </w:pPr>
            <w:r w:rsidRPr="00EC043B">
              <w:rPr>
                <w:rFonts w:ascii="Arial" w:hAnsi="Arial" w:cs="Arial"/>
                <w:color w:val="000000"/>
                <w:sz w:val="17"/>
                <w:szCs w:val="17"/>
              </w:rPr>
              <w:t> </w:t>
            </w:r>
          </w:p>
        </w:tc>
        <w:tc>
          <w:tcPr>
            <w:tcW w:w="1022" w:type="pct"/>
            <w:tcBorders>
              <w:top w:val="nil"/>
              <w:left w:val="nil"/>
              <w:bottom w:val="nil"/>
              <w:right w:val="nil"/>
            </w:tcBorders>
            <w:noWrap/>
            <w:vAlign w:val="bottom"/>
            <w:hideMark/>
          </w:tcPr>
          <w:p w14:paraId="27028368" w14:textId="4DAF3AD9" w:rsidR="00050804" w:rsidRPr="00EC043B" w:rsidRDefault="00050804" w:rsidP="00050804">
            <w:pPr>
              <w:jc w:val="right"/>
              <w:rPr>
                <w:rFonts w:ascii="Arial" w:hAnsi="Arial" w:cs="Arial"/>
                <w:color w:val="000000"/>
                <w:sz w:val="17"/>
                <w:szCs w:val="17"/>
              </w:rPr>
            </w:pPr>
            <w:r w:rsidRPr="00EC043B">
              <w:rPr>
                <w:rFonts w:ascii="Arial" w:hAnsi="Arial" w:cs="Arial"/>
                <w:color w:val="000000"/>
                <w:sz w:val="17"/>
                <w:szCs w:val="17"/>
              </w:rPr>
              <w:t>-</w:t>
            </w:r>
          </w:p>
        </w:tc>
        <w:tc>
          <w:tcPr>
            <w:tcW w:w="102" w:type="pct"/>
            <w:tcBorders>
              <w:top w:val="nil"/>
              <w:left w:val="nil"/>
              <w:bottom w:val="nil"/>
              <w:right w:val="nil"/>
            </w:tcBorders>
            <w:noWrap/>
            <w:vAlign w:val="bottom"/>
            <w:hideMark/>
          </w:tcPr>
          <w:p w14:paraId="2677E222" w14:textId="77777777" w:rsidR="00050804" w:rsidRPr="00EC043B" w:rsidRDefault="00050804" w:rsidP="00050804">
            <w:pPr>
              <w:jc w:val="right"/>
              <w:rPr>
                <w:rFonts w:ascii="Arial" w:hAnsi="Arial" w:cs="Arial"/>
                <w:color w:val="000000"/>
                <w:sz w:val="17"/>
                <w:szCs w:val="17"/>
              </w:rPr>
            </w:pPr>
          </w:p>
        </w:tc>
        <w:tc>
          <w:tcPr>
            <w:tcW w:w="1022" w:type="pct"/>
            <w:tcBorders>
              <w:top w:val="nil"/>
              <w:left w:val="nil"/>
              <w:bottom w:val="nil"/>
              <w:right w:val="nil"/>
            </w:tcBorders>
            <w:noWrap/>
            <w:vAlign w:val="bottom"/>
            <w:hideMark/>
          </w:tcPr>
          <w:p w14:paraId="602AF26A" w14:textId="436E0B5B" w:rsidR="00050804" w:rsidRPr="00EC043B" w:rsidRDefault="00050804" w:rsidP="00050804">
            <w:pPr>
              <w:jc w:val="right"/>
              <w:rPr>
                <w:rFonts w:ascii="Arial" w:hAnsi="Arial" w:cs="Arial"/>
                <w:color w:val="000000"/>
                <w:sz w:val="17"/>
                <w:szCs w:val="17"/>
              </w:rPr>
            </w:pPr>
            <w:r w:rsidRPr="00EC043B">
              <w:rPr>
                <w:rFonts w:ascii="Arial" w:hAnsi="Arial" w:cs="Arial"/>
                <w:color w:val="000000"/>
                <w:sz w:val="17"/>
                <w:szCs w:val="17"/>
              </w:rPr>
              <w:t>11.973</w:t>
            </w:r>
          </w:p>
        </w:tc>
      </w:tr>
      <w:tr w:rsidR="00050804" w:rsidRPr="008952AE" w14:paraId="1AAAEEF5" w14:textId="77777777" w:rsidTr="00050804">
        <w:trPr>
          <w:trHeight w:val="198"/>
        </w:trPr>
        <w:tc>
          <w:tcPr>
            <w:tcW w:w="2698" w:type="pct"/>
            <w:tcBorders>
              <w:top w:val="nil"/>
              <w:left w:val="nil"/>
              <w:bottom w:val="nil"/>
              <w:right w:val="nil"/>
            </w:tcBorders>
            <w:shd w:val="clear" w:color="000000" w:fill="FFFFFF"/>
            <w:noWrap/>
            <w:vAlign w:val="bottom"/>
            <w:hideMark/>
          </w:tcPr>
          <w:p w14:paraId="7E9201F4" w14:textId="77777777" w:rsidR="00050804" w:rsidRPr="00EC043B" w:rsidRDefault="00050804" w:rsidP="00050804">
            <w:pPr>
              <w:rPr>
                <w:rFonts w:ascii="Arial" w:hAnsi="Arial" w:cs="Arial"/>
                <w:b/>
                <w:bCs/>
                <w:color w:val="000000"/>
                <w:sz w:val="17"/>
                <w:szCs w:val="17"/>
              </w:rPr>
            </w:pPr>
            <w:r w:rsidRPr="00EC043B">
              <w:rPr>
                <w:rFonts w:ascii="Arial" w:hAnsi="Arial" w:cs="Arial"/>
                <w:b/>
                <w:bCs/>
                <w:color w:val="000000"/>
                <w:sz w:val="17"/>
                <w:szCs w:val="17"/>
              </w:rPr>
              <w:t>(Moody´s)</w:t>
            </w:r>
          </w:p>
        </w:tc>
        <w:tc>
          <w:tcPr>
            <w:tcW w:w="156" w:type="pct"/>
            <w:tcBorders>
              <w:top w:val="nil"/>
              <w:left w:val="nil"/>
              <w:bottom w:val="nil"/>
              <w:right w:val="nil"/>
            </w:tcBorders>
            <w:shd w:val="clear" w:color="000000" w:fill="FFFFFF"/>
            <w:noWrap/>
            <w:vAlign w:val="bottom"/>
            <w:hideMark/>
          </w:tcPr>
          <w:p w14:paraId="4261FACE" w14:textId="77777777" w:rsidR="00050804" w:rsidRPr="00EC043B" w:rsidRDefault="00050804" w:rsidP="00050804">
            <w:pPr>
              <w:rPr>
                <w:rFonts w:ascii="Arial" w:hAnsi="Arial" w:cs="Arial"/>
                <w:color w:val="000000"/>
                <w:sz w:val="17"/>
                <w:szCs w:val="17"/>
              </w:rPr>
            </w:pPr>
            <w:r w:rsidRPr="00EC043B">
              <w:rPr>
                <w:rFonts w:ascii="Arial" w:hAnsi="Arial" w:cs="Arial"/>
                <w:color w:val="000000"/>
                <w:sz w:val="17"/>
                <w:szCs w:val="17"/>
              </w:rPr>
              <w:t> </w:t>
            </w:r>
          </w:p>
        </w:tc>
        <w:tc>
          <w:tcPr>
            <w:tcW w:w="1022" w:type="pct"/>
            <w:tcBorders>
              <w:top w:val="nil"/>
              <w:left w:val="nil"/>
              <w:bottom w:val="nil"/>
              <w:right w:val="nil"/>
            </w:tcBorders>
            <w:noWrap/>
            <w:vAlign w:val="bottom"/>
            <w:hideMark/>
          </w:tcPr>
          <w:p w14:paraId="43DF92C4" w14:textId="77777777" w:rsidR="00050804" w:rsidRPr="00EC043B" w:rsidRDefault="00050804" w:rsidP="00050804">
            <w:pPr>
              <w:jc w:val="right"/>
              <w:rPr>
                <w:rFonts w:ascii="Arial" w:hAnsi="Arial" w:cs="Arial"/>
                <w:color w:val="000000"/>
                <w:sz w:val="17"/>
                <w:szCs w:val="17"/>
              </w:rPr>
            </w:pPr>
          </w:p>
        </w:tc>
        <w:tc>
          <w:tcPr>
            <w:tcW w:w="102" w:type="pct"/>
            <w:tcBorders>
              <w:top w:val="nil"/>
              <w:left w:val="nil"/>
              <w:bottom w:val="nil"/>
              <w:right w:val="nil"/>
            </w:tcBorders>
            <w:noWrap/>
            <w:vAlign w:val="bottom"/>
            <w:hideMark/>
          </w:tcPr>
          <w:p w14:paraId="730E528D" w14:textId="77777777" w:rsidR="00050804" w:rsidRPr="00EC043B" w:rsidRDefault="00050804" w:rsidP="00050804">
            <w:pPr>
              <w:jc w:val="right"/>
              <w:rPr>
                <w:rFonts w:ascii="Arial" w:hAnsi="Arial" w:cs="Arial"/>
                <w:sz w:val="17"/>
                <w:szCs w:val="17"/>
              </w:rPr>
            </w:pPr>
          </w:p>
        </w:tc>
        <w:tc>
          <w:tcPr>
            <w:tcW w:w="1022" w:type="pct"/>
            <w:tcBorders>
              <w:top w:val="nil"/>
              <w:left w:val="nil"/>
              <w:bottom w:val="nil"/>
              <w:right w:val="nil"/>
            </w:tcBorders>
            <w:noWrap/>
            <w:vAlign w:val="bottom"/>
            <w:hideMark/>
          </w:tcPr>
          <w:p w14:paraId="0781D3E7" w14:textId="77777777" w:rsidR="00050804" w:rsidRPr="00EC043B" w:rsidRDefault="00050804" w:rsidP="00050804">
            <w:pPr>
              <w:jc w:val="right"/>
              <w:rPr>
                <w:rFonts w:ascii="Arial" w:hAnsi="Arial" w:cs="Arial"/>
                <w:sz w:val="17"/>
                <w:szCs w:val="17"/>
              </w:rPr>
            </w:pPr>
          </w:p>
        </w:tc>
      </w:tr>
      <w:tr w:rsidR="00050804" w:rsidRPr="00FE04F5" w14:paraId="61B605ED" w14:textId="77777777" w:rsidTr="00050804">
        <w:trPr>
          <w:trHeight w:val="198"/>
        </w:trPr>
        <w:tc>
          <w:tcPr>
            <w:tcW w:w="2698" w:type="pct"/>
            <w:tcBorders>
              <w:top w:val="nil"/>
              <w:left w:val="nil"/>
              <w:bottom w:val="nil"/>
              <w:right w:val="nil"/>
            </w:tcBorders>
            <w:shd w:val="clear" w:color="000000" w:fill="FFFFFF"/>
            <w:noWrap/>
            <w:vAlign w:val="bottom"/>
            <w:hideMark/>
          </w:tcPr>
          <w:p w14:paraId="3A669C75" w14:textId="3C665602" w:rsidR="00050804" w:rsidRPr="00EC043B" w:rsidRDefault="00050804" w:rsidP="00050804">
            <w:pPr>
              <w:rPr>
                <w:rFonts w:ascii="Arial" w:hAnsi="Arial" w:cs="Arial"/>
                <w:color w:val="000000"/>
                <w:sz w:val="17"/>
                <w:szCs w:val="17"/>
              </w:rPr>
            </w:pPr>
            <w:r w:rsidRPr="00EC043B">
              <w:rPr>
                <w:rFonts w:ascii="Arial" w:hAnsi="Arial" w:cs="Arial"/>
                <w:color w:val="000000"/>
                <w:sz w:val="17"/>
                <w:szCs w:val="17"/>
              </w:rPr>
              <w:t>A</w:t>
            </w:r>
            <w:r w:rsidR="00EC043B" w:rsidRPr="001539C4">
              <w:rPr>
                <w:rFonts w:ascii="Arial" w:hAnsi="Arial" w:cs="Arial"/>
                <w:color w:val="000000"/>
                <w:sz w:val="17"/>
                <w:szCs w:val="17"/>
              </w:rPr>
              <w:t>2</w:t>
            </w:r>
          </w:p>
        </w:tc>
        <w:tc>
          <w:tcPr>
            <w:tcW w:w="156" w:type="pct"/>
            <w:tcBorders>
              <w:top w:val="nil"/>
              <w:left w:val="nil"/>
              <w:bottom w:val="nil"/>
              <w:right w:val="nil"/>
            </w:tcBorders>
            <w:shd w:val="clear" w:color="000000" w:fill="FFFFFF"/>
            <w:noWrap/>
            <w:vAlign w:val="bottom"/>
            <w:hideMark/>
          </w:tcPr>
          <w:p w14:paraId="0D8CF94B" w14:textId="77777777" w:rsidR="00050804" w:rsidRPr="00EC043B" w:rsidRDefault="00050804" w:rsidP="00050804">
            <w:pPr>
              <w:rPr>
                <w:rFonts w:ascii="Arial" w:hAnsi="Arial" w:cs="Arial"/>
                <w:color w:val="000000"/>
                <w:sz w:val="17"/>
                <w:szCs w:val="17"/>
              </w:rPr>
            </w:pPr>
            <w:r w:rsidRPr="00EC043B">
              <w:rPr>
                <w:rFonts w:ascii="Arial" w:hAnsi="Arial" w:cs="Arial"/>
                <w:color w:val="000000"/>
                <w:sz w:val="17"/>
                <w:szCs w:val="17"/>
              </w:rPr>
              <w:t> </w:t>
            </w:r>
          </w:p>
        </w:tc>
        <w:tc>
          <w:tcPr>
            <w:tcW w:w="1022" w:type="pct"/>
            <w:tcBorders>
              <w:top w:val="nil"/>
              <w:left w:val="nil"/>
              <w:bottom w:val="nil"/>
              <w:right w:val="nil"/>
            </w:tcBorders>
            <w:noWrap/>
            <w:vAlign w:val="bottom"/>
            <w:hideMark/>
          </w:tcPr>
          <w:p w14:paraId="74445BFA" w14:textId="648962B4" w:rsidR="00050804" w:rsidRPr="00EC043B" w:rsidRDefault="00050804" w:rsidP="00050804">
            <w:pPr>
              <w:jc w:val="right"/>
              <w:rPr>
                <w:rFonts w:ascii="Arial" w:hAnsi="Arial" w:cs="Arial"/>
                <w:color w:val="000000"/>
                <w:sz w:val="17"/>
                <w:szCs w:val="17"/>
              </w:rPr>
            </w:pPr>
            <w:r w:rsidRPr="00EC043B">
              <w:rPr>
                <w:rFonts w:ascii="Arial" w:hAnsi="Arial" w:cs="Arial"/>
                <w:color w:val="000000"/>
                <w:sz w:val="17"/>
                <w:szCs w:val="17"/>
              </w:rPr>
              <w:t>-</w:t>
            </w:r>
          </w:p>
        </w:tc>
        <w:tc>
          <w:tcPr>
            <w:tcW w:w="102" w:type="pct"/>
            <w:tcBorders>
              <w:top w:val="nil"/>
              <w:left w:val="nil"/>
              <w:bottom w:val="nil"/>
              <w:right w:val="nil"/>
            </w:tcBorders>
            <w:noWrap/>
            <w:vAlign w:val="bottom"/>
            <w:hideMark/>
          </w:tcPr>
          <w:p w14:paraId="7D898CB0" w14:textId="77777777" w:rsidR="00050804" w:rsidRPr="00EC043B" w:rsidRDefault="00050804" w:rsidP="00050804">
            <w:pPr>
              <w:jc w:val="right"/>
              <w:rPr>
                <w:rFonts w:ascii="Arial" w:hAnsi="Arial" w:cs="Arial"/>
                <w:color w:val="000000"/>
                <w:sz w:val="17"/>
                <w:szCs w:val="17"/>
              </w:rPr>
            </w:pPr>
          </w:p>
        </w:tc>
        <w:tc>
          <w:tcPr>
            <w:tcW w:w="1022" w:type="pct"/>
            <w:tcBorders>
              <w:top w:val="nil"/>
              <w:left w:val="nil"/>
              <w:bottom w:val="nil"/>
              <w:right w:val="nil"/>
            </w:tcBorders>
            <w:noWrap/>
            <w:vAlign w:val="bottom"/>
            <w:hideMark/>
          </w:tcPr>
          <w:p w14:paraId="20E73A58" w14:textId="1A2CBE6E" w:rsidR="00050804" w:rsidRPr="00EC043B" w:rsidRDefault="00050804" w:rsidP="00050804">
            <w:pPr>
              <w:jc w:val="right"/>
              <w:rPr>
                <w:rFonts w:ascii="Arial" w:hAnsi="Arial" w:cs="Arial"/>
                <w:color w:val="000000"/>
                <w:sz w:val="17"/>
                <w:szCs w:val="17"/>
              </w:rPr>
            </w:pPr>
            <w:r w:rsidRPr="00EC043B">
              <w:rPr>
                <w:rFonts w:ascii="Arial" w:hAnsi="Arial" w:cs="Arial"/>
                <w:color w:val="000000"/>
                <w:sz w:val="17"/>
                <w:szCs w:val="17"/>
              </w:rPr>
              <w:t>8.895</w:t>
            </w:r>
          </w:p>
        </w:tc>
      </w:tr>
      <w:tr w:rsidR="00050804" w:rsidRPr="008952AE" w14:paraId="33863AA8" w14:textId="77777777" w:rsidTr="00050804">
        <w:trPr>
          <w:trHeight w:val="198"/>
        </w:trPr>
        <w:tc>
          <w:tcPr>
            <w:tcW w:w="2698" w:type="pct"/>
            <w:tcBorders>
              <w:top w:val="nil"/>
              <w:left w:val="nil"/>
              <w:bottom w:val="nil"/>
              <w:right w:val="nil"/>
            </w:tcBorders>
            <w:shd w:val="clear" w:color="000000" w:fill="FFFFFF"/>
            <w:noWrap/>
            <w:vAlign w:val="bottom"/>
            <w:hideMark/>
          </w:tcPr>
          <w:p w14:paraId="1F0E4BA3" w14:textId="3CFE4CD0" w:rsidR="00050804" w:rsidRPr="00EC043B" w:rsidRDefault="00050804" w:rsidP="00050804">
            <w:pPr>
              <w:rPr>
                <w:rFonts w:ascii="Arial" w:hAnsi="Arial" w:cs="Arial"/>
                <w:color w:val="000000"/>
                <w:sz w:val="17"/>
                <w:szCs w:val="17"/>
              </w:rPr>
            </w:pPr>
            <w:r w:rsidRPr="00EC043B">
              <w:rPr>
                <w:rFonts w:ascii="Arial" w:hAnsi="Arial" w:cs="Arial"/>
                <w:color w:val="000000"/>
                <w:sz w:val="17"/>
                <w:szCs w:val="17"/>
              </w:rPr>
              <w:t>A</w:t>
            </w:r>
            <w:r w:rsidR="00EC043B" w:rsidRPr="001539C4">
              <w:rPr>
                <w:rFonts w:ascii="Arial" w:hAnsi="Arial" w:cs="Arial"/>
                <w:color w:val="000000"/>
                <w:sz w:val="17"/>
                <w:szCs w:val="17"/>
              </w:rPr>
              <w:t>3</w:t>
            </w:r>
          </w:p>
        </w:tc>
        <w:tc>
          <w:tcPr>
            <w:tcW w:w="156" w:type="pct"/>
            <w:tcBorders>
              <w:top w:val="nil"/>
              <w:left w:val="nil"/>
              <w:bottom w:val="nil"/>
              <w:right w:val="nil"/>
            </w:tcBorders>
            <w:shd w:val="clear" w:color="000000" w:fill="FFFFFF"/>
            <w:noWrap/>
            <w:vAlign w:val="bottom"/>
            <w:hideMark/>
          </w:tcPr>
          <w:p w14:paraId="02786D55" w14:textId="77777777" w:rsidR="00050804" w:rsidRPr="00EC043B" w:rsidRDefault="00050804" w:rsidP="00050804">
            <w:pPr>
              <w:rPr>
                <w:rFonts w:ascii="Arial" w:hAnsi="Arial" w:cs="Arial"/>
                <w:color w:val="000000"/>
                <w:sz w:val="17"/>
                <w:szCs w:val="17"/>
              </w:rPr>
            </w:pPr>
            <w:r w:rsidRPr="00EC043B">
              <w:rPr>
                <w:rFonts w:ascii="Arial" w:hAnsi="Arial" w:cs="Arial"/>
                <w:color w:val="000000"/>
                <w:sz w:val="17"/>
                <w:szCs w:val="17"/>
              </w:rPr>
              <w:t> </w:t>
            </w:r>
          </w:p>
        </w:tc>
        <w:tc>
          <w:tcPr>
            <w:tcW w:w="1022" w:type="pct"/>
            <w:tcBorders>
              <w:top w:val="nil"/>
              <w:left w:val="nil"/>
              <w:bottom w:val="nil"/>
              <w:right w:val="nil"/>
            </w:tcBorders>
            <w:noWrap/>
            <w:vAlign w:val="bottom"/>
            <w:hideMark/>
          </w:tcPr>
          <w:p w14:paraId="6107036F" w14:textId="073E567C" w:rsidR="00050804" w:rsidRPr="00EC043B" w:rsidRDefault="00050804" w:rsidP="00050804">
            <w:pPr>
              <w:jc w:val="right"/>
              <w:rPr>
                <w:rFonts w:ascii="Arial" w:hAnsi="Arial" w:cs="Arial"/>
                <w:color w:val="000000"/>
                <w:sz w:val="17"/>
                <w:szCs w:val="17"/>
              </w:rPr>
            </w:pPr>
            <w:r w:rsidRPr="00EC043B">
              <w:rPr>
                <w:rFonts w:ascii="Arial" w:hAnsi="Arial" w:cs="Arial"/>
                <w:color w:val="000000"/>
                <w:sz w:val="17"/>
                <w:szCs w:val="17"/>
              </w:rPr>
              <w:t>-</w:t>
            </w:r>
          </w:p>
        </w:tc>
        <w:tc>
          <w:tcPr>
            <w:tcW w:w="102" w:type="pct"/>
            <w:tcBorders>
              <w:top w:val="nil"/>
              <w:left w:val="nil"/>
              <w:bottom w:val="nil"/>
              <w:right w:val="nil"/>
            </w:tcBorders>
            <w:noWrap/>
            <w:vAlign w:val="bottom"/>
            <w:hideMark/>
          </w:tcPr>
          <w:p w14:paraId="651BA3F3" w14:textId="77777777" w:rsidR="00050804" w:rsidRPr="00EC043B" w:rsidRDefault="00050804" w:rsidP="00050804">
            <w:pPr>
              <w:jc w:val="right"/>
              <w:rPr>
                <w:rFonts w:ascii="Arial" w:hAnsi="Arial" w:cs="Arial"/>
                <w:color w:val="000000"/>
                <w:sz w:val="17"/>
                <w:szCs w:val="17"/>
              </w:rPr>
            </w:pPr>
          </w:p>
        </w:tc>
        <w:tc>
          <w:tcPr>
            <w:tcW w:w="1022" w:type="pct"/>
            <w:tcBorders>
              <w:top w:val="nil"/>
              <w:left w:val="nil"/>
              <w:bottom w:val="nil"/>
              <w:right w:val="nil"/>
            </w:tcBorders>
            <w:noWrap/>
            <w:vAlign w:val="bottom"/>
            <w:hideMark/>
          </w:tcPr>
          <w:p w14:paraId="706D7DF6" w14:textId="7F4F6457" w:rsidR="00050804" w:rsidRPr="00EC043B" w:rsidRDefault="00050804" w:rsidP="00050804">
            <w:pPr>
              <w:jc w:val="right"/>
              <w:rPr>
                <w:rFonts w:ascii="Arial" w:hAnsi="Arial" w:cs="Arial"/>
                <w:color w:val="000000"/>
                <w:sz w:val="17"/>
                <w:szCs w:val="17"/>
              </w:rPr>
            </w:pPr>
            <w:r w:rsidRPr="00EC043B">
              <w:rPr>
                <w:rFonts w:ascii="Arial" w:hAnsi="Arial" w:cs="Arial"/>
                <w:color w:val="000000"/>
                <w:sz w:val="17"/>
                <w:szCs w:val="17"/>
              </w:rPr>
              <w:t>25.364</w:t>
            </w:r>
          </w:p>
        </w:tc>
      </w:tr>
      <w:tr w:rsidR="00050804" w:rsidRPr="008952AE" w14:paraId="10E1AF27" w14:textId="77777777" w:rsidTr="00050804">
        <w:trPr>
          <w:trHeight w:val="198"/>
        </w:trPr>
        <w:tc>
          <w:tcPr>
            <w:tcW w:w="2698" w:type="pct"/>
            <w:tcBorders>
              <w:top w:val="nil"/>
              <w:left w:val="nil"/>
              <w:bottom w:val="nil"/>
              <w:right w:val="nil"/>
            </w:tcBorders>
            <w:shd w:val="clear" w:color="000000" w:fill="FFFFFF"/>
            <w:noWrap/>
            <w:vAlign w:val="bottom"/>
            <w:hideMark/>
          </w:tcPr>
          <w:p w14:paraId="134AEED1" w14:textId="77777777" w:rsidR="00050804" w:rsidRPr="008952AE" w:rsidRDefault="00050804" w:rsidP="00050804">
            <w:pPr>
              <w:rPr>
                <w:rFonts w:ascii="Arial" w:hAnsi="Arial" w:cs="Arial"/>
                <w:b/>
                <w:bCs/>
                <w:color w:val="000000"/>
                <w:sz w:val="17"/>
                <w:szCs w:val="17"/>
              </w:rPr>
            </w:pPr>
            <w:r w:rsidRPr="008952AE">
              <w:rPr>
                <w:rFonts w:ascii="Arial" w:hAnsi="Arial" w:cs="Arial"/>
                <w:b/>
                <w:bCs/>
                <w:color w:val="000000"/>
                <w:sz w:val="17"/>
                <w:szCs w:val="17"/>
              </w:rPr>
              <w:t> </w:t>
            </w:r>
          </w:p>
        </w:tc>
        <w:tc>
          <w:tcPr>
            <w:tcW w:w="156" w:type="pct"/>
            <w:tcBorders>
              <w:top w:val="nil"/>
              <w:left w:val="nil"/>
              <w:bottom w:val="nil"/>
              <w:right w:val="nil"/>
            </w:tcBorders>
            <w:shd w:val="clear" w:color="000000" w:fill="FFFFFF"/>
            <w:noWrap/>
            <w:vAlign w:val="bottom"/>
            <w:hideMark/>
          </w:tcPr>
          <w:p w14:paraId="3CB873C2"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 </w:t>
            </w:r>
          </w:p>
        </w:tc>
        <w:tc>
          <w:tcPr>
            <w:tcW w:w="1022" w:type="pct"/>
            <w:tcBorders>
              <w:top w:val="nil"/>
              <w:left w:val="nil"/>
              <w:bottom w:val="nil"/>
              <w:right w:val="nil"/>
            </w:tcBorders>
            <w:noWrap/>
            <w:vAlign w:val="bottom"/>
            <w:hideMark/>
          </w:tcPr>
          <w:p w14:paraId="0B3DBD49" w14:textId="77777777" w:rsidR="00050804" w:rsidRPr="008952AE" w:rsidRDefault="00050804" w:rsidP="00050804">
            <w:pPr>
              <w:jc w:val="right"/>
              <w:rPr>
                <w:rFonts w:ascii="Arial" w:hAnsi="Arial" w:cs="Arial"/>
                <w:color w:val="000000"/>
                <w:sz w:val="17"/>
                <w:szCs w:val="17"/>
              </w:rPr>
            </w:pPr>
          </w:p>
        </w:tc>
        <w:tc>
          <w:tcPr>
            <w:tcW w:w="102" w:type="pct"/>
            <w:tcBorders>
              <w:top w:val="nil"/>
              <w:left w:val="nil"/>
              <w:bottom w:val="nil"/>
              <w:right w:val="nil"/>
            </w:tcBorders>
            <w:noWrap/>
            <w:vAlign w:val="bottom"/>
            <w:hideMark/>
          </w:tcPr>
          <w:p w14:paraId="5A934AE5" w14:textId="77777777" w:rsidR="00050804" w:rsidRPr="008952AE" w:rsidRDefault="00050804" w:rsidP="00050804">
            <w:pPr>
              <w:jc w:val="right"/>
              <w:rPr>
                <w:rFonts w:ascii="Arial" w:hAnsi="Arial" w:cs="Arial"/>
                <w:sz w:val="17"/>
                <w:szCs w:val="17"/>
              </w:rPr>
            </w:pPr>
          </w:p>
        </w:tc>
        <w:tc>
          <w:tcPr>
            <w:tcW w:w="1022" w:type="pct"/>
            <w:tcBorders>
              <w:top w:val="nil"/>
              <w:left w:val="nil"/>
              <w:bottom w:val="nil"/>
              <w:right w:val="nil"/>
            </w:tcBorders>
            <w:noWrap/>
            <w:vAlign w:val="bottom"/>
            <w:hideMark/>
          </w:tcPr>
          <w:p w14:paraId="5FAD27EE" w14:textId="77777777" w:rsidR="00050804" w:rsidRPr="008952AE" w:rsidRDefault="00050804" w:rsidP="00050804">
            <w:pPr>
              <w:jc w:val="right"/>
              <w:rPr>
                <w:rFonts w:ascii="Arial" w:hAnsi="Arial" w:cs="Arial"/>
                <w:sz w:val="17"/>
                <w:szCs w:val="17"/>
              </w:rPr>
            </w:pPr>
          </w:p>
        </w:tc>
      </w:tr>
      <w:tr w:rsidR="00050804" w:rsidRPr="008952AE" w14:paraId="29233675" w14:textId="77777777" w:rsidTr="00050804">
        <w:trPr>
          <w:trHeight w:val="198"/>
        </w:trPr>
        <w:tc>
          <w:tcPr>
            <w:tcW w:w="2698" w:type="pct"/>
            <w:tcBorders>
              <w:top w:val="nil"/>
              <w:left w:val="nil"/>
              <w:bottom w:val="nil"/>
              <w:right w:val="nil"/>
            </w:tcBorders>
            <w:shd w:val="clear" w:color="000000" w:fill="FFFFFF"/>
            <w:noWrap/>
            <w:vAlign w:val="bottom"/>
            <w:hideMark/>
          </w:tcPr>
          <w:p w14:paraId="3D092EE7"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 </w:t>
            </w:r>
          </w:p>
        </w:tc>
        <w:tc>
          <w:tcPr>
            <w:tcW w:w="156" w:type="pct"/>
            <w:tcBorders>
              <w:top w:val="nil"/>
              <w:left w:val="nil"/>
              <w:bottom w:val="nil"/>
              <w:right w:val="nil"/>
            </w:tcBorders>
            <w:shd w:val="clear" w:color="000000" w:fill="FFFFFF"/>
            <w:noWrap/>
            <w:vAlign w:val="bottom"/>
            <w:hideMark/>
          </w:tcPr>
          <w:p w14:paraId="2459358D"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 </w:t>
            </w:r>
          </w:p>
        </w:tc>
        <w:tc>
          <w:tcPr>
            <w:tcW w:w="1022" w:type="pct"/>
            <w:tcBorders>
              <w:top w:val="nil"/>
              <w:left w:val="nil"/>
              <w:bottom w:val="nil"/>
              <w:right w:val="nil"/>
            </w:tcBorders>
            <w:noWrap/>
            <w:vAlign w:val="bottom"/>
            <w:hideMark/>
          </w:tcPr>
          <w:p w14:paraId="0D682FB4" w14:textId="77777777" w:rsidR="00050804" w:rsidRPr="008952AE" w:rsidRDefault="00050804" w:rsidP="00050804">
            <w:pPr>
              <w:jc w:val="right"/>
              <w:rPr>
                <w:rFonts w:ascii="Arial" w:hAnsi="Arial" w:cs="Arial"/>
                <w:color w:val="000000"/>
                <w:sz w:val="17"/>
                <w:szCs w:val="17"/>
              </w:rPr>
            </w:pPr>
          </w:p>
        </w:tc>
        <w:tc>
          <w:tcPr>
            <w:tcW w:w="102" w:type="pct"/>
            <w:tcBorders>
              <w:top w:val="nil"/>
              <w:left w:val="nil"/>
              <w:bottom w:val="nil"/>
              <w:right w:val="nil"/>
            </w:tcBorders>
            <w:noWrap/>
            <w:vAlign w:val="bottom"/>
            <w:hideMark/>
          </w:tcPr>
          <w:p w14:paraId="70FAB8D2" w14:textId="77777777" w:rsidR="00050804" w:rsidRPr="008952AE" w:rsidRDefault="00050804" w:rsidP="00050804">
            <w:pPr>
              <w:jc w:val="right"/>
              <w:rPr>
                <w:rFonts w:ascii="Arial" w:hAnsi="Arial" w:cs="Arial"/>
                <w:sz w:val="17"/>
                <w:szCs w:val="17"/>
              </w:rPr>
            </w:pPr>
          </w:p>
        </w:tc>
        <w:tc>
          <w:tcPr>
            <w:tcW w:w="1022" w:type="pct"/>
            <w:tcBorders>
              <w:top w:val="nil"/>
              <w:left w:val="nil"/>
              <w:bottom w:val="nil"/>
              <w:right w:val="nil"/>
            </w:tcBorders>
            <w:noWrap/>
            <w:vAlign w:val="bottom"/>
            <w:hideMark/>
          </w:tcPr>
          <w:p w14:paraId="5D91457A" w14:textId="77777777" w:rsidR="00050804" w:rsidRPr="008952AE" w:rsidRDefault="00050804" w:rsidP="00050804">
            <w:pPr>
              <w:jc w:val="right"/>
              <w:rPr>
                <w:rFonts w:ascii="Arial" w:hAnsi="Arial" w:cs="Arial"/>
                <w:sz w:val="17"/>
                <w:szCs w:val="17"/>
              </w:rPr>
            </w:pPr>
          </w:p>
        </w:tc>
      </w:tr>
      <w:tr w:rsidR="00050804" w:rsidRPr="008952AE" w14:paraId="31B25E0C" w14:textId="77777777" w:rsidTr="00050804">
        <w:trPr>
          <w:trHeight w:val="198"/>
        </w:trPr>
        <w:tc>
          <w:tcPr>
            <w:tcW w:w="2698" w:type="pct"/>
            <w:tcBorders>
              <w:top w:val="nil"/>
              <w:left w:val="nil"/>
              <w:bottom w:val="nil"/>
              <w:right w:val="nil"/>
            </w:tcBorders>
            <w:shd w:val="clear" w:color="000000" w:fill="FFFFFF"/>
            <w:noWrap/>
            <w:vAlign w:val="bottom"/>
            <w:hideMark/>
          </w:tcPr>
          <w:p w14:paraId="46ECF7E0" w14:textId="77777777" w:rsidR="00050804" w:rsidRPr="008952AE" w:rsidRDefault="00050804" w:rsidP="00050804">
            <w:pPr>
              <w:rPr>
                <w:rFonts w:ascii="Arial" w:hAnsi="Arial" w:cs="Arial"/>
                <w:b/>
                <w:bCs/>
                <w:color w:val="000000"/>
                <w:sz w:val="17"/>
                <w:szCs w:val="17"/>
              </w:rPr>
            </w:pPr>
            <w:r w:rsidRPr="008952AE">
              <w:rPr>
                <w:rFonts w:ascii="Arial" w:hAnsi="Arial" w:cs="Arial"/>
                <w:b/>
                <w:bCs/>
                <w:color w:val="000000"/>
                <w:sz w:val="17"/>
                <w:szCs w:val="17"/>
              </w:rPr>
              <w:t>Total certificados de depósitos bancários</w:t>
            </w:r>
          </w:p>
        </w:tc>
        <w:tc>
          <w:tcPr>
            <w:tcW w:w="156" w:type="pct"/>
            <w:tcBorders>
              <w:top w:val="nil"/>
              <w:left w:val="nil"/>
              <w:bottom w:val="nil"/>
              <w:right w:val="nil"/>
            </w:tcBorders>
            <w:shd w:val="clear" w:color="000000" w:fill="FFFFFF"/>
            <w:noWrap/>
            <w:vAlign w:val="bottom"/>
            <w:hideMark/>
          </w:tcPr>
          <w:p w14:paraId="0BEE3042" w14:textId="77777777" w:rsidR="00050804" w:rsidRPr="008952AE" w:rsidRDefault="00050804" w:rsidP="00050804">
            <w:pPr>
              <w:rPr>
                <w:rFonts w:ascii="Arial" w:hAnsi="Arial" w:cs="Arial"/>
                <w:b/>
                <w:bCs/>
                <w:color w:val="000000"/>
                <w:sz w:val="17"/>
                <w:szCs w:val="17"/>
              </w:rPr>
            </w:pPr>
            <w:r w:rsidRPr="008952AE">
              <w:rPr>
                <w:rFonts w:ascii="Arial" w:hAnsi="Arial" w:cs="Arial"/>
                <w:b/>
                <w:bCs/>
                <w:color w:val="000000"/>
                <w:sz w:val="17"/>
                <w:szCs w:val="17"/>
              </w:rPr>
              <w:t> </w:t>
            </w:r>
          </w:p>
        </w:tc>
        <w:tc>
          <w:tcPr>
            <w:tcW w:w="1022" w:type="pct"/>
            <w:tcBorders>
              <w:top w:val="nil"/>
              <w:left w:val="nil"/>
              <w:bottom w:val="single" w:sz="4" w:space="0" w:color="auto"/>
              <w:right w:val="nil"/>
            </w:tcBorders>
            <w:noWrap/>
            <w:vAlign w:val="bottom"/>
            <w:hideMark/>
          </w:tcPr>
          <w:p w14:paraId="4BBE0C52" w14:textId="530BBB72"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26.274</w:t>
            </w:r>
          </w:p>
        </w:tc>
        <w:tc>
          <w:tcPr>
            <w:tcW w:w="102" w:type="pct"/>
            <w:tcBorders>
              <w:top w:val="nil"/>
              <w:left w:val="nil"/>
              <w:bottom w:val="nil"/>
              <w:right w:val="nil"/>
            </w:tcBorders>
            <w:noWrap/>
            <w:vAlign w:val="bottom"/>
            <w:hideMark/>
          </w:tcPr>
          <w:p w14:paraId="54EB9668" w14:textId="77777777" w:rsidR="00050804" w:rsidRPr="008952AE" w:rsidRDefault="00050804" w:rsidP="00050804">
            <w:pPr>
              <w:jc w:val="right"/>
              <w:rPr>
                <w:rFonts w:ascii="Arial" w:hAnsi="Arial" w:cs="Arial"/>
                <w:color w:val="000000"/>
                <w:sz w:val="17"/>
                <w:szCs w:val="17"/>
              </w:rPr>
            </w:pPr>
          </w:p>
        </w:tc>
        <w:tc>
          <w:tcPr>
            <w:tcW w:w="1022" w:type="pct"/>
            <w:tcBorders>
              <w:top w:val="nil"/>
              <w:left w:val="nil"/>
              <w:bottom w:val="single" w:sz="4" w:space="0" w:color="auto"/>
              <w:right w:val="nil"/>
            </w:tcBorders>
            <w:noWrap/>
            <w:vAlign w:val="bottom"/>
            <w:hideMark/>
          </w:tcPr>
          <w:p w14:paraId="6CF5EDD8" w14:textId="3186C744"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200.775</w:t>
            </w:r>
          </w:p>
        </w:tc>
      </w:tr>
      <w:tr w:rsidR="00050804" w:rsidRPr="008952AE" w14:paraId="0CCF4FE4" w14:textId="77777777" w:rsidTr="00050804">
        <w:trPr>
          <w:trHeight w:val="198"/>
        </w:trPr>
        <w:tc>
          <w:tcPr>
            <w:tcW w:w="2698" w:type="pct"/>
            <w:tcBorders>
              <w:top w:val="nil"/>
              <w:left w:val="nil"/>
              <w:bottom w:val="nil"/>
              <w:right w:val="nil"/>
            </w:tcBorders>
            <w:shd w:val="clear" w:color="000000" w:fill="FFFFFF"/>
            <w:noWrap/>
            <w:vAlign w:val="bottom"/>
            <w:hideMark/>
          </w:tcPr>
          <w:p w14:paraId="22CEBF76"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 </w:t>
            </w:r>
          </w:p>
        </w:tc>
        <w:tc>
          <w:tcPr>
            <w:tcW w:w="156" w:type="pct"/>
            <w:tcBorders>
              <w:top w:val="nil"/>
              <w:left w:val="nil"/>
              <w:bottom w:val="nil"/>
              <w:right w:val="nil"/>
            </w:tcBorders>
            <w:shd w:val="clear" w:color="000000" w:fill="FFFFFF"/>
            <w:noWrap/>
            <w:vAlign w:val="bottom"/>
            <w:hideMark/>
          </w:tcPr>
          <w:p w14:paraId="7093E82F"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 </w:t>
            </w:r>
          </w:p>
        </w:tc>
        <w:tc>
          <w:tcPr>
            <w:tcW w:w="1022" w:type="pct"/>
            <w:tcBorders>
              <w:top w:val="nil"/>
              <w:left w:val="nil"/>
              <w:bottom w:val="nil"/>
              <w:right w:val="nil"/>
            </w:tcBorders>
            <w:noWrap/>
            <w:vAlign w:val="bottom"/>
            <w:hideMark/>
          </w:tcPr>
          <w:p w14:paraId="753F3680" w14:textId="77777777" w:rsidR="00050804" w:rsidRPr="008952AE" w:rsidRDefault="00050804" w:rsidP="00050804">
            <w:pPr>
              <w:jc w:val="right"/>
              <w:rPr>
                <w:rFonts w:ascii="Arial" w:hAnsi="Arial" w:cs="Arial"/>
                <w:color w:val="000000"/>
                <w:sz w:val="17"/>
                <w:szCs w:val="17"/>
              </w:rPr>
            </w:pPr>
          </w:p>
        </w:tc>
        <w:tc>
          <w:tcPr>
            <w:tcW w:w="102" w:type="pct"/>
            <w:tcBorders>
              <w:top w:val="nil"/>
              <w:left w:val="nil"/>
              <w:bottom w:val="nil"/>
              <w:right w:val="nil"/>
            </w:tcBorders>
            <w:noWrap/>
            <w:vAlign w:val="bottom"/>
            <w:hideMark/>
          </w:tcPr>
          <w:p w14:paraId="151ACE34" w14:textId="77777777" w:rsidR="00050804" w:rsidRPr="008952AE" w:rsidRDefault="00050804" w:rsidP="00050804">
            <w:pPr>
              <w:jc w:val="right"/>
              <w:rPr>
                <w:rFonts w:ascii="Arial" w:hAnsi="Arial" w:cs="Arial"/>
                <w:sz w:val="17"/>
                <w:szCs w:val="17"/>
              </w:rPr>
            </w:pPr>
          </w:p>
        </w:tc>
        <w:tc>
          <w:tcPr>
            <w:tcW w:w="1022" w:type="pct"/>
            <w:tcBorders>
              <w:top w:val="nil"/>
              <w:left w:val="nil"/>
              <w:bottom w:val="nil"/>
              <w:right w:val="nil"/>
            </w:tcBorders>
            <w:noWrap/>
            <w:vAlign w:val="bottom"/>
            <w:hideMark/>
          </w:tcPr>
          <w:p w14:paraId="4065648D" w14:textId="77777777" w:rsidR="00050804" w:rsidRPr="008952AE" w:rsidRDefault="00050804" w:rsidP="00050804">
            <w:pPr>
              <w:jc w:val="right"/>
              <w:rPr>
                <w:rFonts w:ascii="Arial" w:hAnsi="Arial" w:cs="Arial"/>
                <w:sz w:val="17"/>
                <w:szCs w:val="17"/>
              </w:rPr>
            </w:pPr>
          </w:p>
        </w:tc>
      </w:tr>
      <w:tr w:rsidR="00050804" w:rsidRPr="008952AE" w14:paraId="67C96C65" w14:textId="77777777" w:rsidTr="00050804">
        <w:trPr>
          <w:trHeight w:val="198"/>
        </w:trPr>
        <w:tc>
          <w:tcPr>
            <w:tcW w:w="2698" w:type="pct"/>
            <w:tcBorders>
              <w:top w:val="nil"/>
              <w:left w:val="nil"/>
              <w:bottom w:val="nil"/>
              <w:right w:val="nil"/>
            </w:tcBorders>
            <w:shd w:val="clear" w:color="000000" w:fill="FFFFFF"/>
            <w:noWrap/>
            <w:vAlign w:val="bottom"/>
            <w:hideMark/>
          </w:tcPr>
          <w:p w14:paraId="08388911" w14:textId="11B95C56" w:rsidR="00050804" w:rsidRPr="008952AE" w:rsidRDefault="007C5048" w:rsidP="00050804">
            <w:pPr>
              <w:rPr>
                <w:rFonts w:ascii="Arial" w:hAnsi="Arial" w:cs="Arial"/>
                <w:b/>
                <w:bCs/>
                <w:color w:val="000000"/>
                <w:sz w:val="17"/>
                <w:szCs w:val="17"/>
              </w:rPr>
            </w:pPr>
            <w:r w:rsidRPr="008952AE">
              <w:rPr>
                <w:rFonts w:ascii="Arial" w:hAnsi="Arial" w:cs="Arial"/>
                <w:b/>
                <w:bCs/>
                <w:color w:val="000000"/>
                <w:sz w:val="17"/>
                <w:szCs w:val="17"/>
              </w:rPr>
              <w:t>Total c</w:t>
            </w:r>
            <w:r w:rsidR="00050804" w:rsidRPr="008952AE">
              <w:rPr>
                <w:rFonts w:ascii="Arial" w:hAnsi="Arial" w:cs="Arial"/>
                <w:b/>
                <w:bCs/>
                <w:color w:val="000000"/>
                <w:sz w:val="17"/>
                <w:szCs w:val="17"/>
              </w:rPr>
              <w:t>aixa e equivalentes de caixa</w:t>
            </w:r>
          </w:p>
        </w:tc>
        <w:tc>
          <w:tcPr>
            <w:tcW w:w="156" w:type="pct"/>
            <w:tcBorders>
              <w:top w:val="nil"/>
              <w:left w:val="nil"/>
              <w:bottom w:val="nil"/>
              <w:right w:val="nil"/>
            </w:tcBorders>
            <w:shd w:val="clear" w:color="000000" w:fill="FFFFFF"/>
            <w:noWrap/>
            <w:vAlign w:val="bottom"/>
            <w:hideMark/>
          </w:tcPr>
          <w:p w14:paraId="7BEEFD3B" w14:textId="77777777" w:rsidR="00050804" w:rsidRPr="008952AE" w:rsidRDefault="00050804" w:rsidP="00050804">
            <w:pPr>
              <w:rPr>
                <w:rFonts w:ascii="Arial" w:hAnsi="Arial" w:cs="Arial"/>
                <w:b/>
                <w:bCs/>
                <w:color w:val="000000"/>
                <w:sz w:val="17"/>
                <w:szCs w:val="17"/>
              </w:rPr>
            </w:pPr>
            <w:r w:rsidRPr="008952AE">
              <w:rPr>
                <w:rFonts w:ascii="Arial" w:hAnsi="Arial" w:cs="Arial"/>
                <w:b/>
                <w:bCs/>
                <w:color w:val="000000"/>
                <w:sz w:val="17"/>
                <w:szCs w:val="17"/>
              </w:rPr>
              <w:t> </w:t>
            </w:r>
          </w:p>
        </w:tc>
        <w:tc>
          <w:tcPr>
            <w:tcW w:w="1022" w:type="pct"/>
            <w:tcBorders>
              <w:top w:val="nil"/>
              <w:left w:val="nil"/>
              <w:bottom w:val="double" w:sz="6" w:space="0" w:color="auto"/>
              <w:right w:val="nil"/>
            </w:tcBorders>
            <w:noWrap/>
            <w:vAlign w:val="bottom"/>
            <w:hideMark/>
          </w:tcPr>
          <w:p w14:paraId="1A75B925" w14:textId="25D321E7"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26.662</w:t>
            </w:r>
          </w:p>
        </w:tc>
        <w:tc>
          <w:tcPr>
            <w:tcW w:w="102" w:type="pct"/>
            <w:tcBorders>
              <w:top w:val="nil"/>
              <w:left w:val="nil"/>
              <w:bottom w:val="nil"/>
              <w:right w:val="nil"/>
            </w:tcBorders>
            <w:noWrap/>
            <w:vAlign w:val="bottom"/>
            <w:hideMark/>
          </w:tcPr>
          <w:p w14:paraId="314C8BE5" w14:textId="77777777" w:rsidR="00050804" w:rsidRPr="008952AE" w:rsidRDefault="00050804" w:rsidP="00050804">
            <w:pPr>
              <w:jc w:val="right"/>
              <w:rPr>
                <w:rFonts w:ascii="Arial" w:hAnsi="Arial" w:cs="Arial"/>
                <w:color w:val="000000"/>
                <w:sz w:val="17"/>
                <w:szCs w:val="17"/>
              </w:rPr>
            </w:pPr>
          </w:p>
        </w:tc>
        <w:tc>
          <w:tcPr>
            <w:tcW w:w="1022" w:type="pct"/>
            <w:tcBorders>
              <w:top w:val="nil"/>
              <w:left w:val="nil"/>
              <w:bottom w:val="double" w:sz="6" w:space="0" w:color="auto"/>
              <w:right w:val="nil"/>
            </w:tcBorders>
            <w:noWrap/>
            <w:vAlign w:val="bottom"/>
            <w:hideMark/>
          </w:tcPr>
          <w:p w14:paraId="609FA6A8" w14:textId="1E0C9129"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201.569</w:t>
            </w:r>
          </w:p>
        </w:tc>
      </w:tr>
      <w:tr w:rsidR="00050804" w:rsidRPr="008952AE" w14:paraId="26C03286" w14:textId="77777777" w:rsidTr="00050804">
        <w:trPr>
          <w:trHeight w:val="198"/>
        </w:trPr>
        <w:tc>
          <w:tcPr>
            <w:tcW w:w="2698" w:type="pct"/>
            <w:tcBorders>
              <w:top w:val="nil"/>
              <w:left w:val="nil"/>
              <w:bottom w:val="nil"/>
              <w:right w:val="nil"/>
            </w:tcBorders>
            <w:shd w:val="clear" w:color="000000" w:fill="FFFFFF"/>
            <w:noWrap/>
            <w:vAlign w:val="bottom"/>
            <w:hideMark/>
          </w:tcPr>
          <w:p w14:paraId="35505814"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 </w:t>
            </w:r>
          </w:p>
        </w:tc>
        <w:tc>
          <w:tcPr>
            <w:tcW w:w="156" w:type="pct"/>
            <w:tcBorders>
              <w:top w:val="nil"/>
              <w:left w:val="nil"/>
              <w:bottom w:val="nil"/>
              <w:right w:val="nil"/>
            </w:tcBorders>
            <w:shd w:val="clear" w:color="000000" w:fill="FFFFFF"/>
            <w:noWrap/>
            <w:vAlign w:val="bottom"/>
            <w:hideMark/>
          </w:tcPr>
          <w:p w14:paraId="664FB4A1"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 </w:t>
            </w:r>
          </w:p>
        </w:tc>
        <w:tc>
          <w:tcPr>
            <w:tcW w:w="1022" w:type="pct"/>
            <w:tcBorders>
              <w:top w:val="nil"/>
              <w:left w:val="nil"/>
              <w:bottom w:val="nil"/>
              <w:right w:val="nil"/>
            </w:tcBorders>
            <w:noWrap/>
            <w:vAlign w:val="bottom"/>
            <w:hideMark/>
          </w:tcPr>
          <w:p w14:paraId="1AD17BA0" w14:textId="77777777" w:rsidR="00050804" w:rsidRPr="008952AE" w:rsidRDefault="00050804" w:rsidP="00050804">
            <w:pPr>
              <w:jc w:val="right"/>
              <w:rPr>
                <w:rFonts w:ascii="Arial" w:hAnsi="Arial" w:cs="Arial"/>
                <w:color w:val="000000"/>
                <w:sz w:val="17"/>
                <w:szCs w:val="17"/>
              </w:rPr>
            </w:pPr>
          </w:p>
        </w:tc>
        <w:tc>
          <w:tcPr>
            <w:tcW w:w="102" w:type="pct"/>
            <w:tcBorders>
              <w:top w:val="nil"/>
              <w:left w:val="nil"/>
              <w:bottom w:val="nil"/>
              <w:right w:val="nil"/>
            </w:tcBorders>
            <w:noWrap/>
            <w:vAlign w:val="bottom"/>
            <w:hideMark/>
          </w:tcPr>
          <w:p w14:paraId="71807B9E" w14:textId="77777777" w:rsidR="00050804" w:rsidRPr="008952AE" w:rsidRDefault="00050804" w:rsidP="00050804">
            <w:pPr>
              <w:jc w:val="right"/>
              <w:rPr>
                <w:rFonts w:ascii="Arial" w:hAnsi="Arial" w:cs="Arial"/>
                <w:sz w:val="17"/>
                <w:szCs w:val="17"/>
              </w:rPr>
            </w:pPr>
          </w:p>
        </w:tc>
        <w:tc>
          <w:tcPr>
            <w:tcW w:w="1022" w:type="pct"/>
            <w:tcBorders>
              <w:top w:val="nil"/>
              <w:left w:val="nil"/>
              <w:bottom w:val="nil"/>
              <w:right w:val="nil"/>
            </w:tcBorders>
            <w:noWrap/>
            <w:vAlign w:val="bottom"/>
            <w:hideMark/>
          </w:tcPr>
          <w:p w14:paraId="69135C13" w14:textId="77777777" w:rsidR="00050804" w:rsidRPr="008952AE" w:rsidRDefault="00050804" w:rsidP="00050804">
            <w:pPr>
              <w:jc w:val="right"/>
              <w:rPr>
                <w:rFonts w:ascii="Arial" w:hAnsi="Arial" w:cs="Arial"/>
                <w:sz w:val="17"/>
                <w:szCs w:val="17"/>
              </w:rPr>
            </w:pPr>
          </w:p>
        </w:tc>
      </w:tr>
      <w:tr w:rsidR="00050804" w:rsidRPr="008952AE" w14:paraId="5BAC91BA" w14:textId="77777777" w:rsidTr="00050804">
        <w:trPr>
          <w:trHeight w:val="198"/>
        </w:trPr>
        <w:tc>
          <w:tcPr>
            <w:tcW w:w="2698" w:type="pct"/>
            <w:tcBorders>
              <w:top w:val="nil"/>
              <w:left w:val="nil"/>
              <w:bottom w:val="nil"/>
              <w:right w:val="nil"/>
            </w:tcBorders>
            <w:shd w:val="clear" w:color="000000" w:fill="FFFFFF"/>
            <w:noWrap/>
            <w:vAlign w:val="bottom"/>
            <w:hideMark/>
          </w:tcPr>
          <w:p w14:paraId="365F0E8E" w14:textId="77777777" w:rsidR="00050804" w:rsidRPr="008952AE" w:rsidRDefault="00050804" w:rsidP="00050804">
            <w:pPr>
              <w:rPr>
                <w:rFonts w:ascii="Arial" w:hAnsi="Arial" w:cs="Arial"/>
                <w:b/>
                <w:bCs/>
                <w:color w:val="000000"/>
                <w:sz w:val="17"/>
                <w:szCs w:val="17"/>
              </w:rPr>
            </w:pPr>
            <w:r w:rsidRPr="008952AE">
              <w:rPr>
                <w:rFonts w:ascii="Arial" w:hAnsi="Arial" w:cs="Arial"/>
                <w:b/>
                <w:bCs/>
                <w:color w:val="000000"/>
                <w:sz w:val="17"/>
                <w:szCs w:val="17"/>
              </w:rPr>
              <w:t>Títulos e valores mobiliários</w:t>
            </w:r>
          </w:p>
        </w:tc>
        <w:tc>
          <w:tcPr>
            <w:tcW w:w="156" w:type="pct"/>
            <w:tcBorders>
              <w:top w:val="nil"/>
              <w:left w:val="nil"/>
              <w:bottom w:val="nil"/>
              <w:right w:val="nil"/>
            </w:tcBorders>
            <w:shd w:val="clear" w:color="000000" w:fill="FFFFFF"/>
            <w:noWrap/>
            <w:vAlign w:val="bottom"/>
            <w:hideMark/>
          </w:tcPr>
          <w:p w14:paraId="77BE292F" w14:textId="77777777" w:rsidR="00050804" w:rsidRPr="008952AE" w:rsidRDefault="00050804" w:rsidP="00050804">
            <w:pPr>
              <w:rPr>
                <w:rFonts w:ascii="Arial" w:hAnsi="Arial" w:cs="Arial"/>
                <w:b/>
                <w:bCs/>
                <w:color w:val="000000"/>
                <w:sz w:val="17"/>
                <w:szCs w:val="17"/>
              </w:rPr>
            </w:pPr>
            <w:r w:rsidRPr="008952AE">
              <w:rPr>
                <w:rFonts w:ascii="Arial" w:hAnsi="Arial" w:cs="Arial"/>
                <w:b/>
                <w:bCs/>
                <w:color w:val="000000"/>
                <w:sz w:val="17"/>
                <w:szCs w:val="17"/>
              </w:rPr>
              <w:t> </w:t>
            </w:r>
          </w:p>
        </w:tc>
        <w:tc>
          <w:tcPr>
            <w:tcW w:w="1022" w:type="pct"/>
            <w:tcBorders>
              <w:top w:val="nil"/>
              <w:left w:val="nil"/>
              <w:bottom w:val="nil"/>
              <w:right w:val="nil"/>
            </w:tcBorders>
            <w:noWrap/>
            <w:vAlign w:val="bottom"/>
            <w:hideMark/>
          </w:tcPr>
          <w:p w14:paraId="553EFAD7" w14:textId="77777777" w:rsidR="00050804" w:rsidRPr="008952AE" w:rsidRDefault="00050804" w:rsidP="00050804">
            <w:pPr>
              <w:jc w:val="right"/>
              <w:rPr>
                <w:rFonts w:ascii="Arial" w:hAnsi="Arial" w:cs="Arial"/>
                <w:b/>
                <w:bCs/>
                <w:color w:val="000000"/>
                <w:sz w:val="17"/>
                <w:szCs w:val="17"/>
              </w:rPr>
            </w:pPr>
          </w:p>
        </w:tc>
        <w:tc>
          <w:tcPr>
            <w:tcW w:w="102" w:type="pct"/>
            <w:tcBorders>
              <w:top w:val="nil"/>
              <w:left w:val="nil"/>
              <w:bottom w:val="nil"/>
              <w:right w:val="nil"/>
            </w:tcBorders>
            <w:noWrap/>
            <w:vAlign w:val="bottom"/>
            <w:hideMark/>
          </w:tcPr>
          <w:p w14:paraId="6C29F33A" w14:textId="77777777" w:rsidR="00050804" w:rsidRPr="008952AE" w:rsidRDefault="00050804" w:rsidP="00050804">
            <w:pPr>
              <w:jc w:val="right"/>
              <w:rPr>
                <w:rFonts w:ascii="Arial" w:hAnsi="Arial" w:cs="Arial"/>
                <w:sz w:val="17"/>
                <w:szCs w:val="17"/>
              </w:rPr>
            </w:pPr>
          </w:p>
        </w:tc>
        <w:tc>
          <w:tcPr>
            <w:tcW w:w="1022" w:type="pct"/>
            <w:tcBorders>
              <w:top w:val="nil"/>
              <w:left w:val="nil"/>
              <w:bottom w:val="nil"/>
              <w:right w:val="nil"/>
            </w:tcBorders>
            <w:noWrap/>
            <w:vAlign w:val="bottom"/>
            <w:hideMark/>
          </w:tcPr>
          <w:p w14:paraId="2064F235" w14:textId="77777777" w:rsidR="00050804" w:rsidRPr="008952AE" w:rsidRDefault="00050804" w:rsidP="00050804">
            <w:pPr>
              <w:jc w:val="right"/>
              <w:rPr>
                <w:rFonts w:ascii="Arial" w:hAnsi="Arial" w:cs="Arial"/>
                <w:sz w:val="17"/>
                <w:szCs w:val="17"/>
              </w:rPr>
            </w:pPr>
          </w:p>
        </w:tc>
      </w:tr>
      <w:tr w:rsidR="00050804" w:rsidRPr="008952AE" w14:paraId="3A09EEB0" w14:textId="77777777" w:rsidTr="00050804">
        <w:trPr>
          <w:trHeight w:val="198"/>
        </w:trPr>
        <w:tc>
          <w:tcPr>
            <w:tcW w:w="2698" w:type="pct"/>
            <w:tcBorders>
              <w:top w:val="nil"/>
              <w:left w:val="nil"/>
              <w:bottom w:val="nil"/>
              <w:right w:val="nil"/>
            </w:tcBorders>
            <w:shd w:val="clear" w:color="000000" w:fill="FFFFFF"/>
            <w:noWrap/>
            <w:vAlign w:val="bottom"/>
            <w:hideMark/>
          </w:tcPr>
          <w:p w14:paraId="065F6870" w14:textId="77777777" w:rsidR="00050804" w:rsidRPr="008952AE" w:rsidRDefault="00050804" w:rsidP="00050804">
            <w:pPr>
              <w:rPr>
                <w:rFonts w:ascii="Arial" w:hAnsi="Arial" w:cs="Arial"/>
                <w:b/>
                <w:bCs/>
                <w:color w:val="000000"/>
                <w:sz w:val="17"/>
                <w:szCs w:val="17"/>
              </w:rPr>
            </w:pPr>
            <w:r w:rsidRPr="008952AE">
              <w:rPr>
                <w:rFonts w:ascii="Arial" w:hAnsi="Arial" w:cs="Arial"/>
                <w:b/>
                <w:bCs/>
                <w:color w:val="000000"/>
                <w:sz w:val="17"/>
                <w:szCs w:val="17"/>
              </w:rPr>
              <w:t>(Standard &amp; Poor's)</w:t>
            </w:r>
          </w:p>
        </w:tc>
        <w:tc>
          <w:tcPr>
            <w:tcW w:w="156" w:type="pct"/>
            <w:tcBorders>
              <w:top w:val="nil"/>
              <w:left w:val="nil"/>
              <w:bottom w:val="nil"/>
              <w:right w:val="nil"/>
            </w:tcBorders>
            <w:shd w:val="clear" w:color="000000" w:fill="FFFFFF"/>
            <w:noWrap/>
            <w:vAlign w:val="bottom"/>
            <w:hideMark/>
          </w:tcPr>
          <w:p w14:paraId="15363854" w14:textId="77777777" w:rsidR="00050804" w:rsidRPr="008952AE" w:rsidRDefault="00050804" w:rsidP="00050804">
            <w:pPr>
              <w:rPr>
                <w:rFonts w:ascii="Arial" w:hAnsi="Arial" w:cs="Arial"/>
                <w:b/>
                <w:bCs/>
                <w:color w:val="000000"/>
                <w:sz w:val="17"/>
                <w:szCs w:val="17"/>
              </w:rPr>
            </w:pPr>
            <w:r w:rsidRPr="008952AE">
              <w:rPr>
                <w:rFonts w:ascii="Arial" w:hAnsi="Arial" w:cs="Arial"/>
                <w:b/>
                <w:bCs/>
                <w:color w:val="000000"/>
                <w:sz w:val="17"/>
                <w:szCs w:val="17"/>
              </w:rPr>
              <w:t> </w:t>
            </w:r>
          </w:p>
        </w:tc>
        <w:tc>
          <w:tcPr>
            <w:tcW w:w="1022" w:type="pct"/>
            <w:tcBorders>
              <w:top w:val="nil"/>
              <w:left w:val="nil"/>
              <w:bottom w:val="nil"/>
              <w:right w:val="nil"/>
            </w:tcBorders>
            <w:noWrap/>
            <w:vAlign w:val="bottom"/>
            <w:hideMark/>
          </w:tcPr>
          <w:p w14:paraId="5C1BA55D" w14:textId="77777777" w:rsidR="00050804" w:rsidRPr="008952AE" w:rsidRDefault="00050804" w:rsidP="00050804">
            <w:pPr>
              <w:jc w:val="right"/>
              <w:rPr>
                <w:rFonts w:ascii="Arial" w:hAnsi="Arial" w:cs="Arial"/>
                <w:b/>
                <w:bCs/>
                <w:color w:val="000000"/>
                <w:sz w:val="17"/>
                <w:szCs w:val="17"/>
              </w:rPr>
            </w:pPr>
          </w:p>
        </w:tc>
        <w:tc>
          <w:tcPr>
            <w:tcW w:w="102" w:type="pct"/>
            <w:tcBorders>
              <w:top w:val="nil"/>
              <w:left w:val="nil"/>
              <w:bottom w:val="nil"/>
              <w:right w:val="nil"/>
            </w:tcBorders>
            <w:noWrap/>
            <w:vAlign w:val="bottom"/>
            <w:hideMark/>
          </w:tcPr>
          <w:p w14:paraId="2BA3B921" w14:textId="77777777" w:rsidR="00050804" w:rsidRPr="008952AE" w:rsidRDefault="00050804" w:rsidP="00050804">
            <w:pPr>
              <w:jc w:val="right"/>
              <w:rPr>
                <w:rFonts w:ascii="Arial" w:hAnsi="Arial" w:cs="Arial"/>
                <w:sz w:val="17"/>
                <w:szCs w:val="17"/>
              </w:rPr>
            </w:pPr>
          </w:p>
        </w:tc>
        <w:tc>
          <w:tcPr>
            <w:tcW w:w="1022" w:type="pct"/>
            <w:tcBorders>
              <w:top w:val="nil"/>
              <w:left w:val="nil"/>
              <w:bottom w:val="nil"/>
              <w:right w:val="nil"/>
            </w:tcBorders>
            <w:noWrap/>
            <w:vAlign w:val="bottom"/>
            <w:hideMark/>
          </w:tcPr>
          <w:p w14:paraId="4301E062" w14:textId="77777777" w:rsidR="00050804" w:rsidRPr="008952AE" w:rsidRDefault="00050804" w:rsidP="00050804">
            <w:pPr>
              <w:jc w:val="right"/>
              <w:rPr>
                <w:rFonts w:ascii="Arial" w:hAnsi="Arial" w:cs="Arial"/>
                <w:sz w:val="17"/>
                <w:szCs w:val="17"/>
              </w:rPr>
            </w:pPr>
          </w:p>
        </w:tc>
      </w:tr>
      <w:tr w:rsidR="00050804" w:rsidRPr="008952AE" w14:paraId="5FD82F17" w14:textId="77777777" w:rsidTr="00050804">
        <w:trPr>
          <w:trHeight w:val="198"/>
        </w:trPr>
        <w:tc>
          <w:tcPr>
            <w:tcW w:w="2698" w:type="pct"/>
            <w:tcBorders>
              <w:top w:val="nil"/>
              <w:left w:val="nil"/>
              <w:bottom w:val="nil"/>
              <w:right w:val="nil"/>
            </w:tcBorders>
            <w:shd w:val="clear" w:color="000000" w:fill="FFFFFF"/>
            <w:noWrap/>
            <w:vAlign w:val="bottom"/>
            <w:hideMark/>
          </w:tcPr>
          <w:p w14:paraId="2A169CAC"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brAAA</w:t>
            </w:r>
          </w:p>
        </w:tc>
        <w:tc>
          <w:tcPr>
            <w:tcW w:w="156" w:type="pct"/>
            <w:tcBorders>
              <w:top w:val="nil"/>
              <w:left w:val="nil"/>
              <w:bottom w:val="nil"/>
              <w:right w:val="nil"/>
            </w:tcBorders>
            <w:shd w:val="clear" w:color="000000" w:fill="FFFFFF"/>
            <w:noWrap/>
            <w:vAlign w:val="bottom"/>
            <w:hideMark/>
          </w:tcPr>
          <w:p w14:paraId="408537F1"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 </w:t>
            </w:r>
          </w:p>
        </w:tc>
        <w:tc>
          <w:tcPr>
            <w:tcW w:w="1022" w:type="pct"/>
            <w:tcBorders>
              <w:top w:val="nil"/>
              <w:left w:val="nil"/>
              <w:bottom w:val="nil"/>
              <w:right w:val="nil"/>
            </w:tcBorders>
            <w:noWrap/>
            <w:vAlign w:val="bottom"/>
            <w:hideMark/>
          </w:tcPr>
          <w:p w14:paraId="51C00100" w14:textId="7F513C1C"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706.477</w:t>
            </w:r>
          </w:p>
        </w:tc>
        <w:tc>
          <w:tcPr>
            <w:tcW w:w="102" w:type="pct"/>
            <w:tcBorders>
              <w:top w:val="nil"/>
              <w:left w:val="nil"/>
              <w:bottom w:val="nil"/>
              <w:right w:val="nil"/>
            </w:tcBorders>
            <w:noWrap/>
            <w:vAlign w:val="bottom"/>
            <w:hideMark/>
          </w:tcPr>
          <w:p w14:paraId="4DF33EC8" w14:textId="77777777" w:rsidR="00050804" w:rsidRPr="008952AE" w:rsidRDefault="00050804" w:rsidP="00050804">
            <w:pPr>
              <w:jc w:val="right"/>
              <w:rPr>
                <w:rFonts w:ascii="Arial" w:hAnsi="Arial" w:cs="Arial"/>
                <w:color w:val="000000"/>
                <w:sz w:val="17"/>
                <w:szCs w:val="17"/>
              </w:rPr>
            </w:pPr>
          </w:p>
        </w:tc>
        <w:tc>
          <w:tcPr>
            <w:tcW w:w="1022" w:type="pct"/>
            <w:tcBorders>
              <w:top w:val="nil"/>
              <w:left w:val="nil"/>
              <w:bottom w:val="nil"/>
              <w:right w:val="nil"/>
            </w:tcBorders>
            <w:noWrap/>
            <w:vAlign w:val="bottom"/>
            <w:hideMark/>
          </w:tcPr>
          <w:p w14:paraId="07BC5A13" w14:textId="44D5EC2C"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1.007.735</w:t>
            </w:r>
          </w:p>
        </w:tc>
      </w:tr>
      <w:tr w:rsidR="00050804" w:rsidRPr="008952AE" w14:paraId="5A7EB014" w14:textId="77777777" w:rsidTr="00050804">
        <w:trPr>
          <w:trHeight w:val="198"/>
        </w:trPr>
        <w:tc>
          <w:tcPr>
            <w:tcW w:w="2698" w:type="pct"/>
            <w:tcBorders>
              <w:top w:val="nil"/>
              <w:left w:val="nil"/>
              <w:bottom w:val="nil"/>
              <w:right w:val="nil"/>
            </w:tcBorders>
            <w:shd w:val="clear" w:color="000000" w:fill="FFFFFF"/>
            <w:noWrap/>
            <w:vAlign w:val="bottom"/>
            <w:hideMark/>
          </w:tcPr>
          <w:p w14:paraId="03937B4C"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brAA-</w:t>
            </w:r>
          </w:p>
        </w:tc>
        <w:tc>
          <w:tcPr>
            <w:tcW w:w="156" w:type="pct"/>
            <w:tcBorders>
              <w:top w:val="nil"/>
              <w:left w:val="nil"/>
              <w:bottom w:val="nil"/>
              <w:right w:val="nil"/>
            </w:tcBorders>
            <w:shd w:val="clear" w:color="000000" w:fill="FFFFFF"/>
            <w:noWrap/>
            <w:vAlign w:val="bottom"/>
            <w:hideMark/>
          </w:tcPr>
          <w:p w14:paraId="4BEDC257"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 </w:t>
            </w:r>
          </w:p>
        </w:tc>
        <w:tc>
          <w:tcPr>
            <w:tcW w:w="1022" w:type="pct"/>
            <w:tcBorders>
              <w:top w:val="nil"/>
              <w:left w:val="nil"/>
              <w:bottom w:val="nil"/>
              <w:right w:val="nil"/>
            </w:tcBorders>
            <w:noWrap/>
            <w:vAlign w:val="bottom"/>
            <w:hideMark/>
          </w:tcPr>
          <w:p w14:paraId="7B455221" w14:textId="02D5A959"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106.57</w:t>
            </w:r>
            <w:r w:rsidR="000C1252">
              <w:rPr>
                <w:rFonts w:ascii="Arial" w:hAnsi="Arial" w:cs="Arial"/>
                <w:color w:val="000000"/>
                <w:sz w:val="17"/>
                <w:szCs w:val="17"/>
              </w:rPr>
              <w:t>4</w:t>
            </w:r>
          </w:p>
        </w:tc>
        <w:tc>
          <w:tcPr>
            <w:tcW w:w="102" w:type="pct"/>
            <w:tcBorders>
              <w:top w:val="nil"/>
              <w:left w:val="nil"/>
              <w:bottom w:val="nil"/>
              <w:right w:val="nil"/>
            </w:tcBorders>
            <w:noWrap/>
            <w:vAlign w:val="bottom"/>
            <w:hideMark/>
          </w:tcPr>
          <w:p w14:paraId="2D6CA39E" w14:textId="77777777" w:rsidR="00050804" w:rsidRPr="008952AE" w:rsidRDefault="00050804" w:rsidP="00050804">
            <w:pPr>
              <w:jc w:val="right"/>
              <w:rPr>
                <w:rFonts w:ascii="Arial" w:hAnsi="Arial" w:cs="Arial"/>
                <w:color w:val="000000"/>
                <w:sz w:val="17"/>
                <w:szCs w:val="17"/>
              </w:rPr>
            </w:pPr>
          </w:p>
        </w:tc>
        <w:tc>
          <w:tcPr>
            <w:tcW w:w="1022" w:type="pct"/>
            <w:tcBorders>
              <w:top w:val="nil"/>
              <w:left w:val="nil"/>
              <w:bottom w:val="nil"/>
              <w:right w:val="nil"/>
            </w:tcBorders>
            <w:noWrap/>
            <w:vAlign w:val="bottom"/>
            <w:hideMark/>
          </w:tcPr>
          <w:p w14:paraId="3BCD9FF8" w14:textId="3770E887"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w:t>
            </w:r>
          </w:p>
        </w:tc>
      </w:tr>
      <w:tr w:rsidR="00050804" w:rsidRPr="008952AE" w14:paraId="2E48B67A" w14:textId="77777777" w:rsidTr="00050804">
        <w:trPr>
          <w:trHeight w:val="198"/>
        </w:trPr>
        <w:tc>
          <w:tcPr>
            <w:tcW w:w="2698" w:type="pct"/>
            <w:tcBorders>
              <w:top w:val="nil"/>
              <w:left w:val="nil"/>
              <w:bottom w:val="nil"/>
              <w:right w:val="nil"/>
            </w:tcBorders>
            <w:shd w:val="clear" w:color="000000" w:fill="FFFFFF"/>
            <w:noWrap/>
            <w:vAlign w:val="bottom"/>
            <w:hideMark/>
          </w:tcPr>
          <w:p w14:paraId="4935D7F1" w14:textId="59CE7061" w:rsidR="00050804" w:rsidRPr="008952AE" w:rsidRDefault="0092086F" w:rsidP="00050804">
            <w:pPr>
              <w:rPr>
                <w:rFonts w:ascii="Arial" w:hAnsi="Arial" w:cs="Arial"/>
                <w:color w:val="000000"/>
                <w:sz w:val="17"/>
                <w:szCs w:val="17"/>
              </w:rPr>
            </w:pPr>
            <w:r>
              <w:rPr>
                <w:rFonts w:ascii="Arial" w:hAnsi="Arial" w:cs="Arial"/>
                <w:color w:val="000000"/>
                <w:sz w:val="17"/>
                <w:szCs w:val="17"/>
              </w:rPr>
              <w:t>b</w:t>
            </w:r>
            <w:r w:rsidRPr="008952AE">
              <w:rPr>
                <w:rFonts w:ascii="Arial" w:hAnsi="Arial" w:cs="Arial"/>
                <w:color w:val="000000"/>
                <w:sz w:val="17"/>
                <w:szCs w:val="17"/>
              </w:rPr>
              <w:t>rA</w:t>
            </w:r>
            <w:r w:rsidR="00050804" w:rsidRPr="008952AE">
              <w:rPr>
                <w:rFonts w:ascii="Arial" w:hAnsi="Arial" w:cs="Arial"/>
                <w:color w:val="000000"/>
                <w:sz w:val="17"/>
                <w:szCs w:val="17"/>
              </w:rPr>
              <w:t>+</w:t>
            </w:r>
          </w:p>
        </w:tc>
        <w:tc>
          <w:tcPr>
            <w:tcW w:w="156" w:type="pct"/>
            <w:tcBorders>
              <w:top w:val="nil"/>
              <w:left w:val="nil"/>
              <w:bottom w:val="nil"/>
              <w:right w:val="nil"/>
            </w:tcBorders>
            <w:shd w:val="clear" w:color="000000" w:fill="FFFFFF"/>
            <w:noWrap/>
            <w:vAlign w:val="bottom"/>
            <w:hideMark/>
          </w:tcPr>
          <w:p w14:paraId="31AA08E0"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 </w:t>
            </w:r>
          </w:p>
        </w:tc>
        <w:tc>
          <w:tcPr>
            <w:tcW w:w="1022" w:type="pct"/>
            <w:tcBorders>
              <w:top w:val="nil"/>
              <w:left w:val="nil"/>
              <w:bottom w:val="nil"/>
              <w:right w:val="nil"/>
            </w:tcBorders>
            <w:noWrap/>
            <w:vAlign w:val="bottom"/>
            <w:hideMark/>
          </w:tcPr>
          <w:p w14:paraId="6323486C" w14:textId="028E83F7"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130.258</w:t>
            </w:r>
          </w:p>
        </w:tc>
        <w:tc>
          <w:tcPr>
            <w:tcW w:w="102" w:type="pct"/>
            <w:tcBorders>
              <w:top w:val="nil"/>
              <w:left w:val="nil"/>
              <w:bottom w:val="nil"/>
              <w:right w:val="nil"/>
            </w:tcBorders>
            <w:noWrap/>
            <w:vAlign w:val="bottom"/>
            <w:hideMark/>
          </w:tcPr>
          <w:p w14:paraId="5B9E4946" w14:textId="77777777" w:rsidR="00050804" w:rsidRPr="008952AE" w:rsidRDefault="00050804" w:rsidP="00050804">
            <w:pPr>
              <w:jc w:val="right"/>
              <w:rPr>
                <w:rFonts w:ascii="Arial" w:hAnsi="Arial" w:cs="Arial"/>
                <w:color w:val="000000"/>
                <w:sz w:val="17"/>
                <w:szCs w:val="17"/>
              </w:rPr>
            </w:pPr>
          </w:p>
        </w:tc>
        <w:tc>
          <w:tcPr>
            <w:tcW w:w="1022" w:type="pct"/>
            <w:tcBorders>
              <w:top w:val="nil"/>
              <w:left w:val="nil"/>
              <w:bottom w:val="nil"/>
              <w:right w:val="nil"/>
            </w:tcBorders>
            <w:noWrap/>
            <w:vAlign w:val="bottom"/>
            <w:hideMark/>
          </w:tcPr>
          <w:p w14:paraId="626DEDCD" w14:textId="5EDB7F71"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30.456</w:t>
            </w:r>
          </w:p>
        </w:tc>
      </w:tr>
      <w:tr w:rsidR="00050804" w:rsidRPr="008952AE" w14:paraId="1FC09A13" w14:textId="77777777" w:rsidTr="00050804">
        <w:trPr>
          <w:trHeight w:val="198"/>
        </w:trPr>
        <w:tc>
          <w:tcPr>
            <w:tcW w:w="2698" w:type="pct"/>
            <w:tcBorders>
              <w:top w:val="nil"/>
              <w:left w:val="nil"/>
              <w:bottom w:val="nil"/>
              <w:right w:val="nil"/>
            </w:tcBorders>
            <w:shd w:val="clear" w:color="000000" w:fill="FFFFFF"/>
            <w:noWrap/>
            <w:vAlign w:val="bottom"/>
            <w:hideMark/>
          </w:tcPr>
          <w:p w14:paraId="368D3A77"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brA</w:t>
            </w:r>
          </w:p>
        </w:tc>
        <w:tc>
          <w:tcPr>
            <w:tcW w:w="156" w:type="pct"/>
            <w:tcBorders>
              <w:top w:val="nil"/>
              <w:left w:val="nil"/>
              <w:bottom w:val="nil"/>
              <w:right w:val="nil"/>
            </w:tcBorders>
            <w:shd w:val="clear" w:color="000000" w:fill="FFFFFF"/>
            <w:noWrap/>
            <w:vAlign w:val="bottom"/>
            <w:hideMark/>
          </w:tcPr>
          <w:p w14:paraId="6308C065"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 </w:t>
            </w:r>
          </w:p>
        </w:tc>
        <w:tc>
          <w:tcPr>
            <w:tcW w:w="1022" w:type="pct"/>
            <w:tcBorders>
              <w:top w:val="nil"/>
              <w:left w:val="nil"/>
              <w:bottom w:val="nil"/>
              <w:right w:val="nil"/>
            </w:tcBorders>
            <w:noWrap/>
            <w:vAlign w:val="bottom"/>
            <w:hideMark/>
          </w:tcPr>
          <w:p w14:paraId="61C9C260" w14:textId="568D85E4"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42.197</w:t>
            </w:r>
          </w:p>
        </w:tc>
        <w:tc>
          <w:tcPr>
            <w:tcW w:w="102" w:type="pct"/>
            <w:tcBorders>
              <w:top w:val="nil"/>
              <w:left w:val="nil"/>
              <w:bottom w:val="nil"/>
              <w:right w:val="nil"/>
            </w:tcBorders>
            <w:noWrap/>
            <w:vAlign w:val="bottom"/>
            <w:hideMark/>
          </w:tcPr>
          <w:p w14:paraId="1432B4FE" w14:textId="77777777" w:rsidR="00050804" w:rsidRPr="008952AE" w:rsidRDefault="00050804" w:rsidP="00050804">
            <w:pPr>
              <w:jc w:val="right"/>
              <w:rPr>
                <w:rFonts w:ascii="Arial" w:hAnsi="Arial" w:cs="Arial"/>
                <w:color w:val="000000"/>
                <w:sz w:val="17"/>
                <w:szCs w:val="17"/>
              </w:rPr>
            </w:pPr>
          </w:p>
        </w:tc>
        <w:tc>
          <w:tcPr>
            <w:tcW w:w="1022" w:type="pct"/>
            <w:tcBorders>
              <w:top w:val="nil"/>
              <w:left w:val="nil"/>
              <w:bottom w:val="nil"/>
              <w:right w:val="nil"/>
            </w:tcBorders>
            <w:noWrap/>
            <w:vAlign w:val="bottom"/>
            <w:hideMark/>
          </w:tcPr>
          <w:p w14:paraId="78563F20" w14:textId="263D9D8B"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94.327</w:t>
            </w:r>
          </w:p>
        </w:tc>
      </w:tr>
      <w:tr w:rsidR="00050804" w:rsidRPr="008952AE" w14:paraId="7B2CF5F9" w14:textId="77777777" w:rsidTr="00050804">
        <w:trPr>
          <w:trHeight w:val="198"/>
        </w:trPr>
        <w:tc>
          <w:tcPr>
            <w:tcW w:w="2698" w:type="pct"/>
            <w:tcBorders>
              <w:top w:val="nil"/>
              <w:left w:val="nil"/>
              <w:bottom w:val="nil"/>
              <w:right w:val="nil"/>
            </w:tcBorders>
            <w:shd w:val="clear" w:color="000000" w:fill="FFFFFF"/>
            <w:noWrap/>
            <w:vAlign w:val="bottom"/>
            <w:hideMark/>
          </w:tcPr>
          <w:p w14:paraId="3AE390A9"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brBBB-</w:t>
            </w:r>
          </w:p>
        </w:tc>
        <w:tc>
          <w:tcPr>
            <w:tcW w:w="156" w:type="pct"/>
            <w:tcBorders>
              <w:top w:val="nil"/>
              <w:left w:val="nil"/>
              <w:bottom w:val="nil"/>
              <w:right w:val="nil"/>
            </w:tcBorders>
            <w:shd w:val="clear" w:color="000000" w:fill="FFFFFF"/>
            <w:noWrap/>
            <w:vAlign w:val="bottom"/>
            <w:hideMark/>
          </w:tcPr>
          <w:p w14:paraId="4731815B"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 </w:t>
            </w:r>
          </w:p>
        </w:tc>
        <w:tc>
          <w:tcPr>
            <w:tcW w:w="1022" w:type="pct"/>
            <w:tcBorders>
              <w:top w:val="nil"/>
              <w:left w:val="nil"/>
              <w:bottom w:val="nil"/>
              <w:right w:val="nil"/>
            </w:tcBorders>
            <w:noWrap/>
            <w:vAlign w:val="bottom"/>
            <w:hideMark/>
          </w:tcPr>
          <w:p w14:paraId="513C515B" w14:textId="192F0343"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w:t>
            </w:r>
          </w:p>
        </w:tc>
        <w:tc>
          <w:tcPr>
            <w:tcW w:w="102" w:type="pct"/>
            <w:tcBorders>
              <w:top w:val="nil"/>
              <w:left w:val="nil"/>
              <w:bottom w:val="nil"/>
              <w:right w:val="nil"/>
            </w:tcBorders>
            <w:noWrap/>
            <w:vAlign w:val="bottom"/>
            <w:hideMark/>
          </w:tcPr>
          <w:p w14:paraId="1209ECF9" w14:textId="77777777" w:rsidR="00050804" w:rsidRPr="008952AE" w:rsidRDefault="00050804" w:rsidP="00050804">
            <w:pPr>
              <w:jc w:val="right"/>
              <w:rPr>
                <w:rFonts w:ascii="Arial" w:hAnsi="Arial" w:cs="Arial"/>
                <w:color w:val="000000"/>
                <w:sz w:val="17"/>
                <w:szCs w:val="17"/>
              </w:rPr>
            </w:pPr>
          </w:p>
        </w:tc>
        <w:tc>
          <w:tcPr>
            <w:tcW w:w="1022" w:type="pct"/>
            <w:tcBorders>
              <w:top w:val="nil"/>
              <w:left w:val="nil"/>
              <w:bottom w:val="nil"/>
              <w:right w:val="nil"/>
            </w:tcBorders>
            <w:noWrap/>
            <w:vAlign w:val="bottom"/>
            <w:hideMark/>
          </w:tcPr>
          <w:p w14:paraId="21D4C8ED" w14:textId="2352ECA9"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73.402</w:t>
            </w:r>
          </w:p>
        </w:tc>
      </w:tr>
      <w:tr w:rsidR="00050804" w:rsidRPr="008952AE" w14:paraId="3C18934E" w14:textId="77777777" w:rsidTr="00050804">
        <w:trPr>
          <w:trHeight w:val="198"/>
        </w:trPr>
        <w:tc>
          <w:tcPr>
            <w:tcW w:w="2698" w:type="pct"/>
            <w:tcBorders>
              <w:top w:val="nil"/>
              <w:left w:val="nil"/>
              <w:bottom w:val="nil"/>
              <w:right w:val="nil"/>
            </w:tcBorders>
            <w:shd w:val="clear" w:color="000000" w:fill="FFFFFF"/>
            <w:noWrap/>
            <w:vAlign w:val="bottom"/>
            <w:hideMark/>
          </w:tcPr>
          <w:p w14:paraId="06E55569" w14:textId="77777777" w:rsidR="00050804" w:rsidRPr="008952AE" w:rsidRDefault="00050804" w:rsidP="00050804">
            <w:pPr>
              <w:rPr>
                <w:rFonts w:ascii="Arial" w:hAnsi="Arial" w:cs="Arial"/>
                <w:b/>
                <w:bCs/>
                <w:color w:val="000000"/>
                <w:sz w:val="17"/>
                <w:szCs w:val="17"/>
              </w:rPr>
            </w:pPr>
            <w:r w:rsidRPr="008952AE">
              <w:rPr>
                <w:rFonts w:ascii="Arial" w:hAnsi="Arial" w:cs="Arial"/>
                <w:b/>
                <w:bCs/>
                <w:color w:val="000000"/>
                <w:sz w:val="17"/>
                <w:szCs w:val="17"/>
              </w:rPr>
              <w:t>(Fitch Ratings)</w:t>
            </w:r>
          </w:p>
        </w:tc>
        <w:tc>
          <w:tcPr>
            <w:tcW w:w="156" w:type="pct"/>
            <w:tcBorders>
              <w:top w:val="nil"/>
              <w:left w:val="nil"/>
              <w:bottom w:val="nil"/>
              <w:right w:val="nil"/>
            </w:tcBorders>
            <w:shd w:val="clear" w:color="000000" w:fill="FFFFFF"/>
            <w:noWrap/>
            <w:vAlign w:val="bottom"/>
            <w:hideMark/>
          </w:tcPr>
          <w:p w14:paraId="270A4BAD"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 </w:t>
            </w:r>
          </w:p>
        </w:tc>
        <w:tc>
          <w:tcPr>
            <w:tcW w:w="1022" w:type="pct"/>
            <w:tcBorders>
              <w:top w:val="nil"/>
              <w:left w:val="nil"/>
              <w:bottom w:val="nil"/>
              <w:right w:val="nil"/>
            </w:tcBorders>
            <w:noWrap/>
            <w:vAlign w:val="bottom"/>
            <w:hideMark/>
          </w:tcPr>
          <w:p w14:paraId="5105FDF8" w14:textId="77777777" w:rsidR="00050804" w:rsidRPr="008952AE" w:rsidRDefault="00050804" w:rsidP="00050804">
            <w:pPr>
              <w:jc w:val="right"/>
              <w:rPr>
                <w:rFonts w:ascii="Arial" w:hAnsi="Arial" w:cs="Arial"/>
                <w:color w:val="000000"/>
                <w:sz w:val="17"/>
                <w:szCs w:val="17"/>
              </w:rPr>
            </w:pPr>
          </w:p>
        </w:tc>
        <w:tc>
          <w:tcPr>
            <w:tcW w:w="102" w:type="pct"/>
            <w:tcBorders>
              <w:top w:val="nil"/>
              <w:left w:val="nil"/>
              <w:bottom w:val="nil"/>
              <w:right w:val="nil"/>
            </w:tcBorders>
            <w:noWrap/>
            <w:vAlign w:val="bottom"/>
            <w:hideMark/>
          </w:tcPr>
          <w:p w14:paraId="6DECEFED" w14:textId="77777777" w:rsidR="00050804" w:rsidRPr="008952AE" w:rsidRDefault="00050804" w:rsidP="00050804">
            <w:pPr>
              <w:jc w:val="right"/>
              <w:rPr>
                <w:rFonts w:ascii="Arial" w:hAnsi="Arial" w:cs="Arial"/>
                <w:sz w:val="17"/>
                <w:szCs w:val="17"/>
              </w:rPr>
            </w:pPr>
          </w:p>
        </w:tc>
        <w:tc>
          <w:tcPr>
            <w:tcW w:w="1022" w:type="pct"/>
            <w:tcBorders>
              <w:top w:val="nil"/>
              <w:left w:val="nil"/>
              <w:bottom w:val="nil"/>
              <w:right w:val="nil"/>
            </w:tcBorders>
            <w:noWrap/>
            <w:vAlign w:val="bottom"/>
            <w:hideMark/>
          </w:tcPr>
          <w:p w14:paraId="35BD5953" w14:textId="77777777" w:rsidR="00050804" w:rsidRPr="008952AE" w:rsidRDefault="00050804" w:rsidP="00050804">
            <w:pPr>
              <w:jc w:val="right"/>
              <w:rPr>
                <w:rFonts w:ascii="Arial" w:hAnsi="Arial" w:cs="Arial"/>
                <w:sz w:val="17"/>
                <w:szCs w:val="17"/>
              </w:rPr>
            </w:pPr>
          </w:p>
        </w:tc>
      </w:tr>
      <w:tr w:rsidR="00050804" w:rsidRPr="008952AE" w14:paraId="0CB9D6F5" w14:textId="77777777" w:rsidTr="00050804">
        <w:trPr>
          <w:trHeight w:val="198"/>
        </w:trPr>
        <w:tc>
          <w:tcPr>
            <w:tcW w:w="2698" w:type="pct"/>
            <w:tcBorders>
              <w:top w:val="nil"/>
              <w:left w:val="nil"/>
              <w:bottom w:val="nil"/>
              <w:right w:val="nil"/>
            </w:tcBorders>
            <w:shd w:val="clear" w:color="000000" w:fill="FFFFFF"/>
            <w:noWrap/>
            <w:vAlign w:val="bottom"/>
            <w:hideMark/>
          </w:tcPr>
          <w:p w14:paraId="15D7DC1F"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AAA(bra)</w:t>
            </w:r>
          </w:p>
        </w:tc>
        <w:tc>
          <w:tcPr>
            <w:tcW w:w="156" w:type="pct"/>
            <w:tcBorders>
              <w:top w:val="nil"/>
              <w:left w:val="nil"/>
              <w:bottom w:val="nil"/>
              <w:right w:val="nil"/>
            </w:tcBorders>
            <w:shd w:val="clear" w:color="000000" w:fill="FFFFFF"/>
            <w:noWrap/>
            <w:vAlign w:val="bottom"/>
            <w:hideMark/>
          </w:tcPr>
          <w:p w14:paraId="1524615D"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 </w:t>
            </w:r>
          </w:p>
        </w:tc>
        <w:tc>
          <w:tcPr>
            <w:tcW w:w="1022" w:type="pct"/>
            <w:tcBorders>
              <w:top w:val="nil"/>
              <w:left w:val="nil"/>
              <w:bottom w:val="nil"/>
              <w:right w:val="nil"/>
            </w:tcBorders>
            <w:noWrap/>
            <w:vAlign w:val="bottom"/>
            <w:hideMark/>
          </w:tcPr>
          <w:p w14:paraId="2FB7E6EE" w14:textId="512A207F"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165.928</w:t>
            </w:r>
          </w:p>
        </w:tc>
        <w:tc>
          <w:tcPr>
            <w:tcW w:w="102" w:type="pct"/>
            <w:tcBorders>
              <w:top w:val="nil"/>
              <w:left w:val="nil"/>
              <w:bottom w:val="nil"/>
              <w:right w:val="nil"/>
            </w:tcBorders>
            <w:noWrap/>
            <w:vAlign w:val="bottom"/>
            <w:hideMark/>
          </w:tcPr>
          <w:p w14:paraId="3D231081" w14:textId="77777777" w:rsidR="00050804" w:rsidRPr="008952AE" w:rsidRDefault="00050804" w:rsidP="00050804">
            <w:pPr>
              <w:jc w:val="right"/>
              <w:rPr>
                <w:rFonts w:ascii="Arial" w:hAnsi="Arial" w:cs="Arial"/>
                <w:color w:val="000000"/>
                <w:sz w:val="17"/>
                <w:szCs w:val="17"/>
              </w:rPr>
            </w:pPr>
          </w:p>
        </w:tc>
        <w:tc>
          <w:tcPr>
            <w:tcW w:w="1022" w:type="pct"/>
            <w:tcBorders>
              <w:top w:val="nil"/>
              <w:left w:val="nil"/>
              <w:bottom w:val="nil"/>
              <w:right w:val="nil"/>
            </w:tcBorders>
            <w:noWrap/>
            <w:vAlign w:val="bottom"/>
            <w:hideMark/>
          </w:tcPr>
          <w:p w14:paraId="053CE8C1" w14:textId="797B661C"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96.120</w:t>
            </w:r>
          </w:p>
        </w:tc>
      </w:tr>
      <w:tr w:rsidR="00050804" w:rsidRPr="008952AE" w14:paraId="5F9C93A5" w14:textId="77777777" w:rsidTr="00050804">
        <w:trPr>
          <w:trHeight w:val="198"/>
        </w:trPr>
        <w:tc>
          <w:tcPr>
            <w:tcW w:w="2698" w:type="pct"/>
            <w:tcBorders>
              <w:top w:val="nil"/>
              <w:left w:val="nil"/>
              <w:bottom w:val="nil"/>
              <w:right w:val="nil"/>
            </w:tcBorders>
            <w:shd w:val="clear" w:color="000000" w:fill="FFFFFF"/>
            <w:noWrap/>
            <w:vAlign w:val="bottom"/>
            <w:hideMark/>
          </w:tcPr>
          <w:p w14:paraId="50783A3D"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AA+(bra)</w:t>
            </w:r>
          </w:p>
        </w:tc>
        <w:tc>
          <w:tcPr>
            <w:tcW w:w="156" w:type="pct"/>
            <w:tcBorders>
              <w:top w:val="nil"/>
              <w:left w:val="nil"/>
              <w:bottom w:val="nil"/>
              <w:right w:val="nil"/>
            </w:tcBorders>
            <w:shd w:val="clear" w:color="000000" w:fill="FFFFFF"/>
            <w:noWrap/>
            <w:vAlign w:val="bottom"/>
            <w:hideMark/>
          </w:tcPr>
          <w:p w14:paraId="2F5F09B5"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 </w:t>
            </w:r>
          </w:p>
        </w:tc>
        <w:tc>
          <w:tcPr>
            <w:tcW w:w="1022" w:type="pct"/>
            <w:tcBorders>
              <w:top w:val="nil"/>
              <w:left w:val="nil"/>
              <w:bottom w:val="nil"/>
              <w:right w:val="nil"/>
            </w:tcBorders>
            <w:noWrap/>
            <w:vAlign w:val="bottom"/>
            <w:hideMark/>
          </w:tcPr>
          <w:p w14:paraId="6C042C88" w14:textId="25239E76"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190.844</w:t>
            </w:r>
          </w:p>
        </w:tc>
        <w:tc>
          <w:tcPr>
            <w:tcW w:w="102" w:type="pct"/>
            <w:tcBorders>
              <w:top w:val="nil"/>
              <w:left w:val="nil"/>
              <w:bottom w:val="nil"/>
              <w:right w:val="nil"/>
            </w:tcBorders>
            <w:noWrap/>
            <w:vAlign w:val="bottom"/>
            <w:hideMark/>
          </w:tcPr>
          <w:p w14:paraId="772D5E0E" w14:textId="77777777" w:rsidR="00050804" w:rsidRPr="008952AE" w:rsidRDefault="00050804" w:rsidP="00050804">
            <w:pPr>
              <w:jc w:val="right"/>
              <w:rPr>
                <w:rFonts w:ascii="Arial" w:hAnsi="Arial" w:cs="Arial"/>
                <w:color w:val="000000"/>
                <w:sz w:val="17"/>
                <w:szCs w:val="17"/>
              </w:rPr>
            </w:pPr>
          </w:p>
        </w:tc>
        <w:tc>
          <w:tcPr>
            <w:tcW w:w="1022" w:type="pct"/>
            <w:tcBorders>
              <w:top w:val="nil"/>
              <w:left w:val="nil"/>
              <w:bottom w:val="nil"/>
              <w:right w:val="nil"/>
            </w:tcBorders>
            <w:noWrap/>
            <w:vAlign w:val="bottom"/>
            <w:hideMark/>
          </w:tcPr>
          <w:p w14:paraId="227E3AA5" w14:textId="6DEDA78E"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184.490</w:t>
            </w:r>
          </w:p>
        </w:tc>
      </w:tr>
      <w:tr w:rsidR="00050804" w:rsidRPr="008952AE" w14:paraId="701EF344" w14:textId="77777777" w:rsidTr="00050804">
        <w:trPr>
          <w:trHeight w:val="198"/>
        </w:trPr>
        <w:tc>
          <w:tcPr>
            <w:tcW w:w="2698" w:type="pct"/>
            <w:tcBorders>
              <w:top w:val="nil"/>
              <w:left w:val="nil"/>
              <w:bottom w:val="nil"/>
              <w:right w:val="nil"/>
            </w:tcBorders>
            <w:shd w:val="clear" w:color="000000" w:fill="FFFFFF"/>
            <w:noWrap/>
            <w:vAlign w:val="bottom"/>
            <w:hideMark/>
          </w:tcPr>
          <w:p w14:paraId="14D91AA1"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A+(bra)</w:t>
            </w:r>
          </w:p>
        </w:tc>
        <w:tc>
          <w:tcPr>
            <w:tcW w:w="156" w:type="pct"/>
            <w:tcBorders>
              <w:top w:val="nil"/>
              <w:left w:val="nil"/>
              <w:bottom w:val="nil"/>
              <w:right w:val="nil"/>
            </w:tcBorders>
            <w:shd w:val="clear" w:color="000000" w:fill="FFFFFF"/>
            <w:noWrap/>
            <w:vAlign w:val="bottom"/>
            <w:hideMark/>
          </w:tcPr>
          <w:p w14:paraId="67DF455D"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 </w:t>
            </w:r>
          </w:p>
        </w:tc>
        <w:tc>
          <w:tcPr>
            <w:tcW w:w="1022" w:type="pct"/>
            <w:tcBorders>
              <w:top w:val="nil"/>
              <w:left w:val="nil"/>
              <w:bottom w:val="nil"/>
              <w:right w:val="nil"/>
            </w:tcBorders>
            <w:noWrap/>
            <w:vAlign w:val="bottom"/>
            <w:hideMark/>
          </w:tcPr>
          <w:p w14:paraId="7B74E76F" w14:textId="18F6A26C"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w:t>
            </w:r>
          </w:p>
        </w:tc>
        <w:tc>
          <w:tcPr>
            <w:tcW w:w="102" w:type="pct"/>
            <w:tcBorders>
              <w:top w:val="nil"/>
              <w:left w:val="nil"/>
              <w:bottom w:val="nil"/>
              <w:right w:val="nil"/>
            </w:tcBorders>
            <w:noWrap/>
            <w:vAlign w:val="bottom"/>
            <w:hideMark/>
          </w:tcPr>
          <w:p w14:paraId="4EDF87AE" w14:textId="77777777" w:rsidR="00050804" w:rsidRPr="008952AE" w:rsidRDefault="00050804" w:rsidP="00050804">
            <w:pPr>
              <w:jc w:val="right"/>
              <w:rPr>
                <w:rFonts w:ascii="Arial" w:hAnsi="Arial" w:cs="Arial"/>
                <w:color w:val="000000"/>
                <w:sz w:val="17"/>
                <w:szCs w:val="17"/>
              </w:rPr>
            </w:pPr>
          </w:p>
        </w:tc>
        <w:tc>
          <w:tcPr>
            <w:tcW w:w="1022" w:type="pct"/>
            <w:tcBorders>
              <w:top w:val="nil"/>
              <w:left w:val="nil"/>
              <w:bottom w:val="nil"/>
              <w:right w:val="nil"/>
            </w:tcBorders>
            <w:noWrap/>
            <w:vAlign w:val="bottom"/>
            <w:hideMark/>
          </w:tcPr>
          <w:p w14:paraId="70650FE0" w14:textId="33DA4228"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20.729</w:t>
            </w:r>
          </w:p>
        </w:tc>
      </w:tr>
      <w:tr w:rsidR="00050804" w:rsidRPr="008952AE" w14:paraId="1DB03E56" w14:textId="77777777" w:rsidTr="00050804">
        <w:trPr>
          <w:trHeight w:val="198"/>
        </w:trPr>
        <w:tc>
          <w:tcPr>
            <w:tcW w:w="2698" w:type="pct"/>
            <w:tcBorders>
              <w:top w:val="nil"/>
              <w:left w:val="nil"/>
              <w:bottom w:val="nil"/>
              <w:right w:val="nil"/>
            </w:tcBorders>
            <w:shd w:val="clear" w:color="000000" w:fill="FFFFFF"/>
            <w:noWrap/>
            <w:vAlign w:val="bottom"/>
            <w:hideMark/>
          </w:tcPr>
          <w:p w14:paraId="6E67714F"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A(bra)</w:t>
            </w:r>
          </w:p>
        </w:tc>
        <w:tc>
          <w:tcPr>
            <w:tcW w:w="156" w:type="pct"/>
            <w:tcBorders>
              <w:top w:val="nil"/>
              <w:left w:val="nil"/>
              <w:bottom w:val="nil"/>
              <w:right w:val="nil"/>
            </w:tcBorders>
            <w:shd w:val="clear" w:color="000000" w:fill="FFFFFF"/>
            <w:noWrap/>
            <w:vAlign w:val="bottom"/>
            <w:hideMark/>
          </w:tcPr>
          <w:p w14:paraId="1172DC69"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 </w:t>
            </w:r>
          </w:p>
        </w:tc>
        <w:tc>
          <w:tcPr>
            <w:tcW w:w="1022" w:type="pct"/>
            <w:tcBorders>
              <w:top w:val="nil"/>
              <w:left w:val="nil"/>
              <w:bottom w:val="nil"/>
              <w:right w:val="nil"/>
            </w:tcBorders>
            <w:noWrap/>
            <w:vAlign w:val="bottom"/>
            <w:hideMark/>
          </w:tcPr>
          <w:p w14:paraId="7E7E7398" w14:textId="786739F7"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w:t>
            </w:r>
          </w:p>
        </w:tc>
        <w:tc>
          <w:tcPr>
            <w:tcW w:w="102" w:type="pct"/>
            <w:tcBorders>
              <w:top w:val="nil"/>
              <w:left w:val="nil"/>
              <w:bottom w:val="nil"/>
              <w:right w:val="nil"/>
            </w:tcBorders>
            <w:noWrap/>
            <w:vAlign w:val="bottom"/>
            <w:hideMark/>
          </w:tcPr>
          <w:p w14:paraId="54258B0C" w14:textId="77777777" w:rsidR="00050804" w:rsidRPr="008952AE" w:rsidRDefault="00050804" w:rsidP="00050804">
            <w:pPr>
              <w:jc w:val="right"/>
              <w:rPr>
                <w:rFonts w:ascii="Arial" w:hAnsi="Arial" w:cs="Arial"/>
                <w:color w:val="000000"/>
                <w:sz w:val="17"/>
                <w:szCs w:val="17"/>
              </w:rPr>
            </w:pPr>
          </w:p>
        </w:tc>
        <w:tc>
          <w:tcPr>
            <w:tcW w:w="1022" w:type="pct"/>
            <w:tcBorders>
              <w:top w:val="nil"/>
              <w:left w:val="nil"/>
              <w:bottom w:val="nil"/>
              <w:right w:val="nil"/>
            </w:tcBorders>
            <w:noWrap/>
            <w:vAlign w:val="bottom"/>
            <w:hideMark/>
          </w:tcPr>
          <w:p w14:paraId="3F543CE0" w14:textId="0DF7FC19"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81.897</w:t>
            </w:r>
          </w:p>
        </w:tc>
      </w:tr>
      <w:tr w:rsidR="00050804" w:rsidRPr="008952AE" w14:paraId="5D71D52E" w14:textId="77777777" w:rsidTr="00050804">
        <w:trPr>
          <w:trHeight w:val="198"/>
        </w:trPr>
        <w:tc>
          <w:tcPr>
            <w:tcW w:w="2698" w:type="pct"/>
            <w:tcBorders>
              <w:top w:val="nil"/>
              <w:left w:val="nil"/>
              <w:bottom w:val="nil"/>
              <w:right w:val="nil"/>
            </w:tcBorders>
            <w:shd w:val="clear" w:color="000000" w:fill="FFFFFF"/>
            <w:noWrap/>
            <w:vAlign w:val="bottom"/>
            <w:hideMark/>
          </w:tcPr>
          <w:p w14:paraId="0D541E5F"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BBB-(bra)</w:t>
            </w:r>
          </w:p>
        </w:tc>
        <w:tc>
          <w:tcPr>
            <w:tcW w:w="156" w:type="pct"/>
            <w:tcBorders>
              <w:top w:val="nil"/>
              <w:left w:val="nil"/>
              <w:bottom w:val="nil"/>
              <w:right w:val="nil"/>
            </w:tcBorders>
            <w:shd w:val="clear" w:color="000000" w:fill="FFFFFF"/>
            <w:noWrap/>
            <w:vAlign w:val="bottom"/>
            <w:hideMark/>
          </w:tcPr>
          <w:p w14:paraId="6F1DCDAB"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 </w:t>
            </w:r>
          </w:p>
        </w:tc>
        <w:tc>
          <w:tcPr>
            <w:tcW w:w="1022" w:type="pct"/>
            <w:tcBorders>
              <w:top w:val="nil"/>
              <w:left w:val="nil"/>
              <w:bottom w:val="nil"/>
              <w:right w:val="nil"/>
            </w:tcBorders>
            <w:noWrap/>
            <w:vAlign w:val="bottom"/>
            <w:hideMark/>
          </w:tcPr>
          <w:p w14:paraId="65680AEF" w14:textId="7096CBCF"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w:t>
            </w:r>
          </w:p>
        </w:tc>
        <w:tc>
          <w:tcPr>
            <w:tcW w:w="102" w:type="pct"/>
            <w:tcBorders>
              <w:top w:val="nil"/>
              <w:left w:val="nil"/>
              <w:bottom w:val="nil"/>
              <w:right w:val="nil"/>
            </w:tcBorders>
            <w:noWrap/>
            <w:vAlign w:val="bottom"/>
            <w:hideMark/>
          </w:tcPr>
          <w:p w14:paraId="63786FBA" w14:textId="77777777" w:rsidR="00050804" w:rsidRPr="008952AE" w:rsidRDefault="00050804" w:rsidP="00050804">
            <w:pPr>
              <w:jc w:val="right"/>
              <w:rPr>
                <w:rFonts w:ascii="Arial" w:hAnsi="Arial" w:cs="Arial"/>
                <w:color w:val="000000"/>
                <w:sz w:val="17"/>
                <w:szCs w:val="17"/>
              </w:rPr>
            </w:pPr>
          </w:p>
        </w:tc>
        <w:tc>
          <w:tcPr>
            <w:tcW w:w="1022" w:type="pct"/>
            <w:tcBorders>
              <w:top w:val="nil"/>
              <w:left w:val="nil"/>
              <w:bottom w:val="nil"/>
              <w:right w:val="nil"/>
            </w:tcBorders>
            <w:noWrap/>
            <w:vAlign w:val="bottom"/>
            <w:hideMark/>
          </w:tcPr>
          <w:p w14:paraId="1E632AE8" w14:textId="5625176E"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87.493</w:t>
            </w:r>
          </w:p>
        </w:tc>
      </w:tr>
      <w:tr w:rsidR="00050804" w:rsidRPr="008952AE" w14:paraId="47A294BE" w14:textId="77777777" w:rsidTr="00050804">
        <w:trPr>
          <w:trHeight w:val="198"/>
        </w:trPr>
        <w:tc>
          <w:tcPr>
            <w:tcW w:w="2698" w:type="pct"/>
            <w:tcBorders>
              <w:top w:val="nil"/>
              <w:left w:val="nil"/>
              <w:bottom w:val="nil"/>
              <w:right w:val="nil"/>
            </w:tcBorders>
            <w:shd w:val="clear" w:color="000000" w:fill="FFFFFF"/>
            <w:noWrap/>
            <w:vAlign w:val="bottom"/>
            <w:hideMark/>
          </w:tcPr>
          <w:p w14:paraId="730C29D0" w14:textId="77777777" w:rsidR="00050804" w:rsidRPr="008952AE" w:rsidRDefault="00050804" w:rsidP="00050804">
            <w:pPr>
              <w:rPr>
                <w:rFonts w:ascii="Arial" w:hAnsi="Arial" w:cs="Arial"/>
                <w:b/>
                <w:bCs/>
                <w:color w:val="000000"/>
                <w:sz w:val="17"/>
                <w:szCs w:val="17"/>
              </w:rPr>
            </w:pPr>
            <w:r w:rsidRPr="008952AE">
              <w:rPr>
                <w:rFonts w:ascii="Arial" w:hAnsi="Arial" w:cs="Arial"/>
                <w:b/>
                <w:bCs/>
                <w:color w:val="000000"/>
                <w:sz w:val="17"/>
                <w:szCs w:val="17"/>
              </w:rPr>
              <w:t>(Moody´s)</w:t>
            </w:r>
          </w:p>
        </w:tc>
        <w:tc>
          <w:tcPr>
            <w:tcW w:w="156" w:type="pct"/>
            <w:tcBorders>
              <w:top w:val="nil"/>
              <w:left w:val="nil"/>
              <w:bottom w:val="nil"/>
              <w:right w:val="nil"/>
            </w:tcBorders>
            <w:shd w:val="clear" w:color="000000" w:fill="FFFFFF"/>
            <w:noWrap/>
            <w:vAlign w:val="bottom"/>
            <w:hideMark/>
          </w:tcPr>
          <w:p w14:paraId="34AD042E"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 </w:t>
            </w:r>
          </w:p>
        </w:tc>
        <w:tc>
          <w:tcPr>
            <w:tcW w:w="1022" w:type="pct"/>
            <w:tcBorders>
              <w:top w:val="nil"/>
              <w:left w:val="nil"/>
              <w:bottom w:val="nil"/>
              <w:right w:val="nil"/>
            </w:tcBorders>
            <w:noWrap/>
            <w:vAlign w:val="bottom"/>
            <w:hideMark/>
          </w:tcPr>
          <w:p w14:paraId="6C8616AD" w14:textId="77777777" w:rsidR="00050804" w:rsidRPr="008952AE" w:rsidRDefault="00050804" w:rsidP="00050804">
            <w:pPr>
              <w:jc w:val="right"/>
              <w:rPr>
                <w:rFonts w:ascii="Arial" w:hAnsi="Arial" w:cs="Arial"/>
                <w:color w:val="000000"/>
                <w:sz w:val="17"/>
                <w:szCs w:val="17"/>
              </w:rPr>
            </w:pPr>
          </w:p>
        </w:tc>
        <w:tc>
          <w:tcPr>
            <w:tcW w:w="102" w:type="pct"/>
            <w:tcBorders>
              <w:top w:val="nil"/>
              <w:left w:val="nil"/>
              <w:bottom w:val="nil"/>
              <w:right w:val="nil"/>
            </w:tcBorders>
            <w:noWrap/>
            <w:vAlign w:val="bottom"/>
            <w:hideMark/>
          </w:tcPr>
          <w:p w14:paraId="6F20CD00" w14:textId="77777777" w:rsidR="00050804" w:rsidRPr="008952AE" w:rsidRDefault="00050804" w:rsidP="00050804">
            <w:pPr>
              <w:jc w:val="right"/>
              <w:rPr>
                <w:rFonts w:ascii="Arial" w:hAnsi="Arial" w:cs="Arial"/>
                <w:sz w:val="17"/>
                <w:szCs w:val="17"/>
              </w:rPr>
            </w:pPr>
          </w:p>
        </w:tc>
        <w:tc>
          <w:tcPr>
            <w:tcW w:w="1022" w:type="pct"/>
            <w:tcBorders>
              <w:top w:val="nil"/>
              <w:left w:val="nil"/>
              <w:bottom w:val="nil"/>
              <w:right w:val="nil"/>
            </w:tcBorders>
            <w:noWrap/>
            <w:vAlign w:val="bottom"/>
            <w:hideMark/>
          </w:tcPr>
          <w:p w14:paraId="58657767" w14:textId="77777777" w:rsidR="00050804" w:rsidRPr="008952AE" w:rsidRDefault="00050804" w:rsidP="00050804">
            <w:pPr>
              <w:jc w:val="right"/>
              <w:rPr>
                <w:rFonts w:ascii="Arial" w:hAnsi="Arial" w:cs="Arial"/>
                <w:sz w:val="17"/>
                <w:szCs w:val="17"/>
              </w:rPr>
            </w:pPr>
          </w:p>
        </w:tc>
      </w:tr>
      <w:tr w:rsidR="00050804" w:rsidRPr="008952AE" w14:paraId="4A46B4AC" w14:textId="77777777" w:rsidTr="00050804">
        <w:trPr>
          <w:trHeight w:val="198"/>
        </w:trPr>
        <w:tc>
          <w:tcPr>
            <w:tcW w:w="2698" w:type="pct"/>
            <w:tcBorders>
              <w:top w:val="nil"/>
              <w:left w:val="nil"/>
              <w:bottom w:val="nil"/>
              <w:right w:val="nil"/>
            </w:tcBorders>
            <w:shd w:val="clear" w:color="000000" w:fill="FFFFFF"/>
            <w:noWrap/>
            <w:vAlign w:val="bottom"/>
            <w:hideMark/>
          </w:tcPr>
          <w:p w14:paraId="43310D32" w14:textId="5FBA2A28"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AAA</w:t>
            </w:r>
          </w:p>
        </w:tc>
        <w:tc>
          <w:tcPr>
            <w:tcW w:w="156" w:type="pct"/>
            <w:tcBorders>
              <w:top w:val="nil"/>
              <w:left w:val="nil"/>
              <w:bottom w:val="nil"/>
              <w:right w:val="nil"/>
            </w:tcBorders>
            <w:shd w:val="clear" w:color="000000" w:fill="FFFFFF"/>
            <w:noWrap/>
            <w:vAlign w:val="bottom"/>
            <w:hideMark/>
          </w:tcPr>
          <w:p w14:paraId="4BD41EA4"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 </w:t>
            </w:r>
          </w:p>
        </w:tc>
        <w:tc>
          <w:tcPr>
            <w:tcW w:w="1022" w:type="pct"/>
            <w:tcBorders>
              <w:top w:val="nil"/>
              <w:left w:val="nil"/>
              <w:bottom w:val="nil"/>
              <w:right w:val="nil"/>
            </w:tcBorders>
            <w:noWrap/>
            <w:vAlign w:val="bottom"/>
            <w:hideMark/>
          </w:tcPr>
          <w:p w14:paraId="23A84D80" w14:textId="7819FF31"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27.981</w:t>
            </w:r>
          </w:p>
        </w:tc>
        <w:tc>
          <w:tcPr>
            <w:tcW w:w="102" w:type="pct"/>
            <w:tcBorders>
              <w:top w:val="nil"/>
              <w:left w:val="nil"/>
              <w:bottom w:val="nil"/>
              <w:right w:val="nil"/>
            </w:tcBorders>
            <w:noWrap/>
            <w:vAlign w:val="bottom"/>
            <w:hideMark/>
          </w:tcPr>
          <w:p w14:paraId="0AB1EBC3" w14:textId="77777777" w:rsidR="00050804" w:rsidRPr="008952AE" w:rsidRDefault="00050804" w:rsidP="00050804">
            <w:pPr>
              <w:jc w:val="right"/>
              <w:rPr>
                <w:rFonts w:ascii="Arial" w:hAnsi="Arial" w:cs="Arial"/>
                <w:color w:val="000000"/>
                <w:sz w:val="17"/>
                <w:szCs w:val="17"/>
              </w:rPr>
            </w:pPr>
          </w:p>
        </w:tc>
        <w:tc>
          <w:tcPr>
            <w:tcW w:w="1022" w:type="pct"/>
            <w:tcBorders>
              <w:top w:val="nil"/>
              <w:left w:val="nil"/>
              <w:bottom w:val="nil"/>
              <w:right w:val="nil"/>
            </w:tcBorders>
            <w:noWrap/>
            <w:vAlign w:val="bottom"/>
            <w:hideMark/>
          </w:tcPr>
          <w:p w14:paraId="66AE5D85" w14:textId="22088C3A"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27.119</w:t>
            </w:r>
          </w:p>
        </w:tc>
      </w:tr>
      <w:tr w:rsidR="00050804" w:rsidRPr="008952AE" w14:paraId="70DB7E5D" w14:textId="77777777" w:rsidTr="00050804">
        <w:trPr>
          <w:trHeight w:val="198"/>
        </w:trPr>
        <w:tc>
          <w:tcPr>
            <w:tcW w:w="2698" w:type="pct"/>
            <w:tcBorders>
              <w:top w:val="nil"/>
              <w:left w:val="nil"/>
              <w:bottom w:val="nil"/>
              <w:right w:val="nil"/>
            </w:tcBorders>
            <w:shd w:val="clear" w:color="000000" w:fill="FFFFFF"/>
            <w:noWrap/>
            <w:vAlign w:val="bottom"/>
            <w:hideMark/>
          </w:tcPr>
          <w:p w14:paraId="158DFFE8" w14:textId="03F0271D"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A</w:t>
            </w:r>
            <w:r w:rsidR="00F27B31">
              <w:rPr>
                <w:rFonts w:ascii="Arial" w:hAnsi="Arial" w:cs="Arial"/>
                <w:color w:val="000000"/>
                <w:sz w:val="17"/>
                <w:szCs w:val="17"/>
              </w:rPr>
              <w:t>1</w:t>
            </w:r>
          </w:p>
        </w:tc>
        <w:tc>
          <w:tcPr>
            <w:tcW w:w="156" w:type="pct"/>
            <w:tcBorders>
              <w:top w:val="nil"/>
              <w:left w:val="nil"/>
              <w:bottom w:val="nil"/>
              <w:right w:val="nil"/>
            </w:tcBorders>
            <w:shd w:val="clear" w:color="000000" w:fill="FFFFFF"/>
            <w:noWrap/>
            <w:vAlign w:val="bottom"/>
            <w:hideMark/>
          </w:tcPr>
          <w:p w14:paraId="039F1D75"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 </w:t>
            </w:r>
          </w:p>
        </w:tc>
        <w:tc>
          <w:tcPr>
            <w:tcW w:w="1022" w:type="pct"/>
            <w:tcBorders>
              <w:top w:val="nil"/>
              <w:left w:val="nil"/>
              <w:bottom w:val="nil"/>
              <w:right w:val="nil"/>
            </w:tcBorders>
            <w:noWrap/>
            <w:vAlign w:val="bottom"/>
            <w:hideMark/>
          </w:tcPr>
          <w:p w14:paraId="0A39D17F" w14:textId="2F192A33" w:rsidR="00050804" w:rsidRPr="008952AE" w:rsidRDefault="00F27B31" w:rsidP="00050804">
            <w:pPr>
              <w:jc w:val="right"/>
              <w:rPr>
                <w:rFonts w:ascii="Arial" w:hAnsi="Arial" w:cs="Arial"/>
                <w:color w:val="000000"/>
                <w:sz w:val="17"/>
                <w:szCs w:val="17"/>
              </w:rPr>
            </w:pPr>
            <w:r>
              <w:rPr>
                <w:rFonts w:ascii="Arial" w:hAnsi="Arial" w:cs="Arial"/>
                <w:color w:val="000000"/>
                <w:sz w:val="17"/>
                <w:szCs w:val="17"/>
              </w:rPr>
              <w:t>-</w:t>
            </w:r>
          </w:p>
        </w:tc>
        <w:tc>
          <w:tcPr>
            <w:tcW w:w="102" w:type="pct"/>
            <w:tcBorders>
              <w:top w:val="nil"/>
              <w:left w:val="nil"/>
              <w:bottom w:val="nil"/>
              <w:right w:val="nil"/>
            </w:tcBorders>
            <w:noWrap/>
            <w:vAlign w:val="bottom"/>
            <w:hideMark/>
          </w:tcPr>
          <w:p w14:paraId="6726AD42" w14:textId="77777777" w:rsidR="00050804" w:rsidRPr="008952AE" w:rsidRDefault="00050804" w:rsidP="00050804">
            <w:pPr>
              <w:jc w:val="right"/>
              <w:rPr>
                <w:rFonts w:ascii="Arial" w:hAnsi="Arial" w:cs="Arial"/>
                <w:color w:val="000000"/>
                <w:sz w:val="17"/>
                <w:szCs w:val="17"/>
              </w:rPr>
            </w:pPr>
          </w:p>
        </w:tc>
        <w:tc>
          <w:tcPr>
            <w:tcW w:w="1022" w:type="pct"/>
            <w:tcBorders>
              <w:top w:val="nil"/>
              <w:left w:val="nil"/>
              <w:bottom w:val="nil"/>
              <w:right w:val="nil"/>
            </w:tcBorders>
            <w:noWrap/>
            <w:vAlign w:val="bottom"/>
            <w:hideMark/>
          </w:tcPr>
          <w:p w14:paraId="51D198B0" w14:textId="4D01F942"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5.085</w:t>
            </w:r>
          </w:p>
        </w:tc>
      </w:tr>
      <w:tr w:rsidR="00050804" w:rsidRPr="008952AE" w14:paraId="00F59D5F" w14:textId="77777777" w:rsidTr="00050804">
        <w:trPr>
          <w:trHeight w:val="198"/>
        </w:trPr>
        <w:tc>
          <w:tcPr>
            <w:tcW w:w="2698" w:type="pct"/>
            <w:tcBorders>
              <w:top w:val="nil"/>
              <w:left w:val="nil"/>
              <w:bottom w:val="nil"/>
              <w:right w:val="nil"/>
            </w:tcBorders>
            <w:shd w:val="clear" w:color="000000" w:fill="FFFFFF"/>
            <w:noWrap/>
            <w:vAlign w:val="bottom"/>
            <w:hideMark/>
          </w:tcPr>
          <w:p w14:paraId="2F8B9B3D" w14:textId="7374B5E0"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A</w:t>
            </w:r>
            <w:r w:rsidR="00F27B31">
              <w:rPr>
                <w:rFonts w:ascii="Arial" w:hAnsi="Arial" w:cs="Arial"/>
                <w:color w:val="000000"/>
                <w:sz w:val="17"/>
                <w:szCs w:val="17"/>
              </w:rPr>
              <w:t>2</w:t>
            </w:r>
          </w:p>
        </w:tc>
        <w:tc>
          <w:tcPr>
            <w:tcW w:w="156" w:type="pct"/>
            <w:tcBorders>
              <w:top w:val="nil"/>
              <w:left w:val="nil"/>
              <w:bottom w:val="nil"/>
              <w:right w:val="nil"/>
            </w:tcBorders>
            <w:shd w:val="clear" w:color="000000" w:fill="FFFFFF"/>
            <w:noWrap/>
            <w:vAlign w:val="bottom"/>
            <w:hideMark/>
          </w:tcPr>
          <w:p w14:paraId="19CF4AE7"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 </w:t>
            </w:r>
          </w:p>
        </w:tc>
        <w:tc>
          <w:tcPr>
            <w:tcW w:w="1022" w:type="pct"/>
            <w:tcBorders>
              <w:top w:val="nil"/>
              <w:left w:val="nil"/>
              <w:bottom w:val="nil"/>
              <w:right w:val="nil"/>
            </w:tcBorders>
            <w:noWrap/>
            <w:vAlign w:val="bottom"/>
            <w:hideMark/>
          </w:tcPr>
          <w:p w14:paraId="40794E4B" w14:textId="5F7239ED" w:rsidR="00050804" w:rsidRPr="008952AE" w:rsidRDefault="00F27B31" w:rsidP="00050804">
            <w:pPr>
              <w:jc w:val="right"/>
              <w:rPr>
                <w:rFonts w:ascii="Arial" w:hAnsi="Arial" w:cs="Arial"/>
                <w:color w:val="000000"/>
                <w:sz w:val="17"/>
                <w:szCs w:val="17"/>
              </w:rPr>
            </w:pPr>
            <w:r w:rsidRPr="008952AE">
              <w:rPr>
                <w:rFonts w:ascii="Arial" w:hAnsi="Arial" w:cs="Arial"/>
                <w:color w:val="000000"/>
                <w:sz w:val="17"/>
                <w:szCs w:val="17"/>
              </w:rPr>
              <w:t>5.313</w:t>
            </w:r>
          </w:p>
        </w:tc>
        <w:tc>
          <w:tcPr>
            <w:tcW w:w="102" w:type="pct"/>
            <w:tcBorders>
              <w:top w:val="nil"/>
              <w:left w:val="nil"/>
              <w:bottom w:val="nil"/>
              <w:right w:val="nil"/>
            </w:tcBorders>
            <w:noWrap/>
            <w:vAlign w:val="bottom"/>
            <w:hideMark/>
          </w:tcPr>
          <w:p w14:paraId="08BD6CF0" w14:textId="77777777" w:rsidR="00050804" w:rsidRPr="008952AE" w:rsidRDefault="00050804" w:rsidP="00050804">
            <w:pPr>
              <w:jc w:val="right"/>
              <w:rPr>
                <w:rFonts w:ascii="Arial" w:hAnsi="Arial" w:cs="Arial"/>
                <w:color w:val="000000"/>
                <w:sz w:val="17"/>
                <w:szCs w:val="17"/>
              </w:rPr>
            </w:pPr>
          </w:p>
        </w:tc>
        <w:tc>
          <w:tcPr>
            <w:tcW w:w="1022" w:type="pct"/>
            <w:tcBorders>
              <w:top w:val="nil"/>
              <w:left w:val="nil"/>
              <w:bottom w:val="nil"/>
              <w:right w:val="nil"/>
            </w:tcBorders>
            <w:noWrap/>
            <w:vAlign w:val="bottom"/>
            <w:hideMark/>
          </w:tcPr>
          <w:p w14:paraId="6608F6EC" w14:textId="1443B172"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40.628</w:t>
            </w:r>
          </w:p>
        </w:tc>
      </w:tr>
      <w:tr w:rsidR="00050804" w:rsidRPr="008952AE" w14:paraId="1FBF12B1" w14:textId="77777777" w:rsidTr="00050804">
        <w:trPr>
          <w:trHeight w:val="198"/>
        </w:trPr>
        <w:tc>
          <w:tcPr>
            <w:tcW w:w="2698" w:type="pct"/>
            <w:tcBorders>
              <w:top w:val="nil"/>
              <w:left w:val="nil"/>
              <w:bottom w:val="nil"/>
              <w:right w:val="nil"/>
            </w:tcBorders>
            <w:shd w:val="clear" w:color="000000" w:fill="FFFFFF"/>
            <w:noWrap/>
            <w:vAlign w:val="bottom"/>
            <w:hideMark/>
          </w:tcPr>
          <w:p w14:paraId="69A2EC9F" w14:textId="758250CA"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B</w:t>
            </w:r>
            <w:r w:rsidR="00F27B31">
              <w:rPr>
                <w:rFonts w:ascii="Arial" w:hAnsi="Arial" w:cs="Arial"/>
                <w:color w:val="000000"/>
                <w:sz w:val="17"/>
                <w:szCs w:val="17"/>
              </w:rPr>
              <w:t>aa3</w:t>
            </w:r>
            <w:r w:rsidR="00B37F01">
              <w:rPr>
                <w:rFonts w:ascii="Arial" w:hAnsi="Arial" w:cs="Arial"/>
                <w:color w:val="000000"/>
                <w:sz w:val="17"/>
                <w:szCs w:val="17"/>
              </w:rPr>
              <w:t xml:space="preserve"> (i)</w:t>
            </w:r>
          </w:p>
        </w:tc>
        <w:tc>
          <w:tcPr>
            <w:tcW w:w="156" w:type="pct"/>
            <w:tcBorders>
              <w:top w:val="nil"/>
              <w:left w:val="nil"/>
              <w:bottom w:val="nil"/>
              <w:right w:val="nil"/>
            </w:tcBorders>
            <w:shd w:val="clear" w:color="000000" w:fill="FFFFFF"/>
            <w:noWrap/>
            <w:vAlign w:val="bottom"/>
            <w:hideMark/>
          </w:tcPr>
          <w:p w14:paraId="2A5C88EC"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 </w:t>
            </w:r>
          </w:p>
        </w:tc>
        <w:tc>
          <w:tcPr>
            <w:tcW w:w="1022" w:type="pct"/>
            <w:tcBorders>
              <w:top w:val="nil"/>
              <w:left w:val="nil"/>
              <w:bottom w:val="nil"/>
              <w:right w:val="nil"/>
            </w:tcBorders>
            <w:shd w:val="clear" w:color="000000" w:fill="FFFFFF"/>
            <w:noWrap/>
            <w:vAlign w:val="bottom"/>
            <w:hideMark/>
          </w:tcPr>
          <w:p w14:paraId="3AFDA006" w14:textId="23623990" w:rsidR="00050804" w:rsidRPr="008952AE" w:rsidRDefault="000C1252" w:rsidP="00050804">
            <w:pPr>
              <w:jc w:val="right"/>
              <w:rPr>
                <w:rFonts w:ascii="Arial" w:hAnsi="Arial" w:cs="Arial"/>
                <w:color w:val="000000"/>
                <w:sz w:val="17"/>
                <w:szCs w:val="17"/>
              </w:rPr>
            </w:pPr>
            <w:r>
              <w:rPr>
                <w:rFonts w:ascii="Arial" w:hAnsi="Arial" w:cs="Arial"/>
                <w:color w:val="000000"/>
                <w:sz w:val="17"/>
                <w:szCs w:val="17"/>
              </w:rPr>
              <w:t>120.105</w:t>
            </w:r>
          </w:p>
        </w:tc>
        <w:tc>
          <w:tcPr>
            <w:tcW w:w="102" w:type="pct"/>
            <w:tcBorders>
              <w:top w:val="nil"/>
              <w:left w:val="nil"/>
              <w:bottom w:val="nil"/>
              <w:right w:val="nil"/>
            </w:tcBorders>
            <w:noWrap/>
            <w:vAlign w:val="bottom"/>
            <w:hideMark/>
          </w:tcPr>
          <w:p w14:paraId="2EF0DB4D" w14:textId="77777777" w:rsidR="00050804" w:rsidRPr="008952AE" w:rsidRDefault="00050804" w:rsidP="00050804">
            <w:pPr>
              <w:jc w:val="right"/>
              <w:rPr>
                <w:rFonts w:ascii="Arial" w:hAnsi="Arial" w:cs="Arial"/>
                <w:color w:val="000000"/>
                <w:sz w:val="17"/>
                <w:szCs w:val="17"/>
              </w:rPr>
            </w:pPr>
          </w:p>
        </w:tc>
        <w:tc>
          <w:tcPr>
            <w:tcW w:w="1022" w:type="pct"/>
            <w:tcBorders>
              <w:top w:val="nil"/>
              <w:left w:val="nil"/>
              <w:bottom w:val="nil"/>
              <w:right w:val="nil"/>
            </w:tcBorders>
            <w:noWrap/>
            <w:vAlign w:val="bottom"/>
            <w:hideMark/>
          </w:tcPr>
          <w:p w14:paraId="6919D9A2" w14:textId="73BAD0D6"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w:t>
            </w:r>
          </w:p>
        </w:tc>
      </w:tr>
      <w:tr w:rsidR="00050804" w:rsidRPr="008952AE" w14:paraId="63417D0D" w14:textId="77777777" w:rsidTr="00050804">
        <w:trPr>
          <w:trHeight w:val="198"/>
        </w:trPr>
        <w:tc>
          <w:tcPr>
            <w:tcW w:w="2698" w:type="pct"/>
            <w:tcBorders>
              <w:top w:val="nil"/>
              <w:left w:val="nil"/>
              <w:bottom w:val="nil"/>
              <w:right w:val="nil"/>
            </w:tcBorders>
            <w:shd w:val="clear" w:color="000000" w:fill="FFFFFF"/>
            <w:noWrap/>
            <w:vAlign w:val="bottom"/>
            <w:hideMark/>
          </w:tcPr>
          <w:p w14:paraId="003CC6ED"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 </w:t>
            </w:r>
          </w:p>
        </w:tc>
        <w:tc>
          <w:tcPr>
            <w:tcW w:w="156" w:type="pct"/>
            <w:tcBorders>
              <w:top w:val="nil"/>
              <w:left w:val="nil"/>
              <w:bottom w:val="nil"/>
              <w:right w:val="nil"/>
            </w:tcBorders>
            <w:shd w:val="clear" w:color="000000" w:fill="FFFFFF"/>
            <w:noWrap/>
            <w:vAlign w:val="bottom"/>
            <w:hideMark/>
          </w:tcPr>
          <w:p w14:paraId="36A83589"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 </w:t>
            </w:r>
          </w:p>
        </w:tc>
        <w:tc>
          <w:tcPr>
            <w:tcW w:w="1022" w:type="pct"/>
            <w:tcBorders>
              <w:top w:val="nil"/>
              <w:left w:val="nil"/>
              <w:bottom w:val="nil"/>
              <w:right w:val="nil"/>
            </w:tcBorders>
            <w:shd w:val="clear" w:color="000000" w:fill="FFFFFF"/>
            <w:noWrap/>
            <w:vAlign w:val="bottom"/>
            <w:hideMark/>
          </w:tcPr>
          <w:p w14:paraId="6E1A8E87" w14:textId="60EA9A26" w:rsidR="00050804" w:rsidRPr="008952AE" w:rsidRDefault="00050804" w:rsidP="00050804">
            <w:pPr>
              <w:jc w:val="right"/>
              <w:rPr>
                <w:rFonts w:ascii="Arial" w:hAnsi="Arial" w:cs="Arial"/>
                <w:color w:val="000000"/>
                <w:sz w:val="17"/>
                <w:szCs w:val="17"/>
              </w:rPr>
            </w:pPr>
          </w:p>
        </w:tc>
        <w:tc>
          <w:tcPr>
            <w:tcW w:w="102" w:type="pct"/>
            <w:tcBorders>
              <w:top w:val="nil"/>
              <w:left w:val="nil"/>
              <w:bottom w:val="nil"/>
              <w:right w:val="nil"/>
            </w:tcBorders>
            <w:noWrap/>
            <w:vAlign w:val="bottom"/>
            <w:hideMark/>
          </w:tcPr>
          <w:p w14:paraId="0BDABD65" w14:textId="77777777" w:rsidR="00050804" w:rsidRPr="008952AE" w:rsidRDefault="00050804" w:rsidP="00050804">
            <w:pPr>
              <w:jc w:val="right"/>
              <w:rPr>
                <w:rFonts w:ascii="Arial" w:hAnsi="Arial" w:cs="Arial"/>
                <w:color w:val="000000"/>
                <w:sz w:val="17"/>
                <w:szCs w:val="17"/>
              </w:rPr>
            </w:pPr>
          </w:p>
        </w:tc>
        <w:tc>
          <w:tcPr>
            <w:tcW w:w="1022" w:type="pct"/>
            <w:tcBorders>
              <w:top w:val="nil"/>
              <w:left w:val="nil"/>
              <w:bottom w:val="nil"/>
              <w:right w:val="nil"/>
            </w:tcBorders>
            <w:noWrap/>
            <w:vAlign w:val="bottom"/>
            <w:hideMark/>
          </w:tcPr>
          <w:p w14:paraId="61A071FA" w14:textId="77777777" w:rsidR="00050804" w:rsidRPr="008952AE" w:rsidRDefault="00050804" w:rsidP="00050804">
            <w:pPr>
              <w:jc w:val="right"/>
              <w:rPr>
                <w:rFonts w:ascii="Arial" w:hAnsi="Arial" w:cs="Arial"/>
                <w:sz w:val="17"/>
                <w:szCs w:val="17"/>
              </w:rPr>
            </w:pPr>
          </w:p>
        </w:tc>
      </w:tr>
      <w:tr w:rsidR="00050804" w:rsidRPr="008952AE" w14:paraId="4111FE78" w14:textId="77777777" w:rsidTr="00050804">
        <w:trPr>
          <w:trHeight w:val="198"/>
        </w:trPr>
        <w:tc>
          <w:tcPr>
            <w:tcW w:w="2698" w:type="pct"/>
            <w:tcBorders>
              <w:top w:val="nil"/>
              <w:left w:val="nil"/>
              <w:bottom w:val="nil"/>
              <w:right w:val="nil"/>
            </w:tcBorders>
            <w:shd w:val="clear" w:color="000000" w:fill="FFFFFF"/>
            <w:noWrap/>
            <w:vAlign w:val="bottom"/>
            <w:hideMark/>
          </w:tcPr>
          <w:p w14:paraId="626757E1" w14:textId="0A471D9C"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Demais aplicações (i</w:t>
            </w:r>
            <w:r w:rsidR="00B37F01">
              <w:rPr>
                <w:rFonts w:ascii="Arial" w:hAnsi="Arial" w:cs="Arial"/>
                <w:color w:val="000000"/>
                <w:sz w:val="17"/>
                <w:szCs w:val="17"/>
              </w:rPr>
              <w:t>i</w:t>
            </w:r>
            <w:r w:rsidRPr="008952AE">
              <w:rPr>
                <w:rFonts w:ascii="Arial" w:hAnsi="Arial" w:cs="Arial"/>
                <w:color w:val="000000"/>
                <w:sz w:val="17"/>
                <w:szCs w:val="17"/>
              </w:rPr>
              <w:t>)</w:t>
            </w:r>
          </w:p>
        </w:tc>
        <w:tc>
          <w:tcPr>
            <w:tcW w:w="156" w:type="pct"/>
            <w:tcBorders>
              <w:top w:val="nil"/>
              <w:left w:val="nil"/>
              <w:bottom w:val="nil"/>
              <w:right w:val="nil"/>
            </w:tcBorders>
            <w:shd w:val="clear" w:color="000000" w:fill="FFFFFF"/>
            <w:noWrap/>
            <w:vAlign w:val="bottom"/>
            <w:hideMark/>
          </w:tcPr>
          <w:p w14:paraId="31A32BC1"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 </w:t>
            </w:r>
          </w:p>
        </w:tc>
        <w:tc>
          <w:tcPr>
            <w:tcW w:w="1022" w:type="pct"/>
            <w:tcBorders>
              <w:top w:val="nil"/>
              <w:left w:val="nil"/>
              <w:bottom w:val="single" w:sz="4" w:space="0" w:color="auto"/>
              <w:right w:val="nil"/>
            </w:tcBorders>
            <w:shd w:val="clear" w:color="000000" w:fill="FFFFFF"/>
            <w:noWrap/>
            <w:vAlign w:val="bottom"/>
            <w:hideMark/>
          </w:tcPr>
          <w:p w14:paraId="5BD25CDC" w14:textId="441CAEAF"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331.665</w:t>
            </w:r>
          </w:p>
        </w:tc>
        <w:tc>
          <w:tcPr>
            <w:tcW w:w="102" w:type="pct"/>
            <w:tcBorders>
              <w:top w:val="nil"/>
              <w:left w:val="nil"/>
              <w:bottom w:val="nil"/>
              <w:right w:val="nil"/>
            </w:tcBorders>
            <w:noWrap/>
            <w:vAlign w:val="bottom"/>
            <w:hideMark/>
          </w:tcPr>
          <w:p w14:paraId="30414448" w14:textId="77777777" w:rsidR="00050804" w:rsidRPr="008952AE" w:rsidRDefault="00050804" w:rsidP="00050804">
            <w:pPr>
              <w:jc w:val="right"/>
              <w:rPr>
                <w:rFonts w:ascii="Arial" w:hAnsi="Arial" w:cs="Arial"/>
                <w:color w:val="000000"/>
                <w:sz w:val="17"/>
                <w:szCs w:val="17"/>
              </w:rPr>
            </w:pPr>
          </w:p>
        </w:tc>
        <w:tc>
          <w:tcPr>
            <w:tcW w:w="1022" w:type="pct"/>
            <w:tcBorders>
              <w:top w:val="nil"/>
              <w:left w:val="nil"/>
              <w:bottom w:val="single" w:sz="4" w:space="0" w:color="auto"/>
              <w:right w:val="nil"/>
            </w:tcBorders>
            <w:noWrap/>
            <w:vAlign w:val="bottom"/>
            <w:hideMark/>
          </w:tcPr>
          <w:p w14:paraId="52E54842" w14:textId="5D42C3EF"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571.985</w:t>
            </w:r>
          </w:p>
        </w:tc>
      </w:tr>
      <w:tr w:rsidR="00050804" w:rsidRPr="008952AE" w14:paraId="308C3C79" w14:textId="77777777" w:rsidTr="00050804">
        <w:trPr>
          <w:trHeight w:val="198"/>
        </w:trPr>
        <w:tc>
          <w:tcPr>
            <w:tcW w:w="2698" w:type="pct"/>
            <w:tcBorders>
              <w:top w:val="nil"/>
              <w:left w:val="nil"/>
              <w:bottom w:val="nil"/>
              <w:right w:val="nil"/>
            </w:tcBorders>
            <w:shd w:val="clear" w:color="000000" w:fill="FFFFFF"/>
            <w:noWrap/>
            <w:vAlign w:val="bottom"/>
            <w:hideMark/>
          </w:tcPr>
          <w:p w14:paraId="6A5C0A0C"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 </w:t>
            </w:r>
          </w:p>
        </w:tc>
        <w:tc>
          <w:tcPr>
            <w:tcW w:w="156" w:type="pct"/>
            <w:tcBorders>
              <w:top w:val="nil"/>
              <w:left w:val="nil"/>
              <w:bottom w:val="nil"/>
              <w:right w:val="nil"/>
            </w:tcBorders>
            <w:shd w:val="clear" w:color="000000" w:fill="FFFFFF"/>
            <w:noWrap/>
            <w:vAlign w:val="bottom"/>
            <w:hideMark/>
          </w:tcPr>
          <w:p w14:paraId="67FA60FF"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 </w:t>
            </w:r>
          </w:p>
        </w:tc>
        <w:tc>
          <w:tcPr>
            <w:tcW w:w="1022" w:type="pct"/>
            <w:tcBorders>
              <w:top w:val="nil"/>
              <w:left w:val="nil"/>
              <w:bottom w:val="nil"/>
              <w:right w:val="nil"/>
            </w:tcBorders>
            <w:noWrap/>
            <w:vAlign w:val="bottom"/>
            <w:hideMark/>
          </w:tcPr>
          <w:p w14:paraId="0B681365" w14:textId="77777777" w:rsidR="00050804" w:rsidRPr="008952AE" w:rsidRDefault="00050804" w:rsidP="00050804">
            <w:pPr>
              <w:jc w:val="right"/>
              <w:rPr>
                <w:rFonts w:ascii="Arial" w:hAnsi="Arial" w:cs="Arial"/>
                <w:color w:val="000000"/>
                <w:sz w:val="17"/>
                <w:szCs w:val="17"/>
              </w:rPr>
            </w:pPr>
          </w:p>
        </w:tc>
        <w:tc>
          <w:tcPr>
            <w:tcW w:w="102" w:type="pct"/>
            <w:tcBorders>
              <w:top w:val="nil"/>
              <w:left w:val="nil"/>
              <w:bottom w:val="nil"/>
              <w:right w:val="nil"/>
            </w:tcBorders>
            <w:noWrap/>
            <w:vAlign w:val="bottom"/>
            <w:hideMark/>
          </w:tcPr>
          <w:p w14:paraId="32BCCDBA" w14:textId="77777777" w:rsidR="00050804" w:rsidRPr="008952AE" w:rsidRDefault="00050804" w:rsidP="00050804">
            <w:pPr>
              <w:jc w:val="right"/>
              <w:rPr>
                <w:rFonts w:ascii="Arial" w:hAnsi="Arial" w:cs="Arial"/>
                <w:sz w:val="17"/>
                <w:szCs w:val="17"/>
              </w:rPr>
            </w:pPr>
          </w:p>
        </w:tc>
        <w:tc>
          <w:tcPr>
            <w:tcW w:w="1022" w:type="pct"/>
            <w:tcBorders>
              <w:top w:val="nil"/>
              <w:left w:val="nil"/>
              <w:bottom w:val="nil"/>
              <w:right w:val="nil"/>
            </w:tcBorders>
            <w:noWrap/>
            <w:vAlign w:val="bottom"/>
            <w:hideMark/>
          </w:tcPr>
          <w:p w14:paraId="102D2FB7" w14:textId="77777777" w:rsidR="00050804" w:rsidRPr="008952AE" w:rsidRDefault="00050804" w:rsidP="00050804">
            <w:pPr>
              <w:jc w:val="right"/>
              <w:rPr>
                <w:rFonts w:ascii="Arial" w:hAnsi="Arial" w:cs="Arial"/>
                <w:sz w:val="17"/>
                <w:szCs w:val="17"/>
              </w:rPr>
            </w:pPr>
          </w:p>
        </w:tc>
      </w:tr>
      <w:tr w:rsidR="00050804" w:rsidRPr="008952AE" w14:paraId="05C8AF8D" w14:textId="77777777" w:rsidTr="00050804">
        <w:trPr>
          <w:trHeight w:val="198"/>
        </w:trPr>
        <w:tc>
          <w:tcPr>
            <w:tcW w:w="2698" w:type="pct"/>
            <w:tcBorders>
              <w:top w:val="nil"/>
              <w:left w:val="nil"/>
              <w:bottom w:val="nil"/>
              <w:right w:val="nil"/>
            </w:tcBorders>
            <w:shd w:val="clear" w:color="000000" w:fill="FFFFFF"/>
            <w:noWrap/>
            <w:vAlign w:val="bottom"/>
            <w:hideMark/>
          </w:tcPr>
          <w:p w14:paraId="0EF8C241" w14:textId="0F18050B" w:rsidR="00050804" w:rsidRPr="008952AE" w:rsidRDefault="00050804" w:rsidP="00050804">
            <w:pPr>
              <w:rPr>
                <w:rFonts w:ascii="Arial" w:hAnsi="Arial" w:cs="Arial"/>
                <w:b/>
                <w:bCs/>
                <w:color w:val="000000"/>
                <w:sz w:val="17"/>
                <w:szCs w:val="17"/>
              </w:rPr>
            </w:pPr>
            <w:r w:rsidRPr="008952AE">
              <w:rPr>
                <w:rFonts w:ascii="Arial" w:hAnsi="Arial" w:cs="Arial"/>
                <w:b/>
                <w:bCs/>
                <w:color w:val="000000"/>
                <w:sz w:val="17"/>
                <w:szCs w:val="17"/>
              </w:rPr>
              <w:t>T</w:t>
            </w:r>
            <w:r w:rsidR="007C5048" w:rsidRPr="008952AE">
              <w:rPr>
                <w:rFonts w:ascii="Arial" w:hAnsi="Arial" w:cs="Arial"/>
                <w:b/>
                <w:bCs/>
                <w:color w:val="000000"/>
                <w:sz w:val="17"/>
                <w:szCs w:val="17"/>
              </w:rPr>
              <w:t>otal t</w:t>
            </w:r>
            <w:r w:rsidRPr="008952AE">
              <w:rPr>
                <w:rFonts w:ascii="Arial" w:hAnsi="Arial" w:cs="Arial"/>
                <w:b/>
                <w:bCs/>
                <w:color w:val="000000"/>
                <w:sz w:val="17"/>
                <w:szCs w:val="17"/>
              </w:rPr>
              <w:t>ítulos e valores mobiliários</w:t>
            </w:r>
          </w:p>
        </w:tc>
        <w:tc>
          <w:tcPr>
            <w:tcW w:w="156" w:type="pct"/>
            <w:tcBorders>
              <w:top w:val="nil"/>
              <w:left w:val="nil"/>
              <w:bottom w:val="nil"/>
              <w:right w:val="nil"/>
            </w:tcBorders>
            <w:shd w:val="clear" w:color="000000" w:fill="FFFFFF"/>
            <w:noWrap/>
            <w:vAlign w:val="bottom"/>
            <w:hideMark/>
          </w:tcPr>
          <w:p w14:paraId="7840F859" w14:textId="77777777" w:rsidR="00050804" w:rsidRPr="008952AE" w:rsidRDefault="00050804" w:rsidP="00050804">
            <w:pPr>
              <w:rPr>
                <w:rFonts w:ascii="Arial" w:hAnsi="Arial" w:cs="Arial"/>
                <w:b/>
                <w:bCs/>
                <w:color w:val="000000"/>
                <w:sz w:val="17"/>
                <w:szCs w:val="17"/>
              </w:rPr>
            </w:pPr>
            <w:r w:rsidRPr="008952AE">
              <w:rPr>
                <w:rFonts w:ascii="Arial" w:hAnsi="Arial" w:cs="Arial"/>
                <w:b/>
                <w:bCs/>
                <w:color w:val="000000"/>
                <w:sz w:val="17"/>
                <w:szCs w:val="17"/>
              </w:rPr>
              <w:t> </w:t>
            </w:r>
          </w:p>
        </w:tc>
        <w:tc>
          <w:tcPr>
            <w:tcW w:w="1022" w:type="pct"/>
            <w:tcBorders>
              <w:top w:val="nil"/>
              <w:left w:val="nil"/>
              <w:bottom w:val="double" w:sz="6" w:space="0" w:color="auto"/>
              <w:right w:val="nil"/>
            </w:tcBorders>
            <w:noWrap/>
            <w:vAlign w:val="bottom"/>
            <w:hideMark/>
          </w:tcPr>
          <w:p w14:paraId="6F846C22" w14:textId="62EFD758"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1.827.342</w:t>
            </w:r>
          </w:p>
        </w:tc>
        <w:tc>
          <w:tcPr>
            <w:tcW w:w="102" w:type="pct"/>
            <w:tcBorders>
              <w:top w:val="nil"/>
              <w:left w:val="nil"/>
              <w:bottom w:val="nil"/>
              <w:right w:val="nil"/>
            </w:tcBorders>
            <w:noWrap/>
            <w:vAlign w:val="bottom"/>
            <w:hideMark/>
          </w:tcPr>
          <w:p w14:paraId="463553A8" w14:textId="77777777" w:rsidR="00050804" w:rsidRPr="008952AE" w:rsidRDefault="00050804" w:rsidP="00050804">
            <w:pPr>
              <w:jc w:val="right"/>
              <w:rPr>
                <w:rFonts w:ascii="Arial" w:hAnsi="Arial" w:cs="Arial"/>
                <w:color w:val="000000"/>
                <w:sz w:val="17"/>
                <w:szCs w:val="17"/>
              </w:rPr>
            </w:pPr>
          </w:p>
        </w:tc>
        <w:tc>
          <w:tcPr>
            <w:tcW w:w="1022" w:type="pct"/>
            <w:tcBorders>
              <w:top w:val="nil"/>
              <w:left w:val="nil"/>
              <w:bottom w:val="double" w:sz="6" w:space="0" w:color="auto"/>
              <w:right w:val="nil"/>
            </w:tcBorders>
            <w:noWrap/>
            <w:vAlign w:val="bottom"/>
            <w:hideMark/>
          </w:tcPr>
          <w:p w14:paraId="06D71EE3" w14:textId="6DF8BD78"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2.321.466</w:t>
            </w:r>
          </w:p>
        </w:tc>
      </w:tr>
      <w:tr w:rsidR="00050804" w:rsidRPr="008952AE" w14:paraId="52FFA927" w14:textId="77777777" w:rsidTr="00050804">
        <w:trPr>
          <w:trHeight w:val="198"/>
        </w:trPr>
        <w:tc>
          <w:tcPr>
            <w:tcW w:w="2698" w:type="pct"/>
            <w:tcBorders>
              <w:top w:val="nil"/>
              <w:left w:val="nil"/>
              <w:bottom w:val="nil"/>
              <w:right w:val="nil"/>
            </w:tcBorders>
            <w:shd w:val="clear" w:color="000000" w:fill="FFFFFF"/>
            <w:noWrap/>
            <w:vAlign w:val="bottom"/>
            <w:hideMark/>
          </w:tcPr>
          <w:p w14:paraId="7F0379D4"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 </w:t>
            </w:r>
          </w:p>
        </w:tc>
        <w:tc>
          <w:tcPr>
            <w:tcW w:w="156" w:type="pct"/>
            <w:tcBorders>
              <w:top w:val="nil"/>
              <w:left w:val="nil"/>
              <w:bottom w:val="nil"/>
              <w:right w:val="nil"/>
            </w:tcBorders>
            <w:shd w:val="clear" w:color="000000" w:fill="FFFFFF"/>
            <w:noWrap/>
            <w:vAlign w:val="bottom"/>
            <w:hideMark/>
          </w:tcPr>
          <w:p w14:paraId="4365B067" w14:textId="77777777" w:rsidR="00050804" w:rsidRPr="008952AE" w:rsidRDefault="00050804" w:rsidP="00050804">
            <w:pPr>
              <w:rPr>
                <w:rFonts w:ascii="Arial" w:hAnsi="Arial" w:cs="Arial"/>
                <w:color w:val="000000"/>
                <w:sz w:val="17"/>
                <w:szCs w:val="17"/>
              </w:rPr>
            </w:pPr>
            <w:r w:rsidRPr="008952AE">
              <w:rPr>
                <w:rFonts w:ascii="Arial" w:hAnsi="Arial" w:cs="Arial"/>
                <w:color w:val="000000"/>
                <w:sz w:val="17"/>
                <w:szCs w:val="17"/>
              </w:rPr>
              <w:t> </w:t>
            </w:r>
          </w:p>
        </w:tc>
        <w:tc>
          <w:tcPr>
            <w:tcW w:w="1022" w:type="pct"/>
            <w:tcBorders>
              <w:top w:val="single" w:sz="4" w:space="0" w:color="auto"/>
              <w:left w:val="nil"/>
              <w:bottom w:val="nil"/>
              <w:right w:val="nil"/>
            </w:tcBorders>
            <w:noWrap/>
            <w:vAlign w:val="bottom"/>
            <w:hideMark/>
          </w:tcPr>
          <w:p w14:paraId="2F2D38F5" w14:textId="7A89A7CA" w:rsidR="00050804" w:rsidRPr="008952AE" w:rsidRDefault="00050804" w:rsidP="00050804">
            <w:pPr>
              <w:jc w:val="right"/>
              <w:rPr>
                <w:rFonts w:ascii="Arial" w:hAnsi="Arial" w:cs="Arial"/>
                <w:color w:val="000000"/>
                <w:sz w:val="17"/>
                <w:szCs w:val="17"/>
              </w:rPr>
            </w:pPr>
          </w:p>
        </w:tc>
        <w:tc>
          <w:tcPr>
            <w:tcW w:w="102" w:type="pct"/>
            <w:tcBorders>
              <w:top w:val="nil"/>
              <w:left w:val="nil"/>
              <w:bottom w:val="nil"/>
              <w:right w:val="nil"/>
            </w:tcBorders>
            <w:noWrap/>
            <w:vAlign w:val="bottom"/>
            <w:hideMark/>
          </w:tcPr>
          <w:p w14:paraId="74EEEB2A" w14:textId="77777777" w:rsidR="00050804" w:rsidRPr="008952AE" w:rsidRDefault="00050804" w:rsidP="00050804">
            <w:pPr>
              <w:jc w:val="right"/>
              <w:rPr>
                <w:rFonts w:ascii="Arial" w:hAnsi="Arial" w:cs="Arial"/>
                <w:color w:val="000000"/>
                <w:sz w:val="17"/>
                <w:szCs w:val="17"/>
              </w:rPr>
            </w:pPr>
          </w:p>
        </w:tc>
        <w:tc>
          <w:tcPr>
            <w:tcW w:w="1022" w:type="pct"/>
            <w:tcBorders>
              <w:top w:val="single" w:sz="4" w:space="0" w:color="auto"/>
              <w:left w:val="nil"/>
              <w:bottom w:val="nil"/>
              <w:right w:val="nil"/>
            </w:tcBorders>
            <w:noWrap/>
            <w:vAlign w:val="bottom"/>
            <w:hideMark/>
          </w:tcPr>
          <w:p w14:paraId="0CC09423" w14:textId="0DF6F2B0" w:rsidR="00050804" w:rsidRPr="008952AE" w:rsidRDefault="00050804" w:rsidP="00050804">
            <w:pPr>
              <w:jc w:val="right"/>
              <w:rPr>
                <w:rFonts w:ascii="Arial" w:hAnsi="Arial" w:cs="Arial"/>
                <w:color w:val="000000"/>
                <w:sz w:val="17"/>
                <w:szCs w:val="17"/>
              </w:rPr>
            </w:pPr>
          </w:p>
        </w:tc>
      </w:tr>
      <w:tr w:rsidR="00050804" w:rsidRPr="008952AE" w14:paraId="1630E807" w14:textId="77777777" w:rsidTr="00050804">
        <w:trPr>
          <w:trHeight w:val="198"/>
        </w:trPr>
        <w:tc>
          <w:tcPr>
            <w:tcW w:w="2698" w:type="pct"/>
            <w:tcBorders>
              <w:top w:val="nil"/>
              <w:left w:val="nil"/>
              <w:bottom w:val="nil"/>
              <w:right w:val="nil"/>
            </w:tcBorders>
            <w:shd w:val="clear" w:color="000000" w:fill="FFFFFF"/>
            <w:noWrap/>
            <w:vAlign w:val="bottom"/>
            <w:hideMark/>
          </w:tcPr>
          <w:p w14:paraId="35091DFA" w14:textId="77777777" w:rsidR="00050804" w:rsidRPr="008952AE" w:rsidRDefault="00050804" w:rsidP="00050804">
            <w:pPr>
              <w:rPr>
                <w:rFonts w:ascii="Arial" w:hAnsi="Arial" w:cs="Arial"/>
                <w:b/>
                <w:bCs/>
                <w:color w:val="000000"/>
                <w:sz w:val="17"/>
                <w:szCs w:val="17"/>
              </w:rPr>
            </w:pPr>
            <w:r w:rsidRPr="008952AE">
              <w:rPr>
                <w:rFonts w:ascii="Arial" w:hAnsi="Arial" w:cs="Arial"/>
                <w:b/>
                <w:bCs/>
                <w:color w:val="000000"/>
                <w:sz w:val="17"/>
                <w:szCs w:val="17"/>
              </w:rPr>
              <w:t>TOTAL</w:t>
            </w:r>
          </w:p>
        </w:tc>
        <w:tc>
          <w:tcPr>
            <w:tcW w:w="156" w:type="pct"/>
            <w:tcBorders>
              <w:top w:val="nil"/>
              <w:left w:val="nil"/>
              <w:bottom w:val="nil"/>
              <w:right w:val="nil"/>
            </w:tcBorders>
            <w:shd w:val="clear" w:color="000000" w:fill="FFFFFF"/>
            <w:noWrap/>
            <w:vAlign w:val="bottom"/>
            <w:hideMark/>
          </w:tcPr>
          <w:p w14:paraId="39CFCD5F" w14:textId="77777777" w:rsidR="00050804" w:rsidRPr="008952AE" w:rsidRDefault="00050804" w:rsidP="00050804">
            <w:pPr>
              <w:rPr>
                <w:rFonts w:ascii="Arial" w:hAnsi="Arial" w:cs="Arial"/>
                <w:b/>
                <w:bCs/>
                <w:color w:val="000000"/>
                <w:sz w:val="17"/>
                <w:szCs w:val="17"/>
              </w:rPr>
            </w:pPr>
            <w:r w:rsidRPr="008952AE">
              <w:rPr>
                <w:rFonts w:ascii="Arial" w:hAnsi="Arial" w:cs="Arial"/>
                <w:b/>
                <w:bCs/>
                <w:color w:val="000000"/>
                <w:sz w:val="17"/>
                <w:szCs w:val="17"/>
              </w:rPr>
              <w:t> </w:t>
            </w:r>
          </w:p>
        </w:tc>
        <w:tc>
          <w:tcPr>
            <w:tcW w:w="1022" w:type="pct"/>
            <w:tcBorders>
              <w:top w:val="nil"/>
              <w:left w:val="nil"/>
              <w:bottom w:val="double" w:sz="6" w:space="0" w:color="auto"/>
              <w:right w:val="nil"/>
            </w:tcBorders>
            <w:noWrap/>
            <w:vAlign w:val="bottom"/>
            <w:hideMark/>
          </w:tcPr>
          <w:p w14:paraId="74068F46" w14:textId="7407801E"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1.854.004</w:t>
            </w:r>
          </w:p>
        </w:tc>
        <w:tc>
          <w:tcPr>
            <w:tcW w:w="102" w:type="pct"/>
            <w:tcBorders>
              <w:top w:val="nil"/>
              <w:left w:val="nil"/>
              <w:bottom w:val="nil"/>
              <w:right w:val="nil"/>
            </w:tcBorders>
            <w:noWrap/>
            <w:vAlign w:val="bottom"/>
            <w:hideMark/>
          </w:tcPr>
          <w:p w14:paraId="3AB3617F" w14:textId="77777777" w:rsidR="00050804" w:rsidRPr="008952AE" w:rsidRDefault="00050804" w:rsidP="00050804">
            <w:pPr>
              <w:jc w:val="right"/>
              <w:rPr>
                <w:rFonts w:ascii="Arial" w:hAnsi="Arial" w:cs="Arial"/>
                <w:color w:val="000000"/>
                <w:sz w:val="17"/>
                <w:szCs w:val="17"/>
              </w:rPr>
            </w:pPr>
          </w:p>
        </w:tc>
        <w:tc>
          <w:tcPr>
            <w:tcW w:w="1022" w:type="pct"/>
            <w:tcBorders>
              <w:top w:val="nil"/>
              <w:left w:val="nil"/>
              <w:bottom w:val="double" w:sz="6" w:space="0" w:color="auto"/>
              <w:right w:val="nil"/>
            </w:tcBorders>
            <w:noWrap/>
            <w:vAlign w:val="bottom"/>
            <w:hideMark/>
          </w:tcPr>
          <w:p w14:paraId="0EB022BA" w14:textId="3C9D7286" w:rsidR="00050804" w:rsidRPr="008952AE" w:rsidRDefault="00050804" w:rsidP="00050804">
            <w:pPr>
              <w:jc w:val="right"/>
              <w:rPr>
                <w:rFonts w:ascii="Arial" w:hAnsi="Arial" w:cs="Arial"/>
                <w:color w:val="000000"/>
                <w:sz w:val="17"/>
                <w:szCs w:val="17"/>
              </w:rPr>
            </w:pPr>
            <w:r w:rsidRPr="008952AE">
              <w:rPr>
                <w:rFonts w:ascii="Arial" w:hAnsi="Arial" w:cs="Arial"/>
                <w:color w:val="000000"/>
                <w:sz w:val="17"/>
                <w:szCs w:val="17"/>
              </w:rPr>
              <w:t>2.523.035</w:t>
            </w:r>
          </w:p>
        </w:tc>
      </w:tr>
    </w:tbl>
    <w:p w14:paraId="6EB77BF9" w14:textId="77777777" w:rsidR="009D18D7" w:rsidRDefault="009D18D7" w:rsidP="00D12558">
      <w:pPr>
        <w:pStyle w:val="ListParagraph"/>
        <w:ind w:left="11"/>
        <w:rPr>
          <w:rFonts w:ascii="Georgia" w:hAnsi="Georgia"/>
          <w:bCs/>
          <w:sz w:val="16"/>
          <w:szCs w:val="16"/>
        </w:rPr>
      </w:pPr>
    </w:p>
    <w:p w14:paraId="18587A88" w14:textId="77777777" w:rsidR="009D18D7" w:rsidRDefault="009D18D7" w:rsidP="00D12558">
      <w:pPr>
        <w:pStyle w:val="ListParagraph"/>
        <w:ind w:left="11"/>
        <w:rPr>
          <w:rFonts w:ascii="Georgia" w:hAnsi="Georgia"/>
          <w:bCs/>
          <w:sz w:val="16"/>
          <w:szCs w:val="16"/>
        </w:rPr>
      </w:pPr>
    </w:p>
    <w:p w14:paraId="2C81F517" w14:textId="7CFACD1B" w:rsidR="00593970" w:rsidRDefault="003F132E" w:rsidP="00D12558">
      <w:pPr>
        <w:pStyle w:val="ListParagraph"/>
        <w:ind w:left="11"/>
        <w:rPr>
          <w:rFonts w:ascii="Georgia" w:hAnsi="Georgia" w:cs="Arial"/>
          <w:sz w:val="16"/>
          <w:szCs w:val="16"/>
        </w:rPr>
      </w:pPr>
      <w:r w:rsidRPr="00D12558">
        <w:rPr>
          <w:rFonts w:ascii="Georgia" w:hAnsi="Georgia"/>
          <w:bCs/>
          <w:sz w:val="16"/>
          <w:szCs w:val="16"/>
        </w:rPr>
        <w:lastRenderedPageBreak/>
        <w:t>(</w:t>
      </w:r>
      <w:r w:rsidR="00031E20" w:rsidRPr="00D12558">
        <w:rPr>
          <w:rFonts w:ascii="Georgia" w:hAnsi="Georgia"/>
          <w:bCs/>
          <w:sz w:val="16"/>
          <w:szCs w:val="16"/>
        </w:rPr>
        <w:t>i</w:t>
      </w:r>
      <w:r w:rsidRPr="00D12558">
        <w:rPr>
          <w:rFonts w:ascii="Georgia" w:hAnsi="Georgia"/>
          <w:bCs/>
          <w:sz w:val="16"/>
          <w:szCs w:val="16"/>
        </w:rPr>
        <w:t xml:space="preserve">) </w:t>
      </w:r>
      <w:r w:rsidR="00B01203" w:rsidRPr="00D12558">
        <w:rPr>
          <w:rFonts w:ascii="Georgia" w:hAnsi="Georgia"/>
          <w:bCs/>
          <w:sz w:val="16"/>
          <w:szCs w:val="16"/>
        </w:rPr>
        <w:t xml:space="preserve"> </w:t>
      </w:r>
      <w:r w:rsidR="00B37F01" w:rsidRPr="00D12558">
        <w:rPr>
          <w:rFonts w:ascii="Georgia" w:hAnsi="Georgia"/>
          <w:bCs/>
          <w:sz w:val="16"/>
          <w:szCs w:val="16"/>
        </w:rPr>
        <w:t>A Companhia possui aplicações em Letras Financeiras emitidas pelo Banco Digimais. O valor alocado pela Codemig nessas Letras Financeiras é de R$ 91.48</w:t>
      </w:r>
      <w:r w:rsidR="000C1252">
        <w:rPr>
          <w:rFonts w:ascii="Georgia" w:hAnsi="Georgia"/>
          <w:bCs/>
          <w:sz w:val="16"/>
          <w:szCs w:val="16"/>
        </w:rPr>
        <w:t>5</w:t>
      </w:r>
      <w:r w:rsidR="00B37F01" w:rsidRPr="00D12558">
        <w:rPr>
          <w:rFonts w:ascii="Georgia" w:hAnsi="Georgia"/>
          <w:bCs/>
          <w:sz w:val="16"/>
          <w:szCs w:val="16"/>
        </w:rPr>
        <w:t xml:space="preserve"> (R$ 87.493 em 31 de dezembro de 2025).</w:t>
      </w:r>
      <w:r w:rsidR="000C1252">
        <w:rPr>
          <w:rFonts w:ascii="Georgia" w:hAnsi="Georgia"/>
          <w:bCs/>
          <w:sz w:val="16"/>
          <w:szCs w:val="16"/>
        </w:rPr>
        <w:t xml:space="preserve"> Adicionalmente, a</w:t>
      </w:r>
      <w:r w:rsidR="00B37F01" w:rsidRPr="004F61D3">
        <w:rPr>
          <w:rFonts w:ascii="Georgia" w:hAnsi="Georgia"/>
          <w:bCs/>
          <w:sz w:val="16"/>
          <w:szCs w:val="16"/>
        </w:rPr>
        <w:t xml:space="preserve"> Companhia mantém aplicações em Certificados de Depósito Bancário (CDB) emitidos pelo Banco BRB. O valor alocado a esse CDB é de R$28.620 em 31 de março de 2026 (R$ 73.402 em 31 de dezembro de 2025).</w:t>
      </w:r>
      <w:r w:rsidR="00E072D8">
        <w:rPr>
          <w:rFonts w:ascii="Georgia" w:hAnsi="Georgia" w:cs="Arial"/>
          <w:sz w:val="16"/>
          <w:szCs w:val="16"/>
        </w:rPr>
        <w:t xml:space="preserve"> </w:t>
      </w:r>
    </w:p>
    <w:p w14:paraId="7B405D01" w14:textId="77777777" w:rsidR="00593970" w:rsidRDefault="00593970" w:rsidP="00D12558">
      <w:pPr>
        <w:pStyle w:val="ListParagraph"/>
        <w:ind w:left="11"/>
        <w:rPr>
          <w:rFonts w:ascii="Georgia" w:hAnsi="Georgia" w:cs="Arial"/>
          <w:sz w:val="16"/>
          <w:szCs w:val="16"/>
        </w:rPr>
      </w:pPr>
    </w:p>
    <w:p w14:paraId="0CDEE8FD" w14:textId="370C16A8" w:rsidR="00D12558" w:rsidRPr="004F61D3" w:rsidRDefault="00D12558" w:rsidP="00D12558">
      <w:pPr>
        <w:pStyle w:val="ListParagraph"/>
        <w:ind w:left="11"/>
        <w:rPr>
          <w:rFonts w:ascii="Georgia" w:hAnsi="Georgia"/>
          <w:bCs/>
          <w:sz w:val="16"/>
          <w:szCs w:val="16"/>
        </w:rPr>
      </w:pPr>
      <w:r w:rsidRPr="004F61D3">
        <w:rPr>
          <w:rFonts w:ascii="Georgia" w:hAnsi="Georgia" w:cs="Arial"/>
          <w:sz w:val="16"/>
          <w:szCs w:val="16"/>
        </w:rPr>
        <w:t>No decorrer do período, foram identificados fatores que indicam aumento da percepção do risco de crédito associado ao Banco BRB e ao Banco Digimais, incluindo a deterioração de seus ratings de crédito, o atraso na divulgação de suas demonstrações financeiras e a existência de ativos considerados problemáticos.</w:t>
      </w:r>
      <w:r w:rsidR="00E072D8">
        <w:rPr>
          <w:rFonts w:ascii="Georgia" w:hAnsi="Georgia" w:cs="Arial"/>
          <w:sz w:val="16"/>
          <w:szCs w:val="16"/>
        </w:rPr>
        <w:t xml:space="preserve"> </w:t>
      </w:r>
      <w:r w:rsidRPr="004F61D3">
        <w:rPr>
          <w:rFonts w:ascii="Georgia" w:hAnsi="Georgia" w:cs="Arial"/>
          <w:sz w:val="16"/>
          <w:szCs w:val="16"/>
        </w:rPr>
        <w:t>Diante desse cenário, a Administração passou a monitorar de forma mais rigorosa a exposição ao risco de crédito relacionada a essa</w:t>
      </w:r>
      <w:r w:rsidR="00E072D8">
        <w:rPr>
          <w:rFonts w:ascii="Georgia" w:hAnsi="Georgia" w:cs="Arial"/>
          <w:sz w:val="16"/>
          <w:szCs w:val="16"/>
        </w:rPr>
        <w:t>s</w:t>
      </w:r>
      <w:r w:rsidRPr="004F61D3">
        <w:rPr>
          <w:rFonts w:ascii="Georgia" w:hAnsi="Georgia" w:cs="Arial"/>
          <w:sz w:val="16"/>
          <w:szCs w:val="16"/>
        </w:rPr>
        <w:t xml:space="preserve"> instituiç</w:t>
      </w:r>
      <w:r w:rsidR="00E072D8">
        <w:rPr>
          <w:rFonts w:ascii="Georgia" w:hAnsi="Georgia" w:cs="Arial"/>
          <w:sz w:val="16"/>
          <w:szCs w:val="16"/>
        </w:rPr>
        <w:t>ões</w:t>
      </w:r>
      <w:r w:rsidRPr="004F61D3">
        <w:rPr>
          <w:rFonts w:ascii="Georgia" w:hAnsi="Georgia" w:cs="Arial"/>
          <w:sz w:val="16"/>
          <w:szCs w:val="16"/>
        </w:rPr>
        <w:t>, avaliando periodicamente a existência de evidências objetivas de perda por redução ao valor recuperável</w:t>
      </w:r>
      <w:r w:rsidR="00593970">
        <w:rPr>
          <w:rFonts w:ascii="Georgia" w:hAnsi="Georgia" w:cs="Arial"/>
          <w:sz w:val="16"/>
          <w:szCs w:val="16"/>
        </w:rPr>
        <w:t>, porém sem identificar a necessidade de reconhecimento de perdas esperadas até o momento</w:t>
      </w:r>
      <w:r w:rsidRPr="004F61D3">
        <w:rPr>
          <w:rFonts w:ascii="Georgia" w:hAnsi="Georgia" w:cs="Arial"/>
          <w:sz w:val="16"/>
          <w:szCs w:val="16"/>
        </w:rPr>
        <w:t>,</w:t>
      </w:r>
      <w:r w:rsidR="00593970">
        <w:rPr>
          <w:rFonts w:ascii="Georgia" w:hAnsi="Georgia" w:cs="Arial"/>
          <w:sz w:val="16"/>
          <w:szCs w:val="16"/>
        </w:rPr>
        <w:t xml:space="preserve"> </w:t>
      </w:r>
      <w:r w:rsidRPr="004F61D3">
        <w:rPr>
          <w:rFonts w:ascii="Georgia" w:hAnsi="Georgia" w:cs="Arial"/>
          <w:sz w:val="16"/>
          <w:szCs w:val="16"/>
        </w:rPr>
        <w:t>em conformidade com as disposições do CPC 48 – Instrumentos Financeiros e observando os requisitos de divulgação previstos nos itens 31 a 42 do CPC 40 (R1) – Instrumentos Financeiros: Evidenciação.</w:t>
      </w:r>
    </w:p>
    <w:p w14:paraId="638000D0" w14:textId="546475C2" w:rsidR="00B37F01" w:rsidRPr="00F43885" w:rsidRDefault="00B37F01" w:rsidP="008218DE">
      <w:pPr>
        <w:rPr>
          <w:rFonts w:ascii="Georgia" w:hAnsi="Georgia"/>
          <w:bCs/>
          <w:sz w:val="16"/>
          <w:szCs w:val="16"/>
        </w:rPr>
      </w:pPr>
    </w:p>
    <w:p w14:paraId="55F12DD3" w14:textId="3C9B7B7F" w:rsidR="006D309B" w:rsidRPr="00D12558" w:rsidRDefault="00D12558" w:rsidP="00EB2E3C">
      <w:pPr>
        <w:pStyle w:val="ListParagraph"/>
        <w:ind w:left="11"/>
        <w:rPr>
          <w:rFonts w:ascii="Georgia" w:hAnsi="Georgia"/>
          <w:bCs/>
          <w:sz w:val="16"/>
          <w:szCs w:val="16"/>
        </w:rPr>
      </w:pPr>
      <w:r w:rsidRPr="00D12558">
        <w:rPr>
          <w:rFonts w:ascii="Georgia" w:hAnsi="Georgia"/>
          <w:bCs/>
          <w:sz w:val="16"/>
          <w:szCs w:val="16"/>
        </w:rPr>
        <w:t xml:space="preserve">(ii) </w:t>
      </w:r>
      <w:r w:rsidR="00B01203" w:rsidRPr="00D12558">
        <w:rPr>
          <w:rFonts w:ascii="Georgia" w:hAnsi="Georgia"/>
          <w:bCs/>
          <w:sz w:val="16"/>
          <w:szCs w:val="16"/>
        </w:rPr>
        <w:t xml:space="preserve">A Companhia possui aplicação financeira no Fundo Ouro Preto FIC FIM CP, realizado inicialmente por meio da Corretora Órama e migrado para a nova conta no BTG Pactual (Corretora Necton Investimentos), destinado a investidores qualificados, com liquidez D+71 e classificado como Multimercado Livre pela ANBIMA, cujo investimento fora autorizado pela Diretoria Executiva. É um fundo com uma pontuação de risco de 3,5 em uma escala máxima de 5 pontos, de crédito privado, baixa volatilidade e grau de risco considerado médio alto. A carteira do fundo atualmente é composta em classes seniores e mezaninos em mais de 20 FIDCs e as operações estão concentradas na sua maioria nas regiões Sul e Sudeste. </w:t>
      </w:r>
      <w:r w:rsidR="00B01203" w:rsidRPr="00D12558">
        <w:rPr>
          <w:rFonts w:ascii="Georgia" w:hAnsi="Georgia" w:cs="Arial"/>
          <w:sz w:val="16"/>
          <w:szCs w:val="16"/>
        </w:rPr>
        <w:t>O valor alocado a esse fundo é de R$1</w:t>
      </w:r>
      <w:r w:rsidR="008558F3" w:rsidRPr="00D12558">
        <w:rPr>
          <w:rFonts w:ascii="Georgia" w:hAnsi="Georgia" w:cs="Arial"/>
          <w:sz w:val="16"/>
          <w:szCs w:val="16"/>
        </w:rPr>
        <w:t>54.985</w:t>
      </w:r>
      <w:r w:rsidR="00B01203" w:rsidRPr="00D12558">
        <w:rPr>
          <w:rFonts w:ascii="Georgia" w:hAnsi="Georgia" w:cs="Arial"/>
          <w:sz w:val="16"/>
          <w:szCs w:val="16"/>
        </w:rPr>
        <w:t xml:space="preserve"> em 3</w:t>
      </w:r>
      <w:r w:rsidR="00952A13" w:rsidRPr="00D12558">
        <w:rPr>
          <w:rFonts w:ascii="Georgia" w:hAnsi="Georgia" w:cs="Arial"/>
          <w:sz w:val="16"/>
          <w:szCs w:val="16"/>
        </w:rPr>
        <w:t>1</w:t>
      </w:r>
      <w:r w:rsidR="00B01203" w:rsidRPr="00D12558">
        <w:rPr>
          <w:rFonts w:ascii="Georgia" w:hAnsi="Georgia" w:cs="Arial"/>
          <w:sz w:val="16"/>
          <w:szCs w:val="16"/>
        </w:rPr>
        <w:t xml:space="preserve"> de </w:t>
      </w:r>
      <w:r w:rsidR="00772473" w:rsidRPr="00D12558">
        <w:rPr>
          <w:rFonts w:ascii="Georgia" w:hAnsi="Georgia" w:cs="Arial"/>
          <w:sz w:val="16"/>
          <w:szCs w:val="16"/>
        </w:rPr>
        <w:t>março</w:t>
      </w:r>
      <w:r w:rsidR="00B01203" w:rsidRPr="00D12558">
        <w:rPr>
          <w:rFonts w:ascii="Georgia" w:hAnsi="Georgia" w:cs="Arial"/>
          <w:sz w:val="16"/>
          <w:szCs w:val="16"/>
        </w:rPr>
        <w:t xml:space="preserve"> de 202</w:t>
      </w:r>
      <w:r w:rsidR="00772473" w:rsidRPr="00D12558">
        <w:rPr>
          <w:rFonts w:ascii="Georgia" w:hAnsi="Georgia" w:cs="Arial"/>
          <w:sz w:val="16"/>
          <w:szCs w:val="16"/>
        </w:rPr>
        <w:t>6</w:t>
      </w:r>
      <w:r w:rsidR="00B01203" w:rsidRPr="00D12558">
        <w:rPr>
          <w:rFonts w:ascii="Georgia" w:hAnsi="Georgia" w:cs="Arial"/>
          <w:sz w:val="16"/>
          <w:szCs w:val="16"/>
        </w:rPr>
        <w:t xml:space="preserve"> (R$</w:t>
      </w:r>
      <w:r w:rsidR="00772473" w:rsidRPr="00D12558">
        <w:rPr>
          <w:rFonts w:ascii="Georgia" w:hAnsi="Georgia" w:cs="Arial"/>
          <w:sz w:val="16"/>
          <w:szCs w:val="16"/>
        </w:rPr>
        <w:t>149.008</w:t>
      </w:r>
      <w:r w:rsidR="00B01203" w:rsidRPr="00D12558">
        <w:rPr>
          <w:rFonts w:ascii="Georgia" w:hAnsi="Georgia" w:cs="Arial"/>
          <w:sz w:val="16"/>
          <w:szCs w:val="16"/>
        </w:rPr>
        <w:t xml:space="preserve"> em 31 de dezembro de 202</w:t>
      </w:r>
      <w:r w:rsidR="00772473" w:rsidRPr="00D12558">
        <w:rPr>
          <w:rFonts w:ascii="Georgia" w:hAnsi="Georgia" w:cs="Arial"/>
          <w:sz w:val="16"/>
          <w:szCs w:val="16"/>
        </w:rPr>
        <w:t>5</w:t>
      </w:r>
      <w:r w:rsidR="00B01203" w:rsidRPr="00D12558">
        <w:rPr>
          <w:rFonts w:ascii="Georgia" w:hAnsi="Georgia" w:cs="Arial"/>
          <w:sz w:val="16"/>
          <w:szCs w:val="16"/>
        </w:rPr>
        <w:t>)</w:t>
      </w:r>
      <w:r w:rsidR="00EB2E3C" w:rsidRPr="00D12558">
        <w:rPr>
          <w:rFonts w:ascii="Georgia" w:hAnsi="Georgia" w:cs="Arial"/>
          <w:sz w:val="16"/>
          <w:szCs w:val="16"/>
        </w:rPr>
        <w:t>.</w:t>
      </w:r>
      <w:r>
        <w:rPr>
          <w:rFonts w:ascii="Georgia" w:hAnsi="Georgia" w:cs="Arial"/>
          <w:sz w:val="16"/>
          <w:szCs w:val="16"/>
        </w:rPr>
        <w:t xml:space="preserve"> </w:t>
      </w:r>
      <w:r w:rsidRPr="004F61D3">
        <w:rPr>
          <w:rFonts w:ascii="Georgia" w:hAnsi="Georgia"/>
          <w:bCs/>
          <w:sz w:val="16"/>
          <w:szCs w:val="16"/>
        </w:rPr>
        <w:t>Adicionalmente, a</w:t>
      </w:r>
      <w:r w:rsidR="004D616F" w:rsidRPr="00D12558">
        <w:rPr>
          <w:rFonts w:ascii="Georgia" w:hAnsi="Georgia"/>
          <w:bCs/>
          <w:sz w:val="16"/>
          <w:szCs w:val="16"/>
        </w:rPr>
        <w:t xml:space="preserve"> Companhia t</w:t>
      </w:r>
      <w:r w:rsidR="00B01203" w:rsidRPr="00D12558">
        <w:rPr>
          <w:rFonts w:ascii="Georgia" w:hAnsi="Georgia"/>
          <w:bCs/>
          <w:sz w:val="16"/>
          <w:szCs w:val="16"/>
        </w:rPr>
        <w:t xml:space="preserve">ambém possui aplicação financeira no Fundo </w:t>
      </w:r>
      <w:r w:rsidR="00D12EA1" w:rsidRPr="00D12558">
        <w:rPr>
          <w:rFonts w:ascii="Georgia" w:hAnsi="Georgia"/>
          <w:bCs/>
          <w:sz w:val="16"/>
          <w:szCs w:val="16"/>
        </w:rPr>
        <w:t>Mapfre Confianza</w:t>
      </w:r>
      <w:r w:rsidR="00B01203" w:rsidRPr="00D12558">
        <w:rPr>
          <w:rFonts w:ascii="Georgia" w:hAnsi="Georgia"/>
          <w:bCs/>
          <w:sz w:val="16"/>
          <w:szCs w:val="16"/>
        </w:rPr>
        <w:t xml:space="preserve"> FIF RF, fundo conservador de renda fixa com liquidez D+0 e uma pontuação de risco de 1 em uma escala máxima de 5 pontos, sendo que todas as características do fundo estão enquadradas dentro dos critérios gerais da política de aplicações financeiras da </w:t>
      </w:r>
      <w:r w:rsidR="00062509" w:rsidRPr="00D12558">
        <w:rPr>
          <w:rFonts w:ascii="Georgia" w:hAnsi="Georgia"/>
          <w:bCs/>
          <w:sz w:val="16"/>
          <w:szCs w:val="16"/>
        </w:rPr>
        <w:t>C</w:t>
      </w:r>
      <w:r w:rsidR="00B01203" w:rsidRPr="00D12558">
        <w:rPr>
          <w:rFonts w:ascii="Georgia" w:hAnsi="Georgia"/>
          <w:bCs/>
          <w:sz w:val="16"/>
          <w:szCs w:val="16"/>
        </w:rPr>
        <w:t xml:space="preserve">ompanhia. O valor alocado a esse fundo é de </w:t>
      </w:r>
      <w:r w:rsidR="00772473" w:rsidRPr="00D12558">
        <w:rPr>
          <w:rFonts w:ascii="Georgia" w:hAnsi="Georgia" w:cs="Arial"/>
          <w:sz w:val="16"/>
          <w:szCs w:val="16"/>
        </w:rPr>
        <w:t>R$</w:t>
      </w:r>
      <w:r w:rsidR="00FC25C1" w:rsidRPr="00D12558">
        <w:rPr>
          <w:rFonts w:ascii="Georgia" w:hAnsi="Georgia" w:cs="Arial"/>
          <w:sz w:val="16"/>
          <w:szCs w:val="16"/>
        </w:rPr>
        <w:t>176.680</w:t>
      </w:r>
      <w:r w:rsidR="00772473" w:rsidRPr="00D12558">
        <w:rPr>
          <w:rFonts w:ascii="Georgia" w:hAnsi="Georgia" w:cs="Arial"/>
          <w:sz w:val="16"/>
          <w:szCs w:val="16"/>
        </w:rPr>
        <w:t xml:space="preserve"> em 31 de março de 2026 (</w:t>
      </w:r>
      <w:r w:rsidR="00B01203" w:rsidRPr="00D12558">
        <w:rPr>
          <w:rFonts w:ascii="Georgia" w:hAnsi="Georgia"/>
          <w:bCs/>
          <w:sz w:val="16"/>
          <w:szCs w:val="16"/>
        </w:rPr>
        <w:t>R$</w:t>
      </w:r>
      <w:r w:rsidR="00FC1F85" w:rsidRPr="00D12558">
        <w:rPr>
          <w:rFonts w:ascii="Georgia" w:hAnsi="Georgia"/>
          <w:bCs/>
          <w:sz w:val="16"/>
          <w:szCs w:val="16"/>
        </w:rPr>
        <w:t>422</w:t>
      </w:r>
      <w:r w:rsidR="00B01203" w:rsidRPr="00D12558">
        <w:rPr>
          <w:rFonts w:ascii="Georgia" w:hAnsi="Georgia"/>
          <w:bCs/>
          <w:sz w:val="16"/>
          <w:szCs w:val="16"/>
        </w:rPr>
        <w:t>.</w:t>
      </w:r>
      <w:r w:rsidR="00FC1F85" w:rsidRPr="00D12558">
        <w:rPr>
          <w:rFonts w:ascii="Georgia" w:hAnsi="Georgia"/>
          <w:bCs/>
          <w:sz w:val="16"/>
          <w:szCs w:val="16"/>
        </w:rPr>
        <w:t>977</w:t>
      </w:r>
      <w:r w:rsidR="00B01203" w:rsidRPr="00D12558">
        <w:rPr>
          <w:rFonts w:ascii="Georgia" w:hAnsi="Georgia"/>
          <w:bCs/>
          <w:sz w:val="16"/>
          <w:szCs w:val="16"/>
        </w:rPr>
        <w:t xml:space="preserve"> </w:t>
      </w:r>
      <w:r w:rsidR="00B01203" w:rsidRPr="00D12558">
        <w:rPr>
          <w:rFonts w:ascii="Georgia" w:hAnsi="Georgia" w:cs="Arial"/>
          <w:sz w:val="16"/>
          <w:szCs w:val="16"/>
        </w:rPr>
        <w:t>em 3</w:t>
      </w:r>
      <w:r w:rsidR="00952A13" w:rsidRPr="00D12558">
        <w:rPr>
          <w:rFonts w:ascii="Georgia" w:hAnsi="Georgia" w:cs="Arial"/>
          <w:sz w:val="16"/>
          <w:szCs w:val="16"/>
        </w:rPr>
        <w:t>1</w:t>
      </w:r>
      <w:r w:rsidR="00B01203" w:rsidRPr="00D12558">
        <w:rPr>
          <w:rFonts w:ascii="Georgia" w:hAnsi="Georgia" w:cs="Arial"/>
          <w:sz w:val="16"/>
          <w:szCs w:val="16"/>
        </w:rPr>
        <w:t xml:space="preserve"> de </w:t>
      </w:r>
      <w:r w:rsidR="00952A13" w:rsidRPr="00D12558">
        <w:rPr>
          <w:rFonts w:ascii="Georgia" w:hAnsi="Georgia" w:cs="Arial"/>
          <w:sz w:val="16"/>
          <w:szCs w:val="16"/>
        </w:rPr>
        <w:t>dez</w:t>
      </w:r>
      <w:r w:rsidR="00B01203" w:rsidRPr="00D12558">
        <w:rPr>
          <w:rFonts w:ascii="Georgia" w:hAnsi="Georgia" w:cs="Arial"/>
          <w:sz w:val="16"/>
          <w:szCs w:val="16"/>
        </w:rPr>
        <w:t>embro de 2025</w:t>
      </w:r>
      <w:r w:rsidR="00772473" w:rsidRPr="00D12558">
        <w:rPr>
          <w:rFonts w:ascii="Georgia" w:hAnsi="Georgia" w:cs="Arial"/>
          <w:sz w:val="16"/>
          <w:szCs w:val="16"/>
        </w:rPr>
        <w:t>)</w:t>
      </w:r>
      <w:r w:rsidR="00201458" w:rsidRPr="00D12558">
        <w:rPr>
          <w:rFonts w:ascii="Georgia" w:hAnsi="Georgia"/>
          <w:bCs/>
          <w:sz w:val="16"/>
          <w:szCs w:val="16"/>
        </w:rPr>
        <w:t>.</w:t>
      </w:r>
    </w:p>
    <w:p w14:paraId="5195A29D" w14:textId="7113C800" w:rsidR="00A62598" w:rsidRDefault="00A62598">
      <w:pPr>
        <w:rPr>
          <w:rFonts w:ascii="Georgia" w:hAnsi="Georgia"/>
          <w:b/>
          <w:sz w:val="22"/>
          <w:szCs w:val="22"/>
        </w:rPr>
      </w:pPr>
    </w:p>
    <w:p w14:paraId="34775D29" w14:textId="5F5DAEF2" w:rsidR="009D436D" w:rsidRPr="008952AE" w:rsidRDefault="00C20EF9" w:rsidP="001E6F96">
      <w:pPr>
        <w:pStyle w:val="ListParagraph"/>
        <w:numPr>
          <w:ilvl w:val="0"/>
          <w:numId w:val="12"/>
        </w:numPr>
        <w:ind w:hanging="720"/>
        <w:rPr>
          <w:rFonts w:ascii="Arial" w:hAnsi="Arial" w:cs="Arial"/>
          <w:b/>
          <w:sz w:val="22"/>
          <w:szCs w:val="22"/>
        </w:rPr>
      </w:pPr>
      <w:r w:rsidRPr="008952AE">
        <w:rPr>
          <w:rFonts w:ascii="Arial" w:hAnsi="Arial" w:cs="Arial"/>
          <w:b/>
          <w:sz w:val="22"/>
          <w:szCs w:val="22"/>
        </w:rPr>
        <w:t>Análise de sensibilidade</w:t>
      </w:r>
    </w:p>
    <w:p w14:paraId="623DB4ED" w14:textId="77777777" w:rsidR="00C20EF9" w:rsidRPr="008952AE" w:rsidRDefault="00C20EF9" w:rsidP="00C62881">
      <w:pPr>
        <w:rPr>
          <w:rFonts w:ascii="Georgia" w:hAnsi="Georgia"/>
          <w:b/>
          <w:sz w:val="22"/>
          <w:szCs w:val="22"/>
        </w:rPr>
      </w:pPr>
    </w:p>
    <w:bookmarkEnd w:id="1"/>
    <w:p w14:paraId="4E55BC92" w14:textId="792E1F80" w:rsidR="00B0237D" w:rsidRPr="008952AE" w:rsidRDefault="00FD2151" w:rsidP="00B0237D">
      <w:pPr>
        <w:rPr>
          <w:rFonts w:ascii="Georgia" w:hAnsi="Georgia" w:cs="Georgia"/>
          <w:sz w:val="22"/>
          <w:szCs w:val="22"/>
        </w:rPr>
      </w:pPr>
      <w:r w:rsidRPr="008952AE">
        <w:rPr>
          <w:rFonts w:ascii="Georgia" w:hAnsi="Georgia" w:cs="Georgia"/>
          <w:sz w:val="22"/>
          <w:szCs w:val="22"/>
        </w:rPr>
        <w:t xml:space="preserve">Seguem abaixo </w:t>
      </w:r>
      <w:r w:rsidR="000237D6" w:rsidRPr="008952AE">
        <w:rPr>
          <w:rFonts w:ascii="Georgia" w:hAnsi="Georgia" w:cs="Georgia"/>
          <w:sz w:val="22"/>
          <w:szCs w:val="22"/>
        </w:rPr>
        <w:t xml:space="preserve">os impactos que seriam gerados por mudanças nas variáveis de riscos pertinentes às quais a Companhia está exposta no final do </w:t>
      </w:r>
      <w:r w:rsidR="00797583" w:rsidRPr="008952AE">
        <w:rPr>
          <w:rFonts w:ascii="Georgia" w:hAnsi="Georgia" w:cs="Georgia"/>
          <w:sz w:val="22"/>
          <w:szCs w:val="22"/>
        </w:rPr>
        <w:t>períod</w:t>
      </w:r>
      <w:r w:rsidR="009938AB" w:rsidRPr="008952AE">
        <w:rPr>
          <w:rFonts w:ascii="Georgia" w:hAnsi="Georgia" w:cs="Georgia"/>
          <w:sz w:val="22"/>
          <w:szCs w:val="22"/>
        </w:rPr>
        <w:t>o</w:t>
      </w:r>
      <w:r w:rsidR="000237D6" w:rsidRPr="008952AE">
        <w:rPr>
          <w:rFonts w:ascii="Georgia" w:hAnsi="Georgia" w:cs="Georgia"/>
          <w:sz w:val="22"/>
          <w:szCs w:val="22"/>
        </w:rPr>
        <w:t xml:space="preserve">. A taxa básica de juros, em </w:t>
      </w:r>
      <w:r w:rsidR="00C7012C" w:rsidRPr="008952AE">
        <w:rPr>
          <w:rFonts w:ascii="Georgia" w:hAnsi="Georgia" w:cs="Georgia"/>
          <w:sz w:val="22"/>
          <w:szCs w:val="22"/>
        </w:rPr>
        <w:t>3</w:t>
      </w:r>
      <w:r w:rsidR="00952A13" w:rsidRPr="008952AE">
        <w:rPr>
          <w:rFonts w:ascii="Georgia" w:hAnsi="Georgia" w:cs="Georgia"/>
          <w:sz w:val="22"/>
          <w:szCs w:val="22"/>
        </w:rPr>
        <w:t>1</w:t>
      </w:r>
      <w:r w:rsidR="00C7012C" w:rsidRPr="008952AE">
        <w:rPr>
          <w:rFonts w:ascii="Georgia" w:hAnsi="Georgia" w:cs="Georgia"/>
          <w:sz w:val="22"/>
          <w:szCs w:val="22"/>
        </w:rPr>
        <w:t xml:space="preserve"> de </w:t>
      </w:r>
      <w:r w:rsidR="00772473" w:rsidRPr="008952AE">
        <w:rPr>
          <w:rFonts w:ascii="Georgia" w:hAnsi="Georgia" w:cs="Georgia"/>
          <w:sz w:val="22"/>
          <w:szCs w:val="22"/>
        </w:rPr>
        <w:t>març</w:t>
      </w:r>
      <w:r w:rsidR="00DE312B" w:rsidRPr="008952AE">
        <w:rPr>
          <w:rFonts w:ascii="Georgia" w:hAnsi="Georgia" w:cs="Georgia"/>
          <w:sz w:val="22"/>
          <w:szCs w:val="22"/>
        </w:rPr>
        <w:t>o</w:t>
      </w:r>
      <w:r w:rsidR="000237D6" w:rsidRPr="008952AE">
        <w:rPr>
          <w:rFonts w:ascii="Georgia" w:hAnsi="Georgia" w:cs="Georgia"/>
          <w:sz w:val="22"/>
          <w:szCs w:val="22"/>
        </w:rPr>
        <w:t xml:space="preserve"> de 202</w:t>
      </w:r>
      <w:r w:rsidR="00772473" w:rsidRPr="008952AE">
        <w:rPr>
          <w:rFonts w:ascii="Georgia" w:hAnsi="Georgia" w:cs="Georgia"/>
          <w:sz w:val="22"/>
          <w:szCs w:val="22"/>
        </w:rPr>
        <w:t>6</w:t>
      </w:r>
      <w:r w:rsidR="000D7EE9" w:rsidRPr="008952AE">
        <w:rPr>
          <w:rFonts w:ascii="Georgia" w:hAnsi="Georgia" w:cs="Georgia"/>
          <w:sz w:val="22"/>
          <w:szCs w:val="22"/>
        </w:rPr>
        <w:t>,</w:t>
      </w:r>
      <w:r w:rsidR="000237D6" w:rsidRPr="008952AE">
        <w:rPr>
          <w:rFonts w:ascii="Georgia" w:hAnsi="Georgia" w:cs="Georgia"/>
          <w:sz w:val="22"/>
          <w:szCs w:val="22"/>
        </w:rPr>
        <w:t xml:space="preserve"> era de </w:t>
      </w:r>
      <w:r w:rsidR="007436D4" w:rsidRPr="008952AE">
        <w:rPr>
          <w:rFonts w:ascii="Georgia" w:hAnsi="Georgia" w:cs="Georgia"/>
          <w:sz w:val="22"/>
          <w:szCs w:val="22"/>
        </w:rPr>
        <w:t>1</w:t>
      </w:r>
      <w:r w:rsidR="008558F3" w:rsidRPr="008952AE">
        <w:rPr>
          <w:rFonts w:ascii="Georgia" w:hAnsi="Georgia" w:cs="Georgia"/>
          <w:sz w:val="22"/>
          <w:szCs w:val="22"/>
        </w:rPr>
        <w:t>4</w:t>
      </w:r>
      <w:r w:rsidR="007436D4" w:rsidRPr="008952AE">
        <w:rPr>
          <w:rFonts w:ascii="Georgia" w:hAnsi="Georgia" w:cs="Georgia"/>
          <w:sz w:val="22"/>
          <w:szCs w:val="22"/>
        </w:rPr>
        <w:t>,</w:t>
      </w:r>
      <w:r w:rsidR="00E52D6F" w:rsidRPr="008952AE">
        <w:rPr>
          <w:rFonts w:ascii="Georgia" w:hAnsi="Georgia" w:cs="Georgia"/>
          <w:sz w:val="22"/>
          <w:szCs w:val="22"/>
        </w:rPr>
        <w:t>75</w:t>
      </w:r>
      <w:r w:rsidR="007A5816" w:rsidRPr="008952AE">
        <w:rPr>
          <w:rFonts w:ascii="Georgia" w:hAnsi="Georgia" w:cs="Georgia"/>
          <w:sz w:val="22"/>
          <w:szCs w:val="22"/>
        </w:rPr>
        <w:t>%</w:t>
      </w:r>
      <w:r w:rsidR="00B003A0" w:rsidRPr="008952AE">
        <w:rPr>
          <w:rFonts w:ascii="Georgia" w:hAnsi="Georgia" w:cs="Georgia"/>
          <w:sz w:val="22"/>
          <w:szCs w:val="22"/>
        </w:rPr>
        <w:t xml:space="preserve"> a.a</w:t>
      </w:r>
      <w:r w:rsidR="000237D6" w:rsidRPr="008952AE">
        <w:rPr>
          <w:rFonts w:ascii="Georgia" w:hAnsi="Georgia" w:cs="Georgia"/>
          <w:sz w:val="22"/>
          <w:szCs w:val="22"/>
        </w:rPr>
        <w:t xml:space="preserve">. </w:t>
      </w:r>
      <w:r w:rsidR="000237D6" w:rsidRPr="008952AE">
        <w:rPr>
          <w:rFonts w:ascii="Georgia" w:hAnsi="Georgia" w:cs="Arial"/>
          <w:sz w:val="22"/>
          <w:szCs w:val="22"/>
        </w:rPr>
        <w:t>Pela alta correlação do CDI com a taxa básica de juros, para efeitos dessa análise de sensibilidade, o mesmo foi considerado como 100% dessa taxa.</w:t>
      </w:r>
      <w:r w:rsidR="000237D6" w:rsidRPr="008952AE">
        <w:rPr>
          <w:rFonts w:ascii="Georgia" w:hAnsi="Georgia" w:cs="Georgia"/>
          <w:sz w:val="22"/>
          <w:szCs w:val="22"/>
        </w:rPr>
        <w:t xml:space="preserve"> </w:t>
      </w:r>
      <w:r w:rsidR="00B0237D" w:rsidRPr="008952AE">
        <w:rPr>
          <w:rFonts w:ascii="Georgia" w:hAnsi="Georgia" w:cs="Georgia"/>
          <w:sz w:val="22"/>
          <w:szCs w:val="22"/>
        </w:rPr>
        <w:t xml:space="preserve">Em relação à taxa atual do IPCA, </w:t>
      </w:r>
      <w:r w:rsidR="0028579B" w:rsidRPr="008952AE">
        <w:rPr>
          <w:rFonts w:ascii="Georgia" w:hAnsi="Georgia" w:cs="Georgia"/>
          <w:sz w:val="22"/>
          <w:szCs w:val="22"/>
        </w:rPr>
        <w:t xml:space="preserve">foi utilizado </w:t>
      </w:r>
      <w:r w:rsidR="00952A13" w:rsidRPr="008952AE">
        <w:rPr>
          <w:rFonts w:ascii="Georgia" w:hAnsi="Georgia" w:cs="Georgia"/>
          <w:sz w:val="22"/>
          <w:szCs w:val="22"/>
        </w:rPr>
        <w:t xml:space="preserve">o IPCA acumulado de </w:t>
      </w:r>
      <w:r w:rsidR="00B0237D" w:rsidRPr="008952AE">
        <w:rPr>
          <w:rFonts w:ascii="Georgia" w:hAnsi="Georgia" w:cs="Georgia"/>
          <w:sz w:val="22"/>
          <w:szCs w:val="22"/>
        </w:rPr>
        <w:t>12 meses findos em 3</w:t>
      </w:r>
      <w:r w:rsidR="00952A13" w:rsidRPr="008952AE">
        <w:rPr>
          <w:rFonts w:ascii="Georgia" w:hAnsi="Georgia" w:cs="Georgia"/>
          <w:sz w:val="22"/>
          <w:szCs w:val="22"/>
        </w:rPr>
        <w:t>1</w:t>
      </w:r>
      <w:r w:rsidR="00B0237D" w:rsidRPr="008952AE">
        <w:rPr>
          <w:rFonts w:ascii="Georgia" w:hAnsi="Georgia" w:cs="Georgia"/>
          <w:sz w:val="22"/>
          <w:szCs w:val="22"/>
        </w:rPr>
        <w:t xml:space="preserve"> de </w:t>
      </w:r>
      <w:r w:rsidR="00772473" w:rsidRPr="008952AE">
        <w:rPr>
          <w:rFonts w:ascii="Georgia" w:hAnsi="Georgia" w:cs="Georgia"/>
          <w:sz w:val="22"/>
          <w:szCs w:val="22"/>
        </w:rPr>
        <w:t>març</w:t>
      </w:r>
      <w:r w:rsidR="00B0237D" w:rsidRPr="008952AE">
        <w:rPr>
          <w:rFonts w:ascii="Georgia" w:hAnsi="Georgia" w:cs="Georgia"/>
          <w:sz w:val="22"/>
          <w:szCs w:val="22"/>
        </w:rPr>
        <w:t>o de 202</w:t>
      </w:r>
      <w:r w:rsidR="00772473" w:rsidRPr="008952AE">
        <w:rPr>
          <w:rFonts w:ascii="Georgia" w:hAnsi="Georgia" w:cs="Georgia"/>
          <w:sz w:val="22"/>
          <w:szCs w:val="22"/>
        </w:rPr>
        <w:t>6</w:t>
      </w:r>
      <w:r w:rsidR="00B0237D" w:rsidRPr="008952AE">
        <w:rPr>
          <w:rFonts w:ascii="Georgia" w:hAnsi="Georgia" w:cs="Georgia"/>
          <w:sz w:val="22"/>
          <w:szCs w:val="22"/>
        </w:rPr>
        <w:t xml:space="preserve">, de </w:t>
      </w:r>
      <w:r w:rsidR="00345DF5" w:rsidRPr="008952AE">
        <w:rPr>
          <w:rFonts w:ascii="Georgia" w:hAnsi="Georgia" w:cs="Georgia"/>
          <w:sz w:val="22"/>
          <w:szCs w:val="22"/>
        </w:rPr>
        <w:t>4</w:t>
      </w:r>
      <w:r w:rsidR="00B0237D" w:rsidRPr="008952AE">
        <w:rPr>
          <w:rFonts w:ascii="Georgia" w:hAnsi="Georgia" w:cs="Georgia"/>
          <w:sz w:val="22"/>
          <w:szCs w:val="22"/>
        </w:rPr>
        <w:t>,</w:t>
      </w:r>
      <w:r w:rsidR="00E52D6F" w:rsidRPr="008952AE">
        <w:rPr>
          <w:rFonts w:ascii="Georgia" w:hAnsi="Georgia" w:cs="Georgia"/>
          <w:sz w:val="22"/>
          <w:szCs w:val="22"/>
        </w:rPr>
        <w:t>14</w:t>
      </w:r>
      <w:r w:rsidR="00B0237D" w:rsidRPr="008952AE">
        <w:rPr>
          <w:rFonts w:ascii="Georgia" w:hAnsi="Georgia" w:cs="Georgia"/>
          <w:sz w:val="22"/>
          <w:szCs w:val="22"/>
        </w:rPr>
        <w:t xml:space="preserve">% </w:t>
      </w:r>
      <w:r w:rsidR="00F87A1F">
        <w:rPr>
          <w:rFonts w:ascii="Georgia" w:hAnsi="Georgia" w:cs="Georgia"/>
          <w:sz w:val="22"/>
          <w:szCs w:val="22"/>
        </w:rPr>
        <w:t>a.a</w:t>
      </w:r>
      <w:r w:rsidR="00B0237D" w:rsidRPr="008952AE">
        <w:rPr>
          <w:rFonts w:ascii="Georgia" w:hAnsi="Georgia" w:cs="Georgia"/>
          <w:sz w:val="22"/>
          <w:szCs w:val="22"/>
        </w:rPr>
        <w:t>.</w:t>
      </w:r>
    </w:p>
    <w:p w14:paraId="36D87AE6" w14:textId="715FBA2A" w:rsidR="000237D6" w:rsidRPr="008952AE" w:rsidRDefault="000237D6" w:rsidP="000237D6">
      <w:pPr>
        <w:rPr>
          <w:rFonts w:ascii="Georgia" w:hAnsi="Georgia" w:cs="Georgia"/>
          <w:sz w:val="22"/>
          <w:szCs w:val="22"/>
        </w:rPr>
      </w:pPr>
    </w:p>
    <w:p w14:paraId="66D77A4E" w14:textId="57CA7A95" w:rsidR="00F64FDC" w:rsidRPr="008952AE" w:rsidRDefault="000237D6">
      <w:pPr>
        <w:rPr>
          <w:rFonts w:ascii="Georgia" w:hAnsi="Georgia" w:cs="Georgia"/>
          <w:sz w:val="22"/>
          <w:szCs w:val="22"/>
        </w:rPr>
      </w:pPr>
      <w:r w:rsidRPr="008952AE">
        <w:rPr>
          <w:rFonts w:ascii="Georgia" w:hAnsi="Georgia" w:cs="Georgia"/>
          <w:sz w:val="22"/>
          <w:szCs w:val="22"/>
        </w:rPr>
        <w:t xml:space="preserve">A Companhia fez uma análise de sensibilidade dos efeitos nos seus resultados </w:t>
      </w:r>
      <w:r w:rsidR="00381D57" w:rsidRPr="008952AE">
        <w:rPr>
          <w:rFonts w:ascii="Georgia" w:hAnsi="Georgia" w:cs="Georgia"/>
          <w:sz w:val="22"/>
          <w:szCs w:val="22"/>
        </w:rPr>
        <w:t>para os</w:t>
      </w:r>
      <w:r w:rsidRPr="008952AE">
        <w:rPr>
          <w:rFonts w:ascii="Georgia" w:hAnsi="Georgia" w:cs="Georgia"/>
          <w:sz w:val="22"/>
          <w:szCs w:val="22"/>
        </w:rPr>
        <w:t xml:space="preserve"> próximos 12 meses, dos investimentos indexados ao CDI e ao IPCA, advindos de uma variação de 25% e 50% da variação esperada dos riscos pertinentes aos quais a Companhia está exposta.</w:t>
      </w:r>
    </w:p>
    <w:p w14:paraId="24298DAB" w14:textId="77777777" w:rsidR="0073199D" w:rsidRPr="008952AE" w:rsidRDefault="0073199D">
      <w:pPr>
        <w:rPr>
          <w:rStyle w:val="Strong"/>
          <w:rFonts w:ascii="Georgia" w:hAnsi="Georgia" w:cs="Arial"/>
        </w:rPr>
      </w:pPr>
    </w:p>
    <w:tbl>
      <w:tblPr>
        <w:tblW w:w="5000" w:type="pct"/>
        <w:tblLayout w:type="fixed"/>
        <w:tblCellMar>
          <w:left w:w="70" w:type="dxa"/>
          <w:right w:w="70" w:type="dxa"/>
        </w:tblCellMar>
        <w:tblLook w:val="04A0" w:firstRow="1" w:lastRow="0" w:firstColumn="1" w:lastColumn="0" w:noHBand="0" w:noVBand="1"/>
      </w:tblPr>
      <w:tblGrid>
        <w:gridCol w:w="2778"/>
        <w:gridCol w:w="769"/>
        <w:gridCol w:w="445"/>
        <w:gridCol w:w="1009"/>
        <w:gridCol w:w="205"/>
        <w:gridCol w:w="1315"/>
        <w:gridCol w:w="466"/>
        <w:gridCol w:w="920"/>
        <w:gridCol w:w="205"/>
        <w:gridCol w:w="1125"/>
      </w:tblGrid>
      <w:tr w:rsidR="00AE7685" w:rsidRPr="008952AE" w14:paraId="4B9F6C0E" w14:textId="77777777" w:rsidTr="00011E50">
        <w:trPr>
          <w:trHeight w:val="198"/>
        </w:trPr>
        <w:tc>
          <w:tcPr>
            <w:tcW w:w="1503" w:type="pct"/>
            <w:tcBorders>
              <w:top w:val="nil"/>
              <w:left w:val="nil"/>
              <w:bottom w:val="nil"/>
              <w:right w:val="nil"/>
            </w:tcBorders>
            <w:shd w:val="clear" w:color="000000" w:fill="FFFFFF"/>
            <w:vAlign w:val="bottom"/>
            <w:hideMark/>
          </w:tcPr>
          <w:p w14:paraId="4F941E0F" w14:textId="77777777" w:rsidR="00AE7685" w:rsidRPr="008952AE" w:rsidRDefault="00AE7685" w:rsidP="00AE7685">
            <w:pPr>
              <w:rPr>
                <w:rFonts w:ascii="Arial" w:hAnsi="Arial" w:cs="Arial"/>
                <w:color w:val="000000"/>
                <w:sz w:val="16"/>
                <w:szCs w:val="16"/>
              </w:rPr>
            </w:pPr>
            <w:r w:rsidRPr="008952AE">
              <w:rPr>
                <w:rFonts w:ascii="Arial" w:hAnsi="Arial" w:cs="Arial"/>
                <w:color w:val="000000"/>
                <w:sz w:val="16"/>
                <w:szCs w:val="16"/>
              </w:rPr>
              <w:t> </w:t>
            </w:r>
          </w:p>
        </w:tc>
        <w:tc>
          <w:tcPr>
            <w:tcW w:w="416" w:type="pct"/>
            <w:tcBorders>
              <w:top w:val="nil"/>
              <w:left w:val="nil"/>
              <w:bottom w:val="single" w:sz="8" w:space="0" w:color="auto"/>
              <w:right w:val="nil"/>
            </w:tcBorders>
            <w:shd w:val="clear" w:color="000000" w:fill="FFFFFF"/>
            <w:vAlign w:val="bottom"/>
            <w:hideMark/>
          </w:tcPr>
          <w:p w14:paraId="0051F45A" w14:textId="77777777" w:rsidR="00AE7685" w:rsidRPr="008952AE" w:rsidRDefault="00AE7685" w:rsidP="00AE7685">
            <w:pPr>
              <w:jc w:val="right"/>
              <w:rPr>
                <w:rFonts w:ascii="Arial" w:hAnsi="Arial" w:cs="Arial"/>
                <w:b/>
                <w:bCs/>
                <w:color w:val="000000"/>
                <w:sz w:val="16"/>
                <w:szCs w:val="16"/>
              </w:rPr>
            </w:pPr>
            <w:r w:rsidRPr="008952AE">
              <w:rPr>
                <w:rFonts w:ascii="Arial" w:hAnsi="Arial" w:cs="Arial"/>
                <w:b/>
                <w:bCs/>
                <w:color w:val="000000"/>
                <w:sz w:val="16"/>
                <w:szCs w:val="16"/>
              </w:rPr>
              <w:t xml:space="preserve">Saldo contábil </w:t>
            </w:r>
          </w:p>
        </w:tc>
        <w:tc>
          <w:tcPr>
            <w:tcW w:w="241" w:type="pct"/>
            <w:tcBorders>
              <w:top w:val="nil"/>
              <w:left w:val="nil"/>
              <w:bottom w:val="nil"/>
              <w:right w:val="nil"/>
            </w:tcBorders>
            <w:shd w:val="clear" w:color="000000" w:fill="FFFFFF"/>
            <w:vAlign w:val="bottom"/>
            <w:hideMark/>
          </w:tcPr>
          <w:p w14:paraId="6317DE6F" w14:textId="77777777" w:rsidR="00AE7685" w:rsidRPr="008952AE" w:rsidRDefault="00AE7685" w:rsidP="00AE7685">
            <w:pPr>
              <w:jc w:val="right"/>
              <w:rPr>
                <w:rFonts w:ascii="Arial" w:hAnsi="Arial" w:cs="Arial"/>
                <w:b/>
                <w:bCs/>
                <w:color w:val="000000"/>
                <w:sz w:val="16"/>
                <w:szCs w:val="16"/>
              </w:rPr>
            </w:pPr>
            <w:r w:rsidRPr="008952AE">
              <w:rPr>
                <w:rFonts w:ascii="Arial" w:hAnsi="Arial" w:cs="Arial"/>
                <w:b/>
                <w:bCs/>
                <w:color w:val="000000"/>
                <w:sz w:val="16"/>
                <w:szCs w:val="16"/>
              </w:rPr>
              <w:t> </w:t>
            </w:r>
          </w:p>
        </w:tc>
        <w:tc>
          <w:tcPr>
            <w:tcW w:w="546" w:type="pct"/>
            <w:tcBorders>
              <w:top w:val="nil"/>
              <w:left w:val="nil"/>
              <w:bottom w:val="single" w:sz="8" w:space="0" w:color="auto"/>
              <w:right w:val="nil"/>
            </w:tcBorders>
            <w:shd w:val="clear" w:color="000000" w:fill="FFFFFF"/>
            <w:vAlign w:val="bottom"/>
            <w:hideMark/>
          </w:tcPr>
          <w:p w14:paraId="25BD3BF1" w14:textId="77777777" w:rsidR="00AE7685" w:rsidRPr="008952AE" w:rsidRDefault="00AE7685" w:rsidP="00AE7685">
            <w:pPr>
              <w:jc w:val="right"/>
              <w:rPr>
                <w:rFonts w:ascii="Arial" w:hAnsi="Arial" w:cs="Arial"/>
                <w:b/>
                <w:bCs/>
                <w:color w:val="000000"/>
                <w:sz w:val="16"/>
                <w:szCs w:val="16"/>
              </w:rPr>
            </w:pPr>
            <w:r w:rsidRPr="008952AE">
              <w:rPr>
                <w:rFonts w:ascii="Arial" w:hAnsi="Arial" w:cs="Arial"/>
                <w:b/>
                <w:bCs/>
                <w:color w:val="000000"/>
                <w:sz w:val="16"/>
                <w:szCs w:val="16"/>
              </w:rPr>
              <w:t>Nocional</w:t>
            </w:r>
          </w:p>
        </w:tc>
        <w:tc>
          <w:tcPr>
            <w:tcW w:w="111" w:type="pct"/>
            <w:tcBorders>
              <w:top w:val="nil"/>
              <w:left w:val="nil"/>
              <w:bottom w:val="nil"/>
              <w:right w:val="nil"/>
            </w:tcBorders>
            <w:shd w:val="clear" w:color="000000" w:fill="FFFFFF"/>
            <w:vAlign w:val="bottom"/>
            <w:hideMark/>
          </w:tcPr>
          <w:p w14:paraId="67B158D3" w14:textId="77777777" w:rsidR="00AE7685" w:rsidRPr="008952AE" w:rsidRDefault="00AE7685" w:rsidP="00AE7685">
            <w:pPr>
              <w:jc w:val="right"/>
              <w:rPr>
                <w:rFonts w:ascii="Arial" w:hAnsi="Arial" w:cs="Arial"/>
                <w:b/>
                <w:bCs/>
                <w:color w:val="000000"/>
                <w:sz w:val="16"/>
                <w:szCs w:val="16"/>
              </w:rPr>
            </w:pPr>
            <w:r w:rsidRPr="008952AE">
              <w:rPr>
                <w:rFonts w:ascii="Arial" w:hAnsi="Arial" w:cs="Arial"/>
                <w:b/>
                <w:bCs/>
                <w:color w:val="000000"/>
                <w:sz w:val="16"/>
                <w:szCs w:val="16"/>
              </w:rPr>
              <w:t> </w:t>
            </w:r>
          </w:p>
        </w:tc>
        <w:tc>
          <w:tcPr>
            <w:tcW w:w="712" w:type="pct"/>
            <w:tcBorders>
              <w:top w:val="nil"/>
              <w:left w:val="nil"/>
              <w:bottom w:val="single" w:sz="8" w:space="0" w:color="auto"/>
              <w:right w:val="nil"/>
            </w:tcBorders>
            <w:shd w:val="clear" w:color="000000" w:fill="FFFFFF"/>
            <w:vAlign w:val="bottom"/>
            <w:hideMark/>
          </w:tcPr>
          <w:p w14:paraId="19A99369" w14:textId="77777777" w:rsidR="00AE7685" w:rsidRPr="008952AE" w:rsidRDefault="00AE7685" w:rsidP="00AE7685">
            <w:pPr>
              <w:jc w:val="right"/>
              <w:rPr>
                <w:rFonts w:ascii="Arial" w:hAnsi="Arial" w:cs="Arial"/>
                <w:b/>
                <w:bCs/>
                <w:color w:val="000000"/>
                <w:sz w:val="16"/>
                <w:szCs w:val="16"/>
              </w:rPr>
            </w:pPr>
            <w:r w:rsidRPr="008952AE">
              <w:rPr>
                <w:rFonts w:ascii="Arial" w:hAnsi="Arial" w:cs="Arial"/>
                <w:b/>
                <w:bCs/>
                <w:color w:val="000000"/>
                <w:sz w:val="16"/>
                <w:szCs w:val="16"/>
              </w:rPr>
              <w:t>Média ponderada do % dos indicadores da carteira atual</w:t>
            </w:r>
          </w:p>
        </w:tc>
        <w:tc>
          <w:tcPr>
            <w:tcW w:w="252" w:type="pct"/>
            <w:tcBorders>
              <w:top w:val="nil"/>
              <w:left w:val="nil"/>
              <w:bottom w:val="nil"/>
              <w:right w:val="nil"/>
            </w:tcBorders>
            <w:shd w:val="clear" w:color="000000" w:fill="FFFFFF"/>
            <w:vAlign w:val="bottom"/>
            <w:hideMark/>
          </w:tcPr>
          <w:p w14:paraId="1988E72F" w14:textId="77777777" w:rsidR="00AE7685" w:rsidRPr="008952AE" w:rsidRDefault="00AE7685" w:rsidP="00AE7685">
            <w:pPr>
              <w:jc w:val="right"/>
              <w:rPr>
                <w:rFonts w:ascii="Arial" w:hAnsi="Arial" w:cs="Arial"/>
                <w:b/>
                <w:bCs/>
                <w:color w:val="000000"/>
                <w:sz w:val="16"/>
                <w:szCs w:val="16"/>
              </w:rPr>
            </w:pPr>
            <w:r w:rsidRPr="008952AE">
              <w:rPr>
                <w:rFonts w:ascii="Arial" w:hAnsi="Arial" w:cs="Arial"/>
                <w:b/>
                <w:bCs/>
                <w:color w:val="000000"/>
                <w:sz w:val="16"/>
                <w:szCs w:val="16"/>
              </w:rPr>
              <w:t> </w:t>
            </w:r>
          </w:p>
        </w:tc>
        <w:tc>
          <w:tcPr>
            <w:tcW w:w="498" w:type="pct"/>
            <w:tcBorders>
              <w:top w:val="nil"/>
              <w:left w:val="nil"/>
              <w:bottom w:val="single" w:sz="8" w:space="0" w:color="auto"/>
              <w:right w:val="nil"/>
            </w:tcBorders>
            <w:shd w:val="clear" w:color="000000" w:fill="FFFFFF"/>
            <w:vAlign w:val="bottom"/>
            <w:hideMark/>
          </w:tcPr>
          <w:p w14:paraId="3419A6DB" w14:textId="77777777" w:rsidR="00AE7685" w:rsidRPr="008952AE" w:rsidRDefault="00AE7685" w:rsidP="00AE7685">
            <w:pPr>
              <w:jc w:val="right"/>
              <w:rPr>
                <w:rFonts w:ascii="Arial" w:hAnsi="Arial" w:cs="Arial"/>
                <w:b/>
                <w:bCs/>
                <w:color w:val="000000"/>
                <w:sz w:val="16"/>
                <w:szCs w:val="16"/>
              </w:rPr>
            </w:pPr>
            <w:r w:rsidRPr="008952AE">
              <w:rPr>
                <w:rFonts w:ascii="Arial" w:hAnsi="Arial" w:cs="Arial"/>
                <w:b/>
                <w:bCs/>
                <w:color w:val="000000"/>
                <w:sz w:val="16"/>
                <w:szCs w:val="16"/>
              </w:rPr>
              <w:t>Taxa / cotação atual</w:t>
            </w:r>
          </w:p>
        </w:tc>
        <w:tc>
          <w:tcPr>
            <w:tcW w:w="111" w:type="pct"/>
            <w:tcBorders>
              <w:top w:val="nil"/>
              <w:left w:val="nil"/>
              <w:bottom w:val="nil"/>
              <w:right w:val="nil"/>
            </w:tcBorders>
            <w:shd w:val="clear" w:color="000000" w:fill="FFFFFF"/>
            <w:vAlign w:val="bottom"/>
            <w:hideMark/>
          </w:tcPr>
          <w:p w14:paraId="5722DC8D" w14:textId="77777777" w:rsidR="00AE7685" w:rsidRPr="008952AE" w:rsidRDefault="00AE7685" w:rsidP="00AE7685">
            <w:pPr>
              <w:jc w:val="right"/>
              <w:rPr>
                <w:rFonts w:ascii="Arial" w:hAnsi="Arial" w:cs="Arial"/>
                <w:b/>
                <w:bCs/>
                <w:color w:val="000000"/>
                <w:sz w:val="16"/>
                <w:szCs w:val="16"/>
              </w:rPr>
            </w:pPr>
            <w:r w:rsidRPr="008952AE">
              <w:rPr>
                <w:rFonts w:ascii="Arial" w:hAnsi="Arial" w:cs="Arial"/>
                <w:b/>
                <w:bCs/>
                <w:color w:val="000000"/>
                <w:sz w:val="16"/>
                <w:szCs w:val="16"/>
              </w:rPr>
              <w:t> </w:t>
            </w:r>
          </w:p>
        </w:tc>
        <w:tc>
          <w:tcPr>
            <w:tcW w:w="609" w:type="pct"/>
            <w:tcBorders>
              <w:top w:val="nil"/>
              <w:left w:val="nil"/>
              <w:bottom w:val="single" w:sz="8" w:space="0" w:color="auto"/>
              <w:right w:val="nil"/>
            </w:tcBorders>
            <w:shd w:val="clear" w:color="000000" w:fill="FFFFFF"/>
            <w:vAlign w:val="bottom"/>
            <w:hideMark/>
          </w:tcPr>
          <w:p w14:paraId="6F73E184" w14:textId="77777777" w:rsidR="00AE7685" w:rsidRPr="008952AE" w:rsidRDefault="00AE7685" w:rsidP="00AE7685">
            <w:pPr>
              <w:jc w:val="right"/>
              <w:rPr>
                <w:rFonts w:ascii="Arial" w:hAnsi="Arial" w:cs="Arial"/>
                <w:b/>
                <w:bCs/>
                <w:color w:val="000000"/>
                <w:sz w:val="16"/>
                <w:szCs w:val="16"/>
              </w:rPr>
            </w:pPr>
            <w:r w:rsidRPr="008952AE">
              <w:rPr>
                <w:rFonts w:ascii="Arial" w:hAnsi="Arial" w:cs="Arial"/>
                <w:b/>
                <w:bCs/>
                <w:color w:val="000000"/>
                <w:sz w:val="16"/>
                <w:szCs w:val="16"/>
              </w:rPr>
              <w:t>Taxa/ cotação esperada</w:t>
            </w:r>
          </w:p>
        </w:tc>
      </w:tr>
      <w:tr w:rsidR="00AE7685" w:rsidRPr="008952AE" w14:paraId="59390F95" w14:textId="77777777" w:rsidTr="00011E50">
        <w:trPr>
          <w:trHeight w:val="198"/>
        </w:trPr>
        <w:tc>
          <w:tcPr>
            <w:tcW w:w="1503" w:type="pct"/>
            <w:tcBorders>
              <w:top w:val="nil"/>
              <w:left w:val="nil"/>
              <w:bottom w:val="nil"/>
              <w:right w:val="nil"/>
            </w:tcBorders>
            <w:shd w:val="clear" w:color="000000" w:fill="FFFFFF"/>
            <w:noWrap/>
            <w:vAlign w:val="bottom"/>
            <w:hideMark/>
          </w:tcPr>
          <w:p w14:paraId="3E012C87" w14:textId="77777777" w:rsidR="00AE7685" w:rsidRPr="008952AE" w:rsidRDefault="00AE7685" w:rsidP="00AE7685">
            <w:pPr>
              <w:rPr>
                <w:rFonts w:ascii="Arial" w:hAnsi="Arial" w:cs="Arial"/>
                <w:b/>
                <w:bCs/>
                <w:color w:val="000000"/>
                <w:sz w:val="16"/>
                <w:szCs w:val="16"/>
              </w:rPr>
            </w:pPr>
            <w:r w:rsidRPr="008952AE">
              <w:rPr>
                <w:rFonts w:ascii="Arial" w:hAnsi="Arial" w:cs="Arial"/>
                <w:b/>
                <w:bCs/>
                <w:color w:val="000000"/>
                <w:sz w:val="16"/>
                <w:szCs w:val="16"/>
              </w:rPr>
              <w:t>Ativo</w:t>
            </w:r>
          </w:p>
        </w:tc>
        <w:tc>
          <w:tcPr>
            <w:tcW w:w="416" w:type="pct"/>
            <w:tcBorders>
              <w:top w:val="nil"/>
              <w:left w:val="nil"/>
              <w:bottom w:val="nil"/>
              <w:right w:val="nil"/>
            </w:tcBorders>
            <w:shd w:val="clear" w:color="000000" w:fill="FFFFFF"/>
            <w:noWrap/>
            <w:vAlign w:val="bottom"/>
            <w:hideMark/>
          </w:tcPr>
          <w:p w14:paraId="4E160FE8" w14:textId="77777777" w:rsidR="00AE7685" w:rsidRPr="008952AE" w:rsidRDefault="00AE7685" w:rsidP="00AE7685">
            <w:pPr>
              <w:rPr>
                <w:rFonts w:ascii="Arial" w:hAnsi="Arial" w:cs="Arial"/>
                <w:color w:val="000000"/>
                <w:sz w:val="16"/>
                <w:szCs w:val="16"/>
              </w:rPr>
            </w:pPr>
            <w:r w:rsidRPr="008952AE">
              <w:rPr>
                <w:rFonts w:ascii="Arial" w:hAnsi="Arial" w:cs="Arial"/>
                <w:color w:val="000000"/>
                <w:sz w:val="16"/>
                <w:szCs w:val="16"/>
              </w:rPr>
              <w:t> </w:t>
            </w:r>
          </w:p>
        </w:tc>
        <w:tc>
          <w:tcPr>
            <w:tcW w:w="241" w:type="pct"/>
            <w:tcBorders>
              <w:top w:val="nil"/>
              <w:left w:val="nil"/>
              <w:bottom w:val="nil"/>
              <w:right w:val="nil"/>
            </w:tcBorders>
            <w:shd w:val="clear" w:color="000000" w:fill="FFFFFF"/>
            <w:noWrap/>
            <w:vAlign w:val="bottom"/>
            <w:hideMark/>
          </w:tcPr>
          <w:p w14:paraId="3F6D2174" w14:textId="77777777" w:rsidR="00AE7685" w:rsidRPr="008952AE" w:rsidRDefault="00AE7685" w:rsidP="00AE7685">
            <w:pPr>
              <w:rPr>
                <w:rFonts w:ascii="Arial" w:hAnsi="Arial" w:cs="Arial"/>
                <w:color w:val="000000"/>
                <w:sz w:val="16"/>
                <w:szCs w:val="16"/>
              </w:rPr>
            </w:pPr>
            <w:r w:rsidRPr="008952AE">
              <w:rPr>
                <w:rFonts w:ascii="Arial" w:hAnsi="Arial" w:cs="Arial"/>
                <w:color w:val="000000"/>
                <w:sz w:val="16"/>
                <w:szCs w:val="16"/>
              </w:rPr>
              <w:t> </w:t>
            </w:r>
          </w:p>
        </w:tc>
        <w:tc>
          <w:tcPr>
            <w:tcW w:w="546" w:type="pct"/>
            <w:tcBorders>
              <w:top w:val="nil"/>
              <w:left w:val="nil"/>
              <w:bottom w:val="nil"/>
              <w:right w:val="nil"/>
            </w:tcBorders>
            <w:shd w:val="clear" w:color="000000" w:fill="FFFFFF"/>
            <w:noWrap/>
            <w:vAlign w:val="bottom"/>
            <w:hideMark/>
          </w:tcPr>
          <w:p w14:paraId="58A947BD" w14:textId="77777777" w:rsidR="00AE7685" w:rsidRPr="008952AE" w:rsidRDefault="00AE7685" w:rsidP="00AE7685">
            <w:pPr>
              <w:rPr>
                <w:rFonts w:ascii="Arial" w:hAnsi="Arial" w:cs="Arial"/>
                <w:color w:val="000000"/>
                <w:sz w:val="16"/>
                <w:szCs w:val="16"/>
              </w:rPr>
            </w:pPr>
            <w:r w:rsidRPr="008952AE">
              <w:rPr>
                <w:rFonts w:ascii="Arial" w:hAnsi="Arial" w:cs="Arial"/>
                <w:color w:val="000000"/>
                <w:sz w:val="16"/>
                <w:szCs w:val="16"/>
              </w:rPr>
              <w:t> </w:t>
            </w:r>
          </w:p>
        </w:tc>
        <w:tc>
          <w:tcPr>
            <w:tcW w:w="111" w:type="pct"/>
            <w:tcBorders>
              <w:top w:val="nil"/>
              <w:left w:val="nil"/>
              <w:bottom w:val="nil"/>
              <w:right w:val="nil"/>
            </w:tcBorders>
            <w:shd w:val="clear" w:color="000000" w:fill="FFFFFF"/>
            <w:noWrap/>
            <w:vAlign w:val="bottom"/>
            <w:hideMark/>
          </w:tcPr>
          <w:p w14:paraId="71320D60" w14:textId="77777777" w:rsidR="00AE7685" w:rsidRPr="008952AE" w:rsidRDefault="00AE7685" w:rsidP="00AE7685">
            <w:pPr>
              <w:rPr>
                <w:rFonts w:ascii="Arial" w:hAnsi="Arial" w:cs="Arial"/>
                <w:color w:val="000000"/>
                <w:sz w:val="16"/>
                <w:szCs w:val="16"/>
              </w:rPr>
            </w:pPr>
            <w:r w:rsidRPr="008952AE">
              <w:rPr>
                <w:rFonts w:ascii="Arial" w:hAnsi="Arial" w:cs="Arial"/>
                <w:color w:val="000000"/>
                <w:sz w:val="16"/>
                <w:szCs w:val="16"/>
              </w:rPr>
              <w:t> </w:t>
            </w:r>
          </w:p>
        </w:tc>
        <w:tc>
          <w:tcPr>
            <w:tcW w:w="712" w:type="pct"/>
            <w:tcBorders>
              <w:top w:val="nil"/>
              <w:left w:val="nil"/>
              <w:bottom w:val="nil"/>
              <w:right w:val="nil"/>
            </w:tcBorders>
            <w:shd w:val="clear" w:color="000000" w:fill="FFFFFF"/>
            <w:noWrap/>
            <w:vAlign w:val="bottom"/>
            <w:hideMark/>
          </w:tcPr>
          <w:p w14:paraId="28381569" w14:textId="77777777" w:rsidR="00AE7685" w:rsidRPr="008952AE" w:rsidRDefault="00AE7685" w:rsidP="00AE7685">
            <w:pPr>
              <w:rPr>
                <w:rFonts w:ascii="Arial" w:hAnsi="Arial" w:cs="Arial"/>
                <w:color w:val="000000"/>
                <w:sz w:val="16"/>
                <w:szCs w:val="16"/>
              </w:rPr>
            </w:pPr>
            <w:r w:rsidRPr="008952AE">
              <w:rPr>
                <w:rFonts w:ascii="Arial" w:hAnsi="Arial" w:cs="Arial"/>
                <w:color w:val="000000"/>
                <w:sz w:val="16"/>
                <w:szCs w:val="16"/>
              </w:rPr>
              <w:t> </w:t>
            </w:r>
          </w:p>
        </w:tc>
        <w:tc>
          <w:tcPr>
            <w:tcW w:w="252" w:type="pct"/>
            <w:tcBorders>
              <w:top w:val="nil"/>
              <w:left w:val="nil"/>
              <w:bottom w:val="nil"/>
              <w:right w:val="nil"/>
            </w:tcBorders>
            <w:shd w:val="clear" w:color="000000" w:fill="FFFFFF"/>
            <w:noWrap/>
            <w:vAlign w:val="bottom"/>
            <w:hideMark/>
          </w:tcPr>
          <w:p w14:paraId="0A9A289A" w14:textId="77777777" w:rsidR="00AE7685" w:rsidRPr="008952AE" w:rsidRDefault="00AE7685" w:rsidP="00AE7685">
            <w:pPr>
              <w:rPr>
                <w:rFonts w:ascii="Arial" w:hAnsi="Arial" w:cs="Arial"/>
                <w:color w:val="000000"/>
                <w:sz w:val="16"/>
                <w:szCs w:val="16"/>
              </w:rPr>
            </w:pPr>
            <w:r w:rsidRPr="008952AE">
              <w:rPr>
                <w:rFonts w:ascii="Arial" w:hAnsi="Arial" w:cs="Arial"/>
                <w:color w:val="000000"/>
                <w:sz w:val="16"/>
                <w:szCs w:val="16"/>
              </w:rPr>
              <w:t> </w:t>
            </w:r>
          </w:p>
        </w:tc>
        <w:tc>
          <w:tcPr>
            <w:tcW w:w="498" w:type="pct"/>
            <w:tcBorders>
              <w:top w:val="nil"/>
              <w:left w:val="nil"/>
              <w:bottom w:val="nil"/>
              <w:right w:val="nil"/>
            </w:tcBorders>
            <w:shd w:val="clear" w:color="000000" w:fill="FFFFFF"/>
            <w:noWrap/>
            <w:vAlign w:val="bottom"/>
            <w:hideMark/>
          </w:tcPr>
          <w:p w14:paraId="57144C0C" w14:textId="77777777" w:rsidR="00AE7685" w:rsidRPr="008952AE" w:rsidRDefault="00AE7685" w:rsidP="00AE7685">
            <w:pPr>
              <w:rPr>
                <w:rFonts w:ascii="Arial" w:hAnsi="Arial" w:cs="Arial"/>
                <w:color w:val="000000"/>
                <w:sz w:val="16"/>
                <w:szCs w:val="16"/>
              </w:rPr>
            </w:pPr>
            <w:r w:rsidRPr="008952AE">
              <w:rPr>
                <w:rFonts w:ascii="Arial" w:hAnsi="Arial" w:cs="Arial"/>
                <w:color w:val="000000"/>
                <w:sz w:val="16"/>
                <w:szCs w:val="16"/>
              </w:rPr>
              <w:t> </w:t>
            </w:r>
          </w:p>
        </w:tc>
        <w:tc>
          <w:tcPr>
            <w:tcW w:w="111" w:type="pct"/>
            <w:tcBorders>
              <w:top w:val="nil"/>
              <w:left w:val="nil"/>
              <w:bottom w:val="nil"/>
              <w:right w:val="nil"/>
            </w:tcBorders>
            <w:shd w:val="clear" w:color="000000" w:fill="FFFFFF"/>
            <w:noWrap/>
            <w:vAlign w:val="bottom"/>
            <w:hideMark/>
          </w:tcPr>
          <w:p w14:paraId="40B659BA" w14:textId="77777777" w:rsidR="00AE7685" w:rsidRPr="008952AE" w:rsidRDefault="00AE7685" w:rsidP="00AE7685">
            <w:pPr>
              <w:rPr>
                <w:rFonts w:ascii="Arial" w:hAnsi="Arial" w:cs="Arial"/>
                <w:color w:val="000000"/>
                <w:sz w:val="16"/>
                <w:szCs w:val="16"/>
              </w:rPr>
            </w:pPr>
            <w:r w:rsidRPr="008952AE">
              <w:rPr>
                <w:rFonts w:ascii="Arial" w:hAnsi="Arial" w:cs="Arial"/>
                <w:color w:val="000000"/>
                <w:sz w:val="16"/>
                <w:szCs w:val="16"/>
              </w:rPr>
              <w:t> </w:t>
            </w:r>
          </w:p>
        </w:tc>
        <w:tc>
          <w:tcPr>
            <w:tcW w:w="609" w:type="pct"/>
            <w:tcBorders>
              <w:top w:val="nil"/>
              <w:left w:val="nil"/>
              <w:bottom w:val="nil"/>
              <w:right w:val="nil"/>
            </w:tcBorders>
            <w:shd w:val="clear" w:color="000000" w:fill="FFFFFF"/>
            <w:noWrap/>
            <w:vAlign w:val="bottom"/>
            <w:hideMark/>
          </w:tcPr>
          <w:p w14:paraId="2E9D0798" w14:textId="77777777" w:rsidR="00AE7685" w:rsidRPr="008952AE" w:rsidRDefault="00AE7685" w:rsidP="00AE7685">
            <w:pPr>
              <w:rPr>
                <w:rFonts w:ascii="Arial" w:hAnsi="Arial" w:cs="Arial"/>
                <w:color w:val="000000"/>
                <w:sz w:val="16"/>
                <w:szCs w:val="16"/>
              </w:rPr>
            </w:pPr>
            <w:r w:rsidRPr="008952AE">
              <w:rPr>
                <w:rFonts w:ascii="Arial" w:hAnsi="Arial" w:cs="Arial"/>
                <w:color w:val="000000"/>
                <w:sz w:val="16"/>
                <w:szCs w:val="16"/>
              </w:rPr>
              <w:t> </w:t>
            </w:r>
          </w:p>
        </w:tc>
      </w:tr>
      <w:tr w:rsidR="00AE7685" w:rsidRPr="008952AE" w14:paraId="6F75DFF4" w14:textId="77777777" w:rsidTr="00011E50">
        <w:trPr>
          <w:trHeight w:val="198"/>
        </w:trPr>
        <w:tc>
          <w:tcPr>
            <w:tcW w:w="1503" w:type="pct"/>
            <w:tcBorders>
              <w:top w:val="nil"/>
              <w:left w:val="nil"/>
              <w:bottom w:val="nil"/>
              <w:right w:val="nil"/>
            </w:tcBorders>
            <w:shd w:val="clear" w:color="000000" w:fill="FFFFFF"/>
            <w:noWrap/>
            <w:vAlign w:val="bottom"/>
            <w:hideMark/>
          </w:tcPr>
          <w:p w14:paraId="7D17BE43" w14:textId="77777777" w:rsidR="00AE7685" w:rsidRPr="008952AE" w:rsidRDefault="00AE7685" w:rsidP="00AE7685">
            <w:pPr>
              <w:rPr>
                <w:rFonts w:ascii="Arial" w:hAnsi="Arial" w:cs="Arial"/>
                <w:b/>
                <w:bCs/>
                <w:color w:val="000000"/>
                <w:sz w:val="16"/>
                <w:szCs w:val="16"/>
              </w:rPr>
            </w:pPr>
            <w:r w:rsidRPr="008952AE">
              <w:rPr>
                <w:rFonts w:ascii="Arial" w:hAnsi="Arial" w:cs="Arial"/>
                <w:b/>
                <w:bCs/>
                <w:color w:val="000000"/>
                <w:sz w:val="16"/>
                <w:szCs w:val="16"/>
              </w:rPr>
              <w:t>Indexador CDI</w:t>
            </w:r>
          </w:p>
        </w:tc>
        <w:tc>
          <w:tcPr>
            <w:tcW w:w="416" w:type="pct"/>
            <w:tcBorders>
              <w:top w:val="nil"/>
              <w:left w:val="nil"/>
              <w:bottom w:val="nil"/>
              <w:right w:val="nil"/>
            </w:tcBorders>
            <w:shd w:val="clear" w:color="000000" w:fill="FFFFFF"/>
            <w:noWrap/>
            <w:vAlign w:val="bottom"/>
            <w:hideMark/>
          </w:tcPr>
          <w:p w14:paraId="12EB0934" w14:textId="77777777" w:rsidR="00AE7685" w:rsidRPr="008952AE" w:rsidRDefault="00AE7685" w:rsidP="00AE7685">
            <w:pPr>
              <w:rPr>
                <w:rFonts w:ascii="Arial" w:hAnsi="Arial" w:cs="Arial"/>
                <w:color w:val="000000"/>
                <w:sz w:val="16"/>
                <w:szCs w:val="16"/>
              </w:rPr>
            </w:pPr>
            <w:r w:rsidRPr="008952AE">
              <w:rPr>
                <w:rFonts w:ascii="Arial" w:hAnsi="Arial" w:cs="Arial"/>
                <w:color w:val="000000"/>
                <w:sz w:val="16"/>
                <w:szCs w:val="16"/>
              </w:rPr>
              <w:t> </w:t>
            </w:r>
          </w:p>
        </w:tc>
        <w:tc>
          <w:tcPr>
            <w:tcW w:w="241" w:type="pct"/>
            <w:tcBorders>
              <w:top w:val="nil"/>
              <w:left w:val="nil"/>
              <w:bottom w:val="nil"/>
              <w:right w:val="nil"/>
            </w:tcBorders>
            <w:shd w:val="clear" w:color="000000" w:fill="FFFFFF"/>
            <w:noWrap/>
            <w:vAlign w:val="bottom"/>
            <w:hideMark/>
          </w:tcPr>
          <w:p w14:paraId="5DCCC2EA" w14:textId="77777777" w:rsidR="00AE7685" w:rsidRPr="008952AE" w:rsidRDefault="00AE7685" w:rsidP="00AE7685">
            <w:pPr>
              <w:rPr>
                <w:rFonts w:ascii="Arial" w:hAnsi="Arial" w:cs="Arial"/>
                <w:color w:val="000000"/>
                <w:sz w:val="16"/>
                <w:szCs w:val="16"/>
              </w:rPr>
            </w:pPr>
            <w:r w:rsidRPr="008952AE">
              <w:rPr>
                <w:rFonts w:ascii="Arial" w:hAnsi="Arial" w:cs="Arial"/>
                <w:color w:val="000000"/>
                <w:sz w:val="16"/>
                <w:szCs w:val="16"/>
              </w:rPr>
              <w:t> </w:t>
            </w:r>
          </w:p>
        </w:tc>
        <w:tc>
          <w:tcPr>
            <w:tcW w:w="546" w:type="pct"/>
            <w:tcBorders>
              <w:top w:val="nil"/>
              <w:left w:val="nil"/>
              <w:bottom w:val="nil"/>
              <w:right w:val="nil"/>
            </w:tcBorders>
            <w:shd w:val="clear" w:color="000000" w:fill="FFFFFF"/>
            <w:noWrap/>
            <w:vAlign w:val="bottom"/>
            <w:hideMark/>
          </w:tcPr>
          <w:p w14:paraId="135E7F99" w14:textId="77777777" w:rsidR="00AE7685" w:rsidRPr="008952AE" w:rsidRDefault="00AE7685" w:rsidP="00AE7685">
            <w:pPr>
              <w:rPr>
                <w:rFonts w:ascii="Arial" w:hAnsi="Arial" w:cs="Arial"/>
                <w:color w:val="000000"/>
                <w:sz w:val="16"/>
                <w:szCs w:val="16"/>
              </w:rPr>
            </w:pPr>
            <w:r w:rsidRPr="008952AE">
              <w:rPr>
                <w:rFonts w:ascii="Arial" w:hAnsi="Arial" w:cs="Arial"/>
                <w:color w:val="000000"/>
                <w:sz w:val="16"/>
                <w:szCs w:val="16"/>
              </w:rPr>
              <w:t> </w:t>
            </w:r>
          </w:p>
        </w:tc>
        <w:tc>
          <w:tcPr>
            <w:tcW w:w="111" w:type="pct"/>
            <w:tcBorders>
              <w:top w:val="nil"/>
              <w:left w:val="nil"/>
              <w:bottom w:val="nil"/>
              <w:right w:val="nil"/>
            </w:tcBorders>
            <w:shd w:val="clear" w:color="000000" w:fill="FFFFFF"/>
            <w:noWrap/>
            <w:vAlign w:val="bottom"/>
            <w:hideMark/>
          </w:tcPr>
          <w:p w14:paraId="2B51DC56" w14:textId="77777777" w:rsidR="00AE7685" w:rsidRPr="008952AE" w:rsidRDefault="00AE7685" w:rsidP="00AE7685">
            <w:pPr>
              <w:rPr>
                <w:rFonts w:ascii="Arial" w:hAnsi="Arial" w:cs="Arial"/>
                <w:color w:val="000000"/>
                <w:sz w:val="16"/>
                <w:szCs w:val="16"/>
              </w:rPr>
            </w:pPr>
            <w:r w:rsidRPr="008952AE">
              <w:rPr>
                <w:rFonts w:ascii="Arial" w:hAnsi="Arial" w:cs="Arial"/>
                <w:color w:val="000000"/>
                <w:sz w:val="16"/>
                <w:szCs w:val="16"/>
              </w:rPr>
              <w:t> </w:t>
            </w:r>
          </w:p>
        </w:tc>
        <w:tc>
          <w:tcPr>
            <w:tcW w:w="712" w:type="pct"/>
            <w:tcBorders>
              <w:top w:val="nil"/>
              <w:left w:val="nil"/>
              <w:bottom w:val="nil"/>
              <w:right w:val="nil"/>
            </w:tcBorders>
            <w:shd w:val="clear" w:color="000000" w:fill="FFFFFF"/>
            <w:noWrap/>
            <w:vAlign w:val="bottom"/>
            <w:hideMark/>
          </w:tcPr>
          <w:p w14:paraId="7E7E9B37" w14:textId="77777777" w:rsidR="00AE7685" w:rsidRPr="008952AE" w:rsidRDefault="00AE7685" w:rsidP="00AE7685">
            <w:pPr>
              <w:rPr>
                <w:rFonts w:ascii="Arial" w:hAnsi="Arial" w:cs="Arial"/>
                <w:color w:val="000000"/>
                <w:sz w:val="16"/>
                <w:szCs w:val="16"/>
              </w:rPr>
            </w:pPr>
            <w:r w:rsidRPr="008952AE">
              <w:rPr>
                <w:rFonts w:ascii="Arial" w:hAnsi="Arial" w:cs="Arial"/>
                <w:color w:val="000000"/>
                <w:sz w:val="16"/>
                <w:szCs w:val="16"/>
              </w:rPr>
              <w:t> </w:t>
            </w:r>
          </w:p>
        </w:tc>
        <w:tc>
          <w:tcPr>
            <w:tcW w:w="252" w:type="pct"/>
            <w:tcBorders>
              <w:top w:val="nil"/>
              <w:left w:val="nil"/>
              <w:bottom w:val="nil"/>
              <w:right w:val="nil"/>
            </w:tcBorders>
            <w:shd w:val="clear" w:color="000000" w:fill="FFFFFF"/>
            <w:noWrap/>
            <w:vAlign w:val="bottom"/>
            <w:hideMark/>
          </w:tcPr>
          <w:p w14:paraId="5A15943A" w14:textId="77777777" w:rsidR="00AE7685" w:rsidRPr="008952AE" w:rsidRDefault="00AE7685" w:rsidP="00AE7685">
            <w:pPr>
              <w:rPr>
                <w:rFonts w:ascii="Arial" w:hAnsi="Arial" w:cs="Arial"/>
                <w:color w:val="000000"/>
                <w:sz w:val="16"/>
                <w:szCs w:val="16"/>
              </w:rPr>
            </w:pPr>
            <w:r w:rsidRPr="008952AE">
              <w:rPr>
                <w:rFonts w:ascii="Arial" w:hAnsi="Arial" w:cs="Arial"/>
                <w:color w:val="000000"/>
                <w:sz w:val="16"/>
                <w:szCs w:val="16"/>
              </w:rPr>
              <w:t> </w:t>
            </w:r>
          </w:p>
        </w:tc>
        <w:tc>
          <w:tcPr>
            <w:tcW w:w="498" w:type="pct"/>
            <w:tcBorders>
              <w:top w:val="nil"/>
              <w:left w:val="nil"/>
              <w:bottom w:val="nil"/>
              <w:right w:val="nil"/>
            </w:tcBorders>
            <w:shd w:val="clear" w:color="000000" w:fill="FFFFFF"/>
            <w:noWrap/>
            <w:vAlign w:val="bottom"/>
            <w:hideMark/>
          </w:tcPr>
          <w:p w14:paraId="08E449AB" w14:textId="77777777" w:rsidR="00AE7685" w:rsidRPr="008952AE" w:rsidRDefault="00AE7685" w:rsidP="00AE7685">
            <w:pPr>
              <w:rPr>
                <w:rFonts w:ascii="Arial" w:hAnsi="Arial" w:cs="Arial"/>
                <w:color w:val="000000"/>
                <w:sz w:val="16"/>
                <w:szCs w:val="16"/>
              </w:rPr>
            </w:pPr>
            <w:r w:rsidRPr="008952AE">
              <w:rPr>
                <w:rFonts w:ascii="Arial" w:hAnsi="Arial" w:cs="Arial"/>
                <w:color w:val="000000"/>
                <w:sz w:val="16"/>
                <w:szCs w:val="16"/>
              </w:rPr>
              <w:t> </w:t>
            </w:r>
          </w:p>
        </w:tc>
        <w:tc>
          <w:tcPr>
            <w:tcW w:w="111" w:type="pct"/>
            <w:tcBorders>
              <w:top w:val="nil"/>
              <w:left w:val="nil"/>
              <w:bottom w:val="nil"/>
              <w:right w:val="nil"/>
            </w:tcBorders>
            <w:shd w:val="clear" w:color="000000" w:fill="FFFFFF"/>
            <w:noWrap/>
            <w:vAlign w:val="bottom"/>
            <w:hideMark/>
          </w:tcPr>
          <w:p w14:paraId="38EADB5F" w14:textId="77777777" w:rsidR="00AE7685" w:rsidRPr="008952AE" w:rsidRDefault="00AE7685" w:rsidP="00AE7685">
            <w:pPr>
              <w:rPr>
                <w:rFonts w:ascii="Arial" w:hAnsi="Arial" w:cs="Arial"/>
                <w:color w:val="000000"/>
                <w:sz w:val="16"/>
                <w:szCs w:val="16"/>
              </w:rPr>
            </w:pPr>
            <w:r w:rsidRPr="008952AE">
              <w:rPr>
                <w:rFonts w:ascii="Arial" w:hAnsi="Arial" w:cs="Arial"/>
                <w:color w:val="000000"/>
                <w:sz w:val="16"/>
                <w:szCs w:val="16"/>
              </w:rPr>
              <w:t> </w:t>
            </w:r>
          </w:p>
        </w:tc>
        <w:tc>
          <w:tcPr>
            <w:tcW w:w="609" w:type="pct"/>
            <w:tcBorders>
              <w:top w:val="nil"/>
              <w:left w:val="nil"/>
              <w:bottom w:val="nil"/>
              <w:right w:val="nil"/>
            </w:tcBorders>
            <w:shd w:val="clear" w:color="000000" w:fill="FFFFFF"/>
            <w:noWrap/>
            <w:vAlign w:val="bottom"/>
            <w:hideMark/>
          </w:tcPr>
          <w:p w14:paraId="24EE9279" w14:textId="77777777" w:rsidR="00AE7685" w:rsidRPr="008952AE" w:rsidRDefault="00AE7685" w:rsidP="00AE7685">
            <w:pPr>
              <w:rPr>
                <w:rFonts w:ascii="Arial" w:hAnsi="Arial" w:cs="Arial"/>
                <w:color w:val="000000"/>
                <w:sz w:val="16"/>
                <w:szCs w:val="16"/>
              </w:rPr>
            </w:pPr>
            <w:r w:rsidRPr="008952AE">
              <w:rPr>
                <w:rFonts w:ascii="Arial" w:hAnsi="Arial" w:cs="Arial"/>
                <w:color w:val="000000"/>
                <w:sz w:val="16"/>
                <w:szCs w:val="16"/>
              </w:rPr>
              <w:t> </w:t>
            </w:r>
          </w:p>
        </w:tc>
      </w:tr>
      <w:tr w:rsidR="00AE7685" w:rsidRPr="008952AE" w14:paraId="403B3117" w14:textId="77777777" w:rsidTr="00011E50">
        <w:trPr>
          <w:trHeight w:val="198"/>
        </w:trPr>
        <w:tc>
          <w:tcPr>
            <w:tcW w:w="1503" w:type="pct"/>
            <w:tcBorders>
              <w:top w:val="nil"/>
              <w:left w:val="nil"/>
              <w:bottom w:val="nil"/>
              <w:right w:val="nil"/>
            </w:tcBorders>
            <w:shd w:val="clear" w:color="000000" w:fill="FFFFFF"/>
            <w:noWrap/>
            <w:vAlign w:val="bottom"/>
            <w:hideMark/>
          </w:tcPr>
          <w:p w14:paraId="181D9618" w14:textId="77777777" w:rsidR="00AE7685" w:rsidRPr="008952AE" w:rsidRDefault="00AE7685" w:rsidP="00AE7685">
            <w:pPr>
              <w:rPr>
                <w:rFonts w:ascii="Arial" w:hAnsi="Arial" w:cs="Arial"/>
                <w:color w:val="000000"/>
                <w:sz w:val="16"/>
                <w:szCs w:val="16"/>
              </w:rPr>
            </w:pPr>
            <w:r w:rsidRPr="008952AE">
              <w:rPr>
                <w:rFonts w:ascii="Arial" w:hAnsi="Arial" w:cs="Arial"/>
                <w:color w:val="000000"/>
                <w:sz w:val="16"/>
                <w:szCs w:val="16"/>
              </w:rPr>
              <w:t>Aplicações financeiras</w:t>
            </w:r>
          </w:p>
        </w:tc>
        <w:tc>
          <w:tcPr>
            <w:tcW w:w="416" w:type="pct"/>
            <w:tcBorders>
              <w:top w:val="nil"/>
              <w:left w:val="nil"/>
              <w:bottom w:val="nil"/>
              <w:right w:val="nil"/>
            </w:tcBorders>
            <w:noWrap/>
            <w:vAlign w:val="bottom"/>
            <w:hideMark/>
          </w:tcPr>
          <w:p w14:paraId="4213D356" w14:textId="6C8073A0" w:rsidR="00AE7685" w:rsidRPr="008952AE" w:rsidRDefault="00AE7685" w:rsidP="00AE7685">
            <w:pPr>
              <w:jc w:val="right"/>
              <w:rPr>
                <w:rFonts w:ascii="Arial" w:hAnsi="Arial" w:cs="Arial"/>
                <w:color w:val="000000"/>
                <w:sz w:val="16"/>
                <w:szCs w:val="16"/>
              </w:rPr>
            </w:pPr>
            <w:r w:rsidRPr="008952AE">
              <w:rPr>
                <w:rFonts w:ascii="Arial" w:hAnsi="Arial" w:cs="Arial"/>
                <w:color w:val="000000"/>
                <w:sz w:val="16"/>
                <w:szCs w:val="16"/>
              </w:rPr>
              <w:t>126.954</w:t>
            </w:r>
          </w:p>
        </w:tc>
        <w:tc>
          <w:tcPr>
            <w:tcW w:w="241" w:type="pct"/>
            <w:tcBorders>
              <w:top w:val="nil"/>
              <w:left w:val="nil"/>
              <w:bottom w:val="nil"/>
              <w:right w:val="nil"/>
            </w:tcBorders>
            <w:noWrap/>
            <w:vAlign w:val="bottom"/>
            <w:hideMark/>
          </w:tcPr>
          <w:p w14:paraId="0D9F6210" w14:textId="77777777" w:rsidR="00AE7685" w:rsidRPr="008952AE" w:rsidRDefault="00AE7685" w:rsidP="00AE7685">
            <w:pPr>
              <w:jc w:val="right"/>
              <w:rPr>
                <w:rFonts w:ascii="Arial" w:hAnsi="Arial" w:cs="Arial"/>
                <w:color w:val="000000"/>
                <w:sz w:val="16"/>
                <w:szCs w:val="16"/>
              </w:rPr>
            </w:pPr>
          </w:p>
        </w:tc>
        <w:tc>
          <w:tcPr>
            <w:tcW w:w="546" w:type="pct"/>
            <w:tcBorders>
              <w:top w:val="nil"/>
              <w:left w:val="nil"/>
              <w:bottom w:val="nil"/>
              <w:right w:val="nil"/>
            </w:tcBorders>
            <w:noWrap/>
            <w:vAlign w:val="bottom"/>
            <w:hideMark/>
          </w:tcPr>
          <w:p w14:paraId="3681AECB" w14:textId="7E8C143E" w:rsidR="00AE7685" w:rsidRPr="008952AE" w:rsidRDefault="00AE7685" w:rsidP="00AE7685">
            <w:pPr>
              <w:jc w:val="right"/>
              <w:rPr>
                <w:rFonts w:ascii="Arial" w:hAnsi="Arial" w:cs="Arial"/>
                <w:color w:val="000000"/>
                <w:sz w:val="16"/>
                <w:szCs w:val="16"/>
              </w:rPr>
            </w:pPr>
            <w:r w:rsidRPr="008952AE">
              <w:rPr>
                <w:rFonts w:ascii="Arial" w:hAnsi="Arial" w:cs="Arial"/>
                <w:color w:val="000000"/>
                <w:sz w:val="16"/>
                <w:szCs w:val="16"/>
              </w:rPr>
              <w:t>126.954</w:t>
            </w:r>
          </w:p>
        </w:tc>
        <w:tc>
          <w:tcPr>
            <w:tcW w:w="111" w:type="pct"/>
            <w:tcBorders>
              <w:top w:val="nil"/>
              <w:left w:val="nil"/>
              <w:bottom w:val="nil"/>
              <w:right w:val="nil"/>
            </w:tcBorders>
            <w:noWrap/>
            <w:vAlign w:val="bottom"/>
            <w:hideMark/>
          </w:tcPr>
          <w:p w14:paraId="281B7751" w14:textId="77777777" w:rsidR="00AE7685" w:rsidRPr="008952AE" w:rsidRDefault="00AE7685" w:rsidP="00AE7685">
            <w:pPr>
              <w:jc w:val="right"/>
              <w:rPr>
                <w:rFonts w:ascii="Arial" w:hAnsi="Arial" w:cs="Arial"/>
                <w:color w:val="000000"/>
                <w:sz w:val="16"/>
                <w:szCs w:val="16"/>
              </w:rPr>
            </w:pPr>
          </w:p>
        </w:tc>
        <w:tc>
          <w:tcPr>
            <w:tcW w:w="712" w:type="pct"/>
            <w:tcBorders>
              <w:top w:val="nil"/>
              <w:left w:val="nil"/>
              <w:bottom w:val="nil"/>
              <w:right w:val="nil"/>
            </w:tcBorders>
            <w:noWrap/>
            <w:vAlign w:val="bottom"/>
            <w:hideMark/>
          </w:tcPr>
          <w:p w14:paraId="40BD2289" w14:textId="77777777" w:rsidR="00AE7685" w:rsidRPr="008952AE" w:rsidRDefault="00AE7685" w:rsidP="00AE7685">
            <w:pPr>
              <w:jc w:val="right"/>
              <w:rPr>
                <w:rFonts w:ascii="Arial" w:hAnsi="Arial" w:cs="Arial"/>
                <w:color w:val="000000"/>
                <w:sz w:val="16"/>
                <w:szCs w:val="16"/>
              </w:rPr>
            </w:pPr>
            <w:r w:rsidRPr="008952AE">
              <w:rPr>
                <w:rFonts w:ascii="Arial" w:hAnsi="Arial" w:cs="Arial"/>
                <w:color w:val="000000"/>
                <w:sz w:val="16"/>
                <w:szCs w:val="16"/>
              </w:rPr>
              <w:t>105%</w:t>
            </w:r>
          </w:p>
        </w:tc>
        <w:tc>
          <w:tcPr>
            <w:tcW w:w="252" w:type="pct"/>
            <w:tcBorders>
              <w:top w:val="nil"/>
              <w:left w:val="nil"/>
              <w:bottom w:val="nil"/>
              <w:right w:val="nil"/>
            </w:tcBorders>
            <w:noWrap/>
            <w:vAlign w:val="bottom"/>
            <w:hideMark/>
          </w:tcPr>
          <w:p w14:paraId="32E2BFE1" w14:textId="77777777" w:rsidR="00AE7685" w:rsidRPr="008952AE" w:rsidRDefault="00AE7685" w:rsidP="00AE7685">
            <w:pPr>
              <w:jc w:val="right"/>
              <w:rPr>
                <w:rFonts w:ascii="Arial" w:hAnsi="Arial" w:cs="Arial"/>
                <w:color w:val="000000"/>
                <w:sz w:val="16"/>
                <w:szCs w:val="16"/>
              </w:rPr>
            </w:pPr>
          </w:p>
        </w:tc>
        <w:tc>
          <w:tcPr>
            <w:tcW w:w="498" w:type="pct"/>
            <w:tcBorders>
              <w:top w:val="nil"/>
              <w:left w:val="nil"/>
              <w:bottom w:val="nil"/>
              <w:right w:val="nil"/>
            </w:tcBorders>
            <w:noWrap/>
            <w:vAlign w:val="bottom"/>
            <w:hideMark/>
          </w:tcPr>
          <w:p w14:paraId="3FE7F9F9" w14:textId="77777777" w:rsidR="00AE7685" w:rsidRPr="008952AE" w:rsidRDefault="00AE7685" w:rsidP="00AE7685">
            <w:pPr>
              <w:jc w:val="right"/>
              <w:rPr>
                <w:rFonts w:ascii="Arial" w:hAnsi="Arial" w:cs="Arial"/>
                <w:color w:val="000000"/>
                <w:sz w:val="16"/>
                <w:szCs w:val="16"/>
              </w:rPr>
            </w:pPr>
            <w:r w:rsidRPr="008952AE">
              <w:rPr>
                <w:rFonts w:ascii="Arial" w:hAnsi="Arial" w:cs="Arial"/>
                <w:color w:val="000000"/>
                <w:sz w:val="16"/>
                <w:szCs w:val="16"/>
              </w:rPr>
              <w:t>14,75%</w:t>
            </w:r>
          </w:p>
        </w:tc>
        <w:tc>
          <w:tcPr>
            <w:tcW w:w="111" w:type="pct"/>
            <w:tcBorders>
              <w:top w:val="nil"/>
              <w:left w:val="nil"/>
              <w:bottom w:val="nil"/>
              <w:right w:val="nil"/>
            </w:tcBorders>
            <w:noWrap/>
            <w:vAlign w:val="bottom"/>
            <w:hideMark/>
          </w:tcPr>
          <w:p w14:paraId="416D9A20" w14:textId="77777777" w:rsidR="00AE7685" w:rsidRPr="008952AE" w:rsidRDefault="00AE7685" w:rsidP="00AE7685">
            <w:pPr>
              <w:jc w:val="right"/>
              <w:rPr>
                <w:rFonts w:ascii="Arial" w:hAnsi="Arial" w:cs="Arial"/>
                <w:color w:val="000000"/>
                <w:sz w:val="16"/>
                <w:szCs w:val="16"/>
              </w:rPr>
            </w:pPr>
          </w:p>
        </w:tc>
        <w:tc>
          <w:tcPr>
            <w:tcW w:w="609" w:type="pct"/>
            <w:tcBorders>
              <w:top w:val="nil"/>
              <w:left w:val="nil"/>
              <w:bottom w:val="nil"/>
              <w:right w:val="nil"/>
            </w:tcBorders>
            <w:noWrap/>
            <w:vAlign w:val="bottom"/>
            <w:hideMark/>
          </w:tcPr>
          <w:p w14:paraId="24BEA135" w14:textId="77777777" w:rsidR="00AE7685" w:rsidRPr="008952AE" w:rsidRDefault="00AE7685" w:rsidP="00AE7685">
            <w:pPr>
              <w:jc w:val="right"/>
              <w:rPr>
                <w:rFonts w:ascii="Arial" w:hAnsi="Arial" w:cs="Arial"/>
                <w:color w:val="000000"/>
                <w:sz w:val="16"/>
                <w:szCs w:val="16"/>
              </w:rPr>
            </w:pPr>
            <w:r w:rsidRPr="008952AE">
              <w:rPr>
                <w:rFonts w:ascii="Arial" w:hAnsi="Arial" w:cs="Arial"/>
                <w:color w:val="000000"/>
                <w:sz w:val="16"/>
                <w:szCs w:val="16"/>
              </w:rPr>
              <w:t>13,54%</w:t>
            </w:r>
          </w:p>
        </w:tc>
      </w:tr>
      <w:tr w:rsidR="00AE7685" w:rsidRPr="008952AE" w14:paraId="4CDF426B" w14:textId="77777777" w:rsidTr="00011E50">
        <w:trPr>
          <w:trHeight w:val="198"/>
        </w:trPr>
        <w:tc>
          <w:tcPr>
            <w:tcW w:w="1503" w:type="pct"/>
            <w:tcBorders>
              <w:top w:val="nil"/>
              <w:left w:val="nil"/>
              <w:bottom w:val="nil"/>
              <w:right w:val="nil"/>
            </w:tcBorders>
            <w:shd w:val="clear" w:color="000000" w:fill="FFFFFF"/>
            <w:noWrap/>
            <w:vAlign w:val="bottom"/>
            <w:hideMark/>
          </w:tcPr>
          <w:p w14:paraId="39D71A18" w14:textId="77777777" w:rsidR="00AE7685" w:rsidRPr="008952AE" w:rsidRDefault="00AE7685" w:rsidP="00AE7685">
            <w:pPr>
              <w:rPr>
                <w:rFonts w:ascii="Arial" w:hAnsi="Arial" w:cs="Arial"/>
                <w:color w:val="000000"/>
                <w:sz w:val="16"/>
                <w:szCs w:val="16"/>
              </w:rPr>
            </w:pPr>
            <w:r w:rsidRPr="008952AE">
              <w:rPr>
                <w:rFonts w:ascii="Arial" w:hAnsi="Arial" w:cs="Arial"/>
                <w:color w:val="000000"/>
                <w:sz w:val="16"/>
                <w:szCs w:val="16"/>
              </w:rPr>
              <w:t>Letras financeiras</w:t>
            </w:r>
          </w:p>
        </w:tc>
        <w:tc>
          <w:tcPr>
            <w:tcW w:w="416" w:type="pct"/>
            <w:tcBorders>
              <w:top w:val="nil"/>
              <w:left w:val="nil"/>
              <w:bottom w:val="nil"/>
              <w:right w:val="nil"/>
            </w:tcBorders>
            <w:noWrap/>
            <w:vAlign w:val="bottom"/>
            <w:hideMark/>
          </w:tcPr>
          <w:p w14:paraId="0C10E34A" w14:textId="3F975CD3" w:rsidR="00AE7685" w:rsidRPr="008952AE" w:rsidRDefault="00AE7685" w:rsidP="00AE7685">
            <w:pPr>
              <w:jc w:val="right"/>
              <w:rPr>
                <w:rFonts w:ascii="Arial" w:hAnsi="Arial" w:cs="Arial"/>
                <w:color w:val="000000"/>
                <w:sz w:val="16"/>
                <w:szCs w:val="16"/>
              </w:rPr>
            </w:pPr>
            <w:r w:rsidRPr="008952AE">
              <w:rPr>
                <w:rFonts w:ascii="Arial" w:hAnsi="Arial" w:cs="Arial"/>
                <w:color w:val="000000"/>
                <w:sz w:val="16"/>
                <w:szCs w:val="16"/>
              </w:rPr>
              <w:t>616.979</w:t>
            </w:r>
          </w:p>
        </w:tc>
        <w:tc>
          <w:tcPr>
            <w:tcW w:w="241" w:type="pct"/>
            <w:tcBorders>
              <w:top w:val="nil"/>
              <w:left w:val="nil"/>
              <w:bottom w:val="nil"/>
              <w:right w:val="nil"/>
            </w:tcBorders>
            <w:noWrap/>
            <w:vAlign w:val="bottom"/>
            <w:hideMark/>
          </w:tcPr>
          <w:p w14:paraId="7EEC35D1" w14:textId="77777777" w:rsidR="00AE7685" w:rsidRPr="008952AE" w:rsidRDefault="00AE7685" w:rsidP="00AE7685">
            <w:pPr>
              <w:jc w:val="right"/>
              <w:rPr>
                <w:rFonts w:ascii="Arial" w:hAnsi="Arial" w:cs="Arial"/>
                <w:color w:val="000000"/>
                <w:sz w:val="16"/>
                <w:szCs w:val="16"/>
              </w:rPr>
            </w:pPr>
          </w:p>
        </w:tc>
        <w:tc>
          <w:tcPr>
            <w:tcW w:w="546" w:type="pct"/>
            <w:tcBorders>
              <w:top w:val="nil"/>
              <w:left w:val="nil"/>
              <w:bottom w:val="nil"/>
              <w:right w:val="nil"/>
            </w:tcBorders>
            <w:noWrap/>
            <w:vAlign w:val="bottom"/>
            <w:hideMark/>
          </w:tcPr>
          <w:p w14:paraId="46D98C03" w14:textId="7E1EB172" w:rsidR="00AE7685" w:rsidRPr="008952AE" w:rsidRDefault="00AE7685" w:rsidP="00AE7685">
            <w:pPr>
              <w:jc w:val="right"/>
              <w:rPr>
                <w:rFonts w:ascii="Arial" w:hAnsi="Arial" w:cs="Arial"/>
                <w:color w:val="000000"/>
                <w:sz w:val="16"/>
                <w:szCs w:val="16"/>
              </w:rPr>
            </w:pPr>
            <w:r w:rsidRPr="008952AE">
              <w:rPr>
                <w:rFonts w:ascii="Arial" w:hAnsi="Arial" w:cs="Arial"/>
                <w:color w:val="000000"/>
                <w:sz w:val="16"/>
                <w:szCs w:val="16"/>
              </w:rPr>
              <w:t>616.979</w:t>
            </w:r>
          </w:p>
        </w:tc>
        <w:tc>
          <w:tcPr>
            <w:tcW w:w="111" w:type="pct"/>
            <w:tcBorders>
              <w:top w:val="nil"/>
              <w:left w:val="nil"/>
              <w:bottom w:val="nil"/>
              <w:right w:val="nil"/>
            </w:tcBorders>
            <w:noWrap/>
            <w:vAlign w:val="bottom"/>
            <w:hideMark/>
          </w:tcPr>
          <w:p w14:paraId="22DD16F3" w14:textId="77777777" w:rsidR="00AE7685" w:rsidRPr="008952AE" w:rsidRDefault="00AE7685" w:rsidP="00AE7685">
            <w:pPr>
              <w:jc w:val="right"/>
              <w:rPr>
                <w:rFonts w:ascii="Arial" w:hAnsi="Arial" w:cs="Arial"/>
                <w:color w:val="000000"/>
                <w:sz w:val="16"/>
                <w:szCs w:val="16"/>
              </w:rPr>
            </w:pPr>
          </w:p>
        </w:tc>
        <w:tc>
          <w:tcPr>
            <w:tcW w:w="712" w:type="pct"/>
            <w:tcBorders>
              <w:top w:val="nil"/>
              <w:left w:val="nil"/>
              <w:bottom w:val="nil"/>
              <w:right w:val="nil"/>
            </w:tcBorders>
            <w:noWrap/>
            <w:vAlign w:val="bottom"/>
            <w:hideMark/>
          </w:tcPr>
          <w:p w14:paraId="16C6232C" w14:textId="77777777" w:rsidR="00AE7685" w:rsidRPr="008952AE" w:rsidRDefault="00AE7685" w:rsidP="00AE7685">
            <w:pPr>
              <w:jc w:val="right"/>
              <w:rPr>
                <w:rFonts w:ascii="Arial" w:hAnsi="Arial" w:cs="Arial"/>
                <w:color w:val="000000"/>
                <w:sz w:val="16"/>
                <w:szCs w:val="16"/>
              </w:rPr>
            </w:pPr>
            <w:r w:rsidRPr="008952AE">
              <w:rPr>
                <w:rFonts w:ascii="Arial" w:hAnsi="Arial" w:cs="Arial"/>
                <w:color w:val="000000"/>
                <w:sz w:val="16"/>
                <w:szCs w:val="16"/>
              </w:rPr>
              <w:t>117%</w:t>
            </w:r>
          </w:p>
        </w:tc>
        <w:tc>
          <w:tcPr>
            <w:tcW w:w="252" w:type="pct"/>
            <w:tcBorders>
              <w:top w:val="nil"/>
              <w:left w:val="nil"/>
              <w:bottom w:val="nil"/>
              <w:right w:val="nil"/>
            </w:tcBorders>
            <w:noWrap/>
            <w:vAlign w:val="bottom"/>
            <w:hideMark/>
          </w:tcPr>
          <w:p w14:paraId="4A401FFB" w14:textId="77777777" w:rsidR="00AE7685" w:rsidRPr="008952AE" w:rsidRDefault="00AE7685" w:rsidP="00AE7685">
            <w:pPr>
              <w:jc w:val="right"/>
              <w:rPr>
                <w:rFonts w:ascii="Arial" w:hAnsi="Arial" w:cs="Arial"/>
                <w:color w:val="000000"/>
                <w:sz w:val="16"/>
                <w:szCs w:val="16"/>
              </w:rPr>
            </w:pPr>
          </w:p>
        </w:tc>
        <w:tc>
          <w:tcPr>
            <w:tcW w:w="498" w:type="pct"/>
            <w:tcBorders>
              <w:top w:val="nil"/>
              <w:left w:val="nil"/>
              <w:bottom w:val="nil"/>
              <w:right w:val="nil"/>
            </w:tcBorders>
            <w:noWrap/>
            <w:vAlign w:val="bottom"/>
            <w:hideMark/>
          </w:tcPr>
          <w:p w14:paraId="1917C796" w14:textId="77777777" w:rsidR="00AE7685" w:rsidRPr="008952AE" w:rsidRDefault="00AE7685" w:rsidP="00AE7685">
            <w:pPr>
              <w:jc w:val="right"/>
              <w:rPr>
                <w:rFonts w:ascii="Arial" w:hAnsi="Arial" w:cs="Arial"/>
                <w:color w:val="000000"/>
                <w:sz w:val="16"/>
                <w:szCs w:val="16"/>
              </w:rPr>
            </w:pPr>
            <w:r w:rsidRPr="008952AE">
              <w:rPr>
                <w:rFonts w:ascii="Arial" w:hAnsi="Arial" w:cs="Arial"/>
                <w:color w:val="000000"/>
                <w:sz w:val="16"/>
                <w:szCs w:val="16"/>
              </w:rPr>
              <w:t>14,75%</w:t>
            </w:r>
          </w:p>
        </w:tc>
        <w:tc>
          <w:tcPr>
            <w:tcW w:w="111" w:type="pct"/>
            <w:tcBorders>
              <w:top w:val="nil"/>
              <w:left w:val="nil"/>
              <w:bottom w:val="nil"/>
              <w:right w:val="nil"/>
            </w:tcBorders>
            <w:noWrap/>
            <w:vAlign w:val="bottom"/>
            <w:hideMark/>
          </w:tcPr>
          <w:p w14:paraId="40509272" w14:textId="77777777" w:rsidR="00AE7685" w:rsidRPr="008952AE" w:rsidRDefault="00AE7685" w:rsidP="00AE7685">
            <w:pPr>
              <w:jc w:val="right"/>
              <w:rPr>
                <w:rFonts w:ascii="Arial" w:hAnsi="Arial" w:cs="Arial"/>
                <w:color w:val="000000"/>
                <w:sz w:val="16"/>
                <w:szCs w:val="16"/>
              </w:rPr>
            </w:pPr>
          </w:p>
        </w:tc>
        <w:tc>
          <w:tcPr>
            <w:tcW w:w="609" w:type="pct"/>
            <w:tcBorders>
              <w:top w:val="nil"/>
              <w:left w:val="nil"/>
              <w:bottom w:val="nil"/>
              <w:right w:val="nil"/>
            </w:tcBorders>
            <w:noWrap/>
            <w:vAlign w:val="bottom"/>
            <w:hideMark/>
          </w:tcPr>
          <w:p w14:paraId="6E0EE7CB" w14:textId="77777777" w:rsidR="00AE7685" w:rsidRPr="008952AE" w:rsidRDefault="00AE7685" w:rsidP="00AE7685">
            <w:pPr>
              <w:jc w:val="right"/>
              <w:rPr>
                <w:rFonts w:ascii="Arial" w:hAnsi="Arial" w:cs="Arial"/>
                <w:color w:val="000000"/>
                <w:sz w:val="16"/>
                <w:szCs w:val="16"/>
              </w:rPr>
            </w:pPr>
            <w:r w:rsidRPr="008952AE">
              <w:rPr>
                <w:rFonts w:ascii="Arial" w:hAnsi="Arial" w:cs="Arial"/>
                <w:color w:val="000000"/>
                <w:sz w:val="16"/>
                <w:szCs w:val="16"/>
              </w:rPr>
              <w:t>13,54%</w:t>
            </w:r>
          </w:p>
        </w:tc>
      </w:tr>
      <w:tr w:rsidR="00AE7685" w:rsidRPr="008952AE" w14:paraId="62038BC3" w14:textId="77777777" w:rsidTr="00011E50">
        <w:trPr>
          <w:trHeight w:val="198"/>
        </w:trPr>
        <w:tc>
          <w:tcPr>
            <w:tcW w:w="1503" w:type="pct"/>
            <w:tcBorders>
              <w:top w:val="nil"/>
              <w:left w:val="nil"/>
              <w:bottom w:val="nil"/>
              <w:right w:val="nil"/>
            </w:tcBorders>
            <w:shd w:val="clear" w:color="000000" w:fill="FFFFFF"/>
            <w:noWrap/>
            <w:vAlign w:val="bottom"/>
            <w:hideMark/>
          </w:tcPr>
          <w:p w14:paraId="2C03DD76" w14:textId="77777777" w:rsidR="00AE7685" w:rsidRPr="008952AE" w:rsidRDefault="00AE7685" w:rsidP="00AE7685">
            <w:pPr>
              <w:rPr>
                <w:rFonts w:ascii="Arial" w:hAnsi="Arial" w:cs="Arial"/>
                <w:b/>
                <w:bCs/>
                <w:color w:val="000000"/>
                <w:sz w:val="16"/>
                <w:szCs w:val="16"/>
              </w:rPr>
            </w:pPr>
            <w:r w:rsidRPr="008952AE">
              <w:rPr>
                <w:rFonts w:ascii="Arial" w:hAnsi="Arial" w:cs="Arial"/>
                <w:b/>
                <w:bCs/>
                <w:color w:val="000000"/>
                <w:sz w:val="16"/>
                <w:szCs w:val="16"/>
              </w:rPr>
              <w:t>Indexador IPCA</w:t>
            </w:r>
          </w:p>
        </w:tc>
        <w:tc>
          <w:tcPr>
            <w:tcW w:w="416" w:type="pct"/>
            <w:tcBorders>
              <w:top w:val="nil"/>
              <w:left w:val="nil"/>
              <w:bottom w:val="nil"/>
              <w:right w:val="nil"/>
            </w:tcBorders>
            <w:noWrap/>
            <w:vAlign w:val="bottom"/>
            <w:hideMark/>
          </w:tcPr>
          <w:p w14:paraId="2B53C27F" w14:textId="77777777" w:rsidR="00AE7685" w:rsidRPr="008952AE" w:rsidRDefault="00AE7685" w:rsidP="00AE7685">
            <w:pPr>
              <w:jc w:val="right"/>
              <w:rPr>
                <w:rFonts w:ascii="Arial" w:hAnsi="Arial" w:cs="Arial"/>
                <w:b/>
                <w:bCs/>
                <w:color w:val="000000"/>
                <w:sz w:val="16"/>
                <w:szCs w:val="16"/>
              </w:rPr>
            </w:pPr>
          </w:p>
        </w:tc>
        <w:tc>
          <w:tcPr>
            <w:tcW w:w="241" w:type="pct"/>
            <w:tcBorders>
              <w:top w:val="nil"/>
              <w:left w:val="nil"/>
              <w:bottom w:val="nil"/>
              <w:right w:val="nil"/>
            </w:tcBorders>
            <w:noWrap/>
            <w:vAlign w:val="bottom"/>
            <w:hideMark/>
          </w:tcPr>
          <w:p w14:paraId="475958AE" w14:textId="77777777" w:rsidR="00AE7685" w:rsidRPr="008952AE" w:rsidRDefault="00AE7685" w:rsidP="00AE7685">
            <w:pPr>
              <w:jc w:val="right"/>
              <w:rPr>
                <w:rFonts w:ascii="Arial" w:hAnsi="Arial" w:cs="Arial"/>
                <w:sz w:val="16"/>
                <w:szCs w:val="16"/>
              </w:rPr>
            </w:pPr>
          </w:p>
        </w:tc>
        <w:tc>
          <w:tcPr>
            <w:tcW w:w="546" w:type="pct"/>
            <w:tcBorders>
              <w:top w:val="nil"/>
              <w:left w:val="nil"/>
              <w:bottom w:val="nil"/>
              <w:right w:val="nil"/>
            </w:tcBorders>
            <w:noWrap/>
            <w:vAlign w:val="bottom"/>
            <w:hideMark/>
          </w:tcPr>
          <w:p w14:paraId="49ABDD2F" w14:textId="77777777" w:rsidR="00AE7685" w:rsidRPr="008952AE" w:rsidRDefault="00AE7685" w:rsidP="00AE7685">
            <w:pPr>
              <w:jc w:val="right"/>
              <w:rPr>
                <w:rFonts w:ascii="Arial" w:hAnsi="Arial" w:cs="Arial"/>
                <w:sz w:val="16"/>
                <w:szCs w:val="16"/>
              </w:rPr>
            </w:pPr>
          </w:p>
        </w:tc>
        <w:tc>
          <w:tcPr>
            <w:tcW w:w="111" w:type="pct"/>
            <w:tcBorders>
              <w:top w:val="nil"/>
              <w:left w:val="nil"/>
              <w:bottom w:val="nil"/>
              <w:right w:val="nil"/>
            </w:tcBorders>
            <w:noWrap/>
            <w:vAlign w:val="bottom"/>
            <w:hideMark/>
          </w:tcPr>
          <w:p w14:paraId="615122F9" w14:textId="77777777" w:rsidR="00AE7685" w:rsidRPr="008952AE" w:rsidRDefault="00AE7685" w:rsidP="00AE7685">
            <w:pPr>
              <w:jc w:val="right"/>
              <w:rPr>
                <w:rFonts w:ascii="Arial" w:hAnsi="Arial" w:cs="Arial"/>
                <w:sz w:val="16"/>
                <w:szCs w:val="16"/>
              </w:rPr>
            </w:pPr>
          </w:p>
        </w:tc>
        <w:tc>
          <w:tcPr>
            <w:tcW w:w="712" w:type="pct"/>
            <w:tcBorders>
              <w:top w:val="nil"/>
              <w:left w:val="nil"/>
              <w:bottom w:val="nil"/>
              <w:right w:val="nil"/>
            </w:tcBorders>
            <w:noWrap/>
            <w:vAlign w:val="bottom"/>
            <w:hideMark/>
          </w:tcPr>
          <w:p w14:paraId="00B78E91" w14:textId="77777777" w:rsidR="00AE7685" w:rsidRPr="008952AE" w:rsidRDefault="00AE7685" w:rsidP="00AE7685">
            <w:pPr>
              <w:jc w:val="right"/>
              <w:rPr>
                <w:rFonts w:ascii="Arial" w:hAnsi="Arial" w:cs="Arial"/>
                <w:sz w:val="16"/>
                <w:szCs w:val="16"/>
              </w:rPr>
            </w:pPr>
          </w:p>
        </w:tc>
        <w:tc>
          <w:tcPr>
            <w:tcW w:w="252" w:type="pct"/>
            <w:tcBorders>
              <w:top w:val="nil"/>
              <w:left w:val="nil"/>
              <w:bottom w:val="nil"/>
              <w:right w:val="nil"/>
            </w:tcBorders>
            <w:noWrap/>
            <w:vAlign w:val="bottom"/>
            <w:hideMark/>
          </w:tcPr>
          <w:p w14:paraId="1CE4F791" w14:textId="77777777" w:rsidR="00AE7685" w:rsidRPr="008952AE" w:rsidRDefault="00AE7685" w:rsidP="00AE7685">
            <w:pPr>
              <w:jc w:val="right"/>
              <w:rPr>
                <w:rFonts w:ascii="Arial" w:hAnsi="Arial" w:cs="Arial"/>
                <w:sz w:val="16"/>
                <w:szCs w:val="16"/>
              </w:rPr>
            </w:pPr>
          </w:p>
        </w:tc>
        <w:tc>
          <w:tcPr>
            <w:tcW w:w="498" w:type="pct"/>
            <w:tcBorders>
              <w:top w:val="nil"/>
              <w:left w:val="nil"/>
              <w:bottom w:val="nil"/>
              <w:right w:val="nil"/>
            </w:tcBorders>
            <w:noWrap/>
            <w:vAlign w:val="bottom"/>
            <w:hideMark/>
          </w:tcPr>
          <w:p w14:paraId="16FA3392" w14:textId="77777777" w:rsidR="00AE7685" w:rsidRPr="008952AE" w:rsidRDefault="00AE7685" w:rsidP="00AE7685">
            <w:pPr>
              <w:jc w:val="right"/>
              <w:rPr>
                <w:rFonts w:ascii="Arial" w:hAnsi="Arial" w:cs="Arial"/>
                <w:sz w:val="16"/>
                <w:szCs w:val="16"/>
              </w:rPr>
            </w:pPr>
          </w:p>
        </w:tc>
        <w:tc>
          <w:tcPr>
            <w:tcW w:w="111" w:type="pct"/>
            <w:tcBorders>
              <w:top w:val="nil"/>
              <w:left w:val="nil"/>
              <w:bottom w:val="nil"/>
              <w:right w:val="nil"/>
            </w:tcBorders>
            <w:noWrap/>
            <w:vAlign w:val="bottom"/>
            <w:hideMark/>
          </w:tcPr>
          <w:p w14:paraId="1799285E" w14:textId="77777777" w:rsidR="00AE7685" w:rsidRPr="008952AE" w:rsidRDefault="00AE7685" w:rsidP="00AE7685">
            <w:pPr>
              <w:jc w:val="right"/>
              <w:rPr>
                <w:rFonts w:ascii="Arial" w:hAnsi="Arial" w:cs="Arial"/>
                <w:sz w:val="16"/>
                <w:szCs w:val="16"/>
              </w:rPr>
            </w:pPr>
          </w:p>
        </w:tc>
        <w:tc>
          <w:tcPr>
            <w:tcW w:w="609" w:type="pct"/>
            <w:tcBorders>
              <w:top w:val="nil"/>
              <w:left w:val="nil"/>
              <w:bottom w:val="nil"/>
              <w:right w:val="nil"/>
            </w:tcBorders>
            <w:noWrap/>
            <w:vAlign w:val="bottom"/>
            <w:hideMark/>
          </w:tcPr>
          <w:p w14:paraId="69AE6272" w14:textId="77777777" w:rsidR="00AE7685" w:rsidRPr="008952AE" w:rsidRDefault="00AE7685" w:rsidP="00AE7685">
            <w:pPr>
              <w:jc w:val="right"/>
              <w:rPr>
                <w:rFonts w:ascii="Arial" w:hAnsi="Arial" w:cs="Arial"/>
                <w:sz w:val="16"/>
                <w:szCs w:val="16"/>
              </w:rPr>
            </w:pPr>
          </w:p>
        </w:tc>
      </w:tr>
      <w:tr w:rsidR="00AE7685" w:rsidRPr="008952AE" w14:paraId="4CDBB21A" w14:textId="77777777" w:rsidTr="00011E50">
        <w:trPr>
          <w:trHeight w:val="198"/>
        </w:trPr>
        <w:tc>
          <w:tcPr>
            <w:tcW w:w="1503" w:type="pct"/>
            <w:tcBorders>
              <w:top w:val="nil"/>
              <w:left w:val="nil"/>
              <w:bottom w:val="nil"/>
              <w:right w:val="nil"/>
            </w:tcBorders>
            <w:shd w:val="clear" w:color="000000" w:fill="FFFFFF"/>
            <w:noWrap/>
            <w:vAlign w:val="bottom"/>
            <w:hideMark/>
          </w:tcPr>
          <w:p w14:paraId="3D159FFE" w14:textId="77777777" w:rsidR="00AE7685" w:rsidRPr="008952AE" w:rsidRDefault="00AE7685" w:rsidP="00AE7685">
            <w:pPr>
              <w:rPr>
                <w:rFonts w:ascii="Arial" w:hAnsi="Arial" w:cs="Arial"/>
                <w:color w:val="000000"/>
                <w:sz w:val="16"/>
                <w:szCs w:val="16"/>
              </w:rPr>
            </w:pPr>
            <w:r w:rsidRPr="008952AE">
              <w:rPr>
                <w:rFonts w:ascii="Arial" w:hAnsi="Arial" w:cs="Arial"/>
                <w:color w:val="000000"/>
                <w:sz w:val="16"/>
                <w:szCs w:val="16"/>
              </w:rPr>
              <w:t>Letras financeiras</w:t>
            </w:r>
          </w:p>
        </w:tc>
        <w:tc>
          <w:tcPr>
            <w:tcW w:w="416" w:type="pct"/>
            <w:tcBorders>
              <w:top w:val="nil"/>
              <w:left w:val="nil"/>
              <w:bottom w:val="nil"/>
              <w:right w:val="nil"/>
            </w:tcBorders>
            <w:noWrap/>
            <w:vAlign w:val="bottom"/>
            <w:hideMark/>
          </w:tcPr>
          <w:p w14:paraId="01A79930" w14:textId="678D09CD" w:rsidR="00AE7685" w:rsidRPr="008952AE" w:rsidRDefault="00AE7685" w:rsidP="00AE7685">
            <w:pPr>
              <w:jc w:val="right"/>
              <w:rPr>
                <w:rFonts w:ascii="Arial" w:hAnsi="Arial" w:cs="Arial"/>
                <w:color w:val="000000"/>
                <w:sz w:val="16"/>
                <w:szCs w:val="16"/>
              </w:rPr>
            </w:pPr>
            <w:r w:rsidRPr="008952AE">
              <w:rPr>
                <w:rFonts w:ascii="Arial" w:hAnsi="Arial" w:cs="Arial"/>
                <w:color w:val="000000"/>
                <w:sz w:val="16"/>
                <w:szCs w:val="16"/>
              </w:rPr>
              <w:t>63.250</w:t>
            </w:r>
          </w:p>
        </w:tc>
        <w:tc>
          <w:tcPr>
            <w:tcW w:w="241" w:type="pct"/>
            <w:tcBorders>
              <w:top w:val="nil"/>
              <w:left w:val="nil"/>
              <w:bottom w:val="nil"/>
              <w:right w:val="nil"/>
            </w:tcBorders>
            <w:noWrap/>
            <w:vAlign w:val="bottom"/>
            <w:hideMark/>
          </w:tcPr>
          <w:p w14:paraId="15AC659C" w14:textId="77777777" w:rsidR="00AE7685" w:rsidRPr="008952AE" w:rsidRDefault="00AE7685" w:rsidP="00AE7685">
            <w:pPr>
              <w:jc w:val="right"/>
              <w:rPr>
                <w:rFonts w:ascii="Arial" w:hAnsi="Arial" w:cs="Arial"/>
                <w:color w:val="000000"/>
                <w:sz w:val="16"/>
                <w:szCs w:val="16"/>
              </w:rPr>
            </w:pPr>
          </w:p>
        </w:tc>
        <w:tc>
          <w:tcPr>
            <w:tcW w:w="546" w:type="pct"/>
            <w:tcBorders>
              <w:top w:val="nil"/>
              <w:left w:val="nil"/>
              <w:bottom w:val="nil"/>
              <w:right w:val="nil"/>
            </w:tcBorders>
            <w:noWrap/>
            <w:vAlign w:val="bottom"/>
            <w:hideMark/>
          </w:tcPr>
          <w:p w14:paraId="11C2DABB" w14:textId="7D1E84F6" w:rsidR="00AE7685" w:rsidRPr="008952AE" w:rsidRDefault="00AE7685" w:rsidP="00AE7685">
            <w:pPr>
              <w:jc w:val="right"/>
              <w:rPr>
                <w:rFonts w:ascii="Arial" w:hAnsi="Arial" w:cs="Arial"/>
                <w:color w:val="000000"/>
                <w:sz w:val="16"/>
                <w:szCs w:val="16"/>
              </w:rPr>
            </w:pPr>
            <w:r w:rsidRPr="008952AE">
              <w:rPr>
                <w:rFonts w:ascii="Arial" w:hAnsi="Arial" w:cs="Arial"/>
                <w:color w:val="000000"/>
                <w:sz w:val="16"/>
                <w:szCs w:val="16"/>
              </w:rPr>
              <w:t>63.250</w:t>
            </w:r>
          </w:p>
        </w:tc>
        <w:tc>
          <w:tcPr>
            <w:tcW w:w="111" w:type="pct"/>
            <w:tcBorders>
              <w:top w:val="nil"/>
              <w:left w:val="nil"/>
              <w:bottom w:val="nil"/>
              <w:right w:val="nil"/>
            </w:tcBorders>
            <w:noWrap/>
            <w:vAlign w:val="bottom"/>
            <w:hideMark/>
          </w:tcPr>
          <w:p w14:paraId="7B4DFABB" w14:textId="77777777" w:rsidR="00AE7685" w:rsidRPr="008952AE" w:rsidRDefault="00AE7685" w:rsidP="00AE7685">
            <w:pPr>
              <w:jc w:val="right"/>
              <w:rPr>
                <w:rFonts w:ascii="Arial" w:hAnsi="Arial" w:cs="Arial"/>
                <w:color w:val="000000"/>
                <w:sz w:val="16"/>
                <w:szCs w:val="16"/>
              </w:rPr>
            </w:pPr>
          </w:p>
        </w:tc>
        <w:tc>
          <w:tcPr>
            <w:tcW w:w="712" w:type="pct"/>
            <w:tcBorders>
              <w:top w:val="nil"/>
              <w:left w:val="nil"/>
              <w:bottom w:val="nil"/>
              <w:right w:val="nil"/>
            </w:tcBorders>
            <w:noWrap/>
            <w:vAlign w:val="bottom"/>
            <w:hideMark/>
          </w:tcPr>
          <w:p w14:paraId="7998C25E" w14:textId="77777777" w:rsidR="00AE7685" w:rsidRPr="008952AE" w:rsidRDefault="00AE7685" w:rsidP="00AE7685">
            <w:pPr>
              <w:jc w:val="right"/>
              <w:rPr>
                <w:rFonts w:ascii="Arial" w:hAnsi="Arial" w:cs="Arial"/>
                <w:color w:val="000000"/>
                <w:sz w:val="16"/>
                <w:szCs w:val="16"/>
              </w:rPr>
            </w:pPr>
            <w:r w:rsidRPr="008952AE">
              <w:rPr>
                <w:rFonts w:ascii="Arial" w:hAnsi="Arial" w:cs="Arial"/>
                <w:color w:val="000000"/>
                <w:sz w:val="16"/>
                <w:szCs w:val="16"/>
              </w:rPr>
              <w:t>294%</w:t>
            </w:r>
          </w:p>
        </w:tc>
        <w:tc>
          <w:tcPr>
            <w:tcW w:w="252" w:type="pct"/>
            <w:tcBorders>
              <w:top w:val="nil"/>
              <w:left w:val="nil"/>
              <w:bottom w:val="nil"/>
              <w:right w:val="nil"/>
            </w:tcBorders>
            <w:noWrap/>
            <w:vAlign w:val="bottom"/>
            <w:hideMark/>
          </w:tcPr>
          <w:p w14:paraId="74657E11" w14:textId="77777777" w:rsidR="00AE7685" w:rsidRPr="008952AE" w:rsidRDefault="00AE7685" w:rsidP="00AE7685">
            <w:pPr>
              <w:jc w:val="right"/>
              <w:rPr>
                <w:rFonts w:ascii="Arial" w:hAnsi="Arial" w:cs="Arial"/>
                <w:color w:val="000000"/>
                <w:sz w:val="16"/>
                <w:szCs w:val="16"/>
              </w:rPr>
            </w:pPr>
          </w:p>
        </w:tc>
        <w:tc>
          <w:tcPr>
            <w:tcW w:w="498" w:type="pct"/>
            <w:tcBorders>
              <w:top w:val="nil"/>
              <w:left w:val="nil"/>
              <w:bottom w:val="nil"/>
              <w:right w:val="nil"/>
            </w:tcBorders>
            <w:noWrap/>
            <w:vAlign w:val="bottom"/>
            <w:hideMark/>
          </w:tcPr>
          <w:p w14:paraId="74A23DFF" w14:textId="77777777" w:rsidR="00AE7685" w:rsidRPr="008952AE" w:rsidRDefault="00AE7685" w:rsidP="00AE7685">
            <w:pPr>
              <w:jc w:val="right"/>
              <w:rPr>
                <w:rFonts w:ascii="Arial" w:hAnsi="Arial" w:cs="Arial"/>
                <w:color w:val="000000"/>
                <w:sz w:val="16"/>
                <w:szCs w:val="16"/>
              </w:rPr>
            </w:pPr>
            <w:r w:rsidRPr="008952AE">
              <w:rPr>
                <w:rFonts w:ascii="Arial" w:hAnsi="Arial" w:cs="Arial"/>
                <w:color w:val="000000"/>
                <w:sz w:val="16"/>
                <w:szCs w:val="16"/>
              </w:rPr>
              <w:t>4,14%</w:t>
            </w:r>
          </w:p>
        </w:tc>
        <w:tc>
          <w:tcPr>
            <w:tcW w:w="111" w:type="pct"/>
            <w:tcBorders>
              <w:top w:val="nil"/>
              <w:left w:val="nil"/>
              <w:bottom w:val="nil"/>
              <w:right w:val="nil"/>
            </w:tcBorders>
            <w:noWrap/>
            <w:vAlign w:val="bottom"/>
            <w:hideMark/>
          </w:tcPr>
          <w:p w14:paraId="0F31482A" w14:textId="77777777" w:rsidR="00AE7685" w:rsidRPr="008952AE" w:rsidRDefault="00AE7685" w:rsidP="00AE7685">
            <w:pPr>
              <w:jc w:val="right"/>
              <w:rPr>
                <w:rFonts w:ascii="Arial" w:hAnsi="Arial" w:cs="Arial"/>
                <w:color w:val="000000"/>
                <w:sz w:val="16"/>
                <w:szCs w:val="16"/>
              </w:rPr>
            </w:pPr>
          </w:p>
        </w:tc>
        <w:tc>
          <w:tcPr>
            <w:tcW w:w="609" w:type="pct"/>
            <w:tcBorders>
              <w:top w:val="nil"/>
              <w:left w:val="nil"/>
              <w:bottom w:val="nil"/>
              <w:right w:val="nil"/>
            </w:tcBorders>
            <w:noWrap/>
            <w:vAlign w:val="bottom"/>
            <w:hideMark/>
          </w:tcPr>
          <w:p w14:paraId="70AA35B7" w14:textId="77777777" w:rsidR="00AE7685" w:rsidRPr="008952AE" w:rsidRDefault="00AE7685" w:rsidP="00AE7685">
            <w:pPr>
              <w:jc w:val="right"/>
              <w:rPr>
                <w:rFonts w:ascii="Arial" w:hAnsi="Arial" w:cs="Arial"/>
                <w:color w:val="000000"/>
                <w:sz w:val="16"/>
                <w:szCs w:val="16"/>
              </w:rPr>
            </w:pPr>
            <w:r w:rsidRPr="008952AE">
              <w:rPr>
                <w:rFonts w:ascii="Arial" w:hAnsi="Arial" w:cs="Arial"/>
                <w:color w:val="000000"/>
                <w:sz w:val="16"/>
                <w:szCs w:val="16"/>
              </w:rPr>
              <w:t>4,25%</w:t>
            </w:r>
          </w:p>
        </w:tc>
      </w:tr>
    </w:tbl>
    <w:p w14:paraId="107D0489" w14:textId="77777777" w:rsidR="008932CA" w:rsidRPr="008952AE" w:rsidRDefault="008932CA">
      <w:pPr>
        <w:rPr>
          <w:rStyle w:val="Strong"/>
          <w:rFonts w:ascii="Georgia" w:hAnsi="Georgia" w:cs="Arial"/>
        </w:rPr>
      </w:pPr>
    </w:p>
    <w:tbl>
      <w:tblPr>
        <w:tblW w:w="5000" w:type="pct"/>
        <w:tblCellMar>
          <w:left w:w="70" w:type="dxa"/>
          <w:right w:w="70" w:type="dxa"/>
        </w:tblCellMar>
        <w:tblLook w:val="04A0" w:firstRow="1" w:lastRow="0" w:firstColumn="1" w:lastColumn="0" w:noHBand="0" w:noVBand="1"/>
      </w:tblPr>
      <w:tblGrid>
        <w:gridCol w:w="1994"/>
        <w:gridCol w:w="1511"/>
        <w:gridCol w:w="146"/>
        <w:gridCol w:w="1308"/>
        <w:gridCol w:w="146"/>
        <w:gridCol w:w="1303"/>
        <w:gridCol w:w="146"/>
        <w:gridCol w:w="1225"/>
        <w:gridCol w:w="146"/>
        <w:gridCol w:w="1312"/>
      </w:tblGrid>
      <w:tr w:rsidR="0083158B" w:rsidRPr="008952AE" w14:paraId="1EF6E495" w14:textId="77777777" w:rsidTr="0083158B">
        <w:trPr>
          <w:trHeight w:val="198"/>
        </w:trPr>
        <w:tc>
          <w:tcPr>
            <w:tcW w:w="1086" w:type="pct"/>
            <w:tcBorders>
              <w:top w:val="nil"/>
              <w:left w:val="nil"/>
              <w:bottom w:val="nil"/>
              <w:right w:val="nil"/>
            </w:tcBorders>
            <w:noWrap/>
            <w:vAlign w:val="bottom"/>
            <w:hideMark/>
          </w:tcPr>
          <w:p w14:paraId="348775EA" w14:textId="77777777" w:rsidR="0083158B" w:rsidRPr="008952AE" w:rsidRDefault="0083158B" w:rsidP="0083158B">
            <w:pPr>
              <w:rPr>
                <w:rFonts w:ascii="Arial" w:hAnsi="Arial" w:cs="Arial"/>
                <w:sz w:val="16"/>
                <w:szCs w:val="16"/>
              </w:rPr>
            </w:pPr>
          </w:p>
        </w:tc>
        <w:tc>
          <w:tcPr>
            <w:tcW w:w="3914" w:type="pct"/>
            <w:gridSpan w:val="9"/>
            <w:tcBorders>
              <w:top w:val="nil"/>
              <w:left w:val="nil"/>
              <w:bottom w:val="single" w:sz="8" w:space="0" w:color="auto"/>
              <w:right w:val="nil"/>
            </w:tcBorders>
            <w:noWrap/>
            <w:vAlign w:val="bottom"/>
            <w:hideMark/>
          </w:tcPr>
          <w:p w14:paraId="4BC35093" w14:textId="77777777" w:rsidR="0083158B" w:rsidRPr="008952AE" w:rsidRDefault="0083158B" w:rsidP="0083158B">
            <w:pPr>
              <w:jc w:val="right"/>
              <w:rPr>
                <w:rFonts w:ascii="Arial" w:hAnsi="Arial" w:cs="Arial"/>
                <w:b/>
                <w:bCs/>
                <w:color w:val="000000"/>
                <w:sz w:val="16"/>
                <w:szCs w:val="16"/>
              </w:rPr>
            </w:pPr>
            <w:r w:rsidRPr="008952AE">
              <w:rPr>
                <w:rFonts w:ascii="Arial" w:hAnsi="Arial" w:cs="Arial"/>
                <w:b/>
                <w:bCs/>
                <w:color w:val="000000"/>
                <w:sz w:val="16"/>
                <w:szCs w:val="16"/>
              </w:rPr>
              <w:t>Cenários</w:t>
            </w:r>
          </w:p>
        </w:tc>
      </w:tr>
      <w:tr w:rsidR="0083158B" w:rsidRPr="008952AE" w14:paraId="0EF922C1" w14:textId="77777777" w:rsidTr="0083158B">
        <w:trPr>
          <w:trHeight w:val="198"/>
        </w:trPr>
        <w:tc>
          <w:tcPr>
            <w:tcW w:w="1086" w:type="pct"/>
            <w:tcBorders>
              <w:top w:val="nil"/>
              <w:left w:val="nil"/>
              <w:bottom w:val="nil"/>
              <w:right w:val="nil"/>
            </w:tcBorders>
            <w:noWrap/>
            <w:vAlign w:val="bottom"/>
            <w:hideMark/>
          </w:tcPr>
          <w:p w14:paraId="00ABDF0E" w14:textId="77777777" w:rsidR="0083158B" w:rsidRPr="008952AE" w:rsidRDefault="0083158B" w:rsidP="0083158B">
            <w:pPr>
              <w:jc w:val="right"/>
              <w:rPr>
                <w:rFonts w:ascii="Arial" w:hAnsi="Arial" w:cs="Arial"/>
                <w:b/>
                <w:bCs/>
                <w:color w:val="000000"/>
                <w:sz w:val="16"/>
                <w:szCs w:val="16"/>
              </w:rPr>
            </w:pPr>
          </w:p>
        </w:tc>
        <w:tc>
          <w:tcPr>
            <w:tcW w:w="824" w:type="pct"/>
            <w:tcBorders>
              <w:top w:val="nil"/>
              <w:left w:val="nil"/>
              <w:bottom w:val="single" w:sz="8" w:space="0" w:color="auto"/>
              <w:right w:val="nil"/>
            </w:tcBorders>
            <w:noWrap/>
            <w:vAlign w:val="bottom"/>
            <w:hideMark/>
          </w:tcPr>
          <w:p w14:paraId="5C98D508" w14:textId="77777777" w:rsidR="0083158B" w:rsidRPr="008952AE" w:rsidRDefault="0083158B" w:rsidP="0083158B">
            <w:pPr>
              <w:jc w:val="right"/>
              <w:rPr>
                <w:rFonts w:ascii="Arial" w:hAnsi="Arial" w:cs="Arial"/>
                <w:b/>
                <w:bCs/>
                <w:color w:val="000000"/>
                <w:sz w:val="16"/>
                <w:szCs w:val="16"/>
              </w:rPr>
            </w:pPr>
            <w:r w:rsidRPr="008952AE">
              <w:rPr>
                <w:rFonts w:ascii="Arial" w:hAnsi="Arial" w:cs="Arial"/>
                <w:b/>
                <w:bCs/>
                <w:color w:val="000000"/>
                <w:sz w:val="16"/>
                <w:szCs w:val="16"/>
              </w:rPr>
              <w:t>Provável</w:t>
            </w:r>
          </w:p>
        </w:tc>
        <w:tc>
          <w:tcPr>
            <w:tcW w:w="70" w:type="pct"/>
            <w:tcBorders>
              <w:top w:val="nil"/>
              <w:left w:val="nil"/>
              <w:bottom w:val="nil"/>
              <w:right w:val="nil"/>
            </w:tcBorders>
            <w:noWrap/>
            <w:vAlign w:val="bottom"/>
            <w:hideMark/>
          </w:tcPr>
          <w:p w14:paraId="6E316F8B" w14:textId="77777777" w:rsidR="0083158B" w:rsidRPr="008952AE" w:rsidRDefault="0083158B" w:rsidP="0083158B">
            <w:pPr>
              <w:jc w:val="right"/>
              <w:rPr>
                <w:rFonts w:ascii="Arial" w:hAnsi="Arial" w:cs="Arial"/>
                <w:b/>
                <w:bCs/>
                <w:color w:val="000000"/>
                <w:sz w:val="16"/>
                <w:szCs w:val="16"/>
              </w:rPr>
            </w:pPr>
          </w:p>
        </w:tc>
        <w:tc>
          <w:tcPr>
            <w:tcW w:w="714" w:type="pct"/>
            <w:tcBorders>
              <w:top w:val="nil"/>
              <w:left w:val="nil"/>
              <w:bottom w:val="single" w:sz="8" w:space="0" w:color="auto"/>
              <w:right w:val="nil"/>
            </w:tcBorders>
            <w:noWrap/>
            <w:vAlign w:val="bottom"/>
            <w:hideMark/>
          </w:tcPr>
          <w:p w14:paraId="7991126A" w14:textId="77777777" w:rsidR="0083158B" w:rsidRPr="008952AE" w:rsidRDefault="0083158B" w:rsidP="0083158B">
            <w:pPr>
              <w:jc w:val="right"/>
              <w:rPr>
                <w:rFonts w:ascii="Arial" w:hAnsi="Arial" w:cs="Arial"/>
                <w:b/>
                <w:bCs/>
                <w:color w:val="000000"/>
                <w:sz w:val="16"/>
                <w:szCs w:val="16"/>
              </w:rPr>
            </w:pPr>
            <w:r w:rsidRPr="008952AE">
              <w:rPr>
                <w:rFonts w:ascii="Arial" w:hAnsi="Arial" w:cs="Arial"/>
                <w:b/>
                <w:bCs/>
                <w:color w:val="000000"/>
                <w:sz w:val="16"/>
                <w:szCs w:val="16"/>
              </w:rPr>
              <w:t>+25%</w:t>
            </w:r>
          </w:p>
        </w:tc>
        <w:tc>
          <w:tcPr>
            <w:tcW w:w="70" w:type="pct"/>
            <w:tcBorders>
              <w:top w:val="nil"/>
              <w:left w:val="nil"/>
              <w:bottom w:val="nil"/>
              <w:right w:val="nil"/>
            </w:tcBorders>
            <w:noWrap/>
            <w:vAlign w:val="bottom"/>
            <w:hideMark/>
          </w:tcPr>
          <w:p w14:paraId="4D7C7481" w14:textId="77777777" w:rsidR="0083158B" w:rsidRPr="008952AE" w:rsidRDefault="0083158B" w:rsidP="0083158B">
            <w:pPr>
              <w:jc w:val="right"/>
              <w:rPr>
                <w:rFonts w:ascii="Arial" w:hAnsi="Arial" w:cs="Arial"/>
                <w:b/>
                <w:bCs/>
                <w:color w:val="000000"/>
                <w:sz w:val="16"/>
                <w:szCs w:val="16"/>
              </w:rPr>
            </w:pPr>
          </w:p>
        </w:tc>
        <w:tc>
          <w:tcPr>
            <w:tcW w:w="711" w:type="pct"/>
            <w:tcBorders>
              <w:top w:val="nil"/>
              <w:left w:val="nil"/>
              <w:bottom w:val="single" w:sz="8" w:space="0" w:color="auto"/>
              <w:right w:val="nil"/>
            </w:tcBorders>
            <w:noWrap/>
            <w:vAlign w:val="bottom"/>
            <w:hideMark/>
          </w:tcPr>
          <w:p w14:paraId="3A8E466A" w14:textId="77777777" w:rsidR="0083158B" w:rsidRPr="008952AE" w:rsidRDefault="0083158B" w:rsidP="0083158B">
            <w:pPr>
              <w:jc w:val="right"/>
              <w:rPr>
                <w:rFonts w:ascii="Arial" w:hAnsi="Arial" w:cs="Arial"/>
                <w:b/>
                <w:bCs/>
                <w:color w:val="000000"/>
                <w:sz w:val="16"/>
                <w:szCs w:val="16"/>
              </w:rPr>
            </w:pPr>
            <w:r w:rsidRPr="008952AE">
              <w:rPr>
                <w:rFonts w:ascii="Arial" w:hAnsi="Arial" w:cs="Arial"/>
                <w:b/>
                <w:bCs/>
                <w:color w:val="000000"/>
                <w:sz w:val="16"/>
                <w:szCs w:val="16"/>
              </w:rPr>
              <w:t>+50%</w:t>
            </w:r>
          </w:p>
        </w:tc>
        <w:tc>
          <w:tcPr>
            <w:tcW w:w="70" w:type="pct"/>
            <w:tcBorders>
              <w:top w:val="nil"/>
              <w:left w:val="nil"/>
              <w:bottom w:val="nil"/>
              <w:right w:val="nil"/>
            </w:tcBorders>
            <w:noWrap/>
            <w:vAlign w:val="bottom"/>
            <w:hideMark/>
          </w:tcPr>
          <w:p w14:paraId="7F302A45" w14:textId="77777777" w:rsidR="0083158B" w:rsidRPr="008952AE" w:rsidRDefault="0083158B" w:rsidP="0083158B">
            <w:pPr>
              <w:jc w:val="right"/>
              <w:rPr>
                <w:rFonts w:ascii="Arial" w:hAnsi="Arial" w:cs="Arial"/>
                <w:b/>
                <w:bCs/>
                <w:color w:val="000000"/>
                <w:sz w:val="16"/>
                <w:szCs w:val="16"/>
              </w:rPr>
            </w:pPr>
          </w:p>
        </w:tc>
        <w:tc>
          <w:tcPr>
            <w:tcW w:w="669" w:type="pct"/>
            <w:tcBorders>
              <w:top w:val="nil"/>
              <w:left w:val="nil"/>
              <w:bottom w:val="single" w:sz="8" w:space="0" w:color="auto"/>
              <w:right w:val="nil"/>
            </w:tcBorders>
            <w:noWrap/>
            <w:vAlign w:val="bottom"/>
            <w:hideMark/>
          </w:tcPr>
          <w:p w14:paraId="75D28A21" w14:textId="77777777" w:rsidR="0083158B" w:rsidRPr="008952AE" w:rsidRDefault="0083158B" w:rsidP="0083158B">
            <w:pPr>
              <w:jc w:val="right"/>
              <w:rPr>
                <w:rFonts w:ascii="Arial" w:hAnsi="Arial" w:cs="Arial"/>
                <w:b/>
                <w:bCs/>
                <w:color w:val="000000"/>
                <w:sz w:val="16"/>
                <w:szCs w:val="16"/>
              </w:rPr>
            </w:pPr>
            <w:r w:rsidRPr="008952AE">
              <w:rPr>
                <w:rFonts w:ascii="Arial" w:hAnsi="Arial" w:cs="Arial"/>
                <w:b/>
                <w:bCs/>
                <w:color w:val="000000"/>
                <w:sz w:val="16"/>
                <w:szCs w:val="16"/>
              </w:rPr>
              <w:t>-25%</w:t>
            </w:r>
          </w:p>
        </w:tc>
        <w:tc>
          <w:tcPr>
            <w:tcW w:w="70" w:type="pct"/>
            <w:tcBorders>
              <w:top w:val="nil"/>
              <w:left w:val="nil"/>
              <w:bottom w:val="nil"/>
              <w:right w:val="nil"/>
            </w:tcBorders>
            <w:noWrap/>
            <w:vAlign w:val="bottom"/>
            <w:hideMark/>
          </w:tcPr>
          <w:p w14:paraId="290A17F0" w14:textId="77777777" w:rsidR="0083158B" w:rsidRPr="008952AE" w:rsidRDefault="0083158B" w:rsidP="0083158B">
            <w:pPr>
              <w:jc w:val="right"/>
              <w:rPr>
                <w:rFonts w:ascii="Arial" w:hAnsi="Arial" w:cs="Arial"/>
                <w:b/>
                <w:bCs/>
                <w:color w:val="000000"/>
                <w:sz w:val="16"/>
                <w:szCs w:val="16"/>
              </w:rPr>
            </w:pPr>
          </w:p>
        </w:tc>
        <w:tc>
          <w:tcPr>
            <w:tcW w:w="715" w:type="pct"/>
            <w:tcBorders>
              <w:top w:val="nil"/>
              <w:left w:val="nil"/>
              <w:bottom w:val="single" w:sz="8" w:space="0" w:color="auto"/>
              <w:right w:val="nil"/>
            </w:tcBorders>
            <w:noWrap/>
            <w:vAlign w:val="bottom"/>
            <w:hideMark/>
          </w:tcPr>
          <w:p w14:paraId="03452716" w14:textId="77777777" w:rsidR="0083158B" w:rsidRPr="008952AE" w:rsidRDefault="0083158B" w:rsidP="0083158B">
            <w:pPr>
              <w:jc w:val="right"/>
              <w:rPr>
                <w:rFonts w:ascii="Arial" w:hAnsi="Arial" w:cs="Arial"/>
                <w:b/>
                <w:bCs/>
                <w:color w:val="000000"/>
                <w:sz w:val="16"/>
                <w:szCs w:val="16"/>
              </w:rPr>
            </w:pPr>
            <w:r w:rsidRPr="008952AE">
              <w:rPr>
                <w:rFonts w:ascii="Arial" w:hAnsi="Arial" w:cs="Arial"/>
                <w:b/>
                <w:bCs/>
                <w:color w:val="000000"/>
                <w:sz w:val="16"/>
                <w:szCs w:val="16"/>
              </w:rPr>
              <w:t>-50%</w:t>
            </w:r>
          </w:p>
        </w:tc>
      </w:tr>
      <w:tr w:rsidR="0083158B" w:rsidRPr="008952AE" w14:paraId="20AAA2DB" w14:textId="77777777" w:rsidTr="0083158B">
        <w:trPr>
          <w:trHeight w:val="198"/>
        </w:trPr>
        <w:tc>
          <w:tcPr>
            <w:tcW w:w="1086" w:type="pct"/>
            <w:tcBorders>
              <w:top w:val="nil"/>
              <w:left w:val="nil"/>
              <w:bottom w:val="nil"/>
              <w:right w:val="nil"/>
            </w:tcBorders>
            <w:noWrap/>
            <w:vAlign w:val="bottom"/>
            <w:hideMark/>
          </w:tcPr>
          <w:p w14:paraId="06B6FC98" w14:textId="77777777" w:rsidR="0083158B" w:rsidRPr="008952AE" w:rsidRDefault="0083158B" w:rsidP="0083158B">
            <w:pPr>
              <w:rPr>
                <w:rFonts w:ascii="Arial" w:hAnsi="Arial" w:cs="Arial"/>
                <w:b/>
                <w:bCs/>
                <w:color w:val="000000"/>
                <w:sz w:val="16"/>
                <w:szCs w:val="16"/>
              </w:rPr>
            </w:pPr>
            <w:r w:rsidRPr="008952AE">
              <w:rPr>
                <w:rFonts w:ascii="Arial" w:hAnsi="Arial" w:cs="Arial"/>
                <w:b/>
                <w:bCs/>
                <w:color w:val="000000"/>
                <w:sz w:val="16"/>
                <w:szCs w:val="16"/>
              </w:rPr>
              <w:t>CDI</w:t>
            </w:r>
          </w:p>
        </w:tc>
        <w:tc>
          <w:tcPr>
            <w:tcW w:w="824" w:type="pct"/>
            <w:tcBorders>
              <w:top w:val="nil"/>
              <w:left w:val="nil"/>
              <w:bottom w:val="nil"/>
              <w:right w:val="nil"/>
            </w:tcBorders>
            <w:noWrap/>
            <w:vAlign w:val="bottom"/>
            <w:hideMark/>
          </w:tcPr>
          <w:p w14:paraId="3504F95C" w14:textId="77777777" w:rsidR="0083158B" w:rsidRPr="008952AE" w:rsidRDefault="0083158B" w:rsidP="0083158B">
            <w:pPr>
              <w:rPr>
                <w:rFonts w:ascii="Arial" w:hAnsi="Arial" w:cs="Arial"/>
                <w:b/>
                <w:bCs/>
                <w:color w:val="000000"/>
                <w:sz w:val="16"/>
                <w:szCs w:val="16"/>
              </w:rPr>
            </w:pPr>
          </w:p>
        </w:tc>
        <w:tc>
          <w:tcPr>
            <w:tcW w:w="70" w:type="pct"/>
            <w:tcBorders>
              <w:top w:val="nil"/>
              <w:left w:val="nil"/>
              <w:bottom w:val="nil"/>
              <w:right w:val="nil"/>
            </w:tcBorders>
            <w:noWrap/>
            <w:vAlign w:val="bottom"/>
            <w:hideMark/>
          </w:tcPr>
          <w:p w14:paraId="1ADF035C" w14:textId="77777777" w:rsidR="0083158B" w:rsidRPr="008952AE" w:rsidRDefault="0083158B" w:rsidP="0083158B">
            <w:pPr>
              <w:rPr>
                <w:rFonts w:ascii="Arial" w:hAnsi="Arial" w:cs="Arial"/>
                <w:sz w:val="16"/>
                <w:szCs w:val="16"/>
              </w:rPr>
            </w:pPr>
          </w:p>
        </w:tc>
        <w:tc>
          <w:tcPr>
            <w:tcW w:w="714" w:type="pct"/>
            <w:tcBorders>
              <w:top w:val="nil"/>
              <w:left w:val="nil"/>
              <w:bottom w:val="nil"/>
              <w:right w:val="nil"/>
            </w:tcBorders>
            <w:noWrap/>
            <w:vAlign w:val="bottom"/>
            <w:hideMark/>
          </w:tcPr>
          <w:p w14:paraId="78909817" w14:textId="77777777" w:rsidR="0083158B" w:rsidRPr="008952AE" w:rsidRDefault="0083158B" w:rsidP="0083158B">
            <w:pPr>
              <w:rPr>
                <w:rFonts w:ascii="Arial" w:hAnsi="Arial" w:cs="Arial"/>
                <w:sz w:val="16"/>
                <w:szCs w:val="16"/>
              </w:rPr>
            </w:pPr>
          </w:p>
        </w:tc>
        <w:tc>
          <w:tcPr>
            <w:tcW w:w="70" w:type="pct"/>
            <w:tcBorders>
              <w:top w:val="nil"/>
              <w:left w:val="nil"/>
              <w:bottom w:val="nil"/>
              <w:right w:val="nil"/>
            </w:tcBorders>
            <w:noWrap/>
            <w:vAlign w:val="bottom"/>
            <w:hideMark/>
          </w:tcPr>
          <w:p w14:paraId="5E27A8FC" w14:textId="77777777" w:rsidR="0083158B" w:rsidRPr="008952AE" w:rsidRDefault="0083158B" w:rsidP="0083158B">
            <w:pPr>
              <w:rPr>
                <w:rFonts w:ascii="Arial" w:hAnsi="Arial" w:cs="Arial"/>
                <w:sz w:val="16"/>
                <w:szCs w:val="16"/>
              </w:rPr>
            </w:pPr>
          </w:p>
        </w:tc>
        <w:tc>
          <w:tcPr>
            <w:tcW w:w="711" w:type="pct"/>
            <w:tcBorders>
              <w:top w:val="nil"/>
              <w:left w:val="nil"/>
              <w:bottom w:val="nil"/>
              <w:right w:val="nil"/>
            </w:tcBorders>
            <w:noWrap/>
            <w:vAlign w:val="bottom"/>
            <w:hideMark/>
          </w:tcPr>
          <w:p w14:paraId="328AA47D" w14:textId="77777777" w:rsidR="0083158B" w:rsidRPr="008952AE" w:rsidRDefault="0083158B" w:rsidP="0083158B">
            <w:pPr>
              <w:rPr>
                <w:rFonts w:ascii="Arial" w:hAnsi="Arial" w:cs="Arial"/>
                <w:sz w:val="16"/>
                <w:szCs w:val="16"/>
              </w:rPr>
            </w:pPr>
          </w:p>
        </w:tc>
        <w:tc>
          <w:tcPr>
            <w:tcW w:w="70" w:type="pct"/>
            <w:tcBorders>
              <w:top w:val="nil"/>
              <w:left w:val="nil"/>
              <w:bottom w:val="nil"/>
              <w:right w:val="nil"/>
            </w:tcBorders>
            <w:noWrap/>
            <w:vAlign w:val="bottom"/>
            <w:hideMark/>
          </w:tcPr>
          <w:p w14:paraId="0BD51A31" w14:textId="77777777" w:rsidR="0083158B" w:rsidRPr="008952AE" w:rsidRDefault="0083158B" w:rsidP="0083158B">
            <w:pPr>
              <w:rPr>
                <w:rFonts w:ascii="Arial" w:hAnsi="Arial" w:cs="Arial"/>
                <w:sz w:val="16"/>
                <w:szCs w:val="16"/>
              </w:rPr>
            </w:pPr>
          </w:p>
        </w:tc>
        <w:tc>
          <w:tcPr>
            <w:tcW w:w="669" w:type="pct"/>
            <w:tcBorders>
              <w:top w:val="nil"/>
              <w:left w:val="nil"/>
              <w:bottom w:val="nil"/>
              <w:right w:val="nil"/>
            </w:tcBorders>
            <w:noWrap/>
            <w:vAlign w:val="bottom"/>
            <w:hideMark/>
          </w:tcPr>
          <w:p w14:paraId="095A87EC" w14:textId="77777777" w:rsidR="0083158B" w:rsidRPr="008952AE" w:rsidRDefault="0083158B" w:rsidP="0083158B">
            <w:pPr>
              <w:rPr>
                <w:rFonts w:ascii="Arial" w:hAnsi="Arial" w:cs="Arial"/>
                <w:sz w:val="16"/>
                <w:szCs w:val="16"/>
              </w:rPr>
            </w:pPr>
          </w:p>
        </w:tc>
        <w:tc>
          <w:tcPr>
            <w:tcW w:w="70" w:type="pct"/>
            <w:tcBorders>
              <w:top w:val="nil"/>
              <w:left w:val="nil"/>
              <w:bottom w:val="nil"/>
              <w:right w:val="nil"/>
            </w:tcBorders>
            <w:noWrap/>
            <w:vAlign w:val="bottom"/>
            <w:hideMark/>
          </w:tcPr>
          <w:p w14:paraId="711D0C19" w14:textId="77777777" w:rsidR="0083158B" w:rsidRPr="008952AE" w:rsidRDefault="0083158B" w:rsidP="0083158B">
            <w:pPr>
              <w:rPr>
                <w:rFonts w:ascii="Arial" w:hAnsi="Arial" w:cs="Arial"/>
                <w:sz w:val="16"/>
                <w:szCs w:val="16"/>
              </w:rPr>
            </w:pPr>
          </w:p>
        </w:tc>
        <w:tc>
          <w:tcPr>
            <w:tcW w:w="715" w:type="pct"/>
            <w:tcBorders>
              <w:top w:val="nil"/>
              <w:left w:val="nil"/>
              <w:bottom w:val="nil"/>
              <w:right w:val="nil"/>
            </w:tcBorders>
            <w:noWrap/>
            <w:vAlign w:val="bottom"/>
            <w:hideMark/>
          </w:tcPr>
          <w:p w14:paraId="02661119" w14:textId="77777777" w:rsidR="0083158B" w:rsidRPr="008952AE" w:rsidRDefault="0083158B" w:rsidP="0083158B">
            <w:pPr>
              <w:rPr>
                <w:rFonts w:ascii="Arial" w:hAnsi="Arial" w:cs="Arial"/>
                <w:sz w:val="16"/>
                <w:szCs w:val="16"/>
              </w:rPr>
            </w:pPr>
          </w:p>
        </w:tc>
      </w:tr>
      <w:tr w:rsidR="0083158B" w:rsidRPr="008952AE" w14:paraId="6287C2A7" w14:textId="77777777" w:rsidTr="0083158B">
        <w:trPr>
          <w:trHeight w:val="198"/>
        </w:trPr>
        <w:tc>
          <w:tcPr>
            <w:tcW w:w="1086" w:type="pct"/>
            <w:tcBorders>
              <w:top w:val="nil"/>
              <w:left w:val="nil"/>
              <w:bottom w:val="nil"/>
              <w:right w:val="nil"/>
            </w:tcBorders>
            <w:noWrap/>
            <w:vAlign w:val="bottom"/>
            <w:hideMark/>
          </w:tcPr>
          <w:p w14:paraId="4D367CEF" w14:textId="77777777" w:rsidR="0083158B" w:rsidRPr="008952AE" w:rsidRDefault="0083158B" w:rsidP="0083158B">
            <w:pPr>
              <w:rPr>
                <w:rFonts w:ascii="Arial" w:hAnsi="Arial" w:cs="Arial"/>
                <w:color w:val="000000"/>
                <w:sz w:val="16"/>
                <w:szCs w:val="16"/>
              </w:rPr>
            </w:pPr>
            <w:r w:rsidRPr="008952AE">
              <w:rPr>
                <w:rFonts w:ascii="Arial" w:hAnsi="Arial" w:cs="Arial"/>
                <w:color w:val="000000"/>
                <w:sz w:val="16"/>
                <w:szCs w:val="16"/>
              </w:rPr>
              <w:t>Aplicações financeiras</w:t>
            </w:r>
          </w:p>
        </w:tc>
        <w:tc>
          <w:tcPr>
            <w:tcW w:w="824" w:type="pct"/>
            <w:tcBorders>
              <w:top w:val="nil"/>
              <w:left w:val="nil"/>
              <w:bottom w:val="nil"/>
              <w:right w:val="nil"/>
            </w:tcBorders>
            <w:noWrap/>
            <w:vAlign w:val="center"/>
            <w:hideMark/>
          </w:tcPr>
          <w:p w14:paraId="3E63B158" w14:textId="6A9ADF12" w:rsidR="0083158B" w:rsidRPr="008952AE" w:rsidRDefault="0083158B" w:rsidP="0083158B">
            <w:pPr>
              <w:jc w:val="right"/>
              <w:rPr>
                <w:rFonts w:ascii="Arial" w:hAnsi="Arial" w:cs="Arial"/>
                <w:color w:val="000000"/>
                <w:sz w:val="16"/>
                <w:szCs w:val="16"/>
              </w:rPr>
            </w:pPr>
            <w:r w:rsidRPr="008952AE">
              <w:rPr>
                <w:rFonts w:ascii="Arial" w:hAnsi="Arial" w:cs="Arial"/>
                <w:color w:val="000000"/>
                <w:sz w:val="16"/>
                <w:szCs w:val="16"/>
              </w:rPr>
              <w:t>18.049</w:t>
            </w:r>
          </w:p>
        </w:tc>
        <w:tc>
          <w:tcPr>
            <w:tcW w:w="70" w:type="pct"/>
            <w:tcBorders>
              <w:top w:val="nil"/>
              <w:left w:val="nil"/>
              <w:bottom w:val="nil"/>
              <w:right w:val="nil"/>
            </w:tcBorders>
            <w:noWrap/>
            <w:vAlign w:val="bottom"/>
            <w:hideMark/>
          </w:tcPr>
          <w:p w14:paraId="1197529D" w14:textId="77777777" w:rsidR="0083158B" w:rsidRPr="008952AE" w:rsidRDefault="0083158B" w:rsidP="0083158B">
            <w:pPr>
              <w:jc w:val="right"/>
              <w:rPr>
                <w:rFonts w:ascii="Arial" w:hAnsi="Arial" w:cs="Arial"/>
                <w:color w:val="000000"/>
                <w:sz w:val="16"/>
                <w:szCs w:val="16"/>
              </w:rPr>
            </w:pPr>
          </w:p>
        </w:tc>
        <w:tc>
          <w:tcPr>
            <w:tcW w:w="714" w:type="pct"/>
            <w:tcBorders>
              <w:top w:val="nil"/>
              <w:left w:val="nil"/>
              <w:bottom w:val="nil"/>
              <w:right w:val="nil"/>
            </w:tcBorders>
            <w:noWrap/>
            <w:vAlign w:val="center"/>
            <w:hideMark/>
          </w:tcPr>
          <w:p w14:paraId="75491C1C" w14:textId="3F36FA57" w:rsidR="0083158B" w:rsidRPr="008952AE" w:rsidRDefault="0083158B" w:rsidP="0083158B">
            <w:pPr>
              <w:jc w:val="right"/>
              <w:rPr>
                <w:rFonts w:ascii="Arial" w:hAnsi="Arial" w:cs="Arial"/>
                <w:color w:val="000000"/>
                <w:sz w:val="16"/>
                <w:szCs w:val="16"/>
              </w:rPr>
            </w:pPr>
            <w:r w:rsidRPr="008952AE">
              <w:rPr>
                <w:rFonts w:ascii="Arial" w:hAnsi="Arial" w:cs="Arial"/>
                <w:color w:val="000000"/>
                <w:sz w:val="16"/>
                <w:szCs w:val="16"/>
              </w:rPr>
              <w:t>22.561</w:t>
            </w:r>
          </w:p>
        </w:tc>
        <w:tc>
          <w:tcPr>
            <w:tcW w:w="70" w:type="pct"/>
            <w:tcBorders>
              <w:top w:val="nil"/>
              <w:left w:val="nil"/>
              <w:bottom w:val="nil"/>
              <w:right w:val="nil"/>
            </w:tcBorders>
            <w:noWrap/>
            <w:vAlign w:val="bottom"/>
            <w:hideMark/>
          </w:tcPr>
          <w:p w14:paraId="10C85E87" w14:textId="77777777" w:rsidR="0083158B" w:rsidRPr="008952AE" w:rsidRDefault="0083158B" w:rsidP="0083158B">
            <w:pPr>
              <w:jc w:val="right"/>
              <w:rPr>
                <w:rFonts w:ascii="Arial" w:hAnsi="Arial" w:cs="Arial"/>
                <w:color w:val="000000"/>
                <w:sz w:val="16"/>
                <w:szCs w:val="16"/>
              </w:rPr>
            </w:pPr>
          </w:p>
        </w:tc>
        <w:tc>
          <w:tcPr>
            <w:tcW w:w="711" w:type="pct"/>
            <w:tcBorders>
              <w:top w:val="nil"/>
              <w:left w:val="nil"/>
              <w:bottom w:val="nil"/>
              <w:right w:val="nil"/>
            </w:tcBorders>
            <w:noWrap/>
            <w:vAlign w:val="center"/>
            <w:hideMark/>
          </w:tcPr>
          <w:p w14:paraId="71DF1A5C" w14:textId="73407E5B" w:rsidR="0083158B" w:rsidRPr="008952AE" w:rsidRDefault="0083158B" w:rsidP="0083158B">
            <w:pPr>
              <w:jc w:val="right"/>
              <w:rPr>
                <w:rFonts w:ascii="Arial" w:hAnsi="Arial" w:cs="Arial"/>
                <w:color w:val="000000"/>
                <w:sz w:val="16"/>
                <w:szCs w:val="16"/>
              </w:rPr>
            </w:pPr>
            <w:r w:rsidRPr="008952AE">
              <w:rPr>
                <w:rFonts w:ascii="Arial" w:hAnsi="Arial" w:cs="Arial"/>
                <w:color w:val="000000"/>
                <w:sz w:val="16"/>
                <w:szCs w:val="16"/>
              </w:rPr>
              <w:t>27.074</w:t>
            </w:r>
          </w:p>
        </w:tc>
        <w:tc>
          <w:tcPr>
            <w:tcW w:w="70" w:type="pct"/>
            <w:tcBorders>
              <w:top w:val="nil"/>
              <w:left w:val="nil"/>
              <w:bottom w:val="nil"/>
              <w:right w:val="nil"/>
            </w:tcBorders>
            <w:noWrap/>
            <w:vAlign w:val="bottom"/>
            <w:hideMark/>
          </w:tcPr>
          <w:p w14:paraId="170339E7" w14:textId="77777777" w:rsidR="0083158B" w:rsidRPr="008952AE" w:rsidRDefault="0083158B" w:rsidP="0083158B">
            <w:pPr>
              <w:jc w:val="right"/>
              <w:rPr>
                <w:rFonts w:ascii="Arial" w:hAnsi="Arial" w:cs="Arial"/>
                <w:color w:val="000000"/>
                <w:sz w:val="16"/>
                <w:szCs w:val="16"/>
              </w:rPr>
            </w:pPr>
          </w:p>
        </w:tc>
        <w:tc>
          <w:tcPr>
            <w:tcW w:w="669" w:type="pct"/>
            <w:tcBorders>
              <w:top w:val="nil"/>
              <w:left w:val="nil"/>
              <w:bottom w:val="nil"/>
              <w:right w:val="nil"/>
            </w:tcBorders>
            <w:noWrap/>
            <w:vAlign w:val="center"/>
            <w:hideMark/>
          </w:tcPr>
          <w:p w14:paraId="71D11DC5" w14:textId="32187ABC" w:rsidR="0083158B" w:rsidRPr="008952AE" w:rsidRDefault="0083158B" w:rsidP="0083158B">
            <w:pPr>
              <w:jc w:val="right"/>
              <w:rPr>
                <w:rFonts w:ascii="Arial" w:hAnsi="Arial" w:cs="Arial"/>
                <w:color w:val="000000"/>
                <w:sz w:val="16"/>
                <w:szCs w:val="16"/>
              </w:rPr>
            </w:pPr>
            <w:r w:rsidRPr="008952AE">
              <w:rPr>
                <w:rFonts w:ascii="Arial" w:hAnsi="Arial" w:cs="Arial"/>
                <w:color w:val="000000"/>
                <w:sz w:val="16"/>
                <w:szCs w:val="16"/>
              </w:rPr>
              <w:t>13.537</w:t>
            </w:r>
          </w:p>
        </w:tc>
        <w:tc>
          <w:tcPr>
            <w:tcW w:w="70" w:type="pct"/>
            <w:tcBorders>
              <w:top w:val="nil"/>
              <w:left w:val="nil"/>
              <w:bottom w:val="nil"/>
              <w:right w:val="nil"/>
            </w:tcBorders>
            <w:noWrap/>
            <w:vAlign w:val="bottom"/>
            <w:hideMark/>
          </w:tcPr>
          <w:p w14:paraId="7E6FFA03" w14:textId="77777777" w:rsidR="0083158B" w:rsidRPr="008952AE" w:rsidRDefault="0083158B" w:rsidP="0083158B">
            <w:pPr>
              <w:jc w:val="right"/>
              <w:rPr>
                <w:rFonts w:ascii="Arial" w:hAnsi="Arial" w:cs="Arial"/>
                <w:color w:val="000000"/>
                <w:sz w:val="16"/>
                <w:szCs w:val="16"/>
              </w:rPr>
            </w:pPr>
          </w:p>
        </w:tc>
        <w:tc>
          <w:tcPr>
            <w:tcW w:w="715" w:type="pct"/>
            <w:tcBorders>
              <w:top w:val="nil"/>
              <w:left w:val="nil"/>
              <w:bottom w:val="nil"/>
              <w:right w:val="nil"/>
            </w:tcBorders>
            <w:noWrap/>
            <w:vAlign w:val="center"/>
            <w:hideMark/>
          </w:tcPr>
          <w:p w14:paraId="28D73137" w14:textId="01618CA2" w:rsidR="0083158B" w:rsidRPr="008952AE" w:rsidRDefault="0083158B" w:rsidP="0083158B">
            <w:pPr>
              <w:jc w:val="right"/>
              <w:rPr>
                <w:rFonts w:ascii="Arial" w:hAnsi="Arial" w:cs="Arial"/>
                <w:color w:val="000000"/>
                <w:sz w:val="16"/>
                <w:szCs w:val="16"/>
              </w:rPr>
            </w:pPr>
            <w:r w:rsidRPr="008952AE">
              <w:rPr>
                <w:rFonts w:ascii="Arial" w:hAnsi="Arial" w:cs="Arial"/>
                <w:color w:val="000000"/>
                <w:sz w:val="16"/>
                <w:szCs w:val="16"/>
              </w:rPr>
              <w:t>9.025</w:t>
            </w:r>
          </w:p>
        </w:tc>
      </w:tr>
      <w:tr w:rsidR="0083158B" w:rsidRPr="008952AE" w14:paraId="2B3B432F" w14:textId="77777777" w:rsidTr="0083158B">
        <w:trPr>
          <w:trHeight w:val="198"/>
        </w:trPr>
        <w:tc>
          <w:tcPr>
            <w:tcW w:w="1086" w:type="pct"/>
            <w:tcBorders>
              <w:top w:val="nil"/>
              <w:left w:val="nil"/>
              <w:bottom w:val="nil"/>
              <w:right w:val="nil"/>
            </w:tcBorders>
            <w:noWrap/>
            <w:vAlign w:val="bottom"/>
            <w:hideMark/>
          </w:tcPr>
          <w:p w14:paraId="0D4358F0" w14:textId="77777777" w:rsidR="0083158B" w:rsidRPr="008952AE" w:rsidRDefault="0083158B" w:rsidP="0083158B">
            <w:pPr>
              <w:rPr>
                <w:rFonts w:ascii="Arial" w:hAnsi="Arial" w:cs="Arial"/>
                <w:color w:val="000000"/>
                <w:sz w:val="16"/>
                <w:szCs w:val="16"/>
              </w:rPr>
            </w:pPr>
            <w:r w:rsidRPr="008952AE">
              <w:rPr>
                <w:rFonts w:ascii="Arial" w:hAnsi="Arial" w:cs="Arial"/>
                <w:color w:val="000000"/>
                <w:sz w:val="16"/>
                <w:szCs w:val="16"/>
              </w:rPr>
              <w:t>Letras financeiras</w:t>
            </w:r>
          </w:p>
        </w:tc>
        <w:tc>
          <w:tcPr>
            <w:tcW w:w="824" w:type="pct"/>
            <w:tcBorders>
              <w:top w:val="nil"/>
              <w:left w:val="nil"/>
              <w:bottom w:val="nil"/>
              <w:right w:val="nil"/>
            </w:tcBorders>
            <w:noWrap/>
            <w:vAlign w:val="center"/>
            <w:hideMark/>
          </w:tcPr>
          <w:p w14:paraId="6BB7A19D" w14:textId="7906C696" w:rsidR="0083158B" w:rsidRPr="008952AE" w:rsidRDefault="0083158B" w:rsidP="0083158B">
            <w:pPr>
              <w:jc w:val="right"/>
              <w:rPr>
                <w:rFonts w:ascii="Arial" w:hAnsi="Arial" w:cs="Arial"/>
                <w:color w:val="000000"/>
                <w:sz w:val="16"/>
                <w:szCs w:val="16"/>
              </w:rPr>
            </w:pPr>
            <w:r w:rsidRPr="008952AE">
              <w:rPr>
                <w:rFonts w:ascii="Arial" w:hAnsi="Arial" w:cs="Arial"/>
                <w:color w:val="000000"/>
                <w:sz w:val="16"/>
                <w:szCs w:val="16"/>
              </w:rPr>
              <w:t>97.849</w:t>
            </w:r>
          </w:p>
        </w:tc>
        <w:tc>
          <w:tcPr>
            <w:tcW w:w="70" w:type="pct"/>
            <w:tcBorders>
              <w:top w:val="nil"/>
              <w:left w:val="nil"/>
              <w:bottom w:val="nil"/>
              <w:right w:val="nil"/>
            </w:tcBorders>
            <w:noWrap/>
            <w:vAlign w:val="bottom"/>
            <w:hideMark/>
          </w:tcPr>
          <w:p w14:paraId="7EBFE73D" w14:textId="77777777" w:rsidR="0083158B" w:rsidRPr="008952AE" w:rsidRDefault="0083158B" w:rsidP="0083158B">
            <w:pPr>
              <w:jc w:val="right"/>
              <w:rPr>
                <w:rFonts w:ascii="Arial" w:hAnsi="Arial" w:cs="Arial"/>
                <w:color w:val="000000"/>
                <w:sz w:val="16"/>
                <w:szCs w:val="16"/>
              </w:rPr>
            </w:pPr>
          </w:p>
        </w:tc>
        <w:tc>
          <w:tcPr>
            <w:tcW w:w="714" w:type="pct"/>
            <w:tcBorders>
              <w:top w:val="nil"/>
              <w:left w:val="nil"/>
              <w:bottom w:val="nil"/>
              <w:right w:val="nil"/>
            </w:tcBorders>
            <w:noWrap/>
            <w:vAlign w:val="center"/>
            <w:hideMark/>
          </w:tcPr>
          <w:p w14:paraId="2316FBE2" w14:textId="10CE7371" w:rsidR="0083158B" w:rsidRPr="008952AE" w:rsidRDefault="0083158B" w:rsidP="0083158B">
            <w:pPr>
              <w:jc w:val="right"/>
              <w:rPr>
                <w:rFonts w:ascii="Arial" w:hAnsi="Arial" w:cs="Arial"/>
                <w:color w:val="000000"/>
                <w:sz w:val="16"/>
                <w:szCs w:val="16"/>
              </w:rPr>
            </w:pPr>
            <w:r w:rsidRPr="008952AE">
              <w:rPr>
                <w:rFonts w:ascii="Arial" w:hAnsi="Arial" w:cs="Arial"/>
                <w:color w:val="000000"/>
                <w:sz w:val="16"/>
                <w:szCs w:val="16"/>
              </w:rPr>
              <w:t>122.311</w:t>
            </w:r>
          </w:p>
        </w:tc>
        <w:tc>
          <w:tcPr>
            <w:tcW w:w="70" w:type="pct"/>
            <w:tcBorders>
              <w:top w:val="nil"/>
              <w:left w:val="nil"/>
              <w:bottom w:val="nil"/>
              <w:right w:val="nil"/>
            </w:tcBorders>
            <w:noWrap/>
            <w:vAlign w:val="bottom"/>
            <w:hideMark/>
          </w:tcPr>
          <w:p w14:paraId="43C9D628" w14:textId="77777777" w:rsidR="0083158B" w:rsidRPr="008952AE" w:rsidRDefault="0083158B" w:rsidP="0083158B">
            <w:pPr>
              <w:jc w:val="right"/>
              <w:rPr>
                <w:rFonts w:ascii="Arial" w:hAnsi="Arial" w:cs="Arial"/>
                <w:color w:val="000000"/>
                <w:sz w:val="16"/>
                <w:szCs w:val="16"/>
              </w:rPr>
            </w:pPr>
          </w:p>
        </w:tc>
        <w:tc>
          <w:tcPr>
            <w:tcW w:w="711" w:type="pct"/>
            <w:tcBorders>
              <w:top w:val="nil"/>
              <w:left w:val="nil"/>
              <w:bottom w:val="nil"/>
              <w:right w:val="nil"/>
            </w:tcBorders>
            <w:noWrap/>
            <w:vAlign w:val="center"/>
            <w:hideMark/>
          </w:tcPr>
          <w:p w14:paraId="31299A31" w14:textId="54F1A5B1" w:rsidR="0083158B" w:rsidRPr="008952AE" w:rsidRDefault="0083158B" w:rsidP="0083158B">
            <w:pPr>
              <w:jc w:val="right"/>
              <w:rPr>
                <w:rFonts w:ascii="Arial" w:hAnsi="Arial" w:cs="Arial"/>
                <w:color w:val="000000"/>
                <w:sz w:val="16"/>
                <w:szCs w:val="16"/>
              </w:rPr>
            </w:pPr>
            <w:r w:rsidRPr="008952AE">
              <w:rPr>
                <w:rFonts w:ascii="Arial" w:hAnsi="Arial" w:cs="Arial"/>
                <w:color w:val="000000"/>
                <w:sz w:val="16"/>
                <w:szCs w:val="16"/>
              </w:rPr>
              <w:t>146.774</w:t>
            </w:r>
          </w:p>
        </w:tc>
        <w:tc>
          <w:tcPr>
            <w:tcW w:w="70" w:type="pct"/>
            <w:tcBorders>
              <w:top w:val="nil"/>
              <w:left w:val="nil"/>
              <w:bottom w:val="nil"/>
              <w:right w:val="nil"/>
            </w:tcBorders>
            <w:noWrap/>
            <w:vAlign w:val="bottom"/>
            <w:hideMark/>
          </w:tcPr>
          <w:p w14:paraId="240D2597" w14:textId="77777777" w:rsidR="0083158B" w:rsidRPr="008952AE" w:rsidRDefault="0083158B" w:rsidP="0083158B">
            <w:pPr>
              <w:jc w:val="right"/>
              <w:rPr>
                <w:rFonts w:ascii="Arial" w:hAnsi="Arial" w:cs="Arial"/>
                <w:color w:val="000000"/>
                <w:sz w:val="16"/>
                <w:szCs w:val="16"/>
              </w:rPr>
            </w:pPr>
          </w:p>
        </w:tc>
        <w:tc>
          <w:tcPr>
            <w:tcW w:w="669" w:type="pct"/>
            <w:tcBorders>
              <w:top w:val="nil"/>
              <w:left w:val="nil"/>
              <w:bottom w:val="nil"/>
              <w:right w:val="nil"/>
            </w:tcBorders>
            <w:noWrap/>
            <w:vAlign w:val="center"/>
            <w:hideMark/>
          </w:tcPr>
          <w:p w14:paraId="2767D8E4" w14:textId="673AFE2F" w:rsidR="0083158B" w:rsidRPr="008952AE" w:rsidRDefault="0083158B" w:rsidP="0083158B">
            <w:pPr>
              <w:jc w:val="right"/>
              <w:rPr>
                <w:rFonts w:ascii="Arial" w:hAnsi="Arial" w:cs="Arial"/>
                <w:color w:val="000000"/>
                <w:sz w:val="16"/>
                <w:szCs w:val="16"/>
              </w:rPr>
            </w:pPr>
            <w:r w:rsidRPr="008952AE">
              <w:rPr>
                <w:rFonts w:ascii="Arial" w:hAnsi="Arial" w:cs="Arial"/>
                <w:color w:val="000000"/>
                <w:sz w:val="16"/>
                <w:szCs w:val="16"/>
              </w:rPr>
              <w:t>73.387</w:t>
            </w:r>
          </w:p>
        </w:tc>
        <w:tc>
          <w:tcPr>
            <w:tcW w:w="70" w:type="pct"/>
            <w:tcBorders>
              <w:top w:val="nil"/>
              <w:left w:val="nil"/>
              <w:bottom w:val="nil"/>
              <w:right w:val="nil"/>
            </w:tcBorders>
            <w:noWrap/>
            <w:vAlign w:val="bottom"/>
            <w:hideMark/>
          </w:tcPr>
          <w:p w14:paraId="55F85DCC" w14:textId="77777777" w:rsidR="0083158B" w:rsidRPr="008952AE" w:rsidRDefault="0083158B" w:rsidP="0083158B">
            <w:pPr>
              <w:jc w:val="right"/>
              <w:rPr>
                <w:rFonts w:ascii="Arial" w:hAnsi="Arial" w:cs="Arial"/>
                <w:color w:val="000000"/>
                <w:sz w:val="16"/>
                <w:szCs w:val="16"/>
              </w:rPr>
            </w:pPr>
          </w:p>
        </w:tc>
        <w:tc>
          <w:tcPr>
            <w:tcW w:w="715" w:type="pct"/>
            <w:tcBorders>
              <w:top w:val="nil"/>
              <w:left w:val="nil"/>
              <w:bottom w:val="nil"/>
              <w:right w:val="nil"/>
            </w:tcBorders>
            <w:noWrap/>
            <w:vAlign w:val="center"/>
            <w:hideMark/>
          </w:tcPr>
          <w:p w14:paraId="34333314" w14:textId="5A6453AE" w:rsidR="0083158B" w:rsidRPr="008952AE" w:rsidRDefault="0083158B" w:rsidP="0083158B">
            <w:pPr>
              <w:jc w:val="right"/>
              <w:rPr>
                <w:rFonts w:ascii="Arial" w:hAnsi="Arial" w:cs="Arial"/>
                <w:color w:val="000000"/>
                <w:sz w:val="16"/>
                <w:szCs w:val="16"/>
              </w:rPr>
            </w:pPr>
            <w:r w:rsidRPr="008952AE">
              <w:rPr>
                <w:rFonts w:ascii="Arial" w:hAnsi="Arial" w:cs="Arial"/>
                <w:color w:val="000000"/>
                <w:sz w:val="16"/>
                <w:szCs w:val="16"/>
              </w:rPr>
              <w:t>48.925</w:t>
            </w:r>
          </w:p>
        </w:tc>
      </w:tr>
      <w:tr w:rsidR="0083158B" w:rsidRPr="008952AE" w14:paraId="6A0F94E7" w14:textId="77777777" w:rsidTr="0083158B">
        <w:trPr>
          <w:trHeight w:val="198"/>
        </w:trPr>
        <w:tc>
          <w:tcPr>
            <w:tcW w:w="1086" w:type="pct"/>
            <w:tcBorders>
              <w:top w:val="nil"/>
              <w:left w:val="nil"/>
              <w:bottom w:val="nil"/>
              <w:right w:val="nil"/>
            </w:tcBorders>
            <w:noWrap/>
            <w:vAlign w:val="bottom"/>
            <w:hideMark/>
          </w:tcPr>
          <w:p w14:paraId="1B8D2F67" w14:textId="77777777" w:rsidR="0083158B" w:rsidRPr="008952AE" w:rsidRDefault="0083158B" w:rsidP="0083158B">
            <w:pPr>
              <w:rPr>
                <w:rFonts w:ascii="Arial" w:hAnsi="Arial" w:cs="Arial"/>
                <w:b/>
                <w:bCs/>
                <w:color w:val="000000"/>
                <w:sz w:val="16"/>
                <w:szCs w:val="16"/>
              </w:rPr>
            </w:pPr>
            <w:r w:rsidRPr="008952AE">
              <w:rPr>
                <w:rFonts w:ascii="Arial" w:hAnsi="Arial" w:cs="Arial"/>
                <w:b/>
                <w:bCs/>
                <w:color w:val="000000"/>
                <w:sz w:val="16"/>
                <w:szCs w:val="16"/>
              </w:rPr>
              <w:t>IPCA</w:t>
            </w:r>
          </w:p>
        </w:tc>
        <w:tc>
          <w:tcPr>
            <w:tcW w:w="824" w:type="pct"/>
            <w:tcBorders>
              <w:top w:val="nil"/>
              <w:left w:val="nil"/>
              <w:bottom w:val="nil"/>
              <w:right w:val="nil"/>
            </w:tcBorders>
            <w:noWrap/>
            <w:vAlign w:val="center"/>
            <w:hideMark/>
          </w:tcPr>
          <w:p w14:paraId="12604748" w14:textId="77777777" w:rsidR="0083158B" w:rsidRPr="008952AE" w:rsidRDefault="0083158B" w:rsidP="0083158B">
            <w:pPr>
              <w:jc w:val="right"/>
              <w:rPr>
                <w:rFonts w:ascii="Arial" w:hAnsi="Arial" w:cs="Arial"/>
                <w:b/>
                <w:bCs/>
                <w:color w:val="000000"/>
                <w:sz w:val="16"/>
                <w:szCs w:val="16"/>
              </w:rPr>
            </w:pPr>
          </w:p>
        </w:tc>
        <w:tc>
          <w:tcPr>
            <w:tcW w:w="70" w:type="pct"/>
            <w:tcBorders>
              <w:top w:val="nil"/>
              <w:left w:val="nil"/>
              <w:bottom w:val="nil"/>
              <w:right w:val="nil"/>
            </w:tcBorders>
            <w:noWrap/>
            <w:vAlign w:val="bottom"/>
            <w:hideMark/>
          </w:tcPr>
          <w:p w14:paraId="129B45DD" w14:textId="77777777" w:rsidR="0083158B" w:rsidRPr="008952AE" w:rsidRDefault="0083158B" w:rsidP="0083158B">
            <w:pPr>
              <w:jc w:val="right"/>
              <w:rPr>
                <w:rFonts w:ascii="Arial" w:hAnsi="Arial" w:cs="Arial"/>
                <w:sz w:val="16"/>
                <w:szCs w:val="16"/>
              </w:rPr>
            </w:pPr>
          </w:p>
        </w:tc>
        <w:tc>
          <w:tcPr>
            <w:tcW w:w="714" w:type="pct"/>
            <w:tcBorders>
              <w:top w:val="nil"/>
              <w:left w:val="nil"/>
              <w:bottom w:val="nil"/>
              <w:right w:val="nil"/>
            </w:tcBorders>
            <w:noWrap/>
            <w:vAlign w:val="center"/>
            <w:hideMark/>
          </w:tcPr>
          <w:p w14:paraId="69D3E54E" w14:textId="77777777" w:rsidR="0083158B" w:rsidRPr="008952AE" w:rsidRDefault="0083158B" w:rsidP="0083158B">
            <w:pPr>
              <w:jc w:val="right"/>
              <w:rPr>
                <w:rFonts w:ascii="Arial" w:hAnsi="Arial" w:cs="Arial"/>
                <w:sz w:val="16"/>
                <w:szCs w:val="16"/>
              </w:rPr>
            </w:pPr>
          </w:p>
        </w:tc>
        <w:tc>
          <w:tcPr>
            <w:tcW w:w="70" w:type="pct"/>
            <w:tcBorders>
              <w:top w:val="nil"/>
              <w:left w:val="nil"/>
              <w:bottom w:val="nil"/>
              <w:right w:val="nil"/>
            </w:tcBorders>
            <w:noWrap/>
            <w:vAlign w:val="bottom"/>
            <w:hideMark/>
          </w:tcPr>
          <w:p w14:paraId="0110E01E" w14:textId="77777777" w:rsidR="0083158B" w:rsidRPr="008952AE" w:rsidRDefault="0083158B" w:rsidP="0083158B">
            <w:pPr>
              <w:jc w:val="right"/>
              <w:rPr>
                <w:rFonts w:ascii="Arial" w:hAnsi="Arial" w:cs="Arial"/>
                <w:sz w:val="16"/>
                <w:szCs w:val="16"/>
              </w:rPr>
            </w:pPr>
          </w:p>
        </w:tc>
        <w:tc>
          <w:tcPr>
            <w:tcW w:w="711" w:type="pct"/>
            <w:tcBorders>
              <w:top w:val="nil"/>
              <w:left w:val="nil"/>
              <w:bottom w:val="nil"/>
              <w:right w:val="nil"/>
            </w:tcBorders>
            <w:noWrap/>
            <w:vAlign w:val="center"/>
            <w:hideMark/>
          </w:tcPr>
          <w:p w14:paraId="7F729F42" w14:textId="77777777" w:rsidR="0083158B" w:rsidRPr="008952AE" w:rsidRDefault="0083158B" w:rsidP="0083158B">
            <w:pPr>
              <w:jc w:val="right"/>
              <w:rPr>
                <w:rFonts w:ascii="Arial" w:hAnsi="Arial" w:cs="Arial"/>
                <w:sz w:val="16"/>
                <w:szCs w:val="16"/>
              </w:rPr>
            </w:pPr>
          </w:p>
        </w:tc>
        <w:tc>
          <w:tcPr>
            <w:tcW w:w="70" w:type="pct"/>
            <w:tcBorders>
              <w:top w:val="nil"/>
              <w:left w:val="nil"/>
              <w:bottom w:val="nil"/>
              <w:right w:val="nil"/>
            </w:tcBorders>
            <w:noWrap/>
            <w:vAlign w:val="bottom"/>
            <w:hideMark/>
          </w:tcPr>
          <w:p w14:paraId="6B54A84D" w14:textId="77777777" w:rsidR="0083158B" w:rsidRPr="008952AE" w:rsidRDefault="0083158B" w:rsidP="0083158B">
            <w:pPr>
              <w:jc w:val="right"/>
              <w:rPr>
                <w:rFonts w:ascii="Arial" w:hAnsi="Arial" w:cs="Arial"/>
                <w:sz w:val="16"/>
                <w:szCs w:val="16"/>
              </w:rPr>
            </w:pPr>
          </w:p>
        </w:tc>
        <w:tc>
          <w:tcPr>
            <w:tcW w:w="669" w:type="pct"/>
            <w:tcBorders>
              <w:top w:val="nil"/>
              <w:left w:val="nil"/>
              <w:bottom w:val="nil"/>
              <w:right w:val="nil"/>
            </w:tcBorders>
            <w:noWrap/>
            <w:vAlign w:val="center"/>
            <w:hideMark/>
          </w:tcPr>
          <w:p w14:paraId="29C98AFC" w14:textId="77777777" w:rsidR="0083158B" w:rsidRPr="008952AE" w:rsidRDefault="0083158B" w:rsidP="0083158B">
            <w:pPr>
              <w:jc w:val="right"/>
              <w:rPr>
                <w:rFonts w:ascii="Arial" w:hAnsi="Arial" w:cs="Arial"/>
                <w:sz w:val="16"/>
                <w:szCs w:val="16"/>
              </w:rPr>
            </w:pPr>
          </w:p>
        </w:tc>
        <w:tc>
          <w:tcPr>
            <w:tcW w:w="70" w:type="pct"/>
            <w:tcBorders>
              <w:top w:val="nil"/>
              <w:left w:val="nil"/>
              <w:bottom w:val="nil"/>
              <w:right w:val="nil"/>
            </w:tcBorders>
            <w:noWrap/>
            <w:vAlign w:val="bottom"/>
            <w:hideMark/>
          </w:tcPr>
          <w:p w14:paraId="33E5A683" w14:textId="77777777" w:rsidR="0083158B" w:rsidRPr="008952AE" w:rsidRDefault="0083158B" w:rsidP="0083158B">
            <w:pPr>
              <w:jc w:val="right"/>
              <w:rPr>
                <w:rFonts w:ascii="Arial" w:hAnsi="Arial" w:cs="Arial"/>
                <w:sz w:val="16"/>
                <w:szCs w:val="16"/>
              </w:rPr>
            </w:pPr>
          </w:p>
        </w:tc>
        <w:tc>
          <w:tcPr>
            <w:tcW w:w="715" w:type="pct"/>
            <w:tcBorders>
              <w:top w:val="nil"/>
              <w:left w:val="nil"/>
              <w:bottom w:val="nil"/>
              <w:right w:val="nil"/>
            </w:tcBorders>
            <w:noWrap/>
            <w:vAlign w:val="center"/>
            <w:hideMark/>
          </w:tcPr>
          <w:p w14:paraId="0C31B594" w14:textId="77777777" w:rsidR="0083158B" w:rsidRPr="008952AE" w:rsidRDefault="0083158B" w:rsidP="0083158B">
            <w:pPr>
              <w:jc w:val="right"/>
              <w:rPr>
                <w:rFonts w:ascii="Arial" w:hAnsi="Arial" w:cs="Arial"/>
                <w:sz w:val="16"/>
                <w:szCs w:val="16"/>
              </w:rPr>
            </w:pPr>
          </w:p>
        </w:tc>
      </w:tr>
      <w:tr w:rsidR="0083158B" w:rsidRPr="008952AE" w14:paraId="02375BF3" w14:textId="77777777" w:rsidTr="0083158B">
        <w:trPr>
          <w:trHeight w:val="198"/>
        </w:trPr>
        <w:tc>
          <w:tcPr>
            <w:tcW w:w="1086" w:type="pct"/>
            <w:tcBorders>
              <w:top w:val="nil"/>
              <w:left w:val="nil"/>
              <w:bottom w:val="nil"/>
              <w:right w:val="nil"/>
            </w:tcBorders>
            <w:noWrap/>
            <w:vAlign w:val="bottom"/>
            <w:hideMark/>
          </w:tcPr>
          <w:p w14:paraId="72D04D36" w14:textId="77777777" w:rsidR="0083158B" w:rsidRPr="008952AE" w:rsidRDefault="0083158B" w:rsidP="0083158B">
            <w:pPr>
              <w:rPr>
                <w:rFonts w:ascii="Arial" w:hAnsi="Arial" w:cs="Arial"/>
                <w:color w:val="000000"/>
                <w:sz w:val="16"/>
                <w:szCs w:val="16"/>
              </w:rPr>
            </w:pPr>
            <w:r w:rsidRPr="008952AE">
              <w:rPr>
                <w:rFonts w:ascii="Arial" w:hAnsi="Arial" w:cs="Arial"/>
                <w:color w:val="000000"/>
                <w:sz w:val="16"/>
                <w:szCs w:val="16"/>
              </w:rPr>
              <w:t>Letras financeiras</w:t>
            </w:r>
          </w:p>
        </w:tc>
        <w:tc>
          <w:tcPr>
            <w:tcW w:w="824" w:type="pct"/>
            <w:tcBorders>
              <w:top w:val="nil"/>
              <w:left w:val="nil"/>
              <w:bottom w:val="nil"/>
              <w:right w:val="nil"/>
            </w:tcBorders>
            <w:noWrap/>
            <w:vAlign w:val="center"/>
            <w:hideMark/>
          </w:tcPr>
          <w:p w14:paraId="3C2F1504" w14:textId="679872ED" w:rsidR="0083158B" w:rsidRPr="008952AE" w:rsidRDefault="0083158B" w:rsidP="0083158B">
            <w:pPr>
              <w:jc w:val="right"/>
              <w:rPr>
                <w:rFonts w:ascii="Arial" w:hAnsi="Arial" w:cs="Arial"/>
                <w:color w:val="000000"/>
                <w:sz w:val="16"/>
                <w:szCs w:val="16"/>
              </w:rPr>
            </w:pPr>
            <w:r w:rsidRPr="008952AE">
              <w:rPr>
                <w:rFonts w:ascii="Arial" w:hAnsi="Arial" w:cs="Arial"/>
                <w:color w:val="000000"/>
                <w:sz w:val="16"/>
                <w:szCs w:val="16"/>
              </w:rPr>
              <w:t>7.905</w:t>
            </w:r>
          </w:p>
        </w:tc>
        <w:tc>
          <w:tcPr>
            <w:tcW w:w="70" w:type="pct"/>
            <w:tcBorders>
              <w:top w:val="nil"/>
              <w:left w:val="nil"/>
              <w:bottom w:val="nil"/>
              <w:right w:val="nil"/>
            </w:tcBorders>
            <w:noWrap/>
            <w:vAlign w:val="bottom"/>
            <w:hideMark/>
          </w:tcPr>
          <w:p w14:paraId="754612CA" w14:textId="77777777" w:rsidR="0083158B" w:rsidRPr="008952AE" w:rsidRDefault="0083158B" w:rsidP="0083158B">
            <w:pPr>
              <w:jc w:val="right"/>
              <w:rPr>
                <w:rFonts w:ascii="Arial" w:hAnsi="Arial" w:cs="Arial"/>
                <w:color w:val="000000"/>
                <w:sz w:val="16"/>
                <w:szCs w:val="16"/>
              </w:rPr>
            </w:pPr>
          </w:p>
        </w:tc>
        <w:tc>
          <w:tcPr>
            <w:tcW w:w="714" w:type="pct"/>
            <w:tcBorders>
              <w:top w:val="nil"/>
              <w:left w:val="nil"/>
              <w:bottom w:val="nil"/>
              <w:right w:val="nil"/>
            </w:tcBorders>
            <w:noWrap/>
            <w:vAlign w:val="center"/>
            <w:hideMark/>
          </w:tcPr>
          <w:p w14:paraId="1C4BD582" w14:textId="029E6EBC" w:rsidR="0083158B" w:rsidRPr="008952AE" w:rsidRDefault="0083158B" w:rsidP="0083158B">
            <w:pPr>
              <w:jc w:val="right"/>
              <w:rPr>
                <w:rFonts w:ascii="Arial" w:hAnsi="Arial" w:cs="Arial"/>
                <w:color w:val="000000"/>
                <w:sz w:val="16"/>
                <w:szCs w:val="16"/>
              </w:rPr>
            </w:pPr>
            <w:r w:rsidRPr="008952AE">
              <w:rPr>
                <w:rFonts w:ascii="Arial" w:hAnsi="Arial" w:cs="Arial"/>
                <w:color w:val="000000"/>
                <w:sz w:val="16"/>
                <w:szCs w:val="16"/>
              </w:rPr>
              <w:t>9.881</w:t>
            </w:r>
          </w:p>
        </w:tc>
        <w:tc>
          <w:tcPr>
            <w:tcW w:w="70" w:type="pct"/>
            <w:tcBorders>
              <w:top w:val="nil"/>
              <w:left w:val="nil"/>
              <w:bottom w:val="nil"/>
              <w:right w:val="nil"/>
            </w:tcBorders>
            <w:noWrap/>
            <w:vAlign w:val="bottom"/>
            <w:hideMark/>
          </w:tcPr>
          <w:p w14:paraId="244A9519" w14:textId="77777777" w:rsidR="0083158B" w:rsidRPr="008952AE" w:rsidRDefault="0083158B" w:rsidP="0083158B">
            <w:pPr>
              <w:jc w:val="right"/>
              <w:rPr>
                <w:rFonts w:ascii="Arial" w:hAnsi="Arial" w:cs="Arial"/>
                <w:color w:val="000000"/>
                <w:sz w:val="16"/>
                <w:szCs w:val="16"/>
              </w:rPr>
            </w:pPr>
          </w:p>
        </w:tc>
        <w:tc>
          <w:tcPr>
            <w:tcW w:w="711" w:type="pct"/>
            <w:tcBorders>
              <w:top w:val="nil"/>
              <w:left w:val="nil"/>
              <w:bottom w:val="nil"/>
              <w:right w:val="nil"/>
            </w:tcBorders>
            <w:noWrap/>
            <w:vAlign w:val="center"/>
            <w:hideMark/>
          </w:tcPr>
          <w:p w14:paraId="5C46B4C0" w14:textId="46D5E819" w:rsidR="0083158B" w:rsidRPr="008952AE" w:rsidRDefault="0083158B" w:rsidP="0083158B">
            <w:pPr>
              <w:jc w:val="right"/>
              <w:rPr>
                <w:rFonts w:ascii="Arial" w:hAnsi="Arial" w:cs="Arial"/>
                <w:color w:val="000000"/>
                <w:sz w:val="16"/>
                <w:szCs w:val="16"/>
              </w:rPr>
            </w:pPr>
            <w:r w:rsidRPr="008952AE">
              <w:rPr>
                <w:rFonts w:ascii="Arial" w:hAnsi="Arial" w:cs="Arial"/>
                <w:color w:val="000000"/>
                <w:sz w:val="16"/>
                <w:szCs w:val="16"/>
              </w:rPr>
              <w:t>11.858</w:t>
            </w:r>
          </w:p>
        </w:tc>
        <w:tc>
          <w:tcPr>
            <w:tcW w:w="70" w:type="pct"/>
            <w:tcBorders>
              <w:top w:val="nil"/>
              <w:left w:val="nil"/>
              <w:bottom w:val="nil"/>
              <w:right w:val="nil"/>
            </w:tcBorders>
            <w:noWrap/>
            <w:vAlign w:val="bottom"/>
            <w:hideMark/>
          </w:tcPr>
          <w:p w14:paraId="1F910D55" w14:textId="77777777" w:rsidR="0083158B" w:rsidRPr="008952AE" w:rsidRDefault="0083158B" w:rsidP="0083158B">
            <w:pPr>
              <w:jc w:val="right"/>
              <w:rPr>
                <w:rFonts w:ascii="Arial" w:hAnsi="Arial" w:cs="Arial"/>
                <w:color w:val="000000"/>
                <w:sz w:val="16"/>
                <w:szCs w:val="16"/>
              </w:rPr>
            </w:pPr>
          </w:p>
        </w:tc>
        <w:tc>
          <w:tcPr>
            <w:tcW w:w="669" w:type="pct"/>
            <w:tcBorders>
              <w:top w:val="nil"/>
              <w:left w:val="nil"/>
              <w:bottom w:val="nil"/>
              <w:right w:val="nil"/>
            </w:tcBorders>
            <w:noWrap/>
            <w:vAlign w:val="center"/>
            <w:hideMark/>
          </w:tcPr>
          <w:p w14:paraId="1AB938B8" w14:textId="7473FD6C" w:rsidR="0083158B" w:rsidRPr="008952AE" w:rsidRDefault="0083158B" w:rsidP="0083158B">
            <w:pPr>
              <w:jc w:val="right"/>
              <w:rPr>
                <w:rFonts w:ascii="Arial" w:hAnsi="Arial" w:cs="Arial"/>
                <w:color w:val="000000"/>
                <w:sz w:val="16"/>
                <w:szCs w:val="16"/>
              </w:rPr>
            </w:pPr>
            <w:r w:rsidRPr="008952AE">
              <w:rPr>
                <w:rFonts w:ascii="Arial" w:hAnsi="Arial" w:cs="Arial"/>
                <w:color w:val="000000"/>
                <w:sz w:val="16"/>
                <w:szCs w:val="16"/>
              </w:rPr>
              <w:t>5.929</w:t>
            </w:r>
          </w:p>
        </w:tc>
        <w:tc>
          <w:tcPr>
            <w:tcW w:w="70" w:type="pct"/>
            <w:tcBorders>
              <w:top w:val="nil"/>
              <w:left w:val="nil"/>
              <w:bottom w:val="nil"/>
              <w:right w:val="nil"/>
            </w:tcBorders>
            <w:noWrap/>
            <w:vAlign w:val="bottom"/>
            <w:hideMark/>
          </w:tcPr>
          <w:p w14:paraId="4EC19F38" w14:textId="77777777" w:rsidR="0083158B" w:rsidRPr="008952AE" w:rsidRDefault="0083158B" w:rsidP="0083158B">
            <w:pPr>
              <w:jc w:val="right"/>
              <w:rPr>
                <w:rFonts w:ascii="Arial" w:hAnsi="Arial" w:cs="Arial"/>
                <w:color w:val="000000"/>
                <w:sz w:val="16"/>
                <w:szCs w:val="16"/>
              </w:rPr>
            </w:pPr>
          </w:p>
        </w:tc>
        <w:tc>
          <w:tcPr>
            <w:tcW w:w="715" w:type="pct"/>
            <w:tcBorders>
              <w:top w:val="nil"/>
              <w:left w:val="nil"/>
              <w:bottom w:val="nil"/>
              <w:right w:val="nil"/>
            </w:tcBorders>
            <w:noWrap/>
            <w:vAlign w:val="center"/>
            <w:hideMark/>
          </w:tcPr>
          <w:p w14:paraId="7505FFE8" w14:textId="4A92B423" w:rsidR="0083158B" w:rsidRPr="008952AE" w:rsidRDefault="0083158B" w:rsidP="0083158B">
            <w:pPr>
              <w:jc w:val="right"/>
              <w:rPr>
                <w:rFonts w:ascii="Arial" w:hAnsi="Arial" w:cs="Arial"/>
                <w:color w:val="000000"/>
                <w:sz w:val="16"/>
                <w:szCs w:val="16"/>
              </w:rPr>
            </w:pPr>
            <w:r w:rsidRPr="008952AE">
              <w:rPr>
                <w:rFonts w:ascii="Arial" w:hAnsi="Arial" w:cs="Arial"/>
                <w:color w:val="000000"/>
                <w:sz w:val="16"/>
                <w:szCs w:val="16"/>
              </w:rPr>
              <w:t>3.953</w:t>
            </w:r>
          </w:p>
        </w:tc>
      </w:tr>
    </w:tbl>
    <w:p w14:paraId="2B51BB63" w14:textId="23844F66" w:rsidR="00862B10" w:rsidRPr="008952AE" w:rsidRDefault="009E0118">
      <w:pPr>
        <w:rPr>
          <w:rStyle w:val="Strong"/>
          <w:rFonts w:ascii="Georgia" w:hAnsi="Georgia" w:cs="Arial"/>
          <w:sz w:val="22"/>
          <w:szCs w:val="22"/>
        </w:rPr>
      </w:pPr>
      <w:r w:rsidRPr="008952AE">
        <w:rPr>
          <w:rStyle w:val="Strong"/>
          <w:rFonts w:ascii="Georgia" w:hAnsi="Georgia" w:cs="Arial"/>
          <w:sz w:val="22"/>
          <w:szCs w:val="22"/>
        </w:rPr>
        <w:lastRenderedPageBreak/>
        <w:t xml:space="preserve">  </w:t>
      </w:r>
    </w:p>
    <w:p w14:paraId="21443F69" w14:textId="77777777" w:rsidR="009E0118" w:rsidRPr="008952AE" w:rsidRDefault="009E0118">
      <w:pPr>
        <w:rPr>
          <w:rStyle w:val="Strong"/>
          <w:rFonts w:ascii="Georgia" w:hAnsi="Georgia" w:cs="Arial"/>
          <w:sz w:val="22"/>
          <w:szCs w:val="22"/>
        </w:rPr>
      </w:pPr>
    </w:p>
    <w:p w14:paraId="785B3228" w14:textId="77777777" w:rsidR="002F7E56" w:rsidRPr="008952AE" w:rsidRDefault="002F7E56" w:rsidP="001E6F96">
      <w:pPr>
        <w:pStyle w:val="ListParagraph"/>
        <w:widowControl w:val="0"/>
        <w:numPr>
          <w:ilvl w:val="0"/>
          <w:numId w:val="12"/>
        </w:numPr>
        <w:ind w:left="0" w:hanging="709"/>
        <w:rPr>
          <w:rFonts w:ascii="Arial" w:hAnsi="Arial" w:cs="Arial"/>
          <w:b/>
          <w:sz w:val="22"/>
          <w:szCs w:val="22"/>
        </w:rPr>
      </w:pPr>
      <w:r w:rsidRPr="008952AE">
        <w:rPr>
          <w:rFonts w:ascii="Arial" w:hAnsi="Arial" w:cs="Arial"/>
          <w:b/>
          <w:sz w:val="22"/>
          <w:szCs w:val="22"/>
        </w:rPr>
        <w:t>Risco cambial</w:t>
      </w:r>
    </w:p>
    <w:p w14:paraId="29F2A3E4" w14:textId="77777777" w:rsidR="0017177F" w:rsidRPr="008952AE" w:rsidRDefault="0017177F" w:rsidP="0017177F">
      <w:pPr>
        <w:pStyle w:val="NormalWeb"/>
        <w:widowControl w:val="0"/>
        <w:spacing w:before="0" w:beforeAutospacing="0" w:after="0" w:afterAutospacing="0"/>
        <w:rPr>
          <w:rStyle w:val="Strong"/>
          <w:rFonts w:ascii="Arial" w:hAnsi="Arial" w:cs="Arial"/>
          <w:b w:val="0"/>
          <w:sz w:val="22"/>
          <w:szCs w:val="22"/>
          <w:lang w:val="pt-BR" w:eastAsia="pt-BR"/>
        </w:rPr>
      </w:pPr>
    </w:p>
    <w:p w14:paraId="3CEB0F38" w14:textId="520316F5" w:rsidR="0073199D" w:rsidRPr="008952AE" w:rsidRDefault="00F82B15" w:rsidP="0073199D">
      <w:pPr>
        <w:pStyle w:val="NormalWeb"/>
        <w:widowControl w:val="0"/>
        <w:spacing w:before="0" w:beforeAutospacing="0" w:after="0" w:afterAutospacing="0"/>
        <w:rPr>
          <w:rStyle w:val="Strong"/>
          <w:rFonts w:ascii="Georgia" w:hAnsi="Georgia" w:cs="Arial"/>
          <w:b w:val="0"/>
          <w:sz w:val="22"/>
          <w:szCs w:val="22"/>
          <w:lang w:val="pt-BR" w:eastAsia="pt-BR"/>
        </w:rPr>
      </w:pPr>
      <w:r w:rsidRPr="008952AE">
        <w:rPr>
          <w:rStyle w:val="Strong"/>
          <w:rFonts w:ascii="Georgia" w:hAnsi="Georgia" w:cs="Arial"/>
          <w:b w:val="0"/>
          <w:sz w:val="22"/>
          <w:szCs w:val="22"/>
          <w:lang w:val="pt-BR" w:eastAsia="pt-BR"/>
        </w:rPr>
        <w:t>A Companhia não possui ativos ou passivos em moeda estrangeira, e por consequência, não está expost</w:t>
      </w:r>
      <w:r w:rsidR="00B00119" w:rsidRPr="008952AE">
        <w:rPr>
          <w:rStyle w:val="Strong"/>
          <w:rFonts w:ascii="Georgia" w:hAnsi="Georgia" w:cs="Arial"/>
          <w:b w:val="0"/>
          <w:sz w:val="22"/>
          <w:szCs w:val="22"/>
          <w:lang w:val="pt-BR" w:eastAsia="pt-BR"/>
        </w:rPr>
        <w:t>a</w:t>
      </w:r>
      <w:r w:rsidRPr="008952AE">
        <w:rPr>
          <w:rStyle w:val="Strong"/>
          <w:rFonts w:ascii="Georgia" w:hAnsi="Georgia" w:cs="Arial"/>
          <w:b w:val="0"/>
          <w:sz w:val="22"/>
          <w:szCs w:val="22"/>
          <w:lang w:val="pt-BR" w:eastAsia="pt-BR"/>
        </w:rPr>
        <w:t xml:space="preserve"> ao câmbio e suas oscilações. A SCP, por sua vez, possui operações em moeda estrangeira e </w:t>
      </w:r>
      <w:r w:rsidR="00260E56" w:rsidRPr="008952AE">
        <w:rPr>
          <w:rStyle w:val="Strong"/>
          <w:rFonts w:ascii="Georgia" w:hAnsi="Georgia" w:cs="Arial"/>
          <w:b w:val="0"/>
          <w:sz w:val="22"/>
          <w:szCs w:val="22"/>
          <w:lang w:val="pt-BR" w:eastAsia="pt-BR"/>
        </w:rPr>
        <w:t>suas variações</w:t>
      </w:r>
      <w:r w:rsidRPr="008952AE">
        <w:rPr>
          <w:rStyle w:val="Strong"/>
          <w:rFonts w:ascii="Georgia" w:hAnsi="Georgia" w:cs="Arial"/>
          <w:b w:val="0"/>
          <w:sz w:val="22"/>
          <w:szCs w:val="22"/>
          <w:lang w:val="pt-BR" w:eastAsia="pt-BR"/>
        </w:rPr>
        <w:t xml:space="preserve"> de câmbio impactam a Companhia através do reconhecimento da equivalência patrimonial da SCP na Codemig. As regras de distribuição do resultado da SCP</w:t>
      </w:r>
      <w:r w:rsidR="0073199D">
        <w:rPr>
          <w:rStyle w:val="Strong"/>
          <w:rFonts w:ascii="Georgia" w:hAnsi="Georgia" w:cs="Arial"/>
          <w:b w:val="0"/>
          <w:sz w:val="22"/>
          <w:szCs w:val="22"/>
          <w:lang w:val="pt-BR" w:eastAsia="pt-BR"/>
        </w:rPr>
        <w:t xml:space="preserve"> </w:t>
      </w:r>
      <w:r w:rsidR="0073199D" w:rsidRPr="008952AE">
        <w:rPr>
          <w:rStyle w:val="Strong"/>
          <w:rFonts w:ascii="Georgia" w:hAnsi="Georgia" w:cs="Arial"/>
          <w:b w:val="0"/>
          <w:sz w:val="22"/>
          <w:szCs w:val="22"/>
          <w:lang w:val="pt-BR" w:eastAsia="pt-BR"/>
        </w:rPr>
        <w:t>desconsideram o principal fato gerador do efeito de variação cambial, os Contratos de Adiantamento de Receitas, e seus efeitos são refletidos na distribuição do resultado apenas no momento da vinculação dos passivos em moeda estrangeira pela SCP.</w:t>
      </w:r>
    </w:p>
    <w:p w14:paraId="55F6DF80" w14:textId="77777777" w:rsidR="0017177F" w:rsidRPr="008952AE" w:rsidRDefault="0017177F" w:rsidP="00F5185A">
      <w:pPr>
        <w:pStyle w:val="NormalWeb"/>
        <w:widowControl w:val="0"/>
        <w:spacing w:before="0" w:beforeAutospacing="0" w:after="0" w:afterAutospacing="0"/>
        <w:rPr>
          <w:rStyle w:val="Strong"/>
          <w:rFonts w:ascii="Georgia" w:hAnsi="Georgia" w:cs="Arial"/>
          <w:b w:val="0"/>
          <w:sz w:val="22"/>
          <w:szCs w:val="22"/>
          <w:lang w:val="pt-BR" w:eastAsia="pt-BR"/>
        </w:rPr>
      </w:pPr>
    </w:p>
    <w:p w14:paraId="7A094560" w14:textId="125EA490" w:rsidR="003932D8" w:rsidRPr="008952AE" w:rsidRDefault="009D436D" w:rsidP="00C5657F">
      <w:pPr>
        <w:ind w:hanging="709"/>
        <w:rPr>
          <w:rFonts w:ascii="Arial" w:hAnsi="Arial" w:cs="Arial"/>
          <w:b/>
          <w:bCs/>
          <w:sz w:val="22"/>
          <w:szCs w:val="22"/>
        </w:rPr>
      </w:pPr>
      <w:r w:rsidRPr="008952AE">
        <w:rPr>
          <w:rStyle w:val="Strong"/>
          <w:rFonts w:ascii="Georgia" w:hAnsi="Georgia" w:cs="Arial"/>
          <w:sz w:val="22"/>
          <w:szCs w:val="22"/>
        </w:rPr>
        <w:t xml:space="preserve">3.1 </w:t>
      </w:r>
      <w:r w:rsidR="00FB035D" w:rsidRPr="008952AE">
        <w:rPr>
          <w:rStyle w:val="Strong"/>
          <w:rFonts w:ascii="Georgia" w:hAnsi="Georgia" w:cs="Arial"/>
          <w:sz w:val="22"/>
          <w:szCs w:val="22"/>
        </w:rPr>
        <w:tab/>
      </w:r>
      <w:r w:rsidR="003932D8" w:rsidRPr="008952AE">
        <w:rPr>
          <w:rStyle w:val="Strong"/>
          <w:rFonts w:ascii="Arial" w:hAnsi="Arial" w:cs="Arial"/>
          <w:sz w:val="22"/>
          <w:szCs w:val="22"/>
        </w:rPr>
        <w:t>Estimativa do valor justo</w:t>
      </w:r>
      <w:r w:rsidR="003932D8" w:rsidRPr="008952AE">
        <w:rPr>
          <w:rFonts w:ascii="Arial" w:hAnsi="Arial" w:cs="Arial"/>
          <w:sz w:val="22"/>
          <w:szCs w:val="22"/>
        </w:rPr>
        <w:t xml:space="preserve"> </w:t>
      </w:r>
    </w:p>
    <w:p w14:paraId="50B76671" w14:textId="77777777" w:rsidR="00970304" w:rsidRPr="008952AE" w:rsidRDefault="00970304" w:rsidP="00472C2C">
      <w:pPr>
        <w:rPr>
          <w:rFonts w:ascii="Georgia" w:hAnsi="Georgia" w:cs="Arial"/>
          <w:b/>
          <w:bCs/>
          <w:sz w:val="22"/>
          <w:szCs w:val="22"/>
        </w:rPr>
      </w:pPr>
    </w:p>
    <w:p w14:paraId="171F62F9" w14:textId="77777777" w:rsidR="00803E04" w:rsidRPr="008952AE" w:rsidRDefault="00803E04" w:rsidP="00100B08">
      <w:pPr>
        <w:autoSpaceDE w:val="0"/>
        <w:autoSpaceDN w:val="0"/>
        <w:adjustRightInd w:val="0"/>
        <w:rPr>
          <w:rFonts w:ascii="Georgia" w:hAnsi="Georgia" w:cs="Georgia"/>
          <w:sz w:val="22"/>
          <w:szCs w:val="22"/>
        </w:rPr>
      </w:pPr>
      <w:r w:rsidRPr="008952AE">
        <w:rPr>
          <w:rFonts w:ascii="Georgia" w:hAnsi="Georgia" w:cs="Georgia"/>
          <w:sz w:val="22"/>
          <w:szCs w:val="22"/>
        </w:rPr>
        <w:t xml:space="preserve">Valor justo é o preço que seria recebido pela venda de um ativo ou pago pela transferência de um passivo em uma transação organizada entre participantes do mercado na data de mensuração, independentemente desse preço ser diretamente observável ou estimado usando outra técnica de avaliação. Ao estimar o valor justo de um ativo ou passivo, a Companhia leva em consideração as características do ativo ou passivo no caso de os participantes do mercado levarem essas características em consideração na precificação do ativo ou passivo na data de mensuração. </w:t>
      </w:r>
    </w:p>
    <w:p w14:paraId="4D0D7D85" w14:textId="77777777" w:rsidR="009B081F" w:rsidRPr="008952AE" w:rsidRDefault="009B081F" w:rsidP="00FC6998">
      <w:pPr>
        <w:rPr>
          <w:rFonts w:ascii="Georgia" w:hAnsi="Georgia" w:cs="Georgia"/>
          <w:sz w:val="22"/>
          <w:szCs w:val="22"/>
        </w:rPr>
      </w:pPr>
    </w:p>
    <w:p w14:paraId="59756F60" w14:textId="332C7EE9" w:rsidR="00803E04" w:rsidRPr="008952AE" w:rsidRDefault="00803E04" w:rsidP="00FC6998">
      <w:pPr>
        <w:rPr>
          <w:rFonts w:ascii="Georgia" w:hAnsi="Georgia" w:cs="Georgia"/>
          <w:sz w:val="22"/>
          <w:szCs w:val="22"/>
        </w:rPr>
      </w:pPr>
      <w:r w:rsidRPr="008952AE">
        <w:rPr>
          <w:rFonts w:ascii="Georgia" w:hAnsi="Georgia" w:cs="Georgia"/>
          <w:sz w:val="22"/>
          <w:szCs w:val="22"/>
        </w:rPr>
        <w:t>Assim, para fins de preparação de relatórios financeiros, as mensurações do valor justo foram classificadas nas categorias Níveis 1, 2 ou 3, descritas a seguir, com base no grau em que as informações para as mensurações do valor justo foram observáveis e na importância das informações para a mensuração do valor justo em sua totalidade:</w:t>
      </w:r>
    </w:p>
    <w:p w14:paraId="093E97CF" w14:textId="77777777" w:rsidR="00803E04" w:rsidRPr="008952AE" w:rsidRDefault="00803E04" w:rsidP="00100B08">
      <w:pPr>
        <w:autoSpaceDE w:val="0"/>
        <w:autoSpaceDN w:val="0"/>
        <w:adjustRightInd w:val="0"/>
        <w:rPr>
          <w:rFonts w:ascii="Georgia" w:hAnsi="Georgia" w:cs="Georgia"/>
          <w:sz w:val="22"/>
          <w:szCs w:val="22"/>
        </w:rPr>
      </w:pPr>
    </w:p>
    <w:p w14:paraId="4152A32F" w14:textId="77777777" w:rsidR="00803E04" w:rsidRPr="008952AE" w:rsidRDefault="00803E04" w:rsidP="008218DE">
      <w:pPr>
        <w:pStyle w:val="ListParagraph"/>
        <w:numPr>
          <w:ilvl w:val="0"/>
          <w:numId w:val="15"/>
        </w:numPr>
        <w:autoSpaceDE w:val="0"/>
        <w:autoSpaceDN w:val="0"/>
        <w:adjustRightInd w:val="0"/>
        <w:spacing w:after="120"/>
        <w:ind w:left="284" w:hanging="284"/>
        <w:rPr>
          <w:rFonts w:ascii="Georgia" w:hAnsi="Georgia" w:cs="Georgia"/>
          <w:sz w:val="22"/>
          <w:szCs w:val="22"/>
        </w:rPr>
      </w:pPr>
      <w:r w:rsidRPr="008952AE">
        <w:rPr>
          <w:rFonts w:ascii="Georgia" w:hAnsi="Georgia" w:cs="Georgia"/>
          <w:sz w:val="22"/>
          <w:szCs w:val="22"/>
        </w:rPr>
        <w:t>informações de Nível 1: são preços cotados (não ajustados) em mercados ativos para ativos ou passivos idênticos aos quais a entidade pode ter acesso na data de mensuração. Atualmente a Companhia não possui nenhum instrumento financeiro mensurado a valor justo nessa categoria.</w:t>
      </w:r>
    </w:p>
    <w:p w14:paraId="628883FC" w14:textId="273EEB63" w:rsidR="00564B95" w:rsidRPr="008952AE" w:rsidRDefault="00803E04" w:rsidP="008218DE">
      <w:pPr>
        <w:pStyle w:val="ListParagraph"/>
        <w:numPr>
          <w:ilvl w:val="0"/>
          <w:numId w:val="15"/>
        </w:numPr>
        <w:autoSpaceDE w:val="0"/>
        <w:autoSpaceDN w:val="0"/>
        <w:adjustRightInd w:val="0"/>
        <w:ind w:left="284" w:hanging="284"/>
        <w:rPr>
          <w:rFonts w:ascii="Georgia" w:hAnsi="Georgia" w:cs="Georgia"/>
          <w:sz w:val="22"/>
          <w:szCs w:val="22"/>
        </w:rPr>
      </w:pPr>
      <w:r w:rsidRPr="008952AE">
        <w:rPr>
          <w:rFonts w:ascii="Georgia" w:hAnsi="Georgia" w:cs="Georgia"/>
          <w:sz w:val="22"/>
          <w:szCs w:val="22"/>
        </w:rPr>
        <w:t>informações de Nível 2: são informações, que não os preços cotados incluídos no Nível 1, observáveis para o ativo ou passivo, direta ou indiretamente. Abaixo os instrumentos financeiros mensurados a valor justo pela categoria nível 2:</w:t>
      </w:r>
    </w:p>
    <w:p w14:paraId="5332575B" w14:textId="77777777" w:rsidR="002E1D6D" w:rsidRPr="008952AE" w:rsidRDefault="002E1D6D" w:rsidP="002E1D6D">
      <w:pPr>
        <w:autoSpaceDE w:val="0"/>
        <w:autoSpaceDN w:val="0"/>
        <w:adjustRightInd w:val="0"/>
        <w:rPr>
          <w:rFonts w:ascii="Georgia" w:hAnsi="Georgia" w:cs="Georgia"/>
          <w:sz w:val="22"/>
          <w:szCs w:val="22"/>
        </w:rPr>
      </w:pPr>
    </w:p>
    <w:tbl>
      <w:tblPr>
        <w:tblW w:w="5000" w:type="pct"/>
        <w:tblCellMar>
          <w:left w:w="70" w:type="dxa"/>
          <w:right w:w="70" w:type="dxa"/>
        </w:tblCellMar>
        <w:tblLook w:val="04A0" w:firstRow="1" w:lastRow="0" w:firstColumn="1" w:lastColumn="0" w:noHBand="0" w:noVBand="1"/>
      </w:tblPr>
      <w:tblGrid>
        <w:gridCol w:w="6061"/>
        <w:gridCol w:w="1563"/>
        <w:gridCol w:w="163"/>
        <w:gridCol w:w="1450"/>
      </w:tblGrid>
      <w:tr w:rsidR="002E1D6D" w:rsidRPr="008952AE" w14:paraId="6CD60574" w14:textId="77777777" w:rsidTr="00052A90">
        <w:trPr>
          <w:trHeight w:val="170"/>
        </w:trPr>
        <w:tc>
          <w:tcPr>
            <w:tcW w:w="3281" w:type="pct"/>
            <w:tcBorders>
              <w:top w:val="nil"/>
              <w:left w:val="nil"/>
              <w:bottom w:val="nil"/>
              <w:right w:val="nil"/>
            </w:tcBorders>
            <w:noWrap/>
            <w:vAlign w:val="center"/>
            <w:hideMark/>
          </w:tcPr>
          <w:p w14:paraId="22809D9B" w14:textId="63F64B3E" w:rsidR="002E1D6D" w:rsidRPr="008952AE" w:rsidRDefault="002E1D6D" w:rsidP="002E1D6D">
            <w:pPr>
              <w:rPr>
                <w:rFonts w:ascii="Arial" w:hAnsi="Arial" w:cs="Arial"/>
                <w:sz w:val="18"/>
                <w:szCs w:val="18"/>
              </w:rPr>
            </w:pPr>
          </w:p>
        </w:tc>
        <w:tc>
          <w:tcPr>
            <w:tcW w:w="846" w:type="pct"/>
            <w:tcBorders>
              <w:top w:val="nil"/>
              <w:left w:val="nil"/>
              <w:bottom w:val="single" w:sz="4" w:space="0" w:color="auto"/>
              <w:right w:val="nil"/>
            </w:tcBorders>
            <w:noWrap/>
            <w:vAlign w:val="center"/>
            <w:hideMark/>
          </w:tcPr>
          <w:p w14:paraId="3B2B0878" w14:textId="2B5AECFE" w:rsidR="002E1D6D" w:rsidRPr="008952AE" w:rsidRDefault="009E0118" w:rsidP="002E1D6D">
            <w:pPr>
              <w:jc w:val="right"/>
              <w:rPr>
                <w:rFonts w:ascii="Arial" w:hAnsi="Arial" w:cs="Arial"/>
                <w:b/>
                <w:bCs/>
                <w:color w:val="000000"/>
                <w:sz w:val="18"/>
                <w:szCs w:val="18"/>
              </w:rPr>
            </w:pPr>
            <w:r w:rsidRPr="008952AE">
              <w:rPr>
                <w:rFonts w:ascii="Arial" w:hAnsi="Arial" w:cs="Arial"/>
                <w:b/>
                <w:bCs/>
                <w:color w:val="000000"/>
                <w:sz w:val="18"/>
                <w:szCs w:val="18"/>
              </w:rPr>
              <w:t>31/03/2026</w:t>
            </w:r>
          </w:p>
        </w:tc>
        <w:tc>
          <w:tcPr>
            <w:tcW w:w="88" w:type="pct"/>
            <w:tcBorders>
              <w:top w:val="nil"/>
              <w:left w:val="nil"/>
              <w:bottom w:val="nil"/>
              <w:right w:val="nil"/>
            </w:tcBorders>
            <w:vAlign w:val="center"/>
            <w:hideMark/>
          </w:tcPr>
          <w:p w14:paraId="7CF0B02B" w14:textId="77777777" w:rsidR="002E1D6D" w:rsidRPr="008952AE" w:rsidRDefault="002E1D6D" w:rsidP="002E1D6D">
            <w:pPr>
              <w:jc w:val="right"/>
              <w:rPr>
                <w:rFonts w:ascii="Arial" w:hAnsi="Arial" w:cs="Arial"/>
                <w:b/>
                <w:bCs/>
                <w:color w:val="000000"/>
                <w:sz w:val="18"/>
                <w:szCs w:val="18"/>
              </w:rPr>
            </w:pPr>
          </w:p>
        </w:tc>
        <w:tc>
          <w:tcPr>
            <w:tcW w:w="785" w:type="pct"/>
            <w:tcBorders>
              <w:top w:val="nil"/>
              <w:left w:val="nil"/>
              <w:bottom w:val="single" w:sz="4" w:space="0" w:color="auto"/>
              <w:right w:val="nil"/>
            </w:tcBorders>
            <w:noWrap/>
            <w:vAlign w:val="center"/>
            <w:hideMark/>
          </w:tcPr>
          <w:p w14:paraId="38A353E3" w14:textId="78356711" w:rsidR="002E1D6D" w:rsidRPr="008952AE" w:rsidRDefault="009E0118" w:rsidP="002E1D6D">
            <w:pPr>
              <w:jc w:val="right"/>
              <w:rPr>
                <w:rFonts w:ascii="Arial" w:hAnsi="Arial" w:cs="Arial"/>
                <w:b/>
                <w:bCs/>
                <w:color w:val="000000"/>
                <w:sz w:val="18"/>
                <w:szCs w:val="18"/>
              </w:rPr>
            </w:pPr>
            <w:r w:rsidRPr="008952AE">
              <w:rPr>
                <w:rFonts w:ascii="Arial" w:hAnsi="Arial" w:cs="Arial"/>
                <w:b/>
                <w:bCs/>
                <w:color w:val="000000"/>
                <w:sz w:val="18"/>
                <w:szCs w:val="18"/>
              </w:rPr>
              <w:t>31/12/2025</w:t>
            </w:r>
          </w:p>
        </w:tc>
      </w:tr>
      <w:tr w:rsidR="002E1D6D" w:rsidRPr="008952AE" w14:paraId="4534AC07" w14:textId="77777777" w:rsidTr="00052A90">
        <w:trPr>
          <w:trHeight w:val="170"/>
        </w:trPr>
        <w:tc>
          <w:tcPr>
            <w:tcW w:w="3281" w:type="pct"/>
            <w:tcBorders>
              <w:top w:val="nil"/>
              <w:left w:val="nil"/>
              <w:bottom w:val="nil"/>
              <w:right w:val="nil"/>
            </w:tcBorders>
            <w:noWrap/>
            <w:vAlign w:val="center"/>
            <w:hideMark/>
          </w:tcPr>
          <w:p w14:paraId="699C12BF" w14:textId="77777777" w:rsidR="002E1D6D" w:rsidRPr="008952AE" w:rsidRDefault="002E1D6D" w:rsidP="002E1D6D">
            <w:pPr>
              <w:rPr>
                <w:rFonts w:ascii="Arial" w:hAnsi="Arial" w:cs="Arial"/>
                <w:b/>
                <w:bCs/>
                <w:color w:val="000000"/>
                <w:sz w:val="18"/>
                <w:szCs w:val="18"/>
              </w:rPr>
            </w:pPr>
            <w:r w:rsidRPr="008952AE">
              <w:rPr>
                <w:rFonts w:ascii="Arial" w:hAnsi="Arial" w:cs="Arial"/>
                <w:b/>
                <w:bCs/>
                <w:color w:val="000000"/>
                <w:sz w:val="18"/>
                <w:szCs w:val="18"/>
              </w:rPr>
              <w:t>Ativo</w:t>
            </w:r>
          </w:p>
        </w:tc>
        <w:tc>
          <w:tcPr>
            <w:tcW w:w="846" w:type="pct"/>
            <w:tcBorders>
              <w:top w:val="single" w:sz="4" w:space="0" w:color="auto"/>
              <w:left w:val="nil"/>
              <w:bottom w:val="nil"/>
              <w:right w:val="nil"/>
            </w:tcBorders>
            <w:noWrap/>
            <w:vAlign w:val="center"/>
            <w:hideMark/>
          </w:tcPr>
          <w:p w14:paraId="238820E6" w14:textId="77777777" w:rsidR="002E1D6D" w:rsidRPr="008952AE" w:rsidRDefault="002E1D6D" w:rsidP="002E1D6D">
            <w:pPr>
              <w:jc w:val="right"/>
              <w:rPr>
                <w:rFonts w:ascii="Arial" w:hAnsi="Arial" w:cs="Arial"/>
                <w:b/>
                <w:bCs/>
                <w:color w:val="000000"/>
                <w:sz w:val="18"/>
                <w:szCs w:val="18"/>
              </w:rPr>
            </w:pPr>
          </w:p>
        </w:tc>
        <w:tc>
          <w:tcPr>
            <w:tcW w:w="88" w:type="pct"/>
            <w:tcBorders>
              <w:top w:val="nil"/>
              <w:left w:val="nil"/>
              <w:bottom w:val="nil"/>
              <w:right w:val="nil"/>
            </w:tcBorders>
            <w:noWrap/>
            <w:vAlign w:val="center"/>
            <w:hideMark/>
          </w:tcPr>
          <w:p w14:paraId="3862E688" w14:textId="77777777" w:rsidR="002E1D6D" w:rsidRPr="008952AE" w:rsidRDefault="002E1D6D" w:rsidP="002E1D6D">
            <w:pPr>
              <w:jc w:val="right"/>
              <w:rPr>
                <w:rFonts w:ascii="Arial" w:hAnsi="Arial" w:cs="Arial"/>
                <w:sz w:val="18"/>
                <w:szCs w:val="18"/>
              </w:rPr>
            </w:pPr>
          </w:p>
        </w:tc>
        <w:tc>
          <w:tcPr>
            <w:tcW w:w="785" w:type="pct"/>
            <w:tcBorders>
              <w:top w:val="single" w:sz="4" w:space="0" w:color="auto"/>
              <w:left w:val="nil"/>
              <w:bottom w:val="nil"/>
              <w:right w:val="nil"/>
            </w:tcBorders>
            <w:noWrap/>
            <w:vAlign w:val="center"/>
            <w:hideMark/>
          </w:tcPr>
          <w:p w14:paraId="4532B41E" w14:textId="77777777" w:rsidR="002E1D6D" w:rsidRPr="008952AE" w:rsidRDefault="002E1D6D" w:rsidP="002E1D6D">
            <w:pPr>
              <w:jc w:val="right"/>
              <w:rPr>
                <w:rFonts w:ascii="Arial" w:hAnsi="Arial" w:cs="Arial"/>
                <w:sz w:val="18"/>
                <w:szCs w:val="18"/>
              </w:rPr>
            </w:pPr>
          </w:p>
        </w:tc>
      </w:tr>
      <w:tr w:rsidR="002E1D6D" w:rsidRPr="008952AE" w14:paraId="5E2B33D7" w14:textId="77777777" w:rsidTr="008218DE">
        <w:trPr>
          <w:trHeight w:val="170"/>
        </w:trPr>
        <w:tc>
          <w:tcPr>
            <w:tcW w:w="3281" w:type="pct"/>
            <w:tcBorders>
              <w:top w:val="nil"/>
              <w:left w:val="nil"/>
              <w:bottom w:val="nil"/>
              <w:right w:val="nil"/>
            </w:tcBorders>
            <w:noWrap/>
            <w:vAlign w:val="center"/>
            <w:hideMark/>
          </w:tcPr>
          <w:p w14:paraId="10B86D2D" w14:textId="77777777" w:rsidR="002E1D6D" w:rsidRPr="008952AE" w:rsidRDefault="002E1D6D" w:rsidP="002E1D6D">
            <w:pPr>
              <w:rPr>
                <w:rFonts w:ascii="Arial" w:hAnsi="Arial" w:cs="Arial"/>
                <w:b/>
                <w:bCs/>
                <w:color w:val="000000"/>
                <w:sz w:val="18"/>
                <w:szCs w:val="18"/>
              </w:rPr>
            </w:pPr>
            <w:r w:rsidRPr="008952AE">
              <w:rPr>
                <w:rFonts w:ascii="Arial" w:hAnsi="Arial" w:cs="Arial"/>
                <w:b/>
                <w:bCs/>
                <w:color w:val="000000"/>
                <w:sz w:val="18"/>
                <w:szCs w:val="18"/>
              </w:rPr>
              <w:t>Ativos financeiros ao valor justo por meio do resultado</w:t>
            </w:r>
          </w:p>
        </w:tc>
        <w:tc>
          <w:tcPr>
            <w:tcW w:w="846" w:type="pct"/>
            <w:tcBorders>
              <w:top w:val="nil"/>
              <w:left w:val="nil"/>
              <w:bottom w:val="nil"/>
              <w:right w:val="nil"/>
            </w:tcBorders>
            <w:noWrap/>
            <w:vAlign w:val="center"/>
            <w:hideMark/>
          </w:tcPr>
          <w:p w14:paraId="0E4108A7" w14:textId="77777777" w:rsidR="002E1D6D" w:rsidRPr="008952AE" w:rsidRDefault="002E1D6D" w:rsidP="002E1D6D">
            <w:pPr>
              <w:jc w:val="right"/>
              <w:rPr>
                <w:rFonts w:ascii="Arial" w:hAnsi="Arial" w:cs="Arial"/>
                <w:b/>
                <w:bCs/>
                <w:color w:val="000000"/>
                <w:sz w:val="18"/>
                <w:szCs w:val="18"/>
              </w:rPr>
            </w:pPr>
          </w:p>
        </w:tc>
        <w:tc>
          <w:tcPr>
            <w:tcW w:w="88" w:type="pct"/>
            <w:tcBorders>
              <w:top w:val="nil"/>
              <w:left w:val="nil"/>
              <w:bottom w:val="nil"/>
              <w:right w:val="nil"/>
            </w:tcBorders>
            <w:noWrap/>
            <w:vAlign w:val="center"/>
            <w:hideMark/>
          </w:tcPr>
          <w:p w14:paraId="6FF5B612" w14:textId="77777777" w:rsidR="002E1D6D" w:rsidRPr="008952AE" w:rsidRDefault="002E1D6D" w:rsidP="002E1D6D">
            <w:pPr>
              <w:jc w:val="right"/>
              <w:rPr>
                <w:rFonts w:ascii="Arial" w:hAnsi="Arial" w:cs="Arial"/>
                <w:sz w:val="18"/>
                <w:szCs w:val="18"/>
              </w:rPr>
            </w:pPr>
          </w:p>
        </w:tc>
        <w:tc>
          <w:tcPr>
            <w:tcW w:w="785" w:type="pct"/>
            <w:tcBorders>
              <w:top w:val="nil"/>
              <w:left w:val="nil"/>
              <w:bottom w:val="nil"/>
              <w:right w:val="nil"/>
            </w:tcBorders>
            <w:noWrap/>
            <w:vAlign w:val="center"/>
            <w:hideMark/>
          </w:tcPr>
          <w:p w14:paraId="4056D4B6" w14:textId="77777777" w:rsidR="002E1D6D" w:rsidRPr="008952AE" w:rsidRDefault="002E1D6D" w:rsidP="002E1D6D">
            <w:pPr>
              <w:jc w:val="right"/>
              <w:rPr>
                <w:rFonts w:ascii="Arial" w:hAnsi="Arial" w:cs="Arial"/>
                <w:sz w:val="18"/>
                <w:szCs w:val="18"/>
              </w:rPr>
            </w:pPr>
          </w:p>
        </w:tc>
      </w:tr>
      <w:tr w:rsidR="002E1D6D" w:rsidRPr="008952AE" w14:paraId="53E992FC" w14:textId="77777777" w:rsidTr="00052A90">
        <w:trPr>
          <w:trHeight w:val="170"/>
        </w:trPr>
        <w:tc>
          <w:tcPr>
            <w:tcW w:w="3281" w:type="pct"/>
            <w:tcBorders>
              <w:top w:val="nil"/>
              <w:left w:val="nil"/>
              <w:bottom w:val="nil"/>
              <w:right w:val="nil"/>
            </w:tcBorders>
            <w:noWrap/>
            <w:vAlign w:val="center"/>
            <w:hideMark/>
          </w:tcPr>
          <w:p w14:paraId="3A70A442" w14:textId="77777777" w:rsidR="002E1D6D" w:rsidRPr="008952AE" w:rsidRDefault="002E1D6D" w:rsidP="002E1D6D">
            <w:pPr>
              <w:rPr>
                <w:rFonts w:ascii="Arial" w:hAnsi="Arial" w:cs="Arial"/>
                <w:color w:val="000000"/>
                <w:sz w:val="18"/>
                <w:szCs w:val="18"/>
              </w:rPr>
            </w:pPr>
            <w:r w:rsidRPr="008952AE">
              <w:rPr>
                <w:rFonts w:ascii="Arial" w:hAnsi="Arial" w:cs="Arial"/>
                <w:color w:val="000000"/>
                <w:sz w:val="18"/>
                <w:szCs w:val="18"/>
              </w:rPr>
              <w:t>Títulos e valores mobiliários</w:t>
            </w:r>
          </w:p>
        </w:tc>
        <w:tc>
          <w:tcPr>
            <w:tcW w:w="846" w:type="pct"/>
            <w:tcBorders>
              <w:top w:val="nil"/>
              <w:left w:val="nil"/>
              <w:bottom w:val="single" w:sz="4" w:space="0" w:color="auto"/>
              <w:right w:val="nil"/>
            </w:tcBorders>
            <w:noWrap/>
            <w:vAlign w:val="center"/>
            <w:hideMark/>
          </w:tcPr>
          <w:p w14:paraId="0E5A5A10" w14:textId="56031E1F" w:rsidR="002E1D6D" w:rsidRPr="008952AE" w:rsidRDefault="009E0118" w:rsidP="002E1D6D">
            <w:pPr>
              <w:jc w:val="right"/>
              <w:rPr>
                <w:rFonts w:ascii="Arial" w:hAnsi="Arial" w:cs="Arial"/>
                <w:color w:val="000000"/>
                <w:sz w:val="18"/>
                <w:szCs w:val="18"/>
              </w:rPr>
            </w:pPr>
            <w:r w:rsidRPr="008952AE">
              <w:rPr>
                <w:rFonts w:ascii="Arial" w:hAnsi="Arial" w:cs="Arial"/>
                <w:color w:val="000000"/>
                <w:sz w:val="18"/>
                <w:szCs w:val="18"/>
              </w:rPr>
              <w:t>926.107</w:t>
            </w:r>
          </w:p>
        </w:tc>
        <w:tc>
          <w:tcPr>
            <w:tcW w:w="88" w:type="pct"/>
            <w:tcBorders>
              <w:top w:val="nil"/>
              <w:left w:val="nil"/>
              <w:bottom w:val="nil"/>
              <w:right w:val="nil"/>
            </w:tcBorders>
            <w:noWrap/>
            <w:vAlign w:val="center"/>
            <w:hideMark/>
          </w:tcPr>
          <w:p w14:paraId="3B3DC25F" w14:textId="77777777" w:rsidR="002E1D6D" w:rsidRPr="008952AE" w:rsidRDefault="002E1D6D" w:rsidP="002E1D6D">
            <w:pPr>
              <w:jc w:val="right"/>
              <w:rPr>
                <w:rFonts w:ascii="Arial" w:hAnsi="Arial" w:cs="Arial"/>
                <w:color w:val="000000"/>
                <w:sz w:val="18"/>
                <w:szCs w:val="18"/>
              </w:rPr>
            </w:pPr>
          </w:p>
        </w:tc>
        <w:tc>
          <w:tcPr>
            <w:tcW w:w="785" w:type="pct"/>
            <w:tcBorders>
              <w:top w:val="nil"/>
              <w:left w:val="nil"/>
              <w:bottom w:val="single" w:sz="4" w:space="0" w:color="auto"/>
              <w:right w:val="nil"/>
            </w:tcBorders>
            <w:noWrap/>
            <w:vAlign w:val="center"/>
            <w:hideMark/>
          </w:tcPr>
          <w:p w14:paraId="4B5696F2" w14:textId="699F606F" w:rsidR="002E1D6D" w:rsidRPr="008952AE" w:rsidRDefault="009E0118" w:rsidP="002E1D6D">
            <w:pPr>
              <w:jc w:val="right"/>
              <w:rPr>
                <w:rFonts w:ascii="Arial" w:hAnsi="Arial" w:cs="Arial"/>
                <w:color w:val="000000"/>
                <w:sz w:val="18"/>
                <w:szCs w:val="18"/>
              </w:rPr>
            </w:pPr>
            <w:r w:rsidRPr="008952AE">
              <w:rPr>
                <w:rFonts w:ascii="Arial" w:hAnsi="Arial" w:cs="Arial"/>
                <w:color w:val="000000"/>
                <w:sz w:val="18"/>
                <w:szCs w:val="18"/>
              </w:rPr>
              <w:t>1.602.701</w:t>
            </w:r>
          </w:p>
        </w:tc>
      </w:tr>
      <w:tr w:rsidR="002E1D6D" w:rsidRPr="008952AE" w14:paraId="62744EA0" w14:textId="77777777" w:rsidTr="00052A90">
        <w:trPr>
          <w:trHeight w:val="170"/>
        </w:trPr>
        <w:tc>
          <w:tcPr>
            <w:tcW w:w="3281" w:type="pct"/>
            <w:tcBorders>
              <w:top w:val="nil"/>
              <w:left w:val="nil"/>
              <w:bottom w:val="nil"/>
              <w:right w:val="nil"/>
            </w:tcBorders>
            <w:noWrap/>
            <w:vAlign w:val="center"/>
            <w:hideMark/>
          </w:tcPr>
          <w:p w14:paraId="42B8BBEB" w14:textId="77777777" w:rsidR="002E1D6D" w:rsidRPr="008952AE" w:rsidRDefault="002E1D6D" w:rsidP="002E1D6D">
            <w:pPr>
              <w:rPr>
                <w:rFonts w:ascii="Arial" w:hAnsi="Arial" w:cs="Arial"/>
                <w:color w:val="000000"/>
                <w:sz w:val="18"/>
                <w:szCs w:val="18"/>
              </w:rPr>
            </w:pPr>
          </w:p>
        </w:tc>
        <w:tc>
          <w:tcPr>
            <w:tcW w:w="846" w:type="pct"/>
            <w:tcBorders>
              <w:top w:val="single" w:sz="4" w:space="0" w:color="auto"/>
              <w:left w:val="nil"/>
              <w:bottom w:val="nil"/>
              <w:right w:val="nil"/>
            </w:tcBorders>
            <w:noWrap/>
            <w:vAlign w:val="center"/>
            <w:hideMark/>
          </w:tcPr>
          <w:p w14:paraId="440DEF34" w14:textId="77777777" w:rsidR="002E1D6D" w:rsidRPr="008952AE" w:rsidRDefault="002E1D6D" w:rsidP="002E1D6D">
            <w:pPr>
              <w:jc w:val="right"/>
              <w:rPr>
                <w:rFonts w:ascii="Arial" w:hAnsi="Arial" w:cs="Arial"/>
                <w:sz w:val="18"/>
                <w:szCs w:val="18"/>
              </w:rPr>
            </w:pPr>
          </w:p>
        </w:tc>
        <w:tc>
          <w:tcPr>
            <w:tcW w:w="88" w:type="pct"/>
            <w:tcBorders>
              <w:top w:val="nil"/>
              <w:left w:val="nil"/>
              <w:bottom w:val="nil"/>
              <w:right w:val="nil"/>
            </w:tcBorders>
            <w:noWrap/>
            <w:vAlign w:val="center"/>
            <w:hideMark/>
          </w:tcPr>
          <w:p w14:paraId="659E66A5" w14:textId="77777777" w:rsidR="002E1D6D" w:rsidRPr="008952AE" w:rsidRDefault="002E1D6D" w:rsidP="002E1D6D">
            <w:pPr>
              <w:jc w:val="right"/>
              <w:rPr>
                <w:rFonts w:ascii="Arial" w:hAnsi="Arial" w:cs="Arial"/>
                <w:sz w:val="18"/>
                <w:szCs w:val="18"/>
              </w:rPr>
            </w:pPr>
          </w:p>
        </w:tc>
        <w:tc>
          <w:tcPr>
            <w:tcW w:w="785" w:type="pct"/>
            <w:tcBorders>
              <w:top w:val="single" w:sz="4" w:space="0" w:color="auto"/>
              <w:left w:val="nil"/>
              <w:bottom w:val="nil"/>
              <w:right w:val="nil"/>
            </w:tcBorders>
            <w:noWrap/>
            <w:vAlign w:val="center"/>
            <w:hideMark/>
          </w:tcPr>
          <w:p w14:paraId="08D4B018" w14:textId="77777777" w:rsidR="002E1D6D" w:rsidRPr="008952AE" w:rsidRDefault="002E1D6D" w:rsidP="002E1D6D">
            <w:pPr>
              <w:jc w:val="right"/>
              <w:rPr>
                <w:rFonts w:ascii="Arial" w:hAnsi="Arial" w:cs="Arial"/>
                <w:sz w:val="18"/>
                <w:szCs w:val="18"/>
              </w:rPr>
            </w:pPr>
          </w:p>
        </w:tc>
      </w:tr>
      <w:tr w:rsidR="002E1D6D" w:rsidRPr="008952AE" w14:paraId="0D6CB248" w14:textId="77777777" w:rsidTr="008218DE">
        <w:trPr>
          <w:trHeight w:val="170"/>
        </w:trPr>
        <w:tc>
          <w:tcPr>
            <w:tcW w:w="3281" w:type="pct"/>
            <w:tcBorders>
              <w:top w:val="nil"/>
              <w:left w:val="nil"/>
              <w:bottom w:val="nil"/>
              <w:right w:val="nil"/>
            </w:tcBorders>
            <w:noWrap/>
            <w:vAlign w:val="center"/>
            <w:hideMark/>
          </w:tcPr>
          <w:p w14:paraId="22F93C06" w14:textId="77777777" w:rsidR="002E1D6D" w:rsidRPr="008952AE" w:rsidRDefault="002E1D6D" w:rsidP="002E1D6D">
            <w:pPr>
              <w:rPr>
                <w:rFonts w:ascii="Arial" w:hAnsi="Arial" w:cs="Arial"/>
                <w:b/>
                <w:bCs/>
                <w:color w:val="000000"/>
                <w:sz w:val="18"/>
                <w:szCs w:val="18"/>
              </w:rPr>
            </w:pPr>
            <w:r w:rsidRPr="008952AE">
              <w:rPr>
                <w:rFonts w:ascii="Arial" w:hAnsi="Arial" w:cs="Arial"/>
                <w:b/>
                <w:bCs/>
                <w:color w:val="000000"/>
                <w:sz w:val="18"/>
                <w:szCs w:val="18"/>
              </w:rPr>
              <w:t>Total do ativo</w:t>
            </w:r>
          </w:p>
        </w:tc>
        <w:tc>
          <w:tcPr>
            <w:tcW w:w="846" w:type="pct"/>
            <w:tcBorders>
              <w:top w:val="nil"/>
              <w:left w:val="nil"/>
              <w:bottom w:val="double" w:sz="6" w:space="0" w:color="auto"/>
              <w:right w:val="nil"/>
            </w:tcBorders>
            <w:noWrap/>
            <w:vAlign w:val="center"/>
            <w:hideMark/>
          </w:tcPr>
          <w:p w14:paraId="4E807B3C" w14:textId="401CCDF1" w:rsidR="002E1D6D" w:rsidRPr="008952AE" w:rsidRDefault="009E0118" w:rsidP="002E1D6D">
            <w:pPr>
              <w:jc w:val="right"/>
              <w:rPr>
                <w:rFonts w:ascii="Arial" w:hAnsi="Arial" w:cs="Arial"/>
                <w:color w:val="000000"/>
                <w:sz w:val="18"/>
                <w:szCs w:val="18"/>
              </w:rPr>
            </w:pPr>
            <w:r w:rsidRPr="008952AE">
              <w:rPr>
                <w:rFonts w:ascii="Arial" w:hAnsi="Arial" w:cs="Arial"/>
                <w:color w:val="000000"/>
                <w:sz w:val="18"/>
                <w:szCs w:val="18"/>
              </w:rPr>
              <w:t>926.107</w:t>
            </w:r>
          </w:p>
        </w:tc>
        <w:tc>
          <w:tcPr>
            <w:tcW w:w="88" w:type="pct"/>
            <w:tcBorders>
              <w:top w:val="nil"/>
              <w:left w:val="nil"/>
              <w:bottom w:val="nil"/>
              <w:right w:val="nil"/>
            </w:tcBorders>
            <w:noWrap/>
            <w:vAlign w:val="center"/>
            <w:hideMark/>
          </w:tcPr>
          <w:p w14:paraId="32048A75" w14:textId="77777777" w:rsidR="002E1D6D" w:rsidRPr="008952AE" w:rsidRDefault="002E1D6D" w:rsidP="002E1D6D">
            <w:pPr>
              <w:jc w:val="right"/>
              <w:rPr>
                <w:rFonts w:ascii="Arial" w:hAnsi="Arial" w:cs="Arial"/>
                <w:color w:val="000000"/>
                <w:sz w:val="18"/>
                <w:szCs w:val="18"/>
              </w:rPr>
            </w:pPr>
          </w:p>
        </w:tc>
        <w:tc>
          <w:tcPr>
            <w:tcW w:w="785" w:type="pct"/>
            <w:tcBorders>
              <w:top w:val="nil"/>
              <w:left w:val="nil"/>
              <w:bottom w:val="double" w:sz="6" w:space="0" w:color="auto"/>
              <w:right w:val="nil"/>
            </w:tcBorders>
            <w:noWrap/>
            <w:vAlign w:val="center"/>
            <w:hideMark/>
          </w:tcPr>
          <w:p w14:paraId="7340864A" w14:textId="4F1C2680" w:rsidR="002E1D6D" w:rsidRPr="008952AE" w:rsidRDefault="009E0118" w:rsidP="002E1D6D">
            <w:pPr>
              <w:jc w:val="right"/>
              <w:rPr>
                <w:rFonts w:ascii="Arial" w:hAnsi="Arial" w:cs="Arial"/>
                <w:color w:val="000000"/>
                <w:sz w:val="18"/>
                <w:szCs w:val="18"/>
              </w:rPr>
            </w:pPr>
            <w:r w:rsidRPr="008952AE">
              <w:rPr>
                <w:rFonts w:ascii="Arial" w:hAnsi="Arial" w:cs="Arial"/>
                <w:color w:val="000000"/>
                <w:sz w:val="18"/>
                <w:szCs w:val="18"/>
              </w:rPr>
              <w:t>1.602.701</w:t>
            </w:r>
          </w:p>
        </w:tc>
      </w:tr>
    </w:tbl>
    <w:p w14:paraId="4867ACF3" w14:textId="5AC34292" w:rsidR="00E16B40" w:rsidRPr="008952AE" w:rsidRDefault="00D10B41" w:rsidP="00D10B41">
      <w:pPr>
        <w:tabs>
          <w:tab w:val="left" w:pos="1125"/>
        </w:tabs>
        <w:rPr>
          <w:rFonts w:ascii="Georgia" w:hAnsi="Georgia" w:cs="Arial"/>
          <w:b/>
          <w:bCs/>
          <w:sz w:val="22"/>
          <w:szCs w:val="22"/>
        </w:rPr>
      </w:pPr>
      <w:r w:rsidRPr="008952AE">
        <w:rPr>
          <w:rFonts w:ascii="Georgia" w:hAnsi="Georgia" w:cs="Arial"/>
          <w:b/>
          <w:bCs/>
          <w:sz w:val="22"/>
          <w:szCs w:val="22"/>
        </w:rPr>
        <w:tab/>
      </w:r>
    </w:p>
    <w:p w14:paraId="07499A1A" w14:textId="77777777" w:rsidR="004A158B" w:rsidRPr="008952AE" w:rsidRDefault="004A158B" w:rsidP="001E6F96">
      <w:pPr>
        <w:pStyle w:val="ListParagraph"/>
        <w:numPr>
          <w:ilvl w:val="0"/>
          <w:numId w:val="15"/>
        </w:numPr>
        <w:autoSpaceDE w:val="0"/>
        <w:autoSpaceDN w:val="0"/>
        <w:adjustRightInd w:val="0"/>
        <w:ind w:left="426" w:hanging="284"/>
        <w:rPr>
          <w:rFonts w:ascii="Georgia" w:hAnsi="Georgia" w:cs="Georgia"/>
          <w:sz w:val="22"/>
          <w:szCs w:val="22"/>
        </w:rPr>
      </w:pPr>
      <w:r w:rsidRPr="008952AE">
        <w:rPr>
          <w:rFonts w:ascii="Georgia" w:hAnsi="Georgia" w:cs="Georgia"/>
          <w:sz w:val="22"/>
          <w:szCs w:val="22"/>
        </w:rPr>
        <w:t>informações de Nível 3: são informações não observáveis para o ativo ou passivo. Atualmente a Companhia não possui nenhum instrumento financeiro mensurado a valor justo nessa categoria.</w:t>
      </w:r>
    </w:p>
    <w:p w14:paraId="66304770" w14:textId="77777777" w:rsidR="006E497B" w:rsidRPr="008952AE" w:rsidRDefault="006E497B">
      <w:pPr>
        <w:rPr>
          <w:rFonts w:ascii="Georgia" w:hAnsi="Georgia" w:cs="Arial"/>
          <w:b/>
          <w:bCs/>
          <w:sz w:val="22"/>
          <w:szCs w:val="22"/>
        </w:rPr>
      </w:pPr>
    </w:p>
    <w:p w14:paraId="0800202F" w14:textId="4DE54349" w:rsidR="00D942E6" w:rsidRPr="008952AE" w:rsidRDefault="00D942E6">
      <w:pPr>
        <w:rPr>
          <w:rFonts w:ascii="Georgia" w:hAnsi="Georgia" w:cs="Arial"/>
          <w:b/>
          <w:bCs/>
          <w:sz w:val="22"/>
          <w:szCs w:val="22"/>
        </w:rPr>
      </w:pPr>
    </w:p>
    <w:p w14:paraId="46C32B45" w14:textId="755BAEAA" w:rsidR="004D1836" w:rsidRPr="008952AE" w:rsidRDefault="004D1836" w:rsidP="00D471AE">
      <w:pPr>
        <w:pStyle w:val="ListParagraph"/>
        <w:numPr>
          <w:ilvl w:val="0"/>
          <w:numId w:val="7"/>
        </w:numPr>
        <w:ind w:left="0" w:hanging="709"/>
        <w:rPr>
          <w:rFonts w:ascii="Arial" w:hAnsi="Arial" w:cs="Arial"/>
          <w:b/>
          <w:bCs/>
          <w:sz w:val="22"/>
          <w:szCs w:val="22"/>
        </w:rPr>
      </w:pPr>
      <w:r w:rsidRPr="008952AE">
        <w:rPr>
          <w:rFonts w:ascii="Arial" w:hAnsi="Arial" w:cs="Arial"/>
          <w:b/>
          <w:bCs/>
          <w:sz w:val="22"/>
          <w:szCs w:val="22"/>
        </w:rPr>
        <w:t>Instrumentos financeiros</w:t>
      </w:r>
      <w:r w:rsidR="00C17414" w:rsidRPr="008952AE">
        <w:rPr>
          <w:rFonts w:ascii="Arial" w:hAnsi="Arial" w:cs="Arial"/>
          <w:b/>
          <w:bCs/>
          <w:sz w:val="22"/>
          <w:szCs w:val="22"/>
        </w:rPr>
        <w:t xml:space="preserve"> por categoria</w:t>
      </w:r>
    </w:p>
    <w:p w14:paraId="485FCB7C" w14:textId="77777777" w:rsidR="004D1836" w:rsidRPr="008952AE" w:rsidRDefault="004D1836" w:rsidP="00261810">
      <w:pPr>
        <w:jc w:val="both"/>
        <w:rPr>
          <w:rFonts w:ascii="Georgia" w:hAnsi="Georgia" w:cs="Arial"/>
          <w:b/>
          <w:bCs/>
          <w:sz w:val="22"/>
          <w:szCs w:val="22"/>
        </w:rPr>
      </w:pPr>
    </w:p>
    <w:p w14:paraId="216AAA7C" w14:textId="35FF3848" w:rsidR="00127034" w:rsidRPr="008952AE" w:rsidRDefault="004D1836" w:rsidP="006A2767">
      <w:pPr>
        <w:jc w:val="both"/>
        <w:rPr>
          <w:rFonts w:ascii="Georgia" w:hAnsi="Georgia" w:cs="Arial"/>
          <w:bCs/>
          <w:sz w:val="22"/>
          <w:szCs w:val="22"/>
        </w:rPr>
      </w:pPr>
      <w:r w:rsidRPr="008952AE">
        <w:rPr>
          <w:rFonts w:ascii="Georgia" w:hAnsi="Georgia" w:cs="Arial"/>
          <w:bCs/>
          <w:sz w:val="22"/>
          <w:szCs w:val="22"/>
        </w:rPr>
        <w:t>Classificação por categoria de ativos e passivos financeiros</w:t>
      </w:r>
      <w:r w:rsidR="001B64C9" w:rsidRPr="008952AE">
        <w:rPr>
          <w:rFonts w:ascii="Georgia" w:hAnsi="Georgia" w:cs="Arial"/>
          <w:bCs/>
          <w:sz w:val="22"/>
          <w:szCs w:val="22"/>
        </w:rPr>
        <w:t xml:space="preserve"> </w:t>
      </w:r>
      <w:r w:rsidR="005F5B93" w:rsidRPr="008952AE">
        <w:rPr>
          <w:rFonts w:ascii="Georgia" w:hAnsi="Georgia" w:cs="Arial"/>
          <w:bCs/>
          <w:sz w:val="22"/>
          <w:szCs w:val="22"/>
        </w:rPr>
        <w:t>ao</w:t>
      </w:r>
      <w:r w:rsidR="001B64C9" w:rsidRPr="008952AE">
        <w:rPr>
          <w:rFonts w:ascii="Georgia" w:hAnsi="Georgia" w:cs="Arial"/>
          <w:bCs/>
          <w:sz w:val="22"/>
          <w:szCs w:val="22"/>
        </w:rPr>
        <w:t xml:space="preserve"> valor </w:t>
      </w:r>
      <w:r w:rsidR="00802A07" w:rsidRPr="008952AE">
        <w:rPr>
          <w:rFonts w:ascii="Georgia" w:hAnsi="Georgia" w:cs="Arial"/>
          <w:bCs/>
          <w:sz w:val="22"/>
          <w:szCs w:val="22"/>
        </w:rPr>
        <w:t>contábil</w:t>
      </w:r>
      <w:r w:rsidR="001B64C9" w:rsidRPr="008952AE">
        <w:rPr>
          <w:rFonts w:ascii="Georgia" w:hAnsi="Georgia" w:cs="Arial"/>
          <w:bCs/>
          <w:sz w:val="22"/>
          <w:szCs w:val="22"/>
        </w:rPr>
        <w:t>:</w:t>
      </w:r>
    </w:p>
    <w:p w14:paraId="60B8DE85" w14:textId="77777777" w:rsidR="00731F56" w:rsidRPr="008952AE" w:rsidRDefault="00731F56" w:rsidP="006A2767">
      <w:pPr>
        <w:jc w:val="both"/>
        <w:rPr>
          <w:rFonts w:ascii="Georgia" w:hAnsi="Georgia" w:cs="Arial"/>
          <w:bCs/>
        </w:rPr>
      </w:pPr>
    </w:p>
    <w:p w14:paraId="1A34848B" w14:textId="77777777" w:rsidR="006A6475" w:rsidRPr="008952AE" w:rsidRDefault="006A6475" w:rsidP="006A2767">
      <w:pPr>
        <w:jc w:val="both"/>
        <w:rPr>
          <w:rFonts w:ascii="Georgia" w:hAnsi="Georgia" w:cs="Arial"/>
          <w:bCs/>
          <w:sz w:val="22"/>
          <w:szCs w:val="22"/>
        </w:rPr>
      </w:pPr>
    </w:p>
    <w:tbl>
      <w:tblPr>
        <w:tblW w:w="5000" w:type="pct"/>
        <w:tblCellMar>
          <w:left w:w="70" w:type="dxa"/>
          <w:right w:w="70" w:type="dxa"/>
        </w:tblCellMar>
        <w:tblLook w:val="04A0" w:firstRow="1" w:lastRow="0" w:firstColumn="1" w:lastColumn="0" w:noHBand="0" w:noVBand="1"/>
      </w:tblPr>
      <w:tblGrid>
        <w:gridCol w:w="5513"/>
        <w:gridCol w:w="1720"/>
        <w:gridCol w:w="286"/>
        <w:gridCol w:w="1718"/>
      </w:tblGrid>
      <w:tr w:rsidR="00BD21D6" w:rsidRPr="008952AE" w14:paraId="2A3DF9F0" w14:textId="77777777" w:rsidTr="00AC75CE">
        <w:trPr>
          <w:trHeight w:val="198"/>
        </w:trPr>
        <w:tc>
          <w:tcPr>
            <w:tcW w:w="2984" w:type="pct"/>
            <w:tcBorders>
              <w:top w:val="nil"/>
              <w:left w:val="nil"/>
              <w:bottom w:val="nil"/>
              <w:right w:val="nil"/>
            </w:tcBorders>
            <w:shd w:val="clear" w:color="000000" w:fill="FFFFFF"/>
            <w:noWrap/>
            <w:vAlign w:val="center"/>
            <w:hideMark/>
          </w:tcPr>
          <w:p w14:paraId="09ADD96F" w14:textId="77777777" w:rsidR="00BD21D6" w:rsidRPr="008952AE" w:rsidRDefault="00BD21D6" w:rsidP="00BD21D6">
            <w:pPr>
              <w:rPr>
                <w:rFonts w:ascii="Arial" w:hAnsi="Arial" w:cs="Arial"/>
                <w:b/>
                <w:bCs/>
                <w:color w:val="000000"/>
                <w:sz w:val="18"/>
                <w:szCs w:val="18"/>
              </w:rPr>
            </w:pPr>
            <w:r w:rsidRPr="008952AE">
              <w:rPr>
                <w:rFonts w:ascii="Arial" w:hAnsi="Arial" w:cs="Arial"/>
                <w:b/>
                <w:bCs/>
                <w:color w:val="000000"/>
                <w:sz w:val="18"/>
                <w:szCs w:val="18"/>
              </w:rPr>
              <w:t> </w:t>
            </w:r>
          </w:p>
        </w:tc>
        <w:tc>
          <w:tcPr>
            <w:tcW w:w="931" w:type="pct"/>
            <w:tcBorders>
              <w:top w:val="nil"/>
              <w:left w:val="nil"/>
              <w:bottom w:val="single" w:sz="8" w:space="0" w:color="auto"/>
              <w:right w:val="nil"/>
            </w:tcBorders>
            <w:shd w:val="clear" w:color="000000" w:fill="FFFFFF"/>
            <w:noWrap/>
            <w:vAlign w:val="center"/>
            <w:hideMark/>
          </w:tcPr>
          <w:p w14:paraId="6D7B3CB5" w14:textId="77777777" w:rsidR="00BD21D6" w:rsidRPr="008952AE" w:rsidRDefault="00BD21D6" w:rsidP="00BD21D6">
            <w:pPr>
              <w:jc w:val="right"/>
              <w:rPr>
                <w:rFonts w:ascii="Arial" w:hAnsi="Arial" w:cs="Arial"/>
                <w:b/>
                <w:bCs/>
                <w:color w:val="000000"/>
                <w:sz w:val="18"/>
                <w:szCs w:val="18"/>
              </w:rPr>
            </w:pPr>
            <w:r w:rsidRPr="008952AE">
              <w:rPr>
                <w:rFonts w:ascii="Arial" w:hAnsi="Arial" w:cs="Arial"/>
                <w:b/>
                <w:bCs/>
                <w:color w:val="000000"/>
                <w:sz w:val="18"/>
                <w:szCs w:val="18"/>
              </w:rPr>
              <w:t>31/03/2026</w:t>
            </w:r>
          </w:p>
        </w:tc>
        <w:tc>
          <w:tcPr>
            <w:tcW w:w="155" w:type="pct"/>
            <w:tcBorders>
              <w:top w:val="nil"/>
              <w:left w:val="nil"/>
              <w:bottom w:val="nil"/>
              <w:right w:val="nil"/>
            </w:tcBorders>
            <w:shd w:val="clear" w:color="000000" w:fill="FFFFFF"/>
            <w:vAlign w:val="center"/>
            <w:hideMark/>
          </w:tcPr>
          <w:p w14:paraId="2BD4CD3D" w14:textId="77777777" w:rsidR="00BD21D6" w:rsidRPr="008952AE" w:rsidRDefault="00BD21D6" w:rsidP="00BD21D6">
            <w:pPr>
              <w:jc w:val="right"/>
              <w:rPr>
                <w:rFonts w:ascii="Arial" w:hAnsi="Arial" w:cs="Arial"/>
                <w:b/>
                <w:bCs/>
                <w:color w:val="000000"/>
                <w:sz w:val="18"/>
                <w:szCs w:val="18"/>
              </w:rPr>
            </w:pPr>
            <w:r w:rsidRPr="008952AE">
              <w:rPr>
                <w:rFonts w:ascii="Arial" w:hAnsi="Arial" w:cs="Arial"/>
                <w:b/>
                <w:bCs/>
                <w:color w:val="000000"/>
                <w:sz w:val="18"/>
                <w:szCs w:val="18"/>
              </w:rPr>
              <w:t> </w:t>
            </w:r>
          </w:p>
        </w:tc>
        <w:tc>
          <w:tcPr>
            <w:tcW w:w="931" w:type="pct"/>
            <w:tcBorders>
              <w:top w:val="nil"/>
              <w:left w:val="nil"/>
              <w:bottom w:val="single" w:sz="8" w:space="0" w:color="auto"/>
              <w:right w:val="nil"/>
            </w:tcBorders>
            <w:shd w:val="clear" w:color="000000" w:fill="FFFFFF"/>
            <w:noWrap/>
            <w:vAlign w:val="center"/>
            <w:hideMark/>
          </w:tcPr>
          <w:p w14:paraId="1DD25CC7" w14:textId="77777777" w:rsidR="00BD21D6" w:rsidRPr="008952AE" w:rsidRDefault="00BD21D6" w:rsidP="00BD21D6">
            <w:pPr>
              <w:jc w:val="right"/>
              <w:rPr>
                <w:rFonts w:ascii="Arial" w:hAnsi="Arial" w:cs="Arial"/>
                <w:b/>
                <w:bCs/>
                <w:color w:val="000000"/>
                <w:sz w:val="18"/>
                <w:szCs w:val="18"/>
              </w:rPr>
            </w:pPr>
            <w:r w:rsidRPr="008952AE">
              <w:rPr>
                <w:rFonts w:ascii="Arial" w:hAnsi="Arial" w:cs="Arial"/>
                <w:b/>
                <w:bCs/>
                <w:color w:val="000000"/>
                <w:sz w:val="18"/>
                <w:szCs w:val="18"/>
              </w:rPr>
              <w:t>31/12/2025</w:t>
            </w:r>
          </w:p>
        </w:tc>
      </w:tr>
      <w:tr w:rsidR="00BD21D6" w:rsidRPr="008952AE" w14:paraId="22B4D122" w14:textId="77777777" w:rsidTr="00AC75CE">
        <w:trPr>
          <w:trHeight w:val="198"/>
        </w:trPr>
        <w:tc>
          <w:tcPr>
            <w:tcW w:w="2984" w:type="pct"/>
            <w:tcBorders>
              <w:top w:val="nil"/>
              <w:left w:val="nil"/>
              <w:bottom w:val="nil"/>
              <w:right w:val="nil"/>
            </w:tcBorders>
            <w:shd w:val="clear" w:color="000000" w:fill="FFFFFF"/>
            <w:noWrap/>
            <w:vAlign w:val="center"/>
            <w:hideMark/>
          </w:tcPr>
          <w:p w14:paraId="26AA3625" w14:textId="77777777" w:rsidR="00BD21D6" w:rsidRPr="008952AE" w:rsidRDefault="00BD21D6" w:rsidP="00BD21D6">
            <w:pPr>
              <w:rPr>
                <w:rFonts w:ascii="Arial" w:hAnsi="Arial" w:cs="Arial"/>
                <w:b/>
                <w:bCs/>
                <w:color w:val="000000"/>
                <w:sz w:val="18"/>
                <w:szCs w:val="18"/>
              </w:rPr>
            </w:pPr>
            <w:r w:rsidRPr="008952AE">
              <w:rPr>
                <w:rFonts w:ascii="Arial" w:hAnsi="Arial" w:cs="Arial"/>
                <w:b/>
                <w:bCs/>
                <w:color w:val="000000"/>
                <w:sz w:val="18"/>
                <w:szCs w:val="18"/>
              </w:rPr>
              <w:t>Ativos</w:t>
            </w:r>
          </w:p>
        </w:tc>
        <w:tc>
          <w:tcPr>
            <w:tcW w:w="931" w:type="pct"/>
            <w:tcBorders>
              <w:top w:val="nil"/>
              <w:left w:val="nil"/>
              <w:bottom w:val="nil"/>
              <w:right w:val="nil"/>
            </w:tcBorders>
            <w:shd w:val="clear" w:color="000000" w:fill="FFFFFF"/>
            <w:vAlign w:val="center"/>
            <w:hideMark/>
          </w:tcPr>
          <w:p w14:paraId="6AEBE7A1" w14:textId="77777777" w:rsidR="00BD21D6" w:rsidRPr="008952AE" w:rsidRDefault="00BD21D6" w:rsidP="00BD21D6">
            <w:pPr>
              <w:jc w:val="right"/>
              <w:rPr>
                <w:rFonts w:ascii="Arial" w:hAnsi="Arial" w:cs="Arial"/>
                <w:b/>
                <w:bCs/>
                <w:color w:val="000000"/>
                <w:sz w:val="18"/>
                <w:szCs w:val="18"/>
              </w:rPr>
            </w:pPr>
            <w:r w:rsidRPr="008952AE">
              <w:rPr>
                <w:rFonts w:ascii="Arial" w:hAnsi="Arial" w:cs="Arial"/>
                <w:b/>
                <w:bCs/>
                <w:color w:val="000000"/>
                <w:sz w:val="18"/>
                <w:szCs w:val="18"/>
              </w:rPr>
              <w:t> </w:t>
            </w:r>
          </w:p>
        </w:tc>
        <w:tc>
          <w:tcPr>
            <w:tcW w:w="155" w:type="pct"/>
            <w:tcBorders>
              <w:top w:val="nil"/>
              <w:left w:val="nil"/>
              <w:bottom w:val="nil"/>
              <w:right w:val="nil"/>
            </w:tcBorders>
            <w:shd w:val="clear" w:color="000000" w:fill="FFFFFF"/>
            <w:vAlign w:val="center"/>
            <w:hideMark/>
          </w:tcPr>
          <w:p w14:paraId="7722028C" w14:textId="77777777" w:rsidR="00BD21D6" w:rsidRPr="008952AE" w:rsidRDefault="00BD21D6" w:rsidP="00BD21D6">
            <w:pPr>
              <w:jc w:val="right"/>
              <w:rPr>
                <w:rFonts w:ascii="Arial" w:hAnsi="Arial" w:cs="Arial"/>
                <w:b/>
                <w:bCs/>
                <w:color w:val="000000"/>
                <w:sz w:val="18"/>
                <w:szCs w:val="18"/>
              </w:rPr>
            </w:pPr>
            <w:r w:rsidRPr="008952AE">
              <w:rPr>
                <w:rFonts w:ascii="Arial" w:hAnsi="Arial" w:cs="Arial"/>
                <w:b/>
                <w:bCs/>
                <w:color w:val="000000"/>
                <w:sz w:val="18"/>
                <w:szCs w:val="18"/>
              </w:rPr>
              <w:t> </w:t>
            </w:r>
          </w:p>
        </w:tc>
        <w:tc>
          <w:tcPr>
            <w:tcW w:w="931" w:type="pct"/>
            <w:tcBorders>
              <w:top w:val="nil"/>
              <w:left w:val="nil"/>
              <w:bottom w:val="nil"/>
              <w:right w:val="nil"/>
            </w:tcBorders>
            <w:shd w:val="clear" w:color="000000" w:fill="FFFFFF"/>
            <w:vAlign w:val="center"/>
            <w:hideMark/>
          </w:tcPr>
          <w:p w14:paraId="6EC8A6D3" w14:textId="77777777" w:rsidR="00BD21D6" w:rsidRPr="008952AE" w:rsidRDefault="00BD21D6" w:rsidP="00BD21D6">
            <w:pPr>
              <w:jc w:val="right"/>
              <w:rPr>
                <w:rFonts w:ascii="Arial" w:hAnsi="Arial" w:cs="Arial"/>
                <w:b/>
                <w:bCs/>
                <w:color w:val="000000"/>
                <w:sz w:val="18"/>
                <w:szCs w:val="18"/>
              </w:rPr>
            </w:pPr>
            <w:r w:rsidRPr="008952AE">
              <w:rPr>
                <w:rFonts w:ascii="Arial" w:hAnsi="Arial" w:cs="Arial"/>
                <w:b/>
                <w:bCs/>
                <w:color w:val="000000"/>
                <w:sz w:val="18"/>
                <w:szCs w:val="18"/>
              </w:rPr>
              <w:t> </w:t>
            </w:r>
          </w:p>
        </w:tc>
      </w:tr>
      <w:tr w:rsidR="00BD21D6" w:rsidRPr="008952AE" w14:paraId="577A33BD" w14:textId="77777777" w:rsidTr="00AC75CE">
        <w:trPr>
          <w:trHeight w:val="198"/>
        </w:trPr>
        <w:tc>
          <w:tcPr>
            <w:tcW w:w="2984" w:type="pct"/>
            <w:tcBorders>
              <w:top w:val="nil"/>
              <w:left w:val="nil"/>
              <w:bottom w:val="nil"/>
              <w:right w:val="nil"/>
            </w:tcBorders>
            <w:shd w:val="clear" w:color="000000" w:fill="FFFFFF"/>
            <w:noWrap/>
            <w:vAlign w:val="center"/>
            <w:hideMark/>
          </w:tcPr>
          <w:p w14:paraId="0DC7CF29" w14:textId="77777777" w:rsidR="00BD21D6" w:rsidRPr="008952AE" w:rsidRDefault="00BD21D6" w:rsidP="00BD21D6">
            <w:pPr>
              <w:rPr>
                <w:rFonts w:ascii="Arial" w:hAnsi="Arial" w:cs="Arial"/>
                <w:b/>
                <w:bCs/>
                <w:color w:val="000000"/>
                <w:sz w:val="18"/>
                <w:szCs w:val="18"/>
              </w:rPr>
            </w:pPr>
            <w:r w:rsidRPr="008952AE">
              <w:rPr>
                <w:rFonts w:ascii="Arial" w:hAnsi="Arial" w:cs="Arial"/>
                <w:b/>
                <w:bCs/>
                <w:color w:val="000000"/>
                <w:sz w:val="18"/>
                <w:szCs w:val="18"/>
              </w:rPr>
              <w:t>Custo amortizado</w:t>
            </w:r>
          </w:p>
        </w:tc>
        <w:tc>
          <w:tcPr>
            <w:tcW w:w="931" w:type="pct"/>
            <w:tcBorders>
              <w:top w:val="nil"/>
              <w:left w:val="nil"/>
              <w:bottom w:val="nil"/>
              <w:right w:val="nil"/>
            </w:tcBorders>
            <w:shd w:val="clear" w:color="000000" w:fill="FFFFFF"/>
            <w:vAlign w:val="center"/>
            <w:hideMark/>
          </w:tcPr>
          <w:p w14:paraId="45630826" w14:textId="77777777" w:rsidR="00BD21D6" w:rsidRPr="008952AE" w:rsidRDefault="00BD21D6" w:rsidP="00BD21D6">
            <w:pPr>
              <w:jc w:val="right"/>
              <w:rPr>
                <w:rFonts w:ascii="Arial" w:hAnsi="Arial" w:cs="Arial"/>
                <w:color w:val="000000"/>
                <w:sz w:val="18"/>
                <w:szCs w:val="18"/>
              </w:rPr>
            </w:pPr>
            <w:r w:rsidRPr="008952AE">
              <w:rPr>
                <w:rFonts w:ascii="Arial" w:hAnsi="Arial" w:cs="Arial"/>
                <w:color w:val="000000"/>
                <w:sz w:val="18"/>
                <w:szCs w:val="18"/>
              </w:rPr>
              <w:t> </w:t>
            </w:r>
          </w:p>
        </w:tc>
        <w:tc>
          <w:tcPr>
            <w:tcW w:w="155" w:type="pct"/>
            <w:tcBorders>
              <w:top w:val="nil"/>
              <w:left w:val="nil"/>
              <w:bottom w:val="nil"/>
              <w:right w:val="nil"/>
            </w:tcBorders>
            <w:shd w:val="clear" w:color="000000" w:fill="FFFFFF"/>
            <w:vAlign w:val="center"/>
            <w:hideMark/>
          </w:tcPr>
          <w:p w14:paraId="033C72C0" w14:textId="77777777" w:rsidR="00BD21D6" w:rsidRPr="008952AE" w:rsidRDefault="00BD21D6" w:rsidP="00BD21D6">
            <w:pPr>
              <w:jc w:val="right"/>
              <w:rPr>
                <w:rFonts w:ascii="Arial" w:hAnsi="Arial" w:cs="Arial"/>
                <w:color w:val="000000"/>
                <w:sz w:val="18"/>
                <w:szCs w:val="18"/>
              </w:rPr>
            </w:pPr>
            <w:r w:rsidRPr="008952AE">
              <w:rPr>
                <w:rFonts w:ascii="Arial" w:hAnsi="Arial" w:cs="Arial"/>
                <w:color w:val="000000"/>
                <w:sz w:val="18"/>
                <w:szCs w:val="18"/>
              </w:rPr>
              <w:t> </w:t>
            </w:r>
          </w:p>
        </w:tc>
        <w:tc>
          <w:tcPr>
            <w:tcW w:w="931" w:type="pct"/>
            <w:tcBorders>
              <w:top w:val="nil"/>
              <w:left w:val="nil"/>
              <w:bottom w:val="nil"/>
              <w:right w:val="nil"/>
            </w:tcBorders>
            <w:shd w:val="clear" w:color="000000" w:fill="FFFFFF"/>
            <w:vAlign w:val="center"/>
            <w:hideMark/>
          </w:tcPr>
          <w:p w14:paraId="410AD42A" w14:textId="77777777" w:rsidR="00BD21D6" w:rsidRPr="008952AE" w:rsidRDefault="00BD21D6" w:rsidP="00BD21D6">
            <w:pPr>
              <w:jc w:val="right"/>
              <w:rPr>
                <w:rFonts w:ascii="Arial" w:hAnsi="Arial" w:cs="Arial"/>
                <w:color w:val="000000"/>
                <w:sz w:val="18"/>
                <w:szCs w:val="18"/>
              </w:rPr>
            </w:pPr>
            <w:r w:rsidRPr="008952AE">
              <w:rPr>
                <w:rFonts w:ascii="Arial" w:hAnsi="Arial" w:cs="Arial"/>
                <w:color w:val="000000"/>
                <w:sz w:val="18"/>
                <w:szCs w:val="18"/>
              </w:rPr>
              <w:t> </w:t>
            </w:r>
          </w:p>
        </w:tc>
      </w:tr>
      <w:tr w:rsidR="00BD21D6" w:rsidRPr="008952AE" w14:paraId="733BC025" w14:textId="77777777" w:rsidTr="00AC75CE">
        <w:trPr>
          <w:trHeight w:val="198"/>
        </w:trPr>
        <w:tc>
          <w:tcPr>
            <w:tcW w:w="2984" w:type="pct"/>
            <w:tcBorders>
              <w:top w:val="nil"/>
              <w:left w:val="nil"/>
              <w:bottom w:val="nil"/>
              <w:right w:val="nil"/>
            </w:tcBorders>
            <w:shd w:val="clear" w:color="000000" w:fill="FFFFFF"/>
            <w:vAlign w:val="center"/>
            <w:hideMark/>
          </w:tcPr>
          <w:p w14:paraId="061FBA65" w14:textId="77777777" w:rsidR="00BD21D6" w:rsidRPr="008952AE" w:rsidRDefault="00BD21D6" w:rsidP="00BD21D6">
            <w:pPr>
              <w:rPr>
                <w:rFonts w:ascii="Arial" w:hAnsi="Arial" w:cs="Arial"/>
                <w:color w:val="000000"/>
                <w:sz w:val="18"/>
                <w:szCs w:val="18"/>
              </w:rPr>
            </w:pPr>
            <w:r w:rsidRPr="008952AE">
              <w:rPr>
                <w:rFonts w:ascii="Arial" w:hAnsi="Arial" w:cs="Arial"/>
                <w:color w:val="000000"/>
                <w:sz w:val="18"/>
                <w:szCs w:val="18"/>
              </w:rPr>
              <w:t>Equivalentes de caixa</w:t>
            </w:r>
          </w:p>
        </w:tc>
        <w:tc>
          <w:tcPr>
            <w:tcW w:w="931" w:type="pct"/>
            <w:tcBorders>
              <w:top w:val="nil"/>
              <w:left w:val="nil"/>
              <w:bottom w:val="nil"/>
              <w:right w:val="nil"/>
            </w:tcBorders>
            <w:shd w:val="clear" w:color="000000" w:fill="FFFFFF"/>
            <w:noWrap/>
            <w:vAlign w:val="center"/>
            <w:hideMark/>
          </w:tcPr>
          <w:p w14:paraId="0A3E7B47" w14:textId="3CCD8927" w:rsidR="00BD21D6" w:rsidRPr="008952AE" w:rsidRDefault="00BD21D6" w:rsidP="00AC75CE">
            <w:pPr>
              <w:jc w:val="right"/>
              <w:rPr>
                <w:rFonts w:ascii="Arial" w:hAnsi="Arial" w:cs="Arial"/>
                <w:color w:val="000000"/>
                <w:sz w:val="18"/>
                <w:szCs w:val="18"/>
              </w:rPr>
            </w:pPr>
            <w:r w:rsidRPr="008952AE">
              <w:rPr>
                <w:rFonts w:ascii="Arial" w:hAnsi="Arial" w:cs="Arial"/>
                <w:color w:val="000000"/>
                <w:sz w:val="18"/>
                <w:szCs w:val="18"/>
              </w:rPr>
              <w:t>26.274</w:t>
            </w:r>
          </w:p>
        </w:tc>
        <w:tc>
          <w:tcPr>
            <w:tcW w:w="155" w:type="pct"/>
            <w:tcBorders>
              <w:top w:val="nil"/>
              <w:left w:val="nil"/>
              <w:bottom w:val="nil"/>
              <w:right w:val="nil"/>
            </w:tcBorders>
            <w:shd w:val="clear" w:color="000000" w:fill="FFFFFF"/>
            <w:vAlign w:val="center"/>
            <w:hideMark/>
          </w:tcPr>
          <w:p w14:paraId="1A0C0A51" w14:textId="34136028" w:rsidR="00BD21D6" w:rsidRPr="008952AE" w:rsidRDefault="00BD21D6" w:rsidP="00BD21D6">
            <w:pPr>
              <w:jc w:val="right"/>
              <w:rPr>
                <w:rFonts w:ascii="Arial" w:hAnsi="Arial" w:cs="Arial"/>
                <w:color w:val="000000"/>
                <w:sz w:val="18"/>
                <w:szCs w:val="18"/>
              </w:rPr>
            </w:pPr>
          </w:p>
        </w:tc>
        <w:tc>
          <w:tcPr>
            <w:tcW w:w="931" w:type="pct"/>
            <w:tcBorders>
              <w:top w:val="nil"/>
              <w:left w:val="nil"/>
              <w:bottom w:val="nil"/>
              <w:right w:val="nil"/>
            </w:tcBorders>
            <w:shd w:val="clear" w:color="000000" w:fill="FFFFFF"/>
            <w:noWrap/>
            <w:vAlign w:val="center"/>
            <w:hideMark/>
          </w:tcPr>
          <w:p w14:paraId="5AF48FC1" w14:textId="30841497" w:rsidR="00BD21D6" w:rsidRPr="008952AE" w:rsidRDefault="00BD21D6" w:rsidP="00AC75CE">
            <w:pPr>
              <w:jc w:val="right"/>
              <w:rPr>
                <w:rFonts w:ascii="Arial" w:hAnsi="Arial" w:cs="Arial"/>
                <w:color w:val="000000"/>
                <w:sz w:val="18"/>
                <w:szCs w:val="18"/>
              </w:rPr>
            </w:pPr>
            <w:r w:rsidRPr="008952AE">
              <w:rPr>
                <w:rFonts w:ascii="Arial" w:hAnsi="Arial" w:cs="Arial"/>
                <w:color w:val="000000"/>
                <w:sz w:val="18"/>
                <w:szCs w:val="18"/>
              </w:rPr>
              <w:t>200.775</w:t>
            </w:r>
          </w:p>
        </w:tc>
      </w:tr>
      <w:tr w:rsidR="00BD21D6" w:rsidRPr="008952AE" w14:paraId="3E431652" w14:textId="77777777" w:rsidTr="00AC75CE">
        <w:trPr>
          <w:trHeight w:val="198"/>
        </w:trPr>
        <w:tc>
          <w:tcPr>
            <w:tcW w:w="2984" w:type="pct"/>
            <w:tcBorders>
              <w:top w:val="nil"/>
              <w:left w:val="nil"/>
              <w:bottom w:val="nil"/>
              <w:right w:val="nil"/>
            </w:tcBorders>
            <w:shd w:val="clear" w:color="000000" w:fill="FFFFFF"/>
            <w:noWrap/>
            <w:vAlign w:val="center"/>
            <w:hideMark/>
          </w:tcPr>
          <w:p w14:paraId="56472DE5" w14:textId="77777777" w:rsidR="00BD21D6" w:rsidRPr="008952AE" w:rsidRDefault="00BD21D6" w:rsidP="00BD21D6">
            <w:pPr>
              <w:rPr>
                <w:rFonts w:ascii="Arial" w:hAnsi="Arial" w:cs="Arial"/>
                <w:color w:val="000000"/>
                <w:sz w:val="18"/>
                <w:szCs w:val="18"/>
              </w:rPr>
            </w:pPr>
            <w:r w:rsidRPr="008952AE">
              <w:rPr>
                <w:rFonts w:ascii="Arial" w:hAnsi="Arial" w:cs="Arial"/>
                <w:color w:val="000000"/>
                <w:sz w:val="18"/>
                <w:szCs w:val="18"/>
              </w:rPr>
              <w:t>Títulos e valores mobiliários</w:t>
            </w:r>
          </w:p>
        </w:tc>
        <w:tc>
          <w:tcPr>
            <w:tcW w:w="931" w:type="pct"/>
            <w:tcBorders>
              <w:top w:val="nil"/>
              <w:left w:val="nil"/>
              <w:bottom w:val="nil"/>
              <w:right w:val="nil"/>
            </w:tcBorders>
            <w:shd w:val="clear" w:color="000000" w:fill="FFFFFF"/>
            <w:noWrap/>
            <w:vAlign w:val="center"/>
            <w:hideMark/>
          </w:tcPr>
          <w:p w14:paraId="03B89E1C" w14:textId="2CC2BEDD" w:rsidR="00BD21D6" w:rsidRPr="008952AE" w:rsidRDefault="00BD21D6" w:rsidP="00AC75CE">
            <w:pPr>
              <w:jc w:val="right"/>
              <w:rPr>
                <w:rFonts w:ascii="Arial" w:hAnsi="Arial" w:cs="Arial"/>
                <w:color w:val="000000"/>
                <w:sz w:val="18"/>
                <w:szCs w:val="18"/>
              </w:rPr>
            </w:pPr>
            <w:r w:rsidRPr="008952AE">
              <w:rPr>
                <w:rFonts w:ascii="Arial" w:hAnsi="Arial" w:cs="Arial"/>
                <w:color w:val="000000"/>
                <w:sz w:val="18"/>
                <w:szCs w:val="18"/>
              </w:rPr>
              <w:t>901.235</w:t>
            </w:r>
          </w:p>
        </w:tc>
        <w:tc>
          <w:tcPr>
            <w:tcW w:w="155" w:type="pct"/>
            <w:tcBorders>
              <w:top w:val="nil"/>
              <w:left w:val="nil"/>
              <w:bottom w:val="nil"/>
              <w:right w:val="nil"/>
            </w:tcBorders>
            <w:shd w:val="clear" w:color="000000" w:fill="FFFFFF"/>
            <w:vAlign w:val="center"/>
            <w:hideMark/>
          </w:tcPr>
          <w:p w14:paraId="5C964B92" w14:textId="4620E313" w:rsidR="00BD21D6" w:rsidRPr="008952AE" w:rsidRDefault="00BD21D6" w:rsidP="00BD21D6">
            <w:pPr>
              <w:jc w:val="right"/>
              <w:rPr>
                <w:rFonts w:ascii="Arial" w:hAnsi="Arial" w:cs="Arial"/>
                <w:color w:val="000000"/>
                <w:sz w:val="18"/>
                <w:szCs w:val="18"/>
              </w:rPr>
            </w:pPr>
          </w:p>
        </w:tc>
        <w:tc>
          <w:tcPr>
            <w:tcW w:w="931" w:type="pct"/>
            <w:tcBorders>
              <w:top w:val="nil"/>
              <w:left w:val="nil"/>
              <w:bottom w:val="nil"/>
              <w:right w:val="nil"/>
            </w:tcBorders>
            <w:shd w:val="clear" w:color="000000" w:fill="FFFFFF"/>
            <w:noWrap/>
            <w:vAlign w:val="center"/>
            <w:hideMark/>
          </w:tcPr>
          <w:p w14:paraId="0CDE111C" w14:textId="06C5E35B" w:rsidR="00BD21D6" w:rsidRPr="008952AE" w:rsidRDefault="00BD21D6" w:rsidP="00AC75CE">
            <w:pPr>
              <w:jc w:val="right"/>
              <w:rPr>
                <w:rFonts w:ascii="Arial" w:hAnsi="Arial" w:cs="Arial"/>
                <w:color w:val="000000"/>
                <w:sz w:val="18"/>
                <w:szCs w:val="18"/>
              </w:rPr>
            </w:pPr>
            <w:r w:rsidRPr="008952AE">
              <w:rPr>
                <w:rFonts w:ascii="Arial" w:hAnsi="Arial" w:cs="Arial"/>
                <w:color w:val="000000"/>
                <w:sz w:val="18"/>
                <w:szCs w:val="18"/>
              </w:rPr>
              <w:t>718.765</w:t>
            </w:r>
          </w:p>
        </w:tc>
      </w:tr>
      <w:tr w:rsidR="00BD21D6" w:rsidRPr="008952AE" w14:paraId="718CFA90" w14:textId="77777777" w:rsidTr="00AC75CE">
        <w:trPr>
          <w:trHeight w:val="198"/>
        </w:trPr>
        <w:tc>
          <w:tcPr>
            <w:tcW w:w="2984" w:type="pct"/>
            <w:tcBorders>
              <w:top w:val="nil"/>
              <w:left w:val="nil"/>
              <w:bottom w:val="nil"/>
              <w:right w:val="nil"/>
            </w:tcBorders>
            <w:shd w:val="clear" w:color="000000" w:fill="FFFFFF"/>
            <w:noWrap/>
            <w:vAlign w:val="center"/>
            <w:hideMark/>
          </w:tcPr>
          <w:p w14:paraId="2EBC15A4" w14:textId="77777777" w:rsidR="00BD21D6" w:rsidRPr="008952AE" w:rsidRDefault="00BD21D6" w:rsidP="00BD21D6">
            <w:pPr>
              <w:rPr>
                <w:rFonts w:ascii="Arial" w:hAnsi="Arial" w:cs="Arial"/>
                <w:color w:val="000000"/>
                <w:sz w:val="18"/>
                <w:szCs w:val="18"/>
              </w:rPr>
            </w:pPr>
            <w:r w:rsidRPr="008952AE">
              <w:rPr>
                <w:rFonts w:ascii="Arial" w:hAnsi="Arial" w:cs="Arial"/>
                <w:color w:val="000000"/>
                <w:sz w:val="18"/>
                <w:szCs w:val="18"/>
              </w:rPr>
              <w:t>Contas a receber</w:t>
            </w:r>
          </w:p>
        </w:tc>
        <w:tc>
          <w:tcPr>
            <w:tcW w:w="931" w:type="pct"/>
            <w:tcBorders>
              <w:top w:val="nil"/>
              <w:left w:val="nil"/>
              <w:bottom w:val="nil"/>
              <w:right w:val="nil"/>
            </w:tcBorders>
            <w:shd w:val="clear" w:color="000000" w:fill="FFFFFF"/>
            <w:noWrap/>
            <w:vAlign w:val="center"/>
            <w:hideMark/>
          </w:tcPr>
          <w:p w14:paraId="009703DB" w14:textId="326838E3" w:rsidR="00BD21D6" w:rsidRPr="008952AE" w:rsidRDefault="00BD21D6" w:rsidP="00AC75CE">
            <w:pPr>
              <w:jc w:val="right"/>
              <w:rPr>
                <w:rFonts w:ascii="Arial" w:hAnsi="Arial" w:cs="Arial"/>
                <w:color w:val="000000"/>
                <w:sz w:val="18"/>
                <w:szCs w:val="18"/>
              </w:rPr>
            </w:pPr>
            <w:r w:rsidRPr="008952AE">
              <w:rPr>
                <w:rFonts w:ascii="Arial" w:hAnsi="Arial" w:cs="Arial"/>
                <w:color w:val="000000"/>
                <w:sz w:val="18"/>
                <w:szCs w:val="18"/>
              </w:rPr>
              <w:t>279.648</w:t>
            </w:r>
          </w:p>
        </w:tc>
        <w:tc>
          <w:tcPr>
            <w:tcW w:w="155" w:type="pct"/>
            <w:tcBorders>
              <w:top w:val="nil"/>
              <w:left w:val="nil"/>
              <w:bottom w:val="nil"/>
              <w:right w:val="nil"/>
            </w:tcBorders>
            <w:shd w:val="clear" w:color="000000" w:fill="FFFFFF"/>
            <w:vAlign w:val="center"/>
            <w:hideMark/>
          </w:tcPr>
          <w:p w14:paraId="3C7BA2C7" w14:textId="635B310F" w:rsidR="00BD21D6" w:rsidRPr="008952AE" w:rsidRDefault="00BD21D6" w:rsidP="00BD21D6">
            <w:pPr>
              <w:jc w:val="right"/>
              <w:rPr>
                <w:rFonts w:ascii="Arial" w:hAnsi="Arial" w:cs="Arial"/>
                <w:color w:val="000000"/>
                <w:sz w:val="18"/>
                <w:szCs w:val="18"/>
              </w:rPr>
            </w:pPr>
          </w:p>
        </w:tc>
        <w:tc>
          <w:tcPr>
            <w:tcW w:w="931" w:type="pct"/>
            <w:tcBorders>
              <w:top w:val="nil"/>
              <w:left w:val="nil"/>
              <w:bottom w:val="nil"/>
              <w:right w:val="nil"/>
            </w:tcBorders>
            <w:shd w:val="clear" w:color="000000" w:fill="FFFFFF"/>
            <w:noWrap/>
            <w:vAlign w:val="center"/>
            <w:hideMark/>
          </w:tcPr>
          <w:p w14:paraId="6E208B4D" w14:textId="41B1A5A8" w:rsidR="00BD21D6" w:rsidRPr="008952AE" w:rsidRDefault="00BD21D6" w:rsidP="00AC75CE">
            <w:pPr>
              <w:jc w:val="right"/>
              <w:rPr>
                <w:rFonts w:ascii="Arial" w:hAnsi="Arial" w:cs="Arial"/>
                <w:color w:val="000000"/>
                <w:sz w:val="18"/>
                <w:szCs w:val="18"/>
              </w:rPr>
            </w:pPr>
            <w:r w:rsidRPr="008952AE">
              <w:rPr>
                <w:rFonts w:ascii="Arial" w:hAnsi="Arial" w:cs="Arial"/>
                <w:color w:val="000000"/>
                <w:sz w:val="18"/>
                <w:szCs w:val="18"/>
              </w:rPr>
              <w:t>277.693</w:t>
            </w:r>
          </w:p>
        </w:tc>
      </w:tr>
      <w:tr w:rsidR="00BD21D6" w:rsidRPr="008952AE" w14:paraId="16A7D91D" w14:textId="77777777" w:rsidTr="00AC75CE">
        <w:trPr>
          <w:trHeight w:val="198"/>
        </w:trPr>
        <w:tc>
          <w:tcPr>
            <w:tcW w:w="2984" w:type="pct"/>
            <w:tcBorders>
              <w:top w:val="nil"/>
              <w:left w:val="nil"/>
              <w:bottom w:val="nil"/>
              <w:right w:val="nil"/>
            </w:tcBorders>
            <w:shd w:val="clear" w:color="000000" w:fill="FFFFFF"/>
            <w:noWrap/>
            <w:vAlign w:val="center"/>
            <w:hideMark/>
          </w:tcPr>
          <w:p w14:paraId="48754E3D" w14:textId="77777777" w:rsidR="00BD21D6" w:rsidRPr="008952AE" w:rsidRDefault="00BD21D6" w:rsidP="00BD21D6">
            <w:pPr>
              <w:rPr>
                <w:rFonts w:ascii="Arial" w:hAnsi="Arial" w:cs="Arial"/>
                <w:color w:val="000000"/>
                <w:sz w:val="18"/>
                <w:szCs w:val="18"/>
              </w:rPr>
            </w:pPr>
            <w:r w:rsidRPr="008952AE">
              <w:rPr>
                <w:rFonts w:ascii="Arial" w:hAnsi="Arial" w:cs="Arial"/>
                <w:color w:val="000000"/>
                <w:sz w:val="18"/>
                <w:szCs w:val="18"/>
              </w:rPr>
              <w:t>Dividendos a receber</w:t>
            </w:r>
          </w:p>
        </w:tc>
        <w:tc>
          <w:tcPr>
            <w:tcW w:w="931" w:type="pct"/>
            <w:tcBorders>
              <w:top w:val="nil"/>
              <w:left w:val="nil"/>
              <w:bottom w:val="nil"/>
              <w:right w:val="nil"/>
            </w:tcBorders>
            <w:shd w:val="clear" w:color="000000" w:fill="FFFFFF"/>
            <w:noWrap/>
            <w:vAlign w:val="center"/>
            <w:hideMark/>
          </w:tcPr>
          <w:p w14:paraId="5747519A" w14:textId="5724B475" w:rsidR="00BD21D6" w:rsidRPr="008952AE" w:rsidRDefault="00BD21D6" w:rsidP="00AC75CE">
            <w:pPr>
              <w:jc w:val="right"/>
              <w:rPr>
                <w:rFonts w:ascii="Arial" w:hAnsi="Arial" w:cs="Arial"/>
                <w:color w:val="000000"/>
                <w:sz w:val="18"/>
                <w:szCs w:val="18"/>
              </w:rPr>
            </w:pPr>
            <w:r w:rsidRPr="008952AE">
              <w:rPr>
                <w:rFonts w:ascii="Arial" w:hAnsi="Arial" w:cs="Arial"/>
                <w:color w:val="000000"/>
                <w:sz w:val="18"/>
                <w:szCs w:val="18"/>
              </w:rPr>
              <w:t>2.630</w:t>
            </w:r>
          </w:p>
        </w:tc>
        <w:tc>
          <w:tcPr>
            <w:tcW w:w="155" w:type="pct"/>
            <w:tcBorders>
              <w:top w:val="nil"/>
              <w:left w:val="nil"/>
              <w:bottom w:val="nil"/>
              <w:right w:val="nil"/>
            </w:tcBorders>
            <w:shd w:val="clear" w:color="000000" w:fill="FFFFFF"/>
            <w:vAlign w:val="center"/>
            <w:hideMark/>
          </w:tcPr>
          <w:p w14:paraId="661259CF" w14:textId="362BD495" w:rsidR="00BD21D6" w:rsidRPr="008952AE" w:rsidRDefault="00BD21D6" w:rsidP="00BD21D6">
            <w:pPr>
              <w:jc w:val="right"/>
              <w:rPr>
                <w:rFonts w:ascii="Arial" w:hAnsi="Arial" w:cs="Arial"/>
                <w:color w:val="000000"/>
                <w:sz w:val="18"/>
                <w:szCs w:val="18"/>
              </w:rPr>
            </w:pPr>
          </w:p>
        </w:tc>
        <w:tc>
          <w:tcPr>
            <w:tcW w:w="931" w:type="pct"/>
            <w:tcBorders>
              <w:top w:val="nil"/>
              <w:left w:val="nil"/>
              <w:bottom w:val="nil"/>
              <w:right w:val="nil"/>
            </w:tcBorders>
            <w:shd w:val="clear" w:color="000000" w:fill="FFFFFF"/>
            <w:noWrap/>
            <w:vAlign w:val="center"/>
            <w:hideMark/>
          </w:tcPr>
          <w:p w14:paraId="690C445F" w14:textId="07A86041" w:rsidR="00BD21D6" w:rsidRPr="008952AE" w:rsidRDefault="00BD21D6" w:rsidP="00AC75CE">
            <w:pPr>
              <w:jc w:val="right"/>
              <w:rPr>
                <w:rFonts w:ascii="Arial" w:hAnsi="Arial" w:cs="Arial"/>
                <w:color w:val="000000"/>
                <w:sz w:val="18"/>
                <w:szCs w:val="18"/>
              </w:rPr>
            </w:pPr>
            <w:r w:rsidRPr="008952AE">
              <w:rPr>
                <w:rFonts w:ascii="Arial" w:hAnsi="Arial" w:cs="Arial"/>
                <w:color w:val="000000"/>
                <w:sz w:val="18"/>
                <w:szCs w:val="18"/>
              </w:rPr>
              <w:t>2.630</w:t>
            </w:r>
          </w:p>
        </w:tc>
      </w:tr>
      <w:tr w:rsidR="00BD21D6" w:rsidRPr="008952AE" w14:paraId="2929DEE5" w14:textId="77777777" w:rsidTr="00AC75CE">
        <w:trPr>
          <w:trHeight w:val="198"/>
        </w:trPr>
        <w:tc>
          <w:tcPr>
            <w:tcW w:w="2984" w:type="pct"/>
            <w:tcBorders>
              <w:top w:val="nil"/>
              <w:left w:val="nil"/>
              <w:bottom w:val="nil"/>
              <w:right w:val="nil"/>
            </w:tcBorders>
            <w:shd w:val="clear" w:color="000000" w:fill="FFFFFF"/>
            <w:noWrap/>
            <w:vAlign w:val="center"/>
            <w:hideMark/>
          </w:tcPr>
          <w:p w14:paraId="4040F6E4" w14:textId="77777777" w:rsidR="00BD21D6" w:rsidRPr="008952AE" w:rsidRDefault="00BD21D6" w:rsidP="00BD21D6">
            <w:pPr>
              <w:rPr>
                <w:rFonts w:ascii="Arial" w:hAnsi="Arial" w:cs="Arial"/>
                <w:color w:val="000000"/>
                <w:sz w:val="18"/>
                <w:szCs w:val="18"/>
              </w:rPr>
            </w:pPr>
            <w:r w:rsidRPr="008952AE">
              <w:rPr>
                <w:rFonts w:ascii="Arial" w:hAnsi="Arial" w:cs="Arial"/>
                <w:color w:val="000000"/>
                <w:sz w:val="18"/>
                <w:szCs w:val="18"/>
              </w:rPr>
              <w:t>Contas a receber com partes relacionadas</w:t>
            </w:r>
          </w:p>
        </w:tc>
        <w:tc>
          <w:tcPr>
            <w:tcW w:w="931" w:type="pct"/>
            <w:tcBorders>
              <w:top w:val="nil"/>
              <w:left w:val="nil"/>
              <w:bottom w:val="single" w:sz="8" w:space="0" w:color="auto"/>
              <w:right w:val="nil"/>
            </w:tcBorders>
            <w:shd w:val="clear" w:color="000000" w:fill="FFFFFF"/>
            <w:noWrap/>
            <w:vAlign w:val="center"/>
            <w:hideMark/>
          </w:tcPr>
          <w:p w14:paraId="174C5C00" w14:textId="67E6912E" w:rsidR="00BD21D6" w:rsidRPr="008952AE" w:rsidRDefault="00BD21D6" w:rsidP="00AC75CE">
            <w:pPr>
              <w:jc w:val="right"/>
              <w:rPr>
                <w:rFonts w:ascii="Arial" w:hAnsi="Arial" w:cs="Arial"/>
                <w:color w:val="000000"/>
                <w:sz w:val="18"/>
                <w:szCs w:val="18"/>
              </w:rPr>
            </w:pPr>
            <w:r w:rsidRPr="008952AE">
              <w:rPr>
                <w:rFonts w:ascii="Arial" w:hAnsi="Arial" w:cs="Arial"/>
                <w:color w:val="000000"/>
                <w:sz w:val="18"/>
                <w:szCs w:val="18"/>
              </w:rPr>
              <w:t>46.155</w:t>
            </w:r>
          </w:p>
        </w:tc>
        <w:tc>
          <w:tcPr>
            <w:tcW w:w="155" w:type="pct"/>
            <w:tcBorders>
              <w:top w:val="nil"/>
              <w:left w:val="nil"/>
              <w:bottom w:val="nil"/>
              <w:right w:val="nil"/>
            </w:tcBorders>
            <w:shd w:val="clear" w:color="000000" w:fill="FFFFFF"/>
            <w:vAlign w:val="center"/>
            <w:hideMark/>
          </w:tcPr>
          <w:p w14:paraId="6772374D" w14:textId="135C8FF8" w:rsidR="00BD21D6" w:rsidRPr="008952AE" w:rsidRDefault="00BD21D6" w:rsidP="00BD21D6">
            <w:pPr>
              <w:jc w:val="right"/>
              <w:rPr>
                <w:rFonts w:ascii="Arial" w:hAnsi="Arial" w:cs="Arial"/>
                <w:color w:val="000000"/>
                <w:sz w:val="18"/>
                <w:szCs w:val="18"/>
              </w:rPr>
            </w:pPr>
          </w:p>
        </w:tc>
        <w:tc>
          <w:tcPr>
            <w:tcW w:w="931" w:type="pct"/>
            <w:tcBorders>
              <w:top w:val="nil"/>
              <w:left w:val="nil"/>
              <w:bottom w:val="nil"/>
              <w:right w:val="nil"/>
            </w:tcBorders>
            <w:shd w:val="clear" w:color="000000" w:fill="FFFFFF"/>
            <w:noWrap/>
            <w:vAlign w:val="center"/>
            <w:hideMark/>
          </w:tcPr>
          <w:p w14:paraId="23C073DE" w14:textId="53D762B9" w:rsidR="00BD21D6" w:rsidRPr="008952AE" w:rsidRDefault="00BD21D6" w:rsidP="00AC75CE">
            <w:pPr>
              <w:jc w:val="right"/>
              <w:rPr>
                <w:rFonts w:ascii="Arial" w:hAnsi="Arial" w:cs="Arial"/>
                <w:color w:val="000000"/>
                <w:sz w:val="18"/>
                <w:szCs w:val="18"/>
              </w:rPr>
            </w:pPr>
            <w:r w:rsidRPr="008952AE">
              <w:rPr>
                <w:rFonts w:ascii="Arial" w:hAnsi="Arial" w:cs="Arial"/>
                <w:color w:val="000000"/>
                <w:sz w:val="18"/>
                <w:szCs w:val="18"/>
              </w:rPr>
              <w:t>24.757</w:t>
            </w:r>
          </w:p>
        </w:tc>
      </w:tr>
      <w:tr w:rsidR="00BD21D6" w:rsidRPr="008952AE" w14:paraId="127C35F7" w14:textId="77777777" w:rsidTr="00AC75CE">
        <w:trPr>
          <w:trHeight w:val="198"/>
        </w:trPr>
        <w:tc>
          <w:tcPr>
            <w:tcW w:w="2984" w:type="pct"/>
            <w:tcBorders>
              <w:top w:val="nil"/>
              <w:left w:val="nil"/>
              <w:bottom w:val="nil"/>
              <w:right w:val="nil"/>
            </w:tcBorders>
            <w:shd w:val="clear" w:color="000000" w:fill="FFFFFF"/>
            <w:noWrap/>
            <w:vAlign w:val="center"/>
            <w:hideMark/>
          </w:tcPr>
          <w:p w14:paraId="4658C976" w14:textId="77777777" w:rsidR="00BD21D6" w:rsidRPr="008952AE" w:rsidRDefault="00BD21D6" w:rsidP="00BD21D6">
            <w:pPr>
              <w:rPr>
                <w:rFonts w:ascii="Arial" w:hAnsi="Arial" w:cs="Arial"/>
                <w:color w:val="000000"/>
                <w:sz w:val="18"/>
                <w:szCs w:val="18"/>
              </w:rPr>
            </w:pPr>
            <w:r w:rsidRPr="008952AE">
              <w:rPr>
                <w:rFonts w:ascii="Arial" w:hAnsi="Arial" w:cs="Arial"/>
                <w:color w:val="000000"/>
                <w:sz w:val="18"/>
                <w:szCs w:val="18"/>
              </w:rPr>
              <w:t> </w:t>
            </w:r>
          </w:p>
        </w:tc>
        <w:tc>
          <w:tcPr>
            <w:tcW w:w="931" w:type="pct"/>
            <w:tcBorders>
              <w:top w:val="nil"/>
              <w:left w:val="nil"/>
              <w:bottom w:val="nil"/>
              <w:right w:val="nil"/>
            </w:tcBorders>
            <w:shd w:val="clear" w:color="000000" w:fill="FFFFFF"/>
            <w:noWrap/>
            <w:vAlign w:val="center"/>
            <w:hideMark/>
          </w:tcPr>
          <w:p w14:paraId="57359EA4" w14:textId="08F32987" w:rsidR="00BD21D6" w:rsidRPr="008952AE" w:rsidRDefault="00BD21D6" w:rsidP="00AC75CE">
            <w:pPr>
              <w:jc w:val="right"/>
              <w:rPr>
                <w:rFonts w:ascii="Arial" w:hAnsi="Arial" w:cs="Arial"/>
                <w:color w:val="000000"/>
                <w:sz w:val="18"/>
                <w:szCs w:val="18"/>
              </w:rPr>
            </w:pPr>
          </w:p>
        </w:tc>
        <w:tc>
          <w:tcPr>
            <w:tcW w:w="155" w:type="pct"/>
            <w:tcBorders>
              <w:top w:val="nil"/>
              <w:left w:val="nil"/>
              <w:bottom w:val="nil"/>
              <w:right w:val="nil"/>
            </w:tcBorders>
            <w:shd w:val="clear" w:color="000000" w:fill="FFFFFF"/>
            <w:vAlign w:val="center"/>
            <w:hideMark/>
          </w:tcPr>
          <w:p w14:paraId="3F13CD33" w14:textId="738CDD1B" w:rsidR="00BD21D6" w:rsidRPr="008952AE" w:rsidRDefault="00BD21D6" w:rsidP="00BD21D6">
            <w:pPr>
              <w:jc w:val="right"/>
              <w:rPr>
                <w:rFonts w:ascii="Arial" w:hAnsi="Arial" w:cs="Arial"/>
                <w:color w:val="000000"/>
                <w:sz w:val="18"/>
                <w:szCs w:val="18"/>
              </w:rPr>
            </w:pPr>
          </w:p>
        </w:tc>
        <w:tc>
          <w:tcPr>
            <w:tcW w:w="931" w:type="pct"/>
            <w:tcBorders>
              <w:top w:val="single" w:sz="8" w:space="0" w:color="auto"/>
              <w:left w:val="nil"/>
              <w:bottom w:val="nil"/>
              <w:right w:val="nil"/>
            </w:tcBorders>
            <w:shd w:val="clear" w:color="000000" w:fill="FFFFFF"/>
            <w:noWrap/>
            <w:vAlign w:val="center"/>
            <w:hideMark/>
          </w:tcPr>
          <w:p w14:paraId="75B3EC46" w14:textId="7E0B566E" w:rsidR="00BD21D6" w:rsidRPr="008952AE" w:rsidRDefault="00BD21D6" w:rsidP="00AC75CE">
            <w:pPr>
              <w:jc w:val="right"/>
              <w:rPr>
                <w:rFonts w:ascii="Arial" w:hAnsi="Arial" w:cs="Arial"/>
                <w:color w:val="000000"/>
                <w:sz w:val="18"/>
                <w:szCs w:val="18"/>
              </w:rPr>
            </w:pPr>
          </w:p>
        </w:tc>
      </w:tr>
      <w:tr w:rsidR="00BD21D6" w:rsidRPr="008952AE" w14:paraId="347B284E" w14:textId="77777777" w:rsidTr="00AC75CE">
        <w:trPr>
          <w:trHeight w:val="198"/>
        </w:trPr>
        <w:tc>
          <w:tcPr>
            <w:tcW w:w="2984" w:type="pct"/>
            <w:tcBorders>
              <w:top w:val="nil"/>
              <w:left w:val="nil"/>
              <w:bottom w:val="nil"/>
              <w:right w:val="nil"/>
            </w:tcBorders>
            <w:shd w:val="clear" w:color="000000" w:fill="FFFFFF"/>
            <w:noWrap/>
            <w:vAlign w:val="center"/>
            <w:hideMark/>
          </w:tcPr>
          <w:p w14:paraId="422EF403" w14:textId="77777777" w:rsidR="00BD21D6" w:rsidRPr="008952AE" w:rsidRDefault="00BD21D6" w:rsidP="00BD21D6">
            <w:pPr>
              <w:rPr>
                <w:rFonts w:ascii="Arial" w:hAnsi="Arial" w:cs="Arial"/>
                <w:b/>
                <w:bCs/>
                <w:color w:val="000000"/>
                <w:sz w:val="18"/>
                <w:szCs w:val="18"/>
              </w:rPr>
            </w:pPr>
            <w:r w:rsidRPr="008952AE">
              <w:rPr>
                <w:rFonts w:ascii="Arial" w:hAnsi="Arial" w:cs="Arial"/>
                <w:b/>
                <w:bCs/>
                <w:color w:val="000000"/>
                <w:sz w:val="18"/>
                <w:szCs w:val="18"/>
              </w:rPr>
              <w:t> </w:t>
            </w:r>
          </w:p>
        </w:tc>
        <w:tc>
          <w:tcPr>
            <w:tcW w:w="931" w:type="pct"/>
            <w:tcBorders>
              <w:top w:val="nil"/>
              <w:left w:val="nil"/>
              <w:bottom w:val="single" w:sz="8" w:space="0" w:color="auto"/>
              <w:right w:val="nil"/>
            </w:tcBorders>
            <w:shd w:val="clear" w:color="000000" w:fill="FFFFFF"/>
            <w:noWrap/>
            <w:vAlign w:val="center"/>
            <w:hideMark/>
          </w:tcPr>
          <w:p w14:paraId="1E53E22C" w14:textId="4F616125" w:rsidR="00BD21D6" w:rsidRPr="008952AE" w:rsidRDefault="00BD21D6" w:rsidP="00AC75CE">
            <w:pPr>
              <w:jc w:val="right"/>
              <w:rPr>
                <w:rFonts w:ascii="Arial" w:hAnsi="Arial" w:cs="Arial"/>
                <w:color w:val="000000"/>
                <w:sz w:val="18"/>
                <w:szCs w:val="18"/>
              </w:rPr>
            </w:pPr>
            <w:r w:rsidRPr="008952AE">
              <w:rPr>
                <w:rFonts w:ascii="Arial" w:hAnsi="Arial" w:cs="Arial"/>
                <w:color w:val="000000"/>
                <w:sz w:val="18"/>
                <w:szCs w:val="18"/>
              </w:rPr>
              <w:t>1.255.942</w:t>
            </w:r>
          </w:p>
        </w:tc>
        <w:tc>
          <w:tcPr>
            <w:tcW w:w="155" w:type="pct"/>
            <w:tcBorders>
              <w:top w:val="nil"/>
              <w:left w:val="nil"/>
              <w:bottom w:val="nil"/>
              <w:right w:val="nil"/>
            </w:tcBorders>
            <w:shd w:val="clear" w:color="000000" w:fill="FFFFFF"/>
            <w:vAlign w:val="center"/>
            <w:hideMark/>
          </w:tcPr>
          <w:p w14:paraId="1318659D" w14:textId="65D8A739" w:rsidR="00BD21D6" w:rsidRPr="008952AE" w:rsidRDefault="00BD21D6" w:rsidP="00BD21D6">
            <w:pPr>
              <w:jc w:val="right"/>
              <w:rPr>
                <w:rFonts w:ascii="Arial" w:hAnsi="Arial" w:cs="Arial"/>
                <w:color w:val="000000"/>
                <w:sz w:val="18"/>
                <w:szCs w:val="18"/>
              </w:rPr>
            </w:pPr>
          </w:p>
        </w:tc>
        <w:tc>
          <w:tcPr>
            <w:tcW w:w="931" w:type="pct"/>
            <w:tcBorders>
              <w:top w:val="nil"/>
              <w:left w:val="nil"/>
              <w:bottom w:val="single" w:sz="8" w:space="0" w:color="auto"/>
              <w:right w:val="nil"/>
            </w:tcBorders>
            <w:shd w:val="clear" w:color="000000" w:fill="FFFFFF"/>
            <w:noWrap/>
            <w:vAlign w:val="center"/>
            <w:hideMark/>
          </w:tcPr>
          <w:p w14:paraId="29FEF148" w14:textId="27E7F90F" w:rsidR="00BD21D6" w:rsidRPr="008952AE" w:rsidRDefault="00BD21D6" w:rsidP="00AC75CE">
            <w:pPr>
              <w:jc w:val="right"/>
              <w:rPr>
                <w:rFonts w:ascii="Arial" w:hAnsi="Arial" w:cs="Arial"/>
                <w:color w:val="000000"/>
                <w:sz w:val="18"/>
                <w:szCs w:val="18"/>
              </w:rPr>
            </w:pPr>
            <w:r w:rsidRPr="008952AE">
              <w:rPr>
                <w:rFonts w:ascii="Arial" w:hAnsi="Arial" w:cs="Arial"/>
                <w:color w:val="000000"/>
                <w:sz w:val="18"/>
                <w:szCs w:val="18"/>
              </w:rPr>
              <w:t>1.224.620</w:t>
            </w:r>
          </w:p>
        </w:tc>
      </w:tr>
      <w:tr w:rsidR="00BD21D6" w:rsidRPr="008952AE" w14:paraId="17A5ADD3" w14:textId="77777777" w:rsidTr="00AC75CE">
        <w:trPr>
          <w:trHeight w:val="198"/>
        </w:trPr>
        <w:tc>
          <w:tcPr>
            <w:tcW w:w="2984" w:type="pct"/>
            <w:tcBorders>
              <w:top w:val="nil"/>
              <w:left w:val="nil"/>
              <w:bottom w:val="nil"/>
              <w:right w:val="nil"/>
            </w:tcBorders>
            <w:shd w:val="clear" w:color="000000" w:fill="FFFFFF"/>
            <w:noWrap/>
            <w:vAlign w:val="center"/>
            <w:hideMark/>
          </w:tcPr>
          <w:p w14:paraId="73C6074F" w14:textId="77777777" w:rsidR="00BD21D6" w:rsidRPr="008952AE" w:rsidRDefault="00BD21D6" w:rsidP="00BD21D6">
            <w:pPr>
              <w:rPr>
                <w:rFonts w:ascii="Arial" w:hAnsi="Arial" w:cs="Arial"/>
                <w:b/>
                <w:bCs/>
                <w:color w:val="000000"/>
                <w:sz w:val="18"/>
                <w:szCs w:val="18"/>
              </w:rPr>
            </w:pPr>
            <w:r w:rsidRPr="008952AE">
              <w:rPr>
                <w:rFonts w:ascii="Arial" w:hAnsi="Arial" w:cs="Arial"/>
                <w:b/>
                <w:bCs/>
                <w:color w:val="000000"/>
                <w:sz w:val="18"/>
                <w:szCs w:val="18"/>
              </w:rPr>
              <w:t>VJR</w:t>
            </w:r>
          </w:p>
        </w:tc>
        <w:tc>
          <w:tcPr>
            <w:tcW w:w="931" w:type="pct"/>
            <w:tcBorders>
              <w:top w:val="nil"/>
              <w:left w:val="nil"/>
              <w:bottom w:val="nil"/>
              <w:right w:val="nil"/>
            </w:tcBorders>
            <w:shd w:val="clear" w:color="000000" w:fill="FFFFFF"/>
            <w:noWrap/>
            <w:vAlign w:val="center"/>
            <w:hideMark/>
          </w:tcPr>
          <w:p w14:paraId="0F134CC6" w14:textId="094A8334" w:rsidR="00BD21D6" w:rsidRPr="008952AE" w:rsidRDefault="00BD21D6" w:rsidP="00AC75CE">
            <w:pPr>
              <w:jc w:val="right"/>
              <w:rPr>
                <w:rFonts w:ascii="Arial" w:hAnsi="Arial" w:cs="Arial"/>
                <w:color w:val="000000"/>
                <w:sz w:val="18"/>
                <w:szCs w:val="18"/>
              </w:rPr>
            </w:pPr>
          </w:p>
        </w:tc>
        <w:tc>
          <w:tcPr>
            <w:tcW w:w="155" w:type="pct"/>
            <w:tcBorders>
              <w:top w:val="nil"/>
              <w:left w:val="nil"/>
              <w:bottom w:val="nil"/>
              <w:right w:val="nil"/>
            </w:tcBorders>
            <w:shd w:val="clear" w:color="000000" w:fill="FFFFFF"/>
            <w:vAlign w:val="center"/>
            <w:hideMark/>
          </w:tcPr>
          <w:p w14:paraId="72751122" w14:textId="0A9811B3" w:rsidR="00BD21D6" w:rsidRPr="008952AE" w:rsidRDefault="00BD21D6" w:rsidP="00BD21D6">
            <w:pPr>
              <w:jc w:val="right"/>
              <w:rPr>
                <w:rFonts w:ascii="Arial" w:hAnsi="Arial" w:cs="Arial"/>
                <w:color w:val="000000"/>
                <w:sz w:val="18"/>
                <w:szCs w:val="18"/>
              </w:rPr>
            </w:pPr>
          </w:p>
        </w:tc>
        <w:tc>
          <w:tcPr>
            <w:tcW w:w="931" w:type="pct"/>
            <w:tcBorders>
              <w:top w:val="nil"/>
              <w:left w:val="nil"/>
              <w:bottom w:val="nil"/>
              <w:right w:val="nil"/>
            </w:tcBorders>
            <w:shd w:val="clear" w:color="000000" w:fill="FFFFFF"/>
            <w:noWrap/>
            <w:vAlign w:val="center"/>
            <w:hideMark/>
          </w:tcPr>
          <w:p w14:paraId="101F30F4" w14:textId="06EBAF29" w:rsidR="00BD21D6" w:rsidRPr="008952AE" w:rsidRDefault="00BD21D6" w:rsidP="00AC75CE">
            <w:pPr>
              <w:jc w:val="right"/>
              <w:rPr>
                <w:rFonts w:ascii="Arial" w:hAnsi="Arial" w:cs="Arial"/>
                <w:color w:val="000000"/>
                <w:sz w:val="18"/>
                <w:szCs w:val="18"/>
              </w:rPr>
            </w:pPr>
          </w:p>
        </w:tc>
      </w:tr>
      <w:tr w:rsidR="00BD21D6" w:rsidRPr="008952AE" w14:paraId="3ADFC8A3" w14:textId="77777777" w:rsidTr="00AC75CE">
        <w:trPr>
          <w:trHeight w:val="198"/>
        </w:trPr>
        <w:tc>
          <w:tcPr>
            <w:tcW w:w="2984" w:type="pct"/>
            <w:tcBorders>
              <w:top w:val="nil"/>
              <w:left w:val="nil"/>
              <w:bottom w:val="nil"/>
              <w:right w:val="nil"/>
            </w:tcBorders>
            <w:shd w:val="clear" w:color="000000" w:fill="FFFFFF"/>
            <w:noWrap/>
            <w:vAlign w:val="center"/>
            <w:hideMark/>
          </w:tcPr>
          <w:p w14:paraId="4A0A3F6F" w14:textId="77777777" w:rsidR="00BD21D6" w:rsidRPr="008952AE" w:rsidRDefault="00BD21D6" w:rsidP="00BD21D6">
            <w:pPr>
              <w:rPr>
                <w:rFonts w:ascii="Arial" w:hAnsi="Arial" w:cs="Arial"/>
                <w:color w:val="000000"/>
                <w:sz w:val="18"/>
                <w:szCs w:val="18"/>
              </w:rPr>
            </w:pPr>
            <w:r w:rsidRPr="008952AE">
              <w:rPr>
                <w:rFonts w:ascii="Arial" w:hAnsi="Arial" w:cs="Arial"/>
                <w:color w:val="000000"/>
                <w:sz w:val="18"/>
                <w:szCs w:val="18"/>
              </w:rPr>
              <w:t>Títulos e valores mobiliários</w:t>
            </w:r>
          </w:p>
        </w:tc>
        <w:tc>
          <w:tcPr>
            <w:tcW w:w="931" w:type="pct"/>
            <w:tcBorders>
              <w:top w:val="nil"/>
              <w:left w:val="nil"/>
              <w:bottom w:val="single" w:sz="8" w:space="0" w:color="auto"/>
              <w:right w:val="nil"/>
            </w:tcBorders>
            <w:shd w:val="clear" w:color="000000" w:fill="FFFFFF"/>
            <w:noWrap/>
            <w:vAlign w:val="center"/>
            <w:hideMark/>
          </w:tcPr>
          <w:p w14:paraId="06305F9E" w14:textId="16D41A49" w:rsidR="00BD21D6" w:rsidRPr="008952AE" w:rsidRDefault="00BD21D6" w:rsidP="00AC75CE">
            <w:pPr>
              <w:jc w:val="right"/>
              <w:rPr>
                <w:rFonts w:ascii="Arial" w:hAnsi="Arial" w:cs="Arial"/>
                <w:color w:val="000000"/>
                <w:sz w:val="18"/>
                <w:szCs w:val="18"/>
              </w:rPr>
            </w:pPr>
            <w:r w:rsidRPr="008952AE">
              <w:rPr>
                <w:rFonts w:ascii="Arial" w:hAnsi="Arial" w:cs="Arial"/>
                <w:color w:val="000000"/>
                <w:sz w:val="18"/>
                <w:szCs w:val="18"/>
              </w:rPr>
              <w:t>926.107</w:t>
            </w:r>
          </w:p>
        </w:tc>
        <w:tc>
          <w:tcPr>
            <w:tcW w:w="155" w:type="pct"/>
            <w:tcBorders>
              <w:top w:val="nil"/>
              <w:left w:val="nil"/>
              <w:bottom w:val="nil"/>
              <w:right w:val="nil"/>
            </w:tcBorders>
            <w:shd w:val="clear" w:color="000000" w:fill="FFFFFF"/>
            <w:vAlign w:val="center"/>
            <w:hideMark/>
          </w:tcPr>
          <w:p w14:paraId="08D0DF28" w14:textId="620130D1" w:rsidR="00BD21D6" w:rsidRPr="008952AE" w:rsidRDefault="00BD21D6" w:rsidP="00BD21D6">
            <w:pPr>
              <w:jc w:val="right"/>
              <w:rPr>
                <w:rFonts w:ascii="Arial" w:hAnsi="Arial" w:cs="Arial"/>
                <w:color w:val="000000"/>
                <w:sz w:val="18"/>
                <w:szCs w:val="18"/>
              </w:rPr>
            </w:pPr>
          </w:p>
        </w:tc>
        <w:tc>
          <w:tcPr>
            <w:tcW w:w="931" w:type="pct"/>
            <w:tcBorders>
              <w:top w:val="nil"/>
              <w:left w:val="nil"/>
              <w:bottom w:val="single" w:sz="8" w:space="0" w:color="auto"/>
              <w:right w:val="nil"/>
            </w:tcBorders>
            <w:shd w:val="clear" w:color="000000" w:fill="FFFFFF"/>
            <w:noWrap/>
            <w:vAlign w:val="center"/>
            <w:hideMark/>
          </w:tcPr>
          <w:p w14:paraId="500DC232" w14:textId="7D2A984C" w:rsidR="00BD21D6" w:rsidRPr="008952AE" w:rsidRDefault="00BD21D6" w:rsidP="00AC75CE">
            <w:pPr>
              <w:jc w:val="right"/>
              <w:rPr>
                <w:rFonts w:ascii="Arial" w:hAnsi="Arial" w:cs="Arial"/>
                <w:color w:val="000000"/>
                <w:sz w:val="18"/>
                <w:szCs w:val="18"/>
              </w:rPr>
            </w:pPr>
            <w:r w:rsidRPr="008952AE">
              <w:rPr>
                <w:rFonts w:ascii="Arial" w:hAnsi="Arial" w:cs="Arial"/>
                <w:color w:val="000000"/>
                <w:sz w:val="18"/>
                <w:szCs w:val="18"/>
              </w:rPr>
              <w:t>1.602.701</w:t>
            </w:r>
          </w:p>
        </w:tc>
      </w:tr>
      <w:tr w:rsidR="00BD21D6" w:rsidRPr="008952AE" w14:paraId="608970A0" w14:textId="77777777" w:rsidTr="00AC75CE">
        <w:trPr>
          <w:trHeight w:val="198"/>
        </w:trPr>
        <w:tc>
          <w:tcPr>
            <w:tcW w:w="2984" w:type="pct"/>
            <w:tcBorders>
              <w:top w:val="nil"/>
              <w:left w:val="nil"/>
              <w:bottom w:val="nil"/>
              <w:right w:val="nil"/>
            </w:tcBorders>
            <w:shd w:val="clear" w:color="000000" w:fill="FFFFFF"/>
            <w:noWrap/>
            <w:vAlign w:val="center"/>
            <w:hideMark/>
          </w:tcPr>
          <w:p w14:paraId="3620F234" w14:textId="77777777" w:rsidR="00BD21D6" w:rsidRPr="008952AE" w:rsidRDefault="00BD21D6" w:rsidP="00BD21D6">
            <w:pPr>
              <w:rPr>
                <w:rFonts w:ascii="Arial" w:hAnsi="Arial" w:cs="Arial"/>
                <w:color w:val="000000"/>
                <w:sz w:val="18"/>
                <w:szCs w:val="18"/>
              </w:rPr>
            </w:pPr>
            <w:r w:rsidRPr="008952AE">
              <w:rPr>
                <w:rFonts w:ascii="Arial" w:hAnsi="Arial" w:cs="Arial"/>
                <w:color w:val="000000"/>
                <w:sz w:val="18"/>
                <w:szCs w:val="18"/>
              </w:rPr>
              <w:t> </w:t>
            </w:r>
          </w:p>
        </w:tc>
        <w:tc>
          <w:tcPr>
            <w:tcW w:w="931" w:type="pct"/>
            <w:tcBorders>
              <w:top w:val="nil"/>
              <w:left w:val="nil"/>
              <w:bottom w:val="nil"/>
              <w:right w:val="nil"/>
            </w:tcBorders>
            <w:shd w:val="clear" w:color="000000" w:fill="FFFFFF"/>
            <w:noWrap/>
            <w:vAlign w:val="center"/>
            <w:hideMark/>
          </w:tcPr>
          <w:p w14:paraId="28F87854" w14:textId="662191EB" w:rsidR="00BD21D6" w:rsidRPr="008952AE" w:rsidRDefault="00BD21D6" w:rsidP="00AC75CE">
            <w:pPr>
              <w:jc w:val="right"/>
              <w:rPr>
                <w:rFonts w:ascii="Arial" w:hAnsi="Arial" w:cs="Arial"/>
                <w:color w:val="000000"/>
                <w:sz w:val="18"/>
                <w:szCs w:val="18"/>
              </w:rPr>
            </w:pPr>
          </w:p>
        </w:tc>
        <w:tc>
          <w:tcPr>
            <w:tcW w:w="155" w:type="pct"/>
            <w:tcBorders>
              <w:top w:val="nil"/>
              <w:left w:val="nil"/>
              <w:bottom w:val="nil"/>
              <w:right w:val="nil"/>
            </w:tcBorders>
            <w:shd w:val="clear" w:color="000000" w:fill="FFFFFF"/>
            <w:vAlign w:val="center"/>
            <w:hideMark/>
          </w:tcPr>
          <w:p w14:paraId="5F2CF446" w14:textId="30E7DD62" w:rsidR="00BD21D6" w:rsidRPr="008952AE" w:rsidRDefault="00BD21D6" w:rsidP="00BD21D6">
            <w:pPr>
              <w:jc w:val="right"/>
              <w:rPr>
                <w:rFonts w:ascii="Arial" w:hAnsi="Arial" w:cs="Arial"/>
                <w:color w:val="000000"/>
                <w:sz w:val="18"/>
                <w:szCs w:val="18"/>
              </w:rPr>
            </w:pPr>
          </w:p>
        </w:tc>
        <w:tc>
          <w:tcPr>
            <w:tcW w:w="931" w:type="pct"/>
            <w:tcBorders>
              <w:top w:val="single" w:sz="8" w:space="0" w:color="auto"/>
              <w:left w:val="nil"/>
              <w:bottom w:val="nil"/>
              <w:right w:val="nil"/>
            </w:tcBorders>
            <w:shd w:val="clear" w:color="000000" w:fill="FFFFFF"/>
            <w:noWrap/>
            <w:vAlign w:val="center"/>
            <w:hideMark/>
          </w:tcPr>
          <w:p w14:paraId="5AA3FF63" w14:textId="4A24B97D" w:rsidR="00BD21D6" w:rsidRPr="008952AE" w:rsidRDefault="00BD21D6" w:rsidP="00AC75CE">
            <w:pPr>
              <w:jc w:val="right"/>
              <w:rPr>
                <w:rFonts w:ascii="Arial" w:hAnsi="Arial" w:cs="Arial"/>
                <w:color w:val="000000"/>
                <w:sz w:val="18"/>
                <w:szCs w:val="18"/>
              </w:rPr>
            </w:pPr>
          </w:p>
        </w:tc>
      </w:tr>
      <w:tr w:rsidR="00BD21D6" w:rsidRPr="008952AE" w14:paraId="3A4CEA7B" w14:textId="77777777" w:rsidTr="00AC75CE">
        <w:trPr>
          <w:trHeight w:val="198"/>
        </w:trPr>
        <w:tc>
          <w:tcPr>
            <w:tcW w:w="2984" w:type="pct"/>
            <w:tcBorders>
              <w:top w:val="nil"/>
              <w:left w:val="nil"/>
              <w:bottom w:val="nil"/>
              <w:right w:val="nil"/>
            </w:tcBorders>
            <w:shd w:val="clear" w:color="000000" w:fill="FFFFFF"/>
            <w:noWrap/>
            <w:vAlign w:val="bottom"/>
            <w:hideMark/>
          </w:tcPr>
          <w:p w14:paraId="13B2870A" w14:textId="77777777" w:rsidR="00BD21D6" w:rsidRPr="008952AE" w:rsidRDefault="00BD21D6" w:rsidP="00BD21D6">
            <w:pPr>
              <w:rPr>
                <w:rFonts w:ascii="Arial" w:hAnsi="Arial" w:cs="Arial"/>
                <w:color w:val="000000"/>
                <w:sz w:val="18"/>
                <w:szCs w:val="18"/>
              </w:rPr>
            </w:pPr>
            <w:r w:rsidRPr="008952AE">
              <w:rPr>
                <w:rFonts w:ascii="Arial" w:hAnsi="Arial" w:cs="Arial"/>
                <w:color w:val="000000"/>
                <w:sz w:val="18"/>
                <w:szCs w:val="18"/>
              </w:rPr>
              <w:t> </w:t>
            </w:r>
          </w:p>
        </w:tc>
        <w:tc>
          <w:tcPr>
            <w:tcW w:w="931" w:type="pct"/>
            <w:tcBorders>
              <w:top w:val="nil"/>
              <w:left w:val="nil"/>
              <w:bottom w:val="single" w:sz="8" w:space="0" w:color="auto"/>
              <w:right w:val="nil"/>
            </w:tcBorders>
            <w:shd w:val="clear" w:color="000000" w:fill="FFFFFF"/>
            <w:noWrap/>
            <w:vAlign w:val="center"/>
            <w:hideMark/>
          </w:tcPr>
          <w:p w14:paraId="42F3471A" w14:textId="2CAC8D04" w:rsidR="00BD21D6" w:rsidRPr="008952AE" w:rsidRDefault="00BD21D6" w:rsidP="00AC75CE">
            <w:pPr>
              <w:jc w:val="right"/>
              <w:rPr>
                <w:rFonts w:ascii="Arial" w:hAnsi="Arial" w:cs="Arial"/>
                <w:color w:val="000000"/>
                <w:sz w:val="18"/>
                <w:szCs w:val="18"/>
              </w:rPr>
            </w:pPr>
            <w:r w:rsidRPr="008952AE">
              <w:rPr>
                <w:rFonts w:ascii="Arial" w:hAnsi="Arial" w:cs="Arial"/>
                <w:color w:val="000000"/>
                <w:sz w:val="18"/>
                <w:szCs w:val="18"/>
              </w:rPr>
              <w:t>926.107</w:t>
            </w:r>
          </w:p>
        </w:tc>
        <w:tc>
          <w:tcPr>
            <w:tcW w:w="155" w:type="pct"/>
            <w:tcBorders>
              <w:top w:val="nil"/>
              <w:left w:val="nil"/>
              <w:bottom w:val="nil"/>
              <w:right w:val="nil"/>
            </w:tcBorders>
            <w:shd w:val="clear" w:color="000000" w:fill="FFFFFF"/>
            <w:vAlign w:val="center"/>
            <w:hideMark/>
          </w:tcPr>
          <w:p w14:paraId="09FB7A54" w14:textId="72AA8D7E" w:rsidR="00BD21D6" w:rsidRPr="008952AE" w:rsidRDefault="00BD21D6" w:rsidP="00BD21D6">
            <w:pPr>
              <w:jc w:val="right"/>
              <w:rPr>
                <w:rFonts w:ascii="Arial" w:hAnsi="Arial" w:cs="Arial"/>
                <w:color w:val="000000"/>
                <w:sz w:val="18"/>
                <w:szCs w:val="18"/>
              </w:rPr>
            </w:pPr>
          </w:p>
        </w:tc>
        <w:tc>
          <w:tcPr>
            <w:tcW w:w="931" w:type="pct"/>
            <w:tcBorders>
              <w:top w:val="nil"/>
              <w:left w:val="nil"/>
              <w:bottom w:val="single" w:sz="8" w:space="0" w:color="auto"/>
              <w:right w:val="nil"/>
            </w:tcBorders>
            <w:shd w:val="clear" w:color="000000" w:fill="FFFFFF"/>
            <w:noWrap/>
            <w:vAlign w:val="center"/>
            <w:hideMark/>
          </w:tcPr>
          <w:p w14:paraId="0F909FBE" w14:textId="0DB9529D" w:rsidR="00BD21D6" w:rsidRPr="008952AE" w:rsidRDefault="00BD21D6" w:rsidP="00AC75CE">
            <w:pPr>
              <w:jc w:val="right"/>
              <w:rPr>
                <w:rFonts w:ascii="Arial" w:hAnsi="Arial" w:cs="Arial"/>
                <w:color w:val="000000"/>
                <w:sz w:val="18"/>
                <w:szCs w:val="18"/>
              </w:rPr>
            </w:pPr>
            <w:r w:rsidRPr="008952AE">
              <w:rPr>
                <w:rFonts w:ascii="Arial" w:hAnsi="Arial" w:cs="Arial"/>
                <w:color w:val="000000"/>
                <w:sz w:val="18"/>
                <w:szCs w:val="18"/>
              </w:rPr>
              <w:t>1.602.701</w:t>
            </w:r>
          </w:p>
        </w:tc>
      </w:tr>
      <w:tr w:rsidR="00BD21D6" w:rsidRPr="008952AE" w14:paraId="2CB42BC6" w14:textId="77777777" w:rsidTr="00AC75CE">
        <w:trPr>
          <w:trHeight w:val="198"/>
        </w:trPr>
        <w:tc>
          <w:tcPr>
            <w:tcW w:w="2984" w:type="pct"/>
            <w:tcBorders>
              <w:top w:val="nil"/>
              <w:left w:val="nil"/>
              <w:bottom w:val="nil"/>
              <w:right w:val="nil"/>
            </w:tcBorders>
            <w:shd w:val="clear" w:color="000000" w:fill="FFFFFF"/>
            <w:noWrap/>
            <w:vAlign w:val="center"/>
            <w:hideMark/>
          </w:tcPr>
          <w:p w14:paraId="33CC3BD6" w14:textId="77777777" w:rsidR="00BD21D6" w:rsidRPr="008952AE" w:rsidRDefault="00BD21D6" w:rsidP="00BD21D6">
            <w:pPr>
              <w:rPr>
                <w:rFonts w:ascii="Arial" w:hAnsi="Arial" w:cs="Arial"/>
                <w:color w:val="000000"/>
                <w:sz w:val="18"/>
                <w:szCs w:val="18"/>
              </w:rPr>
            </w:pPr>
            <w:r w:rsidRPr="008952AE">
              <w:rPr>
                <w:rFonts w:ascii="Arial" w:hAnsi="Arial" w:cs="Arial"/>
                <w:color w:val="000000"/>
                <w:sz w:val="18"/>
                <w:szCs w:val="18"/>
              </w:rPr>
              <w:t> </w:t>
            </w:r>
          </w:p>
        </w:tc>
        <w:tc>
          <w:tcPr>
            <w:tcW w:w="931" w:type="pct"/>
            <w:tcBorders>
              <w:top w:val="single" w:sz="8" w:space="0" w:color="auto"/>
              <w:left w:val="nil"/>
              <w:bottom w:val="nil"/>
              <w:right w:val="nil"/>
            </w:tcBorders>
            <w:shd w:val="clear" w:color="000000" w:fill="FFFFFF"/>
            <w:noWrap/>
            <w:vAlign w:val="center"/>
            <w:hideMark/>
          </w:tcPr>
          <w:p w14:paraId="3D2061B3" w14:textId="19A30F4E" w:rsidR="00BD21D6" w:rsidRPr="008952AE" w:rsidRDefault="00BD21D6" w:rsidP="00AC75CE">
            <w:pPr>
              <w:jc w:val="right"/>
              <w:rPr>
                <w:rFonts w:ascii="Arial" w:hAnsi="Arial" w:cs="Arial"/>
                <w:b/>
                <w:bCs/>
                <w:color w:val="000000"/>
                <w:sz w:val="18"/>
                <w:szCs w:val="18"/>
              </w:rPr>
            </w:pPr>
          </w:p>
        </w:tc>
        <w:tc>
          <w:tcPr>
            <w:tcW w:w="155" w:type="pct"/>
            <w:tcBorders>
              <w:top w:val="nil"/>
              <w:left w:val="nil"/>
              <w:bottom w:val="nil"/>
              <w:right w:val="nil"/>
            </w:tcBorders>
            <w:shd w:val="clear" w:color="000000" w:fill="FFFFFF"/>
            <w:vAlign w:val="center"/>
            <w:hideMark/>
          </w:tcPr>
          <w:p w14:paraId="1E50EB84" w14:textId="1F8ED4A4" w:rsidR="00BD21D6" w:rsidRPr="008952AE" w:rsidRDefault="00BD21D6" w:rsidP="00BD21D6">
            <w:pPr>
              <w:jc w:val="right"/>
              <w:rPr>
                <w:rFonts w:ascii="Arial" w:hAnsi="Arial" w:cs="Arial"/>
                <w:color w:val="000000"/>
                <w:sz w:val="18"/>
                <w:szCs w:val="18"/>
              </w:rPr>
            </w:pPr>
          </w:p>
        </w:tc>
        <w:tc>
          <w:tcPr>
            <w:tcW w:w="931" w:type="pct"/>
            <w:tcBorders>
              <w:top w:val="single" w:sz="8" w:space="0" w:color="auto"/>
              <w:left w:val="nil"/>
              <w:bottom w:val="nil"/>
              <w:right w:val="nil"/>
            </w:tcBorders>
            <w:shd w:val="clear" w:color="000000" w:fill="FFFFFF"/>
            <w:noWrap/>
            <w:vAlign w:val="center"/>
            <w:hideMark/>
          </w:tcPr>
          <w:p w14:paraId="2167F87A" w14:textId="45805EFC" w:rsidR="00BD21D6" w:rsidRPr="008952AE" w:rsidRDefault="00BD21D6" w:rsidP="00AC75CE">
            <w:pPr>
              <w:jc w:val="right"/>
              <w:rPr>
                <w:rFonts w:ascii="Arial" w:hAnsi="Arial" w:cs="Arial"/>
                <w:b/>
                <w:bCs/>
                <w:color w:val="000000"/>
                <w:sz w:val="18"/>
                <w:szCs w:val="18"/>
              </w:rPr>
            </w:pPr>
          </w:p>
        </w:tc>
      </w:tr>
      <w:tr w:rsidR="00BD21D6" w:rsidRPr="008952AE" w14:paraId="3F17BAED" w14:textId="77777777" w:rsidTr="00AC75CE">
        <w:trPr>
          <w:trHeight w:val="198"/>
        </w:trPr>
        <w:tc>
          <w:tcPr>
            <w:tcW w:w="2984" w:type="pct"/>
            <w:tcBorders>
              <w:top w:val="nil"/>
              <w:left w:val="nil"/>
              <w:bottom w:val="nil"/>
              <w:right w:val="nil"/>
            </w:tcBorders>
            <w:shd w:val="clear" w:color="000000" w:fill="FFFFFF"/>
            <w:noWrap/>
            <w:vAlign w:val="bottom"/>
            <w:hideMark/>
          </w:tcPr>
          <w:p w14:paraId="17002166" w14:textId="77777777" w:rsidR="00BD21D6" w:rsidRPr="008952AE" w:rsidRDefault="00BD21D6" w:rsidP="00BD21D6">
            <w:pPr>
              <w:rPr>
                <w:rFonts w:ascii="Arial" w:hAnsi="Arial" w:cs="Arial"/>
                <w:b/>
                <w:bCs/>
                <w:color w:val="000000"/>
                <w:sz w:val="18"/>
                <w:szCs w:val="18"/>
              </w:rPr>
            </w:pPr>
            <w:r w:rsidRPr="008952AE">
              <w:rPr>
                <w:rFonts w:ascii="Arial" w:hAnsi="Arial" w:cs="Arial"/>
                <w:b/>
                <w:bCs/>
                <w:color w:val="000000"/>
                <w:sz w:val="18"/>
                <w:szCs w:val="18"/>
              </w:rPr>
              <w:t>Total de instrumentos financeiros ativos</w:t>
            </w:r>
          </w:p>
        </w:tc>
        <w:tc>
          <w:tcPr>
            <w:tcW w:w="931" w:type="pct"/>
            <w:tcBorders>
              <w:top w:val="nil"/>
              <w:left w:val="nil"/>
              <w:bottom w:val="double" w:sz="6" w:space="0" w:color="auto"/>
              <w:right w:val="nil"/>
            </w:tcBorders>
            <w:shd w:val="clear" w:color="000000" w:fill="FFFFFF"/>
            <w:vAlign w:val="center"/>
            <w:hideMark/>
          </w:tcPr>
          <w:p w14:paraId="7B0E110E" w14:textId="458AF97C" w:rsidR="00BD21D6" w:rsidRPr="008952AE" w:rsidRDefault="00BD21D6" w:rsidP="00BD21D6">
            <w:pPr>
              <w:jc w:val="right"/>
              <w:rPr>
                <w:rFonts w:ascii="Arial" w:hAnsi="Arial" w:cs="Arial"/>
                <w:color w:val="000000"/>
                <w:sz w:val="18"/>
                <w:szCs w:val="18"/>
              </w:rPr>
            </w:pPr>
            <w:r w:rsidRPr="008952AE">
              <w:rPr>
                <w:rFonts w:ascii="Arial" w:hAnsi="Arial" w:cs="Arial"/>
                <w:color w:val="000000"/>
                <w:sz w:val="18"/>
                <w:szCs w:val="18"/>
              </w:rPr>
              <w:t>2.182.049</w:t>
            </w:r>
          </w:p>
        </w:tc>
        <w:tc>
          <w:tcPr>
            <w:tcW w:w="155" w:type="pct"/>
            <w:tcBorders>
              <w:top w:val="nil"/>
              <w:left w:val="nil"/>
              <w:bottom w:val="nil"/>
              <w:right w:val="nil"/>
            </w:tcBorders>
            <w:shd w:val="clear" w:color="000000" w:fill="FFFFFF"/>
            <w:vAlign w:val="center"/>
            <w:hideMark/>
          </w:tcPr>
          <w:p w14:paraId="65B13F78" w14:textId="7F91E528" w:rsidR="00BD21D6" w:rsidRPr="008952AE" w:rsidRDefault="00BD21D6" w:rsidP="00BD21D6">
            <w:pPr>
              <w:jc w:val="right"/>
              <w:rPr>
                <w:rFonts w:ascii="Arial" w:hAnsi="Arial" w:cs="Arial"/>
                <w:color w:val="000000"/>
                <w:sz w:val="18"/>
                <w:szCs w:val="18"/>
              </w:rPr>
            </w:pPr>
          </w:p>
        </w:tc>
        <w:tc>
          <w:tcPr>
            <w:tcW w:w="931" w:type="pct"/>
            <w:tcBorders>
              <w:top w:val="nil"/>
              <w:left w:val="nil"/>
              <w:bottom w:val="double" w:sz="6" w:space="0" w:color="auto"/>
              <w:right w:val="nil"/>
            </w:tcBorders>
            <w:shd w:val="clear" w:color="000000" w:fill="FFFFFF"/>
            <w:vAlign w:val="center"/>
            <w:hideMark/>
          </w:tcPr>
          <w:p w14:paraId="5BDCC252" w14:textId="50E0E077" w:rsidR="00BD21D6" w:rsidRPr="008952AE" w:rsidRDefault="00BD21D6" w:rsidP="00BD21D6">
            <w:pPr>
              <w:jc w:val="right"/>
              <w:rPr>
                <w:rFonts w:ascii="Arial" w:hAnsi="Arial" w:cs="Arial"/>
                <w:color w:val="000000"/>
                <w:sz w:val="18"/>
                <w:szCs w:val="18"/>
              </w:rPr>
            </w:pPr>
            <w:r w:rsidRPr="008952AE">
              <w:rPr>
                <w:rFonts w:ascii="Arial" w:hAnsi="Arial" w:cs="Arial"/>
                <w:color w:val="000000"/>
                <w:sz w:val="18"/>
                <w:szCs w:val="18"/>
              </w:rPr>
              <w:t>2.827.321</w:t>
            </w:r>
          </w:p>
        </w:tc>
      </w:tr>
      <w:tr w:rsidR="00BD21D6" w:rsidRPr="008952AE" w14:paraId="369C2F58" w14:textId="77777777" w:rsidTr="00AC75CE">
        <w:trPr>
          <w:trHeight w:val="198"/>
        </w:trPr>
        <w:tc>
          <w:tcPr>
            <w:tcW w:w="2984" w:type="pct"/>
            <w:tcBorders>
              <w:top w:val="nil"/>
              <w:left w:val="nil"/>
              <w:bottom w:val="nil"/>
              <w:right w:val="nil"/>
            </w:tcBorders>
            <w:shd w:val="clear" w:color="000000" w:fill="FFFFFF"/>
            <w:noWrap/>
            <w:vAlign w:val="bottom"/>
            <w:hideMark/>
          </w:tcPr>
          <w:p w14:paraId="0C6AE899" w14:textId="77777777" w:rsidR="00BD21D6" w:rsidRPr="008952AE" w:rsidRDefault="00BD21D6" w:rsidP="00BD21D6">
            <w:pPr>
              <w:rPr>
                <w:rFonts w:ascii="Arial" w:hAnsi="Arial" w:cs="Arial"/>
                <w:b/>
                <w:bCs/>
                <w:color w:val="000000"/>
                <w:sz w:val="18"/>
                <w:szCs w:val="18"/>
              </w:rPr>
            </w:pPr>
            <w:r w:rsidRPr="008952AE">
              <w:rPr>
                <w:rFonts w:ascii="Arial" w:hAnsi="Arial" w:cs="Arial"/>
                <w:b/>
                <w:bCs/>
                <w:color w:val="000000"/>
                <w:sz w:val="18"/>
                <w:szCs w:val="18"/>
              </w:rPr>
              <w:t> </w:t>
            </w:r>
          </w:p>
        </w:tc>
        <w:tc>
          <w:tcPr>
            <w:tcW w:w="931" w:type="pct"/>
            <w:tcBorders>
              <w:top w:val="nil"/>
              <w:left w:val="nil"/>
              <w:bottom w:val="nil"/>
              <w:right w:val="nil"/>
            </w:tcBorders>
            <w:shd w:val="clear" w:color="000000" w:fill="FFFFFF"/>
            <w:vAlign w:val="center"/>
            <w:hideMark/>
          </w:tcPr>
          <w:p w14:paraId="7C69E888" w14:textId="5E100999" w:rsidR="00BD21D6" w:rsidRPr="008952AE" w:rsidRDefault="00BD21D6" w:rsidP="00BD21D6">
            <w:pPr>
              <w:jc w:val="right"/>
              <w:rPr>
                <w:rFonts w:ascii="Arial" w:hAnsi="Arial" w:cs="Arial"/>
                <w:color w:val="000000"/>
                <w:sz w:val="18"/>
                <w:szCs w:val="18"/>
              </w:rPr>
            </w:pPr>
          </w:p>
        </w:tc>
        <w:tc>
          <w:tcPr>
            <w:tcW w:w="155" w:type="pct"/>
            <w:tcBorders>
              <w:top w:val="nil"/>
              <w:left w:val="nil"/>
              <w:bottom w:val="nil"/>
              <w:right w:val="nil"/>
            </w:tcBorders>
            <w:shd w:val="clear" w:color="000000" w:fill="FFFFFF"/>
            <w:vAlign w:val="center"/>
            <w:hideMark/>
          </w:tcPr>
          <w:p w14:paraId="060A9708" w14:textId="284D20A7" w:rsidR="00BD21D6" w:rsidRPr="008952AE" w:rsidRDefault="00BD21D6" w:rsidP="00BD21D6">
            <w:pPr>
              <w:jc w:val="right"/>
              <w:rPr>
                <w:rFonts w:ascii="Arial" w:hAnsi="Arial" w:cs="Arial"/>
                <w:color w:val="000000"/>
                <w:sz w:val="18"/>
                <w:szCs w:val="18"/>
              </w:rPr>
            </w:pPr>
          </w:p>
        </w:tc>
        <w:tc>
          <w:tcPr>
            <w:tcW w:w="931" w:type="pct"/>
            <w:tcBorders>
              <w:top w:val="nil"/>
              <w:left w:val="nil"/>
              <w:bottom w:val="nil"/>
              <w:right w:val="nil"/>
            </w:tcBorders>
            <w:shd w:val="clear" w:color="000000" w:fill="FFFFFF"/>
            <w:vAlign w:val="center"/>
            <w:hideMark/>
          </w:tcPr>
          <w:p w14:paraId="5F50B77D" w14:textId="31EA79FD" w:rsidR="00BD21D6" w:rsidRPr="008952AE" w:rsidRDefault="00BD21D6" w:rsidP="00BD21D6">
            <w:pPr>
              <w:jc w:val="right"/>
              <w:rPr>
                <w:rFonts w:ascii="Arial" w:hAnsi="Arial" w:cs="Arial"/>
                <w:color w:val="000000"/>
                <w:sz w:val="18"/>
                <w:szCs w:val="18"/>
              </w:rPr>
            </w:pPr>
          </w:p>
        </w:tc>
      </w:tr>
      <w:tr w:rsidR="00BD21D6" w:rsidRPr="008952AE" w14:paraId="310C766E" w14:textId="77777777" w:rsidTr="00AC75CE">
        <w:trPr>
          <w:trHeight w:val="198"/>
        </w:trPr>
        <w:tc>
          <w:tcPr>
            <w:tcW w:w="2984" w:type="pct"/>
            <w:tcBorders>
              <w:top w:val="nil"/>
              <w:left w:val="nil"/>
              <w:bottom w:val="nil"/>
              <w:right w:val="nil"/>
            </w:tcBorders>
            <w:shd w:val="clear" w:color="000000" w:fill="FFFFFF"/>
            <w:noWrap/>
            <w:vAlign w:val="center"/>
            <w:hideMark/>
          </w:tcPr>
          <w:p w14:paraId="20D12341" w14:textId="77777777" w:rsidR="00BD21D6" w:rsidRPr="008952AE" w:rsidRDefault="00BD21D6" w:rsidP="00BD21D6">
            <w:pPr>
              <w:rPr>
                <w:rFonts w:ascii="Arial" w:hAnsi="Arial" w:cs="Arial"/>
                <w:b/>
                <w:bCs/>
                <w:color w:val="000000"/>
                <w:sz w:val="18"/>
                <w:szCs w:val="18"/>
              </w:rPr>
            </w:pPr>
            <w:r w:rsidRPr="008952AE">
              <w:rPr>
                <w:rFonts w:ascii="Arial" w:hAnsi="Arial" w:cs="Arial"/>
                <w:b/>
                <w:bCs/>
                <w:color w:val="000000"/>
                <w:sz w:val="18"/>
                <w:szCs w:val="18"/>
              </w:rPr>
              <w:t>Passivos</w:t>
            </w:r>
          </w:p>
        </w:tc>
        <w:tc>
          <w:tcPr>
            <w:tcW w:w="931" w:type="pct"/>
            <w:tcBorders>
              <w:top w:val="nil"/>
              <w:left w:val="nil"/>
              <w:bottom w:val="nil"/>
              <w:right w:val="nil"/>
            </w:tcBorders>
            <w:shd w:val="clear" w:color="000000" w:fill="FFFFFF"/>
            <w:vAlign w:val="center"/>
            <w:hideMark/>
          </w:tcPr>
          <w:p w14:paraId="124237C1" w14:textId="0B56B827" w:rsidR="00BD21D6" w:rsidRPr="008952AE" w:rsidRDefault="00BD21D6" w:rsidP="00AC75CE">
            <w:pPr>
              <w:jc w:val="right"/>
              <w:rPr>
                <w:rFonts w:ascii="Arial" w:hAnsi="Arial" w:cs="Arial"/>
                <w:color w:val="000000"/>
                <w:sz w:val="18"/>
                <w:szCs w:val="18"/>
              </w:rPr>
            </w:pPr>
          </w:p>
        </w:tc>
        <w:tc>
          <w:tcPr>
            <w:tcW w:w="155" w:type="pct"/>
            <w:tcBorders>
              <w:top w:val="nil"/>
              <w:left w:val="nil"/>
              <w:bottom w:val="nil"/>
              <w:right w:val="nil"/>
            </w:tcBorders>
            <w:shd w:val="clear" w:color="000000" w:fill="FFFFFF"/>
            <w:vAlign w:val="center"/>
            <w:hideMark/>
          </w:tcPr>
          <w:p w14:paraId="11619100" w14:textId="18E37076" w:rsidR="00BD21D6" w:rsidRPr="008952AE" w:rsidRDefault="00BD21D6" w:rsidP="00BD21D6">
            <w:pPr>
              <w:jc w:val="right"/>
              <w:rPr>
                <w:rFonts w:ascii="Arial" w:hAnsi="Arial" w:cs="Arial"/>
                <w:color w:val="000000"/>
                <w:sz w:val="18"/>
                <w:szCs w:val="18"/>
              </w:rPr>
            </w:pPr>
          </w:p>
        </w:tc>
        <w:tc>
          <w:tcPr>
            <w:tcW w:w="931" w:type="pct"/>
            <w:tcBorders>
              <w:top w:val="nil"/>
              <w:left w:val="nil"/>
              <w:bottom w:val="nil"/>
              <w:right w:val="nil"/>
            </w:tcBorders>
            <w:shd w:val="clear" w:color="000000" w:fill="FFFFFF"/>
            <w:vAlign w:val="center"/>
            <w:hideMark/>
          </w:tcPr>
          <w:p w14:paraId="67047514" w14:textId="685E0C7F" w:rsidR="00BD21D6" w:rsidRPr="008952AE" w:rsidRDefault="00BD21D6" w:rsidP="00AC75CE">
            <w:pPr>
              <w:jc w:val="right"/>
              <w:rPr>
                <w:rFonts w:ascii="Arial" w:hAnsi="Arial" w:cs="Arial"/>
                <w:color w:val="000000"/>
                <w:sz w:val="18"/>
                <w:szCs w:val="18"/>
              </w:rPr>
            </w:pPr>
          </w:p>
        </w:tc>
      </w:tr>
      <w:tr w:rsidR="00BD21D6" w:rsidRPr="008952AE" w14:paraId="584FFEA2" w14:textId="77777777" w:rsidTr="00AC75CE">
        <w:trPr>
          <w:trHeight w:val="198"/>
        </w:trPr>
        <w:tc>
          <w:tcPr>
            <w:tcW w:w="2984" w:type="pct"/>
            <w:tcBorders>
              <w:top w:val="nil"/>
              <w:left w:val="nil"/>
              <w:bottom w:val="nil"/>
              <w:right w:val="nil"/>
            </w:tcBorders>
            <w:shd w:val="clear" w:color="000000" w:fill="FFFFFF"/>
            <w:noWrap/>
            <w:vAlign w:val="center"/>
            <w:hideMark/>
          </w:tcPr>
          <w:p w14:paraId="46281E98" w14:textId="77777777" w:rsidR="00BD21D6" w:rsidRPr="008952AE" w:rsidRDefault="00BD21D6" w:rsidP="00BD21D6">
            <w:pPr>
              <w:rPr>
                <w:rFonts w:ascii="Arial" w:hAnsi="Arial" w:cs="Arial"/>
                <w:b/>
                <w:bCs/>
                <w:color w:val="000000"/>
                <w:sz w:val="18"/>
                <w:szCs w:val="18"/>
              </w:rPr>
            </w:pPr>
            <w:r w:rsidRPr="008952AE">
              <w:rPr>
                <w:rFonts w:ascii="Arial" w:hAnsi="Arial" w:cs="Arial"/>
                <w:b/>
                <w:bCs/>
                <w:color w:val="000000"/>
                <w:sz w:val="18"/>
                <w:szCs w:val="18"/>
              </w:rPr>
              <w:t>Custo amortizado</w:t>
            </w:r>
          </w:p>
        </w:tc>
        <w:tc>
          <w:tcPr>
            <w:tcW w:w="931" w:type="pct"/>
            <w:tcBorders>
              <w:top w:val="nil"/>
              <w:left w:val="nil"/>
              <w:bottom w:val="nil"/>
              <w:right w:val="nil"/>
            </w:tcBorders>
            <w:shd w:val="clear" w:color="000000" w:fill="FFFFFF"/>
            <w:vAlign w:val="center"/>
            <w:hideMark/>
          </w:tcPr>
          <w:p w14:paraId="0C2A95BF" w14:textId="7B1255BA" w:rsidR="00BD21D6" w:rsidRPr="008952AE" w:rsidRDefault="00BD21D6" w:rsidP="00AC75CE">
            <w:pPr>
              <w:jc w:val="right"/>
              <w:rPr>
                <w:rFonts w:ascii="Arial" w:hAnsi="Arial" w:cs="Arial"/>
                <w:color w:val="000000"/>
                <w:sz w:val="18"/>
                <w:szCs w:val="18"/>
              </w:rPr>
            </w:pPr>
          </w:p>
        </w:tc>
        <w:tc>
          <w:tcPr>
            <w:tcW w:w="155" w:type="pct"/>
            <w:tcBorders>
              <w:top w:val="nil"/>
              <w:left w:val="nil"/>
              <w:bottom w:val="nil"/>
              <w:right w:val="nil"/>
            </w:tcBorders>
            <w:shd w:val="clear" w:color="000000" w:fill="FFFFFF"/>
            <w:vAlign w:val="center"/>
            <w:hideMark/>
          </w:tcPr>
          <w:p w14:paraId="58BF82C6" w14:textId="096FA880" w:rsidR="00BD21D6" w:rsidRPr="008952AE" w:rsidRDefault="00BD21D6" w:rsidP="00BD21D6">
            <w:pPr>
              <w:jc w:val="right"/>
              <w:rPr>
                <w:rFonts w:ascii="Arial" w:hAnsi="Arial" w:cs="Arial"/>
                <w:color w:val="000000"/>
                <w:sz w:val="18"/>
                <w:szCs w:val="18"/>
              </w:rPr>
            </w:pPr>
          </w:p>
        </w:tc>
        <w:tc>
          <w:tcPr>
            <w:tcW w:w="931" w:type="pct"/>
            <w:tcBorders>
              <w:top w:val="nil"/>
              <w:left w:val="nil"/>
              <w:bottom w:val="nil"/>
              <w:right w:val="nil"/>
            </w:tcBorders>
            <w:shd w:val="clear" w:color="000000" w:fill="FFFFFF"/>
            <w:vAlign w:val="center"/>
            <w:hideMark/>
          </w:tcPr>
          <w:p w14:paraId="4608BD39" w14:textId="1B9FE795" w:rsidR="00BD21D6" w:rsidRPr="008952AE" w:rsidRDefault="00BD21D6" w:rsidP="00AC75CE">
            <w:pPr>
              <w:jc w:val="right"/>
              <w:rPr>
                <w:rFonts w:ascii="Arial" w:hAnsi="Arial" w:cs="Arial"/>
                <w:color w:val="000000"/>
                <w:sz w:val="18"/>
                <w:szCs w:val="18"/>
              </w:rPr>
            </w:pPr>
          </w:p>
        </w:tc>
      </w:tr>
      <w:tr w:rsidR="00BD21D6" w:rsidRPr="008952AE" w14:paraId="63154D3B" w14:textId="77777777" w:rsidTr="00AC75CE">
        <w:trPr>
          <w:trHeight w:val="198"/>
        </w:trPr>
        <w:tc>
          <w:tcPr>
            <w:tcW w:w="2984" w:type="pct"/>
            <w:tcBorders>
              <w:top w:val="nil"/>
              <w:left w:val="nil"/>
              <w:bottom w:val="nil"/>
              <w:right w:val="nil"/>
            </w:tcBorders>
            <w:shd w:val="clear" w:color="000000" w:fill="FFFFFF"/>
            <w:noWrap/>
            <w:vAlign w:val="center"/>
            <w:hideMark/>
          </w:tcPr>
          <w:p w14:paraId="0FE87F45" w14:textId="77777777" w:rsidR="00BD21D6" w:rsidRPr="008952AE" w:rsidRDefault="00BD21D6" w:rsidP="00BD21D6">
            <w:pPr>
              <w:rPr>
                <w:rFonts w:ascii="Arial" w:hAnsi="Arial" w:cs="Arial"/>
                <w:color w:val="000000"/>
                <w:sz w:val="18"/>
                <w:szCs w:val="18"/>
              </w:rPr>
            </w:pPr>
            <w:r w:rsidRPr="008952AE">
              <w:rPr>
                <w:rFonts w:ascii="Arial" w:hAnsi="Arial" w:cs="Arial"/>
                <w:color w:val="000000"/>
                <w:sz w:val="18"/>
                <w:szCs w:val="18"/>
              </w:rPr>
              <w:t>Contas a pagar</w:t>
            </w:r>
          </w:p>
        </w:tc>
        <w:tc>
          <w:tcPr>
            <w:tcW w:w="931" w:type="pct"/>
            <w:tcBorders>
              <w:top w:val="nil"/>
              <w:left w:val="nil"/>
              <w:bottom w:val="nil"/>
              <w:right w:val="nil"/>
            </w:tcBorders>
            <w:shd w:val="clear" w:color="000000" w:fill="FFFFFF"/>
            <w:noWrap/>
            <w:vAlign w:val="center"/>
            <w:hideMark/>
          </w:tcPr>
          <w:p w14:paraId="65673B8D" w14:textId="75ACBB6B" w:rsidR="00BD21D6" w:rsidRPr="008952AE" w:rsidRDefault="00BD21D6" w:rsidP="00AC75CE">
            <w:pPr>
              <w:jc w:val="right"/>
              <w:rPr>
                <w:rFonts w:ascii="Arial" w:hAnsi="Arial" w:cs="Arial"/>
                <w:color w:val="000000"/>
                <w:sz w:val="18"/>
                <w:szCs w:val="18"/>
              </w:rPr>
            </w:pPr>
            <w:r w:rsidRPr="008952AE">
              <w:rPr>
                <w:rFonts w:ascii="Arial" w:hAnsi="Arial" w:cs="Arial"/>
                <w:color w:val="000000"/>
                <w:sz w:val="18"/>
                <w:szCs w:val="18"/>
              </w:rPr>
              <w:t>183.124</w:t>
            </w:r>
          </w:p>
        </w:tc>
        <w:tc>
          <w:tcPr>
            <w:tcW w:w="155" w:type="pct"/>
            <w:tcBorders>
              <w:top w:val="nil"/>
              <w:left w:val="nil"/>
              <w:bottom w:val="nil"/>
              <w:right w:val="nil"/>
            </w:tcBorders>
            <w:shd w:val="clear" w:color="000000" w:fill="FFFFFF"/>
            <w:vAlign w:val="center"/>
            <w:hideMark/>
          </w:tcPr>
          <w:p w14:paraId="446486FC" w14:textId="7E9EFDEA" w:rsidR="00BD21D6" w:rsidRPr="008952AE" w:rsidRDefault="00BD21D6" w:rsidP="00BD21D6">
            <w:pPr>
              <w:jc w:val="right"/>
              <w:rPr>
                <w:rFonts w:ascii="Arial" w:hAnsi="Arial" w:cs="Arial"/>
                <w:color w:val="000000"/>
                <w:sz w:val="18"/>
                <w:szCs w:val="18"/>
              </w:rPr>
            </w:pPr>
          </w:p>
        </w:tc>
        <w:tc>
          <w:tcPr>
            <w:tcW w:w="931" w:type="pct"/>
            <w:tcBorders>
              <w:top w:val="nil"/>
              <w:left w:val="nil"/>
              <w:bottom w:val="nil"/>
              <w:right w:val="nil"/>
            </w:tcBorders>
            <w:shd w:val="clear" w:color="000000" w:fill="FFFFFF"/>
            <w:noWrap/>
            <w:vAlign w:val="center"/>
            <w:hideMark/>
          </w:tcPr>
          <w:p w14:paraId="5F9B4790" w14:textId="2A068E66" w:rsidR="00BD21D6" w:rsidRPr="008952AE" w:rsidRDefault="00BD21D6" w:rsidP="00AC75CE">
            <w:pPr>
              <w:jc w:val="right"/>
              <w:rPr>
                <w:rFonts w:ascii="Arial" w:hAnsi="Arial" w:cs="Arial"/>
                <w:color w:val="000000"/>
                <w:sz w:val="18"/>
                <w:szCs w:val="18"/>
              </w:rPr>
            </w:pPr>
            <w:r w:rsidRPr="008952AE">
              <w:rPr>
                <w:rFonts w:ascii="Arial" w:hAnsi="Arial" w:cs="Arial"/>
                <w:color w:val="000000"/>
                <w:sz w:val="18"/>
                <w:szCs w:val="18"/>
              </w:rPr>
              <w:t>814.217</w:t>
            </w:r>
          </w:p>
        </w:tc>
      </w:tr>
      <w:tr w:rsidR="00BD21D6" w:rsidRPr="008952AE" w14:paraId="388A8D09" w14:textId="77777777" w:rsidTr="00AC75CE">
        <w:trPr>
          <w:trHeight w:val="198"/>
        </w:trPr>
        <w:tc>
          <w:tcPr>
            <w:tcW w:w="2984" w:type="pct"/>
            <w:tcBorders>
              <w:top w:val="nil"/>
              <w:left w:val="nil"/>
              <w:bottom w:val="nil"/>
              <w:right w:val="nil"/>
            </w:tcBorders>
            <w:shd w:val="clear" w:color="000000" w:fill="FFFFFF"/>
            <w:noWrap/>
            <w:vAlign w:val="center"/>
            <w:hideMark/>
          </w:tcPr>
          <w:p w14:paraId="4340BC2E" w14:textId="77777777" w:rsidR="00BD21D6" w:rsidRPr="008952AE" w:rsidRDefault="00BD21D6" w:rsidP="00BD21D6">
            <w:pPr>
              <w:rPr>
                <w:rFonts w:ascii="Arial" w:hAnsi="Arial" w:cs="Arial"/>
                <w:color w:val="000000"/>
                <w:sz w:val="18"/>
                <w:szCs w:val="18"/>
              </w:rPr>
            </w:pPr>
            <w:r w:rsidRPr="008952AE">
              <w:rPr>
                <w:rFonts w:ascii="Arial" w:hAnsi="Arial" w:cs="Arial"/>
                <w:color w:val="000000"/>
                <w:sz w:val="18"/>
                <w:szCs w:val="18"/>
              </w:rPr>
              <w:t>Contas a pagar com partes relacionadas</w:t>
            </w:r>
          </w:p>
        </w:tc>
        <w:tc>
          <w:tcPr>
            <w:tcW w:w="931" w:type="pct"/>
            <w:tcBorders>
              <w:top w:val="nil"/>
              <w:left w:val="nil"/>
              <w:bottom w:val="nil"/>
              <w:right w:val="nil"/>
            </w:tcBorders>
            <w:shd w:val="clear" w:color="000000" w:fill="FFFFFF"/>
            <w:noWrap/>
            <w:vAlign w:val="center"/>
            <w:hideMark/>
          </w:tcPr>
          <w:p w14:paraId="25801232" w14:textId="08B5521D" w:rsidR="00BD21D6" w:rsidRPr="008952AE" w:rsidRDefault="00BD21D6" w:rsidP="00AC75CE">
            <w:pPr>
              <w:jc w:val="right"/>
              <w:rPr>
                <w:rFonts w:ascii="Arial" w:hAnsi="Arial" w:cs="Arial"/>
                <w:color w:val="000000"/>
                <w:sz w:val="18"/>
                <w:szCs w:val="18"/>
              </w:rPr>
            </w:pPr>
            <w:r w:rsidRPr="008952AE">
              <w:rPr>
                <w:rFonts w:ascii="Arial" w:hAnsi="Arial" w:cs="Arial"/>
                <w:color w:val="000000"/>
                <w:sz w:val="18"/>
                <w:szCs w:val="18"/>
              </w:rPr>
              <w:t>13</w:t>
            </w:r>
          </w:p>
        </w:tc>
        <w:tc>
          <w:tcPr>
            <w:tcW w:w="155" w:type="pct"/>
            <w:tcBorders>
              <w:top w:val="nil"/>
              <w:left w:val="nil"/>
              <w:bottom w:val="nil"/>
              <w:right w:val="nil"/>
            </w:tcBorders>
            <w:shd w:val="clear" w:color="000000" w:fill="FFFFFF"/>
            <w:vAlign w:val="center"/>
            <w:hideMark/>
          </w:tcPr>
          <w:p w14:paraId="3D46C7B4" w14:textId="2F1BE9B8" w:rsidR="00BD21D6" w:rsidRPr="008952AE" w:rsidRDefault="00BD21D6" w:rsidP="00BD21D6">
            <w:pPr>
              <w:jc w:val="right"/>
              <w:rPr>
                <w:rFonts w:ascii="Arial" w:hAnsi="Arial" w:cs="Arial"/>
                <w:color w:val="000000"/>
                <w:sz w:val="18"/>
                <w:szCs w:val="18"/>
              </w:rPr>
            </w:pPr>
          </w:p>
        </w:tc>
        <w:tc>
          <w:tcPr>
            <w:tcW w:w="931" w:type="pct"/>
            <w:tcBorders>
              <w:top w:val="nil"/>
              <w:left w:val="nil"/>
              <w:bottom w:val="nil"/>
              <w:right w:val="nil"/>
            </w:tcBorders>
            <w:shd w:val="clear" w:color="000000" w:fill="FFFFFF"/>
            <w:noWrap/>
            <w:vAlign w:val="center"/>
            <w:hideMark/>
          </w:tcPr>
          <w:p w14:paraId="5F681F6D" w14:textId="7355BA9C" w:rsidR="00BD21D6" w:rsidRPr="008952AE" w:rsidRDefault="00BD21D6" w:rsidP="00AC75CE">
            <w:pPr>
              <w:jc w:val="right"/>
              <w:rPr>
                <w:rFonts w:ascii="Arial" w:hAnsi="Arial" w:cs="Arial"/>
                <w:color w:val="000000"/>
                <w:sz w:val="18"/>
                <w:szCs w:val="18"/>
              </w:rPr>
            </w:pPr>
            <w:r w:rsidRPr="008952AE">
              <w:rPr>
                <w:rFonts w:ascii="Arial" w:hAnsi="Arial" w:cs="Arial"/>
                <w:color w:val="000000"/>
                <w:sz w:val="18"/>
                <w:szCs w:val="18"/>
              </w:rPr>
              <w:t>881</w:t>
            </w:r>
          </w:p>
        </w:tc>
      </w:tr>
      <w:tr w:rsidR="00BD21D6" w:rsidRPr="008952AE" w14:paraId="7F83CE59" w14:textId="77777777" w:rsidTr="00AC75CE">
        <w:trPr>
          <w:trHeight w:val="198"/>
        </w:trPr>
        <w:tc>
          <w:tcPr>
            <w:tcW w:w="2984" w:type="pct"/>
            <w:tcBorders>
              <w:top w:val="nil"/>
              <w:left w:val="nil"/>
              <w:bottom w:val="nil"/>
              <w:right w:val="nil"/>
            </w:tcBorders>
            <w:shd w:val="clear" w:color="000000" w:fill="FFFFFF"/>
            <w:noWrap/>
            <w:vAlign w:val="center"/>
            <w:hideMark/>
          </w:tcPr>
          <w:p w14:paraId="36517673" w14:textId="77777777" w:rsidR="00BD21D6" w:rsidRPr="008952AE" w:rsidRDefault="00BD21D6" w:rsidP="00BD21D6">
            <w:pPr>
              <w:rPr>
                <w:rFonts w:ascii="Arial" w:hAnsi="Arial" w:cs="Arial"/>
                <w:color w:val="000000"/>
                <w:sz w:val="18"/>
                <w:szCs w:val="18"/>
              </w:rPr>
            </w:pPr>
            <w:r w:rsidRPr="008952AE">
              <w:rPr>
                <w:rFonts w:ascii="Arial" w:hAnsi="Arial" w:cs="Arial"/>
                <w:color w:val="000000"/>
                <w:sz w:val="18"/>
                <w:szCs w:val="18"/>
              </w:rPr>
              <w:t>Dividendos a pagar</w:t>
            </w:r>
          </w:p>
        </w:tc>
        <w:tc>
          <w:tcPr>
            <w:tcW w:w="931" w:type="pct"/>
            <w:tcBorders>
              <w:top w:val="nil"/>
              <w:left w:val="nil"/>
              <w:bottom w:val="nil"/>
              <w:right w:val="nil"/>
            </w:tcBorders>
            <w:shd w:val="clear" w:color="000000" w:fill="FFFFFF"/>
            <w:noWrap/>
            <w:vAlign w:val="center"/>
            <w:hideMark/>
          </w:tcPr>
          <w:p w14:paraId="6E39EDFF" w14:textId="4764FF03" w:rsidR="00BD21D6" w:rsidRPr="008952AE" w:rsidRDefault="00BD21D6" w:rsidP="00AC75CE">
            <w:pPr>
              <w:jc w:val="right"/>
              <w:rPr>
                <w:rFonts w:ascii="Arial" w:hAnsi="Arial" w:cs="Arial"/>
                <w:color w:val="000000"/>
                <w:sz w:val="18"/>
                <w:szCs w:val="18"/>
              </w:rPr>
            </w:pPr>
            <w:r w:rsidRPr="008952AE">
              <w:rPr>
                <w:rFonts w:ascii="Arial" w:hAnsi="Arial" w:cs="Arial"/>
                <w:color w:val="000000"/>
                <w:sz w:val="18"/>
                <w:szCs w:val="18"/>
              </w:rPr>
              <w:t>192.501</w:t>
            </w:r>
          </w:p>
        </w:tc>
        <w:tc>
          <w:tcPr>
            <w:tcW w:w="155" w:type="pct"/>
            <w:tcBorders>
              <w:top w:val="nil"/>
              <w:left w:val="nil"/>
              <w:bottom w:val="nil"/>
              <w:right w:val="nil"/>
            </w:tcBorders>
            <w:shd w:val="clear" w:color="000000" w:fill="FFFFFF"/>
            <w:vAlign w:val="center"/>
            <w:hideMark/>
          </w:tcPr>
          <w:p w14:paraId="3F6C2FC5" w14:textId="08980104" w:rsidR="00BD21D6" w:rsidRPr="008952AE" w:rsidRDefault="00BD21D6" w:rsidP="00BD21D6">
            <w:pPr>
              <w:jc w:val="right"/>
              <w:rPr>
                <w:rFonts w:ascii="Arial" w:hAnsi="Arial" w:cs="Arial"/>
                <w:color w:val="000000"/>
                <w:sz w:val="18"/>
                <w:szCs w:val="18"/>
              </w:rPr>
            </w:pPr>
          </w:p>
        </w:tc>
        <w:tc>
          <w:tcPr>
            <w:tcW w:w="931" w:type="pct"/>
            <w:tcBorders>
              <w:top w:val="nil"/>
              <w:left w:val="nil"/>
              <w:bottom w:val="nil"/>
              <w:right w:val="nil"/>
            </w:tcBorders>
            <w:shd w:val="clear" w:color="000000" w:fill="FFFFFF"/>
            <w:noWrap/>
            <w:vAlign w:val="center"/>
            <w:hideMark/>
          </w:tcPr>
          <w:p w14:paraId="34717434" w14:textId="7223C926" w:rsidR="00BD21D6" w:rsidRPr="008952AE" w:rsidRDefault="00BD21D6" w:rsidP="00AC75CE">
            <w:pPr>
              <w:jc w:val="right"/>
              <w:rPr>
                <w:rFonts w:ascii="Arial" w:hAnsi="Arial" w:cs="Arial"/>
                <w:color w:val="000000"/>
                <w:sz w:val="18"/>
                <w:szCs w:val="18"/>
              </w:rPr>
            </w:pPr>
            <w:r w:rsidRPr="008952AE">
              <w:rPr>
                <w:rFonts w:ascii="Arial" w:hAnsi="Arial" w:cs="Arial"/>
                <w:color w:val="000000"/>
                <w:sz w:val="18"/>
                <w:szCs w:val="18"/>
              </w:rPr>
              <w:t>784.481</w:t>
            </w:r>
          </w:p>
        </w:tc>
      </w:tr>
      <w:tr w:rsidR="00BD21D6" w:rsidRPr="008952AE" w14:paraId="436B5226" w14:textId="77777777" w:rsidTr="00AC75CE">
        <w:trPr>
          <w:trHeight w:val="198"/>
        </w:trPr>
        <w:tc>
          <w:tcPr>
            <w:tcW w:w="2984" w:type="pct"/>
            <w:tcBorders>
              <w:top w:val="nil"/>
              <w:left w:val="nil"/>
              <w:bottom w:val="nil"/>
              <w:right w:val="nil"/>
            </w:tcBorders>
            <w:shd w:val="clear" w:color="000000" w:fill="FFFFFF"/>
            <w:noWrap/>
            <w:vAlign w:val="center"/>
            <w:hideMark/>
          </w:tcPr>
          <w:p w14:paraId="7E9015E7" w14:textId="77777777" w:rsidR="00BD21D6" w:rsidRPr="008952AE" w:rsidRDefault="00BD21D6" w:rsidP="00BD21D6">
            <w:pPr>
              <w:rPr>
                <w:rFonts w:ascii="Arial" w:hAnsi="Arial" w:cs="Arial"/>
                <w:color w:val="000000"/>
                <w:sz w:val="18"/>
                <w:szCs w:val="18"/>
              </w:rPr>
            </w:pPr>
            <w:r w:rsidRPr="008952AE">
              <w:rPr>
                <w:rFonts w:ascii="Arial" w:hAnsi="Arial" w:cs="Arial"/>
                <w:color w:val="000000"/>
                <w:sz w:val="18"/>
                <w:szCs w:val="18"/>
              </w:rPr>
              <w:t>Adiantamentos e cauções recebidas</w:t>
            </w:r>
          </w:p>
        </w:tc>
        <w:tc>
          <w:tcPr>
            <w:tcW w:w="931" w:type="pct"/>
            <w:tcBorders>
              <w:top w:val="nil"/>
              <w:left w:val="nil"/>
              <w:bottom w:val="single" w:sz="8" w:space="0" w:color="auto"/>
              <w:right w:val="nil"/>
            </w:tcBorders>
            <w:shd w:val="clear" w:color="000000" w:fill="FFFFFF"/>
            <w:noWrap/>
            <w:vAlign w:val="center"/>
            <w:hideMark/>
          </w:tcPr>
          <w:p w14:paraId="78A53C92" w14:textId="0F41E93B" w:rsidR="00BD21D6" w:rsidRPr="008952AE" w:rsidRDefault="00BD21D6" w:rsidP="00AC75CE">
            <w:pPr>
              <w:jc w:val="right"/>
              <w:rPr>
                <w:rFonts w:ascii="Arial" w:hAnsi="Arial" w:cs="Arial"/>
                <w:color w:val="000000"/>
                <w:sz w:val="18"/>
                <w:szCs w:val="18"/>
              </w:rPr>
            </w:pPr>
            <w:r w:rsidRPr="008952AE">
              <w:rPr>
                <w:rFonts w:ascii="Arial" w:hAnsi="Arial" w:cs="Arial"/>
                <w:color w:val="000000"/>
                <w:sz w:val="18"/>
                <w:szCs w:val="18"/>
              </w:rPr>
              <w:t>967.382</w:t>
            </w:r>
          </w:p>
        </w:tc>
        <w:tc>
          <w:tcPr>
            <w:tcW w:w="155" w:type="pct"/>
            <w:tcBorders>
              <w:top w:val="nil"/>
              <w:left w:val="nil"/>
              <w:bottom w:val="nil"/>
              <w:right w:val="nil"/>
            </w:tcBorders>
            <w:shd w:val="clear" w:color="000000" w:fill="FFFFFF"/>
            <w:vAlign w:val="center"/>
            <w:hideMark/>
          </w:tcPr>
          <w:p w14:paraId="76119E67" w14:textId="6E9D3347" w:rsidR="00BD21D6" w:rsidRPr="008952AE" w:rsidRDefault="00BD21D6" w:rsidP="00BD21D6">
            <w:pPr>
              <w:jc w:val="right"/>
              <w:rPr>
                <w:rFonts w:ascii="Arial" w:hAnsi="Arial" w:cs="Arial"/>
                <w:color w:val="000000"/>
                <w:sz w:val="18"/>
                <w:szCs w:val="18"/>
              </w:rPr>
            </w:pPr>
          </w:p>
        </w:tc>
        <w:tc>
          <w:tcPr>
            <w:tcW w:w="931" w:type="pct"/>
            <w:tcBorders>
              <w:top w:val="nil"/>
              <w:left w:val="nil"/>
              <w:bottom w:val="single" w:sz="8" w:space="0" w:color="auto"/>
              <w:right w:val="nil"/>
            </w:tcBorders>
            <w:shd w:val="clear" w:color="000000" w:fill="FFFFFF"/>
            <w:noWrap/>
            <w:vAlign w:val="center"/>
            <w:hideMark/>
          </w:tcPr>
          <w:p w14:paraId="1CF6CEE1" w14:textId="14ED01FD" w:rsidR="00BD21D6" w:rsidRPr="008952AE" w:rsidRDefault="00BD21D6" w:rsidP="00AC75CE">
            <w:pPr>
              <w:jc w:val="right"/>
              <w:rPr>
                <w:rFonts w:ascii="Arial" w:hAnsi="Arial" w:cs="Arial"/>
                <w:color w:val="000000"/>
                <w:sz w:val="18"/>
                <w:szCs w:val="18"/>
              </w:rPr>
            </w:pPr>
            <w:r w:rsidRPr="008952AE">
              <w:rPr>
                <w:rFonts w:ascii="Arial" w:hAnsi="Arial" w:cs="Arial"/>
                <w:color w:val="000000"/>
                <w:sz w:val="18"/>
                <w:szCs w:val="18"/>
              </w:rPr>
              <w:t>865.105</w:t>
            </w:r>
          </w:p>
        </w:tc>
      </w:tr>
      <w:tr w:rsidR="00BD21D6" w:rsidRPr="008952AE" w14:paraId="4034C9C7" w14:textId="77777777" w:rsidTr="00AC75CE">
        <w:trPr>
          <w:trHeight w:val="198"/>
        </w:trPr>
        <w:tc>
          <w:tcPr>
            <w:tcW w:w="2984" w:type="pct"/>
            <w:tcBorders>
              <w:top w:val="nil"/>
              <w:left w:val="nil"/>
              <w:bottom w:val="nil"/>
              <w:right w:val="nil"/>
            </w:tcBorders>
            <w:shd w:val="clear" w:color="000000" w:fill="FFFFFF"/>
            <w:noWrap/>
            <w:vAlign w:val="center"/>
            <w:hideMark/>
          </w:tcPr>
          <w:p w14:paraId="073B4F6E" w14:textId="77777777" w:rsidR="00BD21D6" w:rsidRPr="008952AE" w:rsidRDefault="00BD21D6" w:rsidP="00BD21D6">
            <w:pPr>
              <w:rPr>
                <w:rFonts w:ascii="Arial" w:hAnsi="Arial" w:cs="Arial"/>
                <w:color w:val="000000"/>
                <w:sz w:val="18"/>
                <w:szCs w:val="18"/>
              </w:rPr>
            </w:pPr>
            <w:r w:rsidRPr="008952AE">
              <w:rPr>
                <w:rFonts w:ascii="Arial" w:hAnsi="Arial" w:cs="Arial"/>
                <w:color w:val="000000"/>
                <w:sz w:val="18"/>
                <w:szCs w:val="18"/>
              </w:rPr>
              <w:t> </w:t>
            </w:r>
          </w:p>
        </w:tc>
        <w:tc>
          <w:tcPr>
            <w:tcW w:w="931" w:type="pct"/>
            <w:tcBorders>
              <w:top w:val="nil"/>
              <w:left w:val="nil"/>
              <w:bottom w:val="nil"/>
              <w:right w:val="nil"/>
            </w:tcBorders>
            <w:shd w:val="clear" w:color="000000" w:fill="FFFFFF"/>
            <w:noWrap/>
            <w:vAlign w:val="center"/>
            <w:hideMark/>
          </w:tcPr>
          <w:p w14:paraId="0962D75A" w14:textId="637208EC" w:rsidR="00BD21D6" w:rsidRPr="008952AE" w:rsidRDefault="00BD21D6" w:rsidP="00AC75CE">
            <w:pPr>
              <w:jc w:val="right"/>
              <w:rPr>
                <w:rFonts w:ascii="Arial" w:hAnsi="Arial" w:cs="Arial"/>
                <w:color w:val="000000"/>
                <w:sz w:val="18"/>
                <w:szCs w:val="18"/>
              </w:rPr>
            </w:pPr>
          </w:p>
        </w:tc>
        <w:tc>
          <w:tcPr>
            <w:tcW w:w="155" w:type="pct"/>
            <w:tcBorders>
              <w:top w:val="nil"/>
              <w:left w:val="nil"/>
              <w:bottom w:val="nil"/>
              <w:right w:val="nil"/>
            </w:tcBorders>
            <w:shd w:val="clear" w:color="000000" w:fill="FFFFFF"/>
            <w:vAlign w:val="center"/>
            <w:hideMark/>
          </w:tcPr>
          <w:p w14:paraId="2FEC4780" w14:textId="28CD208D" w:rsidR="00BD21D6" w:rsidRPr="008952AE" w:rsidRDefault="00BD21D6" w:rsidP="00BD21D6">
            <w:pPr>
              <w:jc w:val="right"/>
              <w:rPr>
                <w:rFonts w:ascii="Arial" w:hAnsi="Arial" w:cs="Arial"/>
                <w:color w:val="000000"/>
                <w:sz w:val="18"/>
                <w:szCs w:val="18"/>
              </w:rPr>
            </w:pPr>
          </w:p>
        </w:tc>
        <w:tc>
          <w:tcPr>
            <w:tcW w:w="931" w:type="pct"/>
            <w:tcBorders>
              <w:top w:val="nil"/>
              <w:left w:val="nil"/>
              <w:bottom w:val="nil"/>
              <w:right w:val="nil"/>
            </w:tcBorders>
            <w:shd w:val="clear" w:color="000000" w:fill="FFFFFF"/>
            <w:noWrap/>
            <w:vAlign w:val="center"/>
            <w:hideMark/>
          </w:tcPr>
          <w:p w14:paraId="167FCEFF" w14:textId="60667A64" w:rsidR="00BD21D6" w:rsidRPr="008952AE" w:rsidRDefault="00BD21D6" w:rsidP="00AC75CE">
            <w:pPr>
              <w:jc w:val="right"/>
              <w:rPr>
                <w:rFonts w:ascii="Arial" w:hAnsi="Arial" w:cs="Arial"/>
                <w:color w:val="000000"/>
                <w:sz w:val="18"/>
                <w:szCs w:val="18"/>
              </w:rPr>
            </w:pPr>
          </w:p>
        </w:tc>
      </w:tr>
      <w:tr w:rsidR="00BD21D6" w:rsidRPr="008952AE" w14:paraId="7784D2C8" w14:textId="77777777" w:rsidTr="00AC75CE">
        <w:trPr>
          <w:trHeight w:val="198"/>
        </w:trPr>
        <w:tc>
          <w:tcPr>
            <w:tcW w:w="2984" w:type="pct"/>
            <w:tcBorders>
              <w:top w:val="nil"/>
              <w:left w:val="nil"/>
              <w:bottom w:val="nil"/>
              <w:right w:val="nil"/>
            </w:tcBorders>
            <w:shd w:val="clear" w:color="000000" w:fill="FFFFFF"/>
            <w:noWrap/>
            <w:vAlign w:val="bottom"/>
            <w:hideMark/>
          </w:tcPr>
          <w:p w14:paraId="442DB986" w14:textId="77777777" w:rsidR="00BD21D6" w:rsidRPr="008952AE" w:rsidRDefault="00BD21D6" w:rsidP="00BD21D6">
            <w:pPr>
              <w:rPr>
                <w:rFonts w:ascii="Arial" w:hAnsi="Arial" w:cs="Arial"/>
                <w:b/>
                <w:bCs/>
                <w:color w:val="000000"/>
                <w:sz w:val="18"/>
                <w:szCs w:val="18"/>
              </w:rPr>
            </w:pPr>
            <w:r w:rsidRPr="008952AE">
              <w:rPr>
                <w:rFonts w:ascii="Arial" w:hAnsi="Arial" w:cs="Arial"/>
                <w:b/>
                <w:bCs/>
                <w:color w:val="000000"/>
                <w:sz w:val="18"/>
                <w:szCs w:val="18"/>
              </w:rPr>
              <w:t>Total de instrumentos financeiros passivos</w:t>
            </w:r>
          </w:p>
        </w:tc>
        <w:tc>
          <w:tcPr>
            <w:tcW w:w="931" w:type="pct"/>
            <w:tcBorders>
              <w:top w:val="nil"/>
              <w:left w:val="nil"/>
              <w:bottom w:val="double" w:sz="6" w:space="0" w:color="auto"/>
              <w:right w:val="nil"/>
            </w:tcBorders>
            <w:shd w:val="clear" w:color="000000" w:fill="FFFFFF"/>
            <w:noWrap/>
            <w:vAlign w:val="center"/>
            <w:hideMark/>
          </w:tcPr>
          <w:p w14:paraId="2933288A" w14:textId="0C27E178" w:rsidR="00BD21D6" w:rsidRPr="008952AE" w:rsidRDefault="00BD21D6" w:rsidP="00AC75CE">
            <w:pPr>
              <w:jc w:val="right"/>
              <w:rPr>
                <w:rFonts w:ascii="Arial" w:hAnsi="Arial" w:cs="Arial"/>
                <w:color w:val="000000"/>
                <w:sz w:val="18"/>
                <w:szCs w:val="18"/>
              </w:rPr>
            </w:pPr>
            <w:r w:rsidRPr="008952AE">
              <w:rPr>
                <w:rFonts w:ascii="Arial" w:hAnsi="Arial" w:cs="Arial"/>
                <w:color w:val="000000"/>
                <w:sz w:val="18"/>
                <w:szCs w:val="18"/>
              </w:rPr>
              <w:t>1.343.020</w:t>
            </w:r>
          </w:p>
        </w:tc>
        <w:tc>
          <w:tcPr>
            <w:tcW w:w="155" w:type="pct"/>
            <w:tcBorders>
              <w:top w:val="nil"/>
              <w:left w:val="nil"/>
              <w:bottom w:val="nil"/>
              <w:right w:val="nil"/>
            </w:tcBorders>
            <w:shd w:val="clear" w:color="000000" w:fill="FFFFFF"/>
            <w:vAlign w:val="center"/>
            <w:hideMark/>
          </w:tcPr>
          <w:p w14:paraId="2AA70E53" w14:textId="710179C7" w:rsidR="00BD21D6" w:rsidRPr="008952AE" w:rsidRDefault="00BD21D6" w:rsidP="00BD21D6">
            <w:pPr>
              <w:jc w:val="right"/>
              <w:rPr>
                <w:rFonts w:ascii="Arial" w:hAnsi="Arial" w:cs="Arial"/>
                <w:color w:val="000000"/>
                <w:sz w:val="18"/>
                <w:szCs w:val="18"/>
              </w:rPr>
            </w:pPr>
          </w:p>
        </w:tc>
        <w:tc>
          <w:tcPr>
            <w:tcW w:w="931" w:type="pct"/>
            <w:tcBorders>
              <w:top w:val="nil"/>
              <w:left w:val="nil"/>
              <w:bottom w:val="double" w:sz="6" w:space="0" w:color="auto"/>
              <w:right w:val="nil"/>
            </w:tcBorders>
            <w:shd w:val="clear" w:color="000000" w:fill="FFFFFF"/>
            <w:noWrap/>
            <w:vAlign w:val="center"/>
            <w:hideMark/>
          </w:tcPr>
          <w:p w14:paraId="65DD57F9" w14:textId="44F6BAED" w:rsidR="00BD21D6" w:rsidRPr="008952AE" w:rsidRDefault="00BD21D6" w:rsidP="00AC75CE">
            <w:pPr>
              <w:jc w:val="right"/>
              <w:rPr>
                <w:rFonts w:ascii="Arial" w:hAnsi="Arial" w:cs="Arial"/>
                <w:color w:val="000000"/>
                <w:sz w:val="18"/>
                <w:szCs w:val="18"/>
              </w:rPr>
            </w:pPr>
            <w:r w:rsidRPr="008952AE">
              <w:rPr>
                <w:rFonts w:ascii="Arial" w:hAnsi="Arial" w:cs="Arial"/>
                <w:color w:val="000000"/>
                <w:sz w:val="18"/>
                <w:szCs w:val="18"/>
              </w:rPr>
              <w:t>2.464.684</w:t>
            </w:r>
          </w:p>
        </w:tc>
      </w:tr>
    </w:tbl>
    <w:p w14:paraId="4CBF18E2" w14:textId="07DF4F7E" w:rsidR="0093315E" w:rsidRPr="008952AE" w:rsidRDefault="0093315E">
      <w:pPr>
        <w:rPr>
          <w:rFonts w:ascii="Georgia" w:hAnsi="Georgia" w:cs="Arial"/>
          <w:bCs/>
          <w:sz w:val="22"/>
          <w:szCs w:val="22"/>
        </w:rPr>
      </w:pPr>
      <w:r w:rsidRPr="008952AE">
        <w:rPr>
          <w:rFonts w:ascii="Georgia" w:hAnsi="Georgia" w:cs="Arial"/>
          <w:bCs/>
          <w:sz w:val="22"/>
          <w:szCs w:val="22"/>
        </w:rPr>
        <w:br w:type="page"/>
      </w:r>
    </w:p>
    <w:p w14:paraId="287A570E" w14:textId="4C0243B7" w:rsidR="006D2368" w:rsidRPr="008952AE" w:rsidRDefault="008A2FFB" w:rsidP="008218DE">
      <w:pPr>
        <w:pStyle w:val="ListParagraph"/>
        <w:numPr>
          <w:ilvl w:val="0"/>
          <w:numId w:val="8"/>
        </w:numPr>
        <w:ind w:left="0" w:hanging="709"/>
        <w:rPr>
          <w:rFonts w:ascii="Georgia" w:hAnsi="Georgia"/>
          <w:sz w:val="22"/>
          <w:szCs w:val="22"/>
        </w:rPr>
      </w:pPr>
      <w:r w:rsidRPr="008952AE">
        <w:rPr>
          <w:rFonts w:ascii="Arial" w:hAnsi="Arial" w:cs="Arial"/>
          <w:b/>
          <w:bCs/>
          <w:sz w:val="22"/>
          <w:szCs w:val="22"/>
        </w:rPr>
        <w:lastRenderedPageBreak/>
        <w:t>C</w:t>
      </w:r>
      <w:r w:rsidR="00501D72" w:rsidRPr="008952AE">
        <w:rPr>
          <w:rFonts w:ascii="Arial" w:hAnsi="Arial" w:cs="Arial"/>
          <w:b/>
          <w:bCs/>
          <w:sz w:val="22"/>
          <w:szCs w:val="22"/>
        </w:rPr>
        <w:t>aixa e equivalentes de caixa</w:t>
      </w:r>
    </w:p>
    <w:p w14:paraId="0B437700" w14:textId="77777777" w:rsidR="0009405E" w:rsidRPr="008952AE" w:rsidRDefault="0009405E" w:rsidP="0009405E">
      <w:pPr>
        <w:pStyle w:val="ListParagraph"/>
        <w:ind w:left="0"/>
        <w:rPr>
          <w:rFonts w:ascii="Georgia" w:hAnsi="Georgia"/>
          <w:sz w:val="22"/>
          <w:szCs w:val="22"/>
        </w:rPr>
      </w:pPr>
    </w:p>
    <w:tbl>
      <w:tblPr>
        <w:tblW w:w="5000" w:type="pct"/>
        <w:tblCellMar>
          <w:left w:w="70" w:type="dxa"/>
          <w:right w:w="70" w:type="dxa"/>
        </w:tblCellMar>
        <w:tblLook w:val="04A0" w:firstRow="1" w:lastRow="0" w:firstColumn="1" w:lastColumn="0" w:noHBand="0" w:noVBand="1"/>
      </w:tblPr>
      <w:tblGrid>
        <w:gridCol w:w="4460"/>
        <w:gridCol w:w="2261"/>
        <w:gridCol w:w="497"/>
        <w:gridCol w:w="2019"/>
      </w:tblGrid>
      <w:tr w:rsidR="0009405E" w:rsidRPr="008952AE" w14:paraId="0523FAD3" w14:textId="77777777" w:rsidTr="0009405E">
        <w:trPr>
          <w:trHeight w:val="198"/>
        </w:trPr>
        <w:tc>
          <w:tcPr>
            <w:tcW w:w="2414" w:type="pct"/>
            <w:tcBorders>
              <w:top w:val="nil"/>
              <w:left w:val="nil"/>
              <w:bottom w:val="nil"/>
              <w:right w:val="nil"/>
            </w:tcBorders>
            <w:shd w:val="clear" w:color="000000" w:fill="FFFFFF"/>
            <w:noWrap/>
            <w:vAlign w:val="center"/>
            <w:hideMark/>
          </w:tcPr>
          <w:p w14:paraId="0CBB459F" w14:textId="77777777" w:rsidR="0009405E" w:rsidRPr="008952AE" w:rsidRDefault="0009405E" w:rsidP="0009405E">
            <w:pPr>
              <w:rPr>
                <w:rFonts w:ascii="Arial" w:hAnsi="Arial" w:cs="Arial"/>
                <w:color w:val="000000"/>
                <w:sz w:val="18"/>
                <w:szCs w:val="18"/>
              </w:rPr>
            </w:pPr>
            <w:r w:rsidRPr="008952AE">
              <w:rPr>
                <w:rFonts w:ascii="Arial" w:hAnsi="Arial" w:cs="Arial"/>
                <w:color w:val="000000"/>
                <w:sz w:val="18"/>
                <w:szCs w:val="18"/>
              </w:rPr>
              <w:t> </w:t>
            </w:r>
          </w:p>
        </w:tc>
        <w:tc>
          <w:tcPr>
            <w:tcW w:w="1224" w:type="pct"/>
            <w:tcBorders>
              <w:top w:val="nil"/>
              <w:left w:val="nil"/>
              <w:bottom w:val="single" w:sz="8" w:space="0" w:color="auto"/>
              <w:right w:val="nil"/>
            </w:tcBorders>
            <w:shd w:val="clear" w:color="000000" w:fill="FFFFFF"/>
            <w:noWrap/>
            <w:vAlign w:val="center"/>
            <w:hideMark/>
          </w:tcPr>
          <w:p w14:paraId="076AA940" w14:textId="77777777" w:rsidR="0009405E" w:rsidRPr="008952AE" w:rsidRDefault="0009405E" w:rsidP="0009405E">
            <w:pPr>
              <w:jc w:val="right"/>
              <w:rPr>
                <w:rFonts w:ascii="Arial" w:hAnsi="Arial" w:cs="Arial"/>
                <w:b/>
                <w:bCs/>
                <w:color w:val="000000"/>
                <w:sz w:val="18"/>
                <w:szCs w:val="18"/>
              </w:rPr>
            </w:pPr>
            <w:r w:rsidRPr="008952AE">
              <w:rPr>
                <w:rFonts w:ascii="Arial" w:hAnsi="Arial" w:cs="Arial"/>
                <w:b/>
                <w:bCs/>
                <w:color w:val="000000"/>
                <w:sz w:val="18"/>
                <w:szCs w:val="18"/>
              </w:rPr>
              <w:t>31/03/2026</w:t>
            </w:r>
          </w:p>
        </w:tc>
        <w:tc>
          <w:tcPr>
            <w:tcW w:w="269" w:type="pct"/>
            <w:tcBorders>
              <w:top w:val="nil"/>
              <w:left w:val="nil"/>
              <w:bottom w:val="nil"/>
              <w:right w:val="nil"/>
            </w:tcBorders>
            <w:shd w:val="clear" w:color="000000" w:fill="FFFFFF"/>
            <w:vAlign w:val="center"/>
            <w:hideMark/>
          </w:tcPr>
          <w:p w14:paraId="21EBB07A" w14:textId="77777777" w:rsidR="0009405E" w:rsidRPr="008952AE" w:rsidRDefault="0009405E" w:rsidP="0009405E">
            <w:pPr>
              <w:jc w:val="right"/>
              <w:rPr>
                <w:rFonts w:ascii="Arial" w:hAnsi="Arial" w:cs="Arial"/>
                <w:b/>
                <w:bCs/>
                <w:color w:val="000000"/>
                <w:sz w:val="18"/>
                <w:szCs w:val="18"/>
              </w:rPr>
            </w:pPr>
            <w:r w:rsidRPr="008952AE">
              <w:rPr>
                <w:rFonts w:ascii="Arial" w:hAnsi="Arial" w:cs="Arial"/>
                <w:b/>
                <w:bCs/>
                <w:color w:val="000000"/>
                <w:sz w:val="18"/>
                <w:szCs w:val="18"/>
              </w:rPr>
              <w:t> </w:t>
            </w:r>
          </w:p>
        </w:tc>
        <w:tc>
          <w:tcPr>
            <w:tcW w:w="1093" w:type="pct"/>
            <w:tcBorders>
              <w:top w:val="nil"/>
              <w:left w:val="nil"/>
              <w:bottom w:val="single" w:sz="8" w:space="0" w:color="auto"/>
              <w:right w:val="nil"/>
            </w:tcBorders>
            <w:shd w:val="clear" w:color="000000" w:fill="FFFFFF"/>
            <w:noWrap/>
            <w:vAlign w:val="center"/>
            <w:hideMark/>
          </w:tcPr>
          <w:p w14:paraId="69DE02F2" w14:textId="77777777" w:rsidR="0009405E" w:rsidRPr="008952AE" w:rsidRDefault="0009405E" w:rsidP="0009405E">
            <w:pPr>
              <w:jc w:val="right"/>
              <w:rPr>
                <w:rFonts w:ascii="Arial" w:hAnsi="Arial" w:cs="Arial"/>
                <w:b/>
                <w:bCs/>
                <w:color w:val="000000"/>
                <w:sz w:val="18"/>
                <w:szCs w:val="18"/>
              </w:rPr>
            </w:pPr>
            <w:r w:rsidRPr="008952AE">
              <w:rPr>
                <w:rFonts w:ascii="Arial" w:hAnsi="Arial" w:cs="Arial"/>
                <w:b/>
                <w:bCs/>
                <w:color w:val="000000"/>
                <w:sz w:val="18"/>
                <w:szCs w:val="18"/>
              </w:rPr>
              <w:t>31/12/2025</w:t>
            </w:r>
          </w:p>
        </w:tc>
      </w:tr>
      <w:tr w:rsidR="0009405E" w:rsidRPr="008952AE" w14:paraId="731CBEE4" w14:textId="77777777" w:rsidTr="00AC75CE">
        <w:trPr>
          <w:trHeight w:val="198"/>
        </w:trPr>
        <w:tc>
          <w:tcPr>
            <w:tcW w:w="2414" w:type="pct"/>
            <w:tcBorders>
              <w:top w:val="nil"/>
              <w:left w:val="nil"/>
              <w:bottom w:val="nil"/>
              <w:right w:val="nil"/>
            </w:tcBorders>
            <w:shd w:val="clear" w:color="000000" w:fill="FFFFFF"/>
            <w:noWrap/>
            <w:vAlign w:val="center"/>
            <w:hideMark/>
          </w:tcPr>
          <w:p w14:paraId="505A1C43" w14:textId="77777777" w:rsidR="0009405E" w:rsidRPr="008952AE" w:rsidRDefault="0009405E" w:rsidP="0009405E">
            <w:pPr>
              <w:rPr>
                <w:rFonts w:ascii="Arial" w:hAnsi="Arial" w:cs="Arial"/>
                <w:color w:val="000000"/>
                <w:sz w:val="18"/>
                <w:szCs w:val="18"/>
              </w:rPr>
            </w:pPr>
            <w:r w:rsidRPr="008952AE">
              <w:rPr>
                <w:rFonts w:ascii="Arial" w:hAnsi="Arial" w:cs="Arial"/>
                <w:color w:val="000000"/>
                <w:sz w:val="18"/>
                <w:szCs w:val="18"/>
              </w:rPr>
              <w:t xml:space="preserve">Caixa e bancos conta movimento </w:t>
            </w:r>
          </w:p>
        </w:tc>
        <w:tc>
          <w:tcPr>
            <w:tcW w:w="1224" w:type="pct"/>
            <w:tcBorders>
              <w:top w:val="nil"/>
              <w:left w:val="nil"/>
              <w:right w:val="nil"/>
            </w:tcBorders>
            <w:shd w:val="clear" w:color="000000" w:fill="FFFFFF"/>
            <w:noWrap/>
            <w:vAlign w:val="center"/>
            <w:hideMark/>
          </w:tcPr>
          <w:p w14:paraId="2BFB053E" w14:textId="77777777" w:rsidR="0009405E" w:rsidRPr="008952AE" w:rsidRDefault="0009405E" w:rsidP="0009405E">
            <w:pPr>
              <w:ind w:firstLineChars="100" w:firstLine="180"/>
              <w:jc w:val="right"/>
              <w:rPr>
                <w:rFonts w:ascii="Arial" w:hAnsi="Arial" w:cs="Arial"/>
                <w:color w:val="000000"/>
                <w:sz w:val="18"/>
                <w:szCs w:val="18"/>
              </w:rPr>
            </w:pPr>
            <w:r w:rsidRPr="008952AE">
              <w:rPr>
                <w:rFonts w:ascii="Arial" w:hAnsi="Arial" w:cs="Arial"/>
                <w:color w:val="000000"/>
                <w:sz w:val="18"/>
                <w:szCs w:val="18"/>
              </w:rPr>
              <w:t xml:space="preserve">                              388 </w:t>
            </w:r>
          </w:p>
        </w:tc>
        <w:tc>
          <w:tcPr>
            <w:tcW w:w="269" w:type="pct"/>
            <w:tcBorders>
              <w:top w:val="nil"/>
              <w:left w:val="nil"/>
              <w:bottom w:val="nil"/>
              <w:right w:val="nil"/>
            </w:tcBorders>
            <w:shd w:val="clear" w:color="000000" w:fill="FFFFFF"/>
            <w:noWrap/>
            <w:vAlign w:val="center"/>
            <w:hideMark/>
          </w:tcPr>
          <w:p w14:paraId="5804D943" w14:textId="77777777" w:rsidR="0009405E" w:rsidRPr="008952AE" w:rsidRDefault="0009405E" w:rsidP="0009405E">
            <w:pPr>
              <w:ind w:firstLineChars="100" w:firstLine="180"/>
              <w:jc w:val="right"/>
              <w:rPr>
                <w:rFonts w:ascii="Arial" w:hAnsi="Arial" w:cs="Arial"/>
                <w:color w:val="000000"/>
                <w:sz w:val="18"/>
                <w:szCs w:val="18"/>
              </w:rPr>
            </w:pPr>
            <w:r w:rsidRPr="008952AE">
              <w:rPr>
                <w:rFonts w:ascii="Arial" w:hAnsi="Arial" w:cs="Arial"/>
                <w:color w:val="000000"/>
                <w:sz w:val="18"/>
                <w:szCs w:val="18"/>
              </w:rPr>
              <w:t> </w:t>
            </w:r>
          </w:p>
        </w:tc>
        <w:tc>
          <w:tcPr>
            <w:tcW w:w="1093" w:type="pct"/>
            <w:tcBorders>
              <w:top w:val="nil"/>
              <w:left w:val="nil"/>
              <w:right w:val="nil"/>
            </w:tcBorders>
            <w:shd w:val="clear" w:color="000000" w:fill="FFFFFF"/>
            <w:noWrap/>
            <w:vAlign w:val="center"/>
            <w:hideMark/>
          </w:tcPr>
          <w:p w14:paraId="4D0FD2F4" w14:textId="77777777" w:rsidR="0009405E" w:rsidRPr="008952AE" w:rsidRDefault="0009405E" w:rsidP="0009405E">
            <w:pPr>
              <w:ind w:firstLineChars="100" w:firstLine="180"/>
              <w:jc w:val="right"/>
              <w:rPr>
                <w:rFonts w:ascii="Arial" w:hAnsi="Arial" w:cs="Arial"/>
                <w:color w:val="000000"/>
                <w:sz w:val="18"/>
                <w:szCs w:val="18"/>
              </w:rPr>
            </w:pPr>
            <w:r w:rsidRPr="008952AE">
              <w:rPr>
                <w:rFonts w:ascii="Arial" w:hAnsi="Arial" w:cs="Arial"/>
                <w:color w:val="000000"/>
                <w:sz w:val="18"/>
                <w:szCs w:val="18"/>
              </w:rPr>
              <w:t xml:space="preserve">                          794 </w:t>
            </w:r>
          </w:p>
        </w:tc>
      </w:tr>
      <w:tr w:rsidR="0009405E" w:rsidRPr="008952AE" w14:paraId="3CE60313" w14:textId="77777777" w:rsidTr="00AC75CE">
        <w:trPr>
          <w:trHeight w:val="198"/>
        </w:trPr>
        <w:tc>
          <w:tcPr>
            <w:tcW w:w="2414" w:type="pct"/>
            <w:tcBorders>
              <w:top w:val="nil"/>
              <w:left w:val="nil"/>
              <w:bottom w:val="nil"/>
              <w:right w:val="nil"/>
            </w:tcBorders>
            <w:shd w:val="clear" w:color="000000" w:fill="FFFFFF"/>
            <w:noWrap/>
            <w:vAlign w:val="center"/>
            <w:hideMark/>
          </w:tcPr>
          <w:p w14:paraId="30D43261" w14:textId="77777777" w:rsidR="0009405E" w:rsidRPr="008952AE" w:rsidRDefault="0009405E" w:rsidP="0009405E">
            <w:pPr>
              <w:rPr>
                <w:rFonts w:ascii="Arial" w:hAnsi="Arial" w:cs="Arial"/>
                <w:color w:val="000000"/>
                <w:sz w:val="18"/>
                <w:szCs w:val="18"/>
              </w:rPr>
            </w:pPr>
            <w:r w:rsidRPr="008952AE">
              <w:rPr>
                <w:rFonts w:ascii="Arial" w:hAnsi="Arial" w:cs="Arial"/>
                <w:color w:val="000000"/>
                <w:sz w:val="18"/>
                <w:szCs w:val="18"/>
              </w:rPr>
              <w:t>Certificados de depósitos bancários – CDB</w:t>
            </w:r>
          </w:p>
        </w:tc>
        <w:tc>
          <w:tcPr>
            <w:tcW w:w="1224" w:type="pct"/>
            <w:tcBorders>
              <w:top w:val="nil"/>
              <w:left w:val="nil"/>
              <w:bottom w:val="single" w:sz="4" w:space="0" w:color="auto"/>
              <w:right w:val="nil"/>
            </w:tcBorders>
            <w:shd w:val="clear" w:color="000000" w:fill="FFFFFF"/>
            <w:noWrap/>
            <w:vAlign w:val="center"/>
            <w:hideMark/>
          </w:tcPr>
          <w:p w14:paraId="579D8F53" w14:textId="77777777" w:rsidR="0009405E" w:rsidRPr="008952AE" w:rsidRDefault="0009405E" w:rsidP="0009405E">
            <w:pPr>
              <w:ind w:firstLineChars="100" w:firstLine="180"/>
              <w:jc w:val="right"/>
              <w:rPr>
                <w:rFonts w:ascii="Arial" w:hAnsi="Arial" w:cs="Arial"/>
                <w:color w:val="000000"/>
                <w:sz w:val="18"/>
                <w:szCs w:val="18"/>
              </w:rPr>
            </w:pPr>
            <w:r w:rsidRPr="008952AE">
              <w:rPr>
                <w:rFonts w:ascii="Arial" w:hAnsi="Arial" w:cs="Arial"/>
                <w:color w:val="000000"/>
                <w:sz w:val="18"/>
                <w:szCs w:val="18"/>
              </w:rPr>
              <w:t xml:space="preserve">                         26.274 </w:t>
            </w:r>
          </w:p>
        </w:tc>
        <w:tc>
          <w:tcPr>
            <w:tcW w:w="269" w:type="pct"/>
            <w:tcBorders>
              <w:top w:val="nil"/>
              <w:left w:val="nil"/>
              <w:right w:val="nil"/>
            </w:tcBorders>
            <w:shd w:val="clear" w:color="000000" w:fill="FFFFFF"/>
            <w:noWrap/>
            <w:vAlign w:val="center"/>
            <w:hideMark/>
          </w:tcPr>
          <w:p w14:paraId="5290460F" w14:textId="77777777" w:rsidR="0009405E" w:rsidRPr="008952AE" w:rsidRDefault="0009405E" w:rsidP="0009405E">
            <w:pPr>
              <w:ind w:firstLineChars="100" w:firstLine="180"/>
              <w:jc w:val="right"/>
              <w:rPr>
                <w:rFonts w:ascii="Arial" w:hAnsi="Arial" w:cs="Arial"/>
                <w:color w:val="000000"/>
                <w:sz w:val="18"/>
                <w:szCs w:val="18"/>
              </w:rPr>
            </w:pPr>
            <w:r w:rsidRPr="008952AE">
              <w:rPr>
                <w:rFonts w:ascii="Arial" w:hAnsi="Arial" w:cs="Arial"/>
                <w:color w:val="000000"/>
                <w:sz w:val="18"/>
                <w:szCs w:val="18"/>
              </w:rPr>
              <w:t> </w:t>
            </w:r>
          </w:p>
        </w:tc>
        <w:tc>
          <w:tcPr>
            <w:tcW w:w="1093" w:type="pct"/>
            <w:tcBorders>
              <w:top w:val="nil"/>
              <w:left w:val="nil"/>
              <w:bottom w:val="single" w:sz="4" w:space="0" w:color="auto"/>
              <w:right w:val="nil"/>
            </w:tcBorders>
            <w:shd w:val="clear" w:color="000000" w:fill="FFFFFF"/>
            <w:noWrap/>
            <w:vAlign w:val="center"/>
            <w:hideMark/>
          </w:tcPr>
          <w:p w14:paraId="03DC7E4D" w14:textId="77777777" w:rsidR="0009405E" w:rsidRPr="008952AE" w:rsidRDefault="0009405E" w:rsidP="0009405E">
            <w:pPr>
              <w:ind w:firstLineChars="100" w:firstLine="180"/>
              <w:jc w:val="right"/>
              <w:rPr>
                <w:rFonts w:ascii="Arial" w:hAnsi="Arial" w:cs="Arial"/>
                <w:color w:val="000000"/>
                <w:sz w:val="18"/>
                <w:szCs w:val="18"/>
              </w:rPr>
            </w:pPr>
            <w:r w:rsidRPr="008952AE">
              <w:rPr>
                <w:rFonts w:ascii="Arial" w:hAnsi="Arial" w:cs="Arial"/>
                <w:color w:val="000000"/>
                <w:sz w:val="18"/>
                <w:szCs w:val="18"/>
              </w:rPr>
              <w:t xml:space="preserve">                 200.775 </w:t>
            </w:r>
          </w:p>
        </w:tc>
      </w:tr>
      <w:tr w:rsidR="007C5048" w:rsidRPr="008952AE" w14:paraId="2DD6E554" w14:textId="77777777" w:rsidTr="00AC75CE">
        <w:trPr>
          <w:trHeight w:val="198"/>
        </w:trPr>
        <w:tc>
          <w:tcPr>
            <w:tcW w:w="2414" w:type="pct"/>
            <w:tcBorders>
              <w:top w:val="nil"/>
              <w:left w:val="nil"/>
              <w:bottom w:val="nil"/>
              <w:right w:val="nil"/>
            </w:tcBorders>
            <w:shd w:val="clear" w:color="000000" w:fill="FFFFFF"/>
            <w:noWrap/>
            <w:vAlign w:val="center"/>
          </w:tcPr>
          <w:p w14:paraId="3803BEB9" w14:textId="77777777" w:rsidR="007C5048" w:rsidRPr="008952AE" w:rsidRDefault="007C5048" w:rsidP="0009405E">
            <w:pPr>
              <w:rPr>
                <w:rFonts w:ascii="Arial" w:hAnsi="Arial" w:cs="Arial"/>
                <w:color w:val="000000"/>
                <w:sz w:val="18"/>
                <w:szCs w:val="18"/>
              </w:rPr>
            </w:pPr>
          </w:p>
        </w:tc>
        <w:tc>
          <w:tcPr>
            <w:tcW w:w="1224" w:type="pct"/>
            <w:tcBorders>
              <w:top w:val="single" w:sz="4" w:space="0" w:color="auto"/>
              <w:left w:val="nil"/>
              <w:right w:val="nil"/>
            </w:tcBorders>
            <w:shd w:val="clear" w:color="000000" w:fill="FFFFFF"/>
            <w:noWrap/>
            <w:vAlign w:val="center"/>
          </w:tcPr>
          <w:p w14:paraId="02B8A0FE" w14:textId="77777777" w:rsidR="007C5048" w:rsidRPr="008952AE" w:rsidRDefault="007C5048" w:rsidP="0009405E">
            <w:pPr>
              <w:ind w:firstLineChars="100" w:firstLine="180"/>
              <w:jc w:val="right"/>
              <w:rPr>
                <w:rFonts w:ascii="Arial" w:hAnsi="Arial" w:cs="Arial"/>
                <w:color w:val="000000"/>
                <w:sz w:val="18"/>
                <w:szCs w:val="18"/>
              </w:rPr>
            </w:pPr>
          </w:p>
        </w:tc>
        <w:tc>
          <w:tcPr>
            <w:tcW w:w="269" w:type="pct"/>
            <w:tcBorders>
              <w:top w:val="nil"/>
              <w:left w:val="nil"/>
              <w:right w:val="nil"/>
            </w:tcBorders>
            <w:shd w:val="clear" w:color="000000" w:fill="FFFFFF"/>
            <w:noWrap/>
            <w:vAlign w:val="center"/>
          </w:tcPr>
          <w:p w14:paraId="0004E554" w14:textId="77777777" w:rsidR="007C5048" w:rsidRPr="008952AE" w:rsidRDefault="007C5048" w:rsidP="0009405E">
            <w:pPr>
              <w:ind w:firstLineChars="100" w:firstLine="180"/>
              <w:jc w:val="right"/>
              <w:rPr>
                <w:rFonts w:ascii="Arial" w:hAnsi="Arial" w:cs="Arial"/>
                <w:color w:val="000000"/>
                <w:sz w:val="18"/>
                <w:szCs w:val="18"/>
              </w:rPr>
            </w:pPr>
          </w:p>
        </w:tc>
        <w:tc>
          <w:tcPr>
            <w:tcW w:w="1093" w:type="pct"/>
            <w:tcBorders>
              <w:top w:val="single" w:sz="4" w:space="0" w:color="auto"/>
              <w:left w:val="nil"/>
              <w:right w:val="nil"/>
            </w:tcBorders>
            <w:shd w:val="clear" w:color="000000" w:fill="FFFFFF"/>
            <w:noWrap/>
            <w:vAlign w:val="center"/>
          </w:tcPr>
          <w:p w14:paraId="56DE6BB5" w14:textId="77777777" w:rsidR="007C5048" w:rsidRPr="008952AE" w:rsidRDefault="007C5048" w:rsidP="0009405E">
            <w:pPr>
              <w:ind w:firstLineChars="100" w:firstLine="180"/>
              <w:jc w:val="right"/>
              <w:rPr>
                <w:rFonts w:ascii="Arial" w:hAnsi="Arial" w:cs="Arial"/>
                <w:color w:val="000000"/>
                <w:sz w:val="18"/>
                <w:szCs w:val="18"/>
              </w:rPr>
            </w:pPr>
          </w:p>
        </w:tc>
      </w:tr>
      <w:tr w:rsidR="0009405E" w:rsidRPr="008952AE" w14:paraId="4A004BF0" w14:textId="77777777" w:rsidTr="00AC75CE">
        <w:trPr>
          <w:trHeight w:val="198"/>
        </w:trPr>
        <w:tc>
          <w:tcPr>
            <w:tcW w:w="2414" w:type="pct"/>
            <w:tcBorders>
              <w:top w:val="nil"/>
              <w:left w:val="nil"/>
              <w:bottom w:val="nil"/>
              <w:right w:val="nil"/>
            </w:tcBorders>
            <w:shd w:val="clear" w:color="000000" w:fill="FFFFFF"/>
            <w:vAlign w:val="center"/>
            <w:hideMark/>
          </w:tcPr>
          <w:p w14:paraId="5F10C518" w14:textId="77777777" w:rsidR="0009405E" w:rsidRPr="008952AE" w:rsidRDefault="0009405E" w:rsidP="0009405E">
            <w:pPr>
              <w:jc w:val="both"/>
              <w:rPr>
                <w:rFonts w:ascii="Arial" w:hAnsi="Arial" w:cs="Arial"/>
                <w:color w:val="000000"/>
                <w:sz w:val="18"/>
                <w:szCs w:val="18"/>
              </w:rPr>
            </w:pPr>
            <w:r w:rsidRPr="008952AE">
              <w:rPr>
                <w:rFonts w:ascii="Arial" w:hAnsi="Arial" w:cs="Arial"/>
                <w:color w:val="000000"/>
                <w:sz w:val="18"/>
                <w:szCs w:val="18"/>
              </w:rPr>
              <w:t>Caixa e equivalentes de caixa</w:t>
            </w:r>
          </w:p>
        </w:tc>
        <w:tc>
          <w:tcPr>
            <w:tcW w:w="1224" w:type="pct"/>
            <w:tcBorders>
              <w:left w:val="nil"/>
              <w:bottom w:val="double" w:sz="6" w:space="0" w:color="auto"/>
              <w:right w:val="nil"/>
            </w:tcBorders>
            <w:shd w:val="clear" w:color="000000" w:fill="FFFFFF"/>
            <w:noWrap/>
            <w:vAlign w:val="center"/>
            <w:hideMark/>
          </w:tcPr>
          <w:p w14:paraId="216617B7" w14:textId="77777777" w:rsidR="0009405E" w:rsidRPr="008952AE" w:rsidRDefault="0009405E" w:rsidP="0009405E">
            <w:pPr>
              <w:ind w:firstLineChars="100" w:firstLine="180"/>
              <w:jc w:val="right"/>
              <w:rPr>
                <w:rFonts w:ascii="Arial" w:hAnsi="Arial" w:cs="Arial"/>
                <w:color w:val="000000"/>
                <w:sz w:val="18"/>
                <w:szCs w:val="18"/>
              </w:rPr>
            </w:pPr>
            <w:r w:rsidRPr="008952AE">
              <w:rPr>
                <w:rFonts w:ascii="Arial" w:hAnsi="Arial" w:cs="Arial"/>
                <w:color w:val="000000"/>
                <w:sz w:val="18"/>
                <w:szCs w:val="18"/>
              </w:rPr>
              <w:t xml:space="preserve">                         26.662 </w:t>
            </w:r>
          </w:p>
        </w:tc>
        <w:tc>
          <w:tcPr>
            <w:tcW w:w="269" w:type="pct"/>
            <w:tcBorders>
              <w:left w:val="nil"/>
              <w:bottom w:val="nil"/>
              <w:right w:val="nil"/>
            </w:tcBorders>
            <w:shd w:val="clear" w:color="000000" w:fill="FFFFFF"/>
            <w:noWrap/>
            <w:vAlign w:val="center"/>
            <w:hideMark/>
          </w:tcPr>
          <w:p w14:paraId="64A893D5" w14:textId="77777777" w:rsidR="0009405E" w:rsidRPr="008952AE" w:rsidRDefault="0009405E" w:rsidP="0009405E">
            <w:pPr>
              <w:ind w:firstLineChars="100" w:firstLine="180"/>
              <w:jc w:val="right"/>
              <w:rPr>
                <w:rFonts w:ascii="Arial" w:hAnsi="Arial" w:cs="Arial"/>
                <w:color w:val="000000"/>
                <w:sz w:val="18"/>
                <w:szCs w:val="18"/>
              </w:rPr>
            </w:pPr>
            <w:r w:rsidRPr="008952AE">
              <w:rPr>
                <w:rFonts w:ascii="Arial" w:hAnsi="Arial" w:cs="Arial"/>
                <w:color w:val="000000"/>
                <w:sz w:val="18"/>
                <w:szCs w:val="18"/>
              </w:rPr>
              <w:t> </w:t>
            </w:r>
          </w:p>
        </w:tc>
        <w:tc>
          <w:tcPr>
            <w:tcW w:w="1093" w:type="pct"/>
            <w:tcBorders>
              <w:left w:val="nil"/>
              <w:bottom w:val="double" w:sz="6" w:space="0" w:color="auto"/>
              <w:right w:val="nil"/>
            </w:tcBorders>
            <w:shd w:val="clear" w:color="000000" w:fill="FFFFFF"/>
            <w:noWrap/>
            <w:vAlign w:val="center"/>
            <w:hideMark/>
          </w:tcPr>
          <w:p w14:paraId="323C2FBE" w14:textId="77777777" w:rsidR="0009405E" w:rsidRPr="008952AE" w:rsidRDefault="0009405E" w:rsidP="0009405E">
            <w:pPr>
              <w:ind w:firstLineChars="100" w:firstLine="180"/>
              <w:jc w:val="right"/>
              <w:rPr>
                <w:rFonts w:ascii="Arial" w:hAnsi="Arial" w:cs="Arial"/>
                <w:color w:val="000000"/>
                <w:sz w:val="18"/>
                <w:szCs w:val="18"/>
              </w:rPr>
            </w:pPr>
            <w:r w:rsidRPr="008952AE">
              <w:rPr>
                <w:rFonts w:ascii="Arial" w:hAnsi="Arial" w:cs="Arial"/>
                <w:color w:val="000000"/>
                <w:sz w:val="18"/>
                <w:szCs w:val="18"/>
              </w:rPr>
              <w:t xml:space="preserve">                 201.569 </w:t>
            </w:r>
          </w:p>
        </w:tc>
      </w:tr>
    </w:tbl>
    <w:p w14:paraId="30977EC6" w14:textId="77777777" w:rsidR="00D131A0" w:rsidRPr="008952AE" w:rsidRDefault="00D131A0" w:rsidP="00FE6A28">
      <w:pPr>
        <w:rPr>
          <w:rFonts w:ascii="Georgia" w:hAnsi="Georgia"/>
          <w:sz w:val="22"/>
          <w:szCs w:val="22"/>
        </w:rPr>
      </w:pPr>
    </w:p>
    <w:p w14:paraId="03828FBD" w14:textId="50E703CC" w:rsidR="0093670D" w:rsidRPr="008952AE" w:rsidRDefault="00FE6A28">
      <w:pPr>
        <w:rPr>
          <w:rFonts w:ascii="Georgia" w:hAnsi="Georgia"/>
          <w:sz w:val="22"/>
          <w:szCs w:val="22"/>
        </w:rPr>
      </w:pPr>
      <w:r w:rsidRPr="008952AE">
        <w:rPr>
          <w:rFonts w:ascii="Georgia" w:hAnsi="Georgia"/>
          <w:sz w:val="22"/>
          <w:szCs w:val="22"/>
        </w:rPr>
        <w:t xml:space="preserve">Os CDBs da Companhia classificados em caixa e equivalentes de caixa possuem taxa de remuneração média de </w:t>
      </w:r>
      <w:r w:rsidR="00933642" w:rsidRPr="008952AE">
        <w:rPr>
          <w:rFonts w:ascii="Georgia" w:hAnsi="Georgia"/>
          <w:sz w:val="22"/>
          <w:szCs w:val="22"/>
        </w:rPr>
        <w:t>10</w:t>
      </w:r>
      <w:r w:rsidR="0009405E" w:rsidRPr="008952AE">
        <w:rPr>
          <w:rFonts w:ascii="Georgia" w:hAnsi="Georgia"/>
          <w:sz w:val="22"/>
          <w:szCs w:val="22"/>
        </w:rPr>
        <w:t>5</w:t>
      </w:r>
      <w:r w:rsidR="006D2368" w:rsidRPr="008952AE">
        <w:rPr>
          <w:rFonts w:ascii="Georgia" w:hAnsi="Georgia"/>
          <w:sz w:val="22"/>
          <w:szCs w:val="22"/>
        </w:rPr>
        <w:t>,</w:t>
      </w:r>
      <w:r w:rsidR="0009405E" w:rsidRPr="008952AE">
        <w:rPr>
          <w:rFonts w:ascii="Georgia" w:hAnsi="Georgia"/>
          <w:sz w:val="22"/>
          <w:szCs w:val="22"/>
        </w:rPr>
        <w:t>00</w:t>
      </w:r>
      <w:r w:rsidRPr="008952AE">
        <w:rPr>
          <w:rFonts w:ascii="Georgia" w:hAnsi="Georgia"/>
          <w:sz w:val="22"/>
          <w:szCs w:val="22"/>
        </w:rPr>
        <w:t>% do Certificado de Depósito Interbancário (CDI) na data</w:t>
      </w:r>
      <w:r w:rsidR="006679BC" w:rsidRPr="008952AE">
        <w:rPr>
          <w:rFonts w:ascii="Georgia" w:hAnsi="Georgia"/>
          <w:sz w:val="22"/>
          <w:szCs w:val="22"/>
        </w:rPr>
        <w:t>-</w:t>
      </w:r>
      <w:r w:rsidRPr="008952AE">
        <w:rPr>
          <w:rFonts w:ascii="Georgia" w:hAnsi="Georgia"/>
          <w:sz w:val="22"/>
          <w:szCs w:val="22"/>
        </w:rPr>
        <w:t>base destas demonstrações financeiras</w:t>
      </w:r>
      <w:r w:rsidR="00BC6111" w:rsidRPr="008952AE">
        <w:rPr>
          <w:rFonts w:ascii="Georgia" w:hAnsi="Georgia"/>
          <w:sz w:val="22"/>
          <w:szCs w:val="22"/>
        </w:rPr>
        <w:t xml:space="preserve"> </w:t>
      </w:r>
      <w:r w:rsidR="00BD08CE" w:rsidRPr="008952AE">
        <w:rPr>
          <w:rFonts w:ascii="Georgia" w:hAnsi="Georgia"/>
          <w:sz w:val="22"/>
          <w:szCs w:val="22"/>
        </w:rPr>
        <w:t xml:space="preserve">intermediárias </w:t>
      </w:r>
      <w:r w:rsidRPr="008952AE">
        <w:rPr>
          <w:rFonts w:ascii="Georgia" w:hAnsi="Georgia"/>
          <w:sz w:val="22"/>
          <w:szCs w:val="22"/>
        </w:rPr>
        <w:t>(</w:t>
      </w:r>
      <w:r w:rsidR="00772473" w:rsidRPr="008952AE">
        <w:rPr>
          <w:rFonts w:ascii="Georgia" w:hAnsi="Georgia"/>
          <w:sz w:val="22"/>
          <w:szCs w:val="22"/>
        </w:rPr>
        <w:t>103,26</w:t>
      </w:r>
      <w:r w:rsidRPr="008952AE">
        <w:rPr>
          <w:rFonts w:ascii="Georgia" w:hAnsi="Georgia"/>
          <w:sz w:val="22"/>
          <w:szCs w:val="22"/>
        </w:rPr>
        <w:t>% em 31 de dezembro de 202</w:t>
      </w:r>
      <w:r w:rsidR="00772473" w:rsidRPr="008952AE">
        <w:rPr>
          <w:rFonts w:ascii="Georgia" w:hAnsi="Georgia"/>
          <w:sz w:val="22"/>
          <w:szCs w:val="22"/>
        </w:rPr>
        <w:t>5</w:t>
      </w:r>
      <w:r w:rsidRPr="008952AE">
        <w:rPr>
          <w:rFonts w:ascii="Georgia" w:hAnsi="Georgia"/>
          <w:sz w:val="22"/>
          <w:szCs w:val="22"/>
        </w:rPr>
        <w:t>).</w:t>
      </w:r>
    </w:p>
    <w:p w14:paraId="748CC1C9" w14:textId="23EDBE8F" w:rsidR="00B26361" w:rsidRPr="008952AE" w:rsidRDefault="00B26361">
      <w:pPr>
        <w:rPr>
          <w:rFonts w:ascii="Georgia" w:hAnsi="Georgia" w:cs="Arial"/>
          <w:b/>
          <w:bCs/>
          <w:sz w:val="22"/>
          <w:szCs w:val="22"/>
        </w:rPr>
      </w:pPr>
    </w:p>
    <w:p w14:paraId="089221A6" w14:textId="77777777" w:rsidR="0093315E" w:rsidRPr="008952AE" w:rsidRDefault="0093315E">
      <w:pPr>
        <w:rPr>
          <w:rFonts w:ascii="Georgia" w:hAnsi="Georgia" w:cs="Arial"/>
          <w:b/>
          <w:bCs/>
          <w:sz w:val="22"/>
          <w:szCs w:val="22"/>
        </w:rPr>
      </w:pPr>
    </w:p>
    <w:p w14:paraId="5206D163" w14:textId="62871DBD" w:rsidR="006C3CB6" w:rsidRPr="008952AE" w:rsidRDefault="00C66A0E" w:rsidP="001A2015">
      <w:pPr>
        <w:pStyle w:val="ListParagraph"/>
        <w:numPr>
          <w:ilvl w:val="0"/>
          <w:numId w:val="8"/>
        </w:numPr>
        <w:ind w:left="0" w:hanging="709"/>
        <w:rPr>
          <w:rFonts w:ascii="Arial" w:hAnsi="Arial" w:cs="Arial"/>
          <w:bCs/>
          <w:sz w:val="22"/>
          <w:szCs w:val="22"/>
        </w:rPr>
      </w:pPr>
      <w:r w:rsidRPr="008952AE">
        <w:rPr>
          <w:rFonts w:ascii="Arial" w:hAnsi="Arial" w:cs="Arial"/>
          <w:b/>
          <w:bCs/>
          <w:sz w:val="22"/>
          <w:szCs w:val="22"/>
        </w:rPr>
        <w:t>Títulos e valores mobiliários</w:t>
      </w:r>
    </w:p>
    <w:p w14:paraId="7A822BA3" w14:textId="77777777" w:rsidR="0009405E" w:rsidRPr="008952AE" w:rsidRDefault="0009405E" w:rsidP="0009405E">
      <w:pPr>
        <w:pStyle w:val="ListParagraph"/>
        <w:ind w:left="0"/>
        <w:rPr>
          <w:rFonts w:ascii="Georgia" w:hAnsi="Georgia" w:cs="Arial"/>
          <w:b/>
          <w:bCs/>
          <w:sz w:val="22"/>
          <w:szCs w:val="22"/>
        </w:rPr>
      </w:pPr>
    </w:p>
    <w:tbl>
      <w:tblPr>
        <w:tblW w:w="5000" w:type="pct"/>
        <w:tblCellMar>
          <w:left w:w="70" w:type="dxa"/>
          <w:right w:w="70" w:type="dxa"/>
        </w:tblCellMar>
        <w:tblLook w:val="04A0" w:firstRow="1" w:lastRow="0" w:firstColumn="1" w:lastColumn="0" w:noHBand="0" w:noVBand="1"/>
      </w:tblPr>
      <w:tblGrid>
        <w:gridCol w:w="4648"/>
        <w:gridCol w:w="2017"/>
        <w:gridCol w:w="547"/>
        <w:gridCol w:w="2025"/>
      </w:tblGrid>
      <w:tr w:rsidR="0009405E" w:rsidRPr="008952AE" w14:paraId="20A39325" w14:textId="77777777" w:rsidTr="0009405E">
        <w:trPr>
          <w:trHeight w:val="198"/>
        </w:trPr>
        <w:tc>
          <w:tcPr>
            <w:tcW w:w="2516" w:type="pct"/>
            <w:tcBorders>
              <w:top w:val="nil"/>
              <w:left w:val="nil"/>
              <w:bottom w:val="nil"/>
              <w:right w:val="nil"/>
            </w:tcBorders>
            <w:shd w:val="clear" w:color="000000" w:fill="FFFFFF"/>
            <w:noWrap/>
            <w:vAlign w:val="center"/>
            <w:hideMark/>
          </w:tcPr>
          <w:p w14:paraId="1B221149" w14:textId="77777777" w:rsidR="0009405E" w:rsidRPr="008952AE" w:rsidRDefault="0009405E" w:rsidP="0009405E">
            <w:pPr>
              <w:rPr>
                <w:rFonts w:ascii="Arial" w:hAnsi="Arial" w:cs="Arial"/>
                <w:color w:val="000000"/>
                <w:sz w:val="18"/>
                <w:szCs w:val="18"/>
              </w:rPr>
            </w:pPr>
            <w:r w:rsidRPr="008952AE">
              <w:rPr>
                <w:rFonts w:ascii="Arial" w:hAnsi="Arial" w:cs="Arial"/>
                <w:color w:val="000000"/>
                <w:sz w:val="18"/>
                <w:szCs w:val="18"/>
              </w:rPr>
              <w:t> </w:t>
            </w:r>
          </w:p>
        </w:tc>
        <w:tc>
          <w:tcPr>
            <w:tcW w:w="1092" w:type="pct"/>
            <w:tcBorders>
              <w:top w:val="nil"/>
              <w:left w:val="nil"/>
              <w:bottom w:val="single" w:sz="8" w:space="0" w:color="auto"/>
              <w:right w:val="nil"/>
            </w:tcBorders>
            <w:shd w:val="clear" w:color="000000" w:fill="FFFFFF"/>
            <w:noWrap/>
            <w:vAlign w:val="center"/>
            <w:hideMark/>
          </w:tcPr>
          <w:p w14:paraId="04FDDAD1" w14:textId="77777777" w:rsidR="0009405E" w:rsidRPr="008952AE" w:rsidRDefault="0009405E" w:rsidP="0009405E">
            <w:pPr>
              <w:jc w:val="right"/>
              <w:rPr>
                <w:rFonts w:ascii="Arial" w:hAnsi="Arial" w:cs="Arial"/>
                <w:b/>
                <w:bCs/>
                <w:color w:val="000000"/>
                <w:sz w:val="18"/>
                <w:szCs w:val="18"/>
              </w:rPr>
            </w:pPr>
            <w:r w:rsidRPr="008952AE">
              <w:rPr>
                <w:rFonts w:ascii="Arial" w:hAnsi="Arial" w:cs="Arial"/>
                <w:b/>
                <w:bCs/>
                <w:color w:val="000000"/>
                <w:sz w:val="18"/>
                <w:szCs w:val="18"/>
              </w:rPr>
              <w:t>31/03/2026</w:t>
            </w:r>
          </w:p>
        </w:tc>
        <w:tc>
          <w:tcPr>
            <w:tcW w:w="296" w:type="pct"/>
            <w:tcBorders>
              <w:top w:val="nil"/>
              <w:left w:val="nil"/>
              <w:bottom w:val="nil"/>
              <w:right w:val="nil"/>
            </w:tcBorders>
            <w:shd w:val="clear" w:color="000000" w:fill="FFFFFF"/>
            <w:vAlign w:val="center"/>
            <w:hideMark/>
          </w:tcPr>
          <w:p w14:paraId="19C0275F" w14:textId="77777777" w:rsidR="0009405E" w:rsidRPr="008952AE" w:rsidRDefault="0009405E" w:rsidP="0009405E">
            <w:pPr>
              <w:jc w:val="right"/>
              <w:rPr>
                <w:rFonts w:ascii="Arial" w:hAnsi="Arial" w:cs="Arial"/>
                <w:b/>
                <w:bCs/>
                <w:color w:val="000000"/>
                <w:sz w:val="18"/>
                <w:szCs w:val="18"/>
              </w:rPr>
            </w:pPr>
            <w:r w:rsidRPr="008952AE">
              <w:rPr>
                <w:rFonts w:ascii="Arial" w:hAnsi="Arial" w:cs="Arial"/>
                <w:b/>
                <w:bCs/>
                <w:color w:val="000000"/>
                <w:sz w:val="18"/>
                <w:szCs w:val="18"/>
              </w:rPr>
              <w:t> </w:t>
            </w:r>
          </w:p>
        </w:tc>
        <w:tc>
          <w:tcPr>
            <w:tcW w:w="1096" w:type="pct"/>
            <w:tcBorders>
              <w:top w:val="nil"/>
              <w:left w:val="nil"/>
              <w:bottom w:val="single" w:sz="8" w:space="0" w:color="auto"/>
              <w:right w:val="nil"/>
            </w:tcBorders>
            <w:shd w:val="clear" w:color="000000" w:fill="FFFFFF"/>
            <w:noWrap/>
            <w:vAlign w:val="center"/>
            <w:hideMark/>
          </w:tcPr>
          <w:p w14:paraId="7BB317C3" w14:textId="77777777" w:rsidR="0009405E" w:rsidRPr="008952AE" w:rsidRDefault="0009405E" w:rsidP="0009405E">
            <w:pPr>
              <w:jc w:val="right"/>
              <w:rPr>
                <w:rFonts w:ascii="Arial" w:hAnsi="Arial" w:cs="Arial"/>
                <w:b/>
                <w:bCs/>
                <w:color w:val="000000"/>
                <w:sz w:val="18"/>
                <w:szCs w:val="18"/>
              </w:rPr>
            </w:pPr>
            <w:r w:rsidRPr="008952AE">
              <w:rPr>
                <w:rFonts w:ascii="Arial" w:hAnsi="Arial" w:cs="Arial"/>
                <w:b/>
                <w:bCs/>
                <w:color w:val="000000"/>
                <w:sz w:val="18"/>
                <w:szCs w:val="18"/>
              </w:rPr>
              <w:t>31/12/2025</w:t>
            </w:r>
          </w:p>
        </w:tc>
      </w:tr>
      <w:tr w:rsidR="0009405E" w:rsidRPr="008952AE" w14:paraId="41D3CBAE" w14:textId="77777777" w:rsidTr="0009405E">
        <w:trPr>
          <w:trHeight w:val="198"/>
        </w:trPr>
        <w:tc>
          <w:tcPr>
            <w:tcW w:w="2516" w:type="pct"/>
            <w:tcBorders>
              <w:top w:val="nil"/>
              <w:left w:val="nil"/>
              <w:bottom w:val="nil"/>
              <w:right w:val="nil"/>
            </w:tcBorders>
            <w:shd w:val="clear" w:color="000000" w:fill="FFFFFF"/>
            <w:noWrap/>
            <w:vAlign w:val="center"/>
            <w:hideMark/>
          </w:tcPr>
          <w:p w14:paraId="3E50BD4C" w14:textId="77777777" w:rsidR="0009405E" w:rsidRPr="008952AE" w:rsidRDefault="0009405E" w:rsidP="0009405E">
            <w:pPr>
              <w:jc w:val="both"/>
              <w:rPr>
                <w:rFonts w:ascii="Arial" w:hAnsi="Arial" w:cs="Arial"/>
                <w:color w:val="000000"/>
                <w:sz w:val="18"/>
                <w:szCs w:val="18"/>
              </w:rPr>
            </w:pPr>
            <w:r w:rsidRPr="008952AE">
              <w:rPr>
                <w:rFonts w:ascii="Arial" w:hAnsi="Arial" w:cs="Arial"/>
                <w:color w:val="000000"/>
                <w:sz w:val="18"/>
                <w:szCs w:val="18"/>
              </w:rPr>
              <w:t> </w:t>
            </w:r>
          </w:p>
        </w:tc>
        <w:tc>
          <w:tcPr>
            <w:tcW w:w="1092" w:type="pct"/>
            <w:tcBorders>
              <w:top w:val="nil"/>
              <w:left w:val="nil"/>
              <w:bottom w:val="nil"/>
              <w:right w:val="nil"/>
            </w:tcBorders>
            <w:shd w:val="clear" w:color="000000" w:fill="FFFFFF"/>
            <w:noWrap/>
            <w:vAlign w:val="center"/>
            <w:hideMark/>
          </w:tcPr>
          <w:p w14:paraId="3A7AD1B2" w14:textId="259D521A" w:rsidR="0009405E" w:rsidRPr="008952AE" w:rsidRDefault="0009405E" w:rsidP="0009405E">
            <w:pPr>
              <w:jc w:val="right"/>
              <w:rPr>
                <w:rFonts w:ascii="Arial" w:hAnsi="Arial" w:cs="Arial"/>
                <w:color w:val="000000"/>
                <w:sz w:val="18"/>
                <w:szCs w:val="18"/>
              </w:rPr>
            </w:pPr>
          </w:p>
        </w:tc>
        <w:tc>
          <w:tcPr>
            <w:tcW w:w="296" w:type="pct"/>
            <w:tcBorders>
              <w:top w:val="nil"/>
              <w:left w:val="nil"/>
              <w:bottom w:val="nil"/>
              <w:right w:val="nil"/>
            </w:tcBorders>
            <w:shd w:val="clear" w:color="000000" w:fill="FFFFFF"/>
            <w:noWrap/>
            <w:vAlign w:val="center"/>
            <w:hideMark/>
          </w:tcPr>
          <w:p w14:paraId="14CB5F47" w14:textId="77777777" w:rsidR="0009405E" w:rsidRPr="008952AE" w:rsidRDefault="0009405E" w:rsidP="0009405E">
            <w:pPr>
              <w:jc w:val="right"/>
              <w:rPr>
                <w:rFonts w:ascii="Arial" w:hAnsi="Arial" w:cs="Arial"/>
                <w:color w:val="000000"/>
                <w:sz w:val="18"/>
                <w:szCs w:val="18"/>
              </w:rPr>
            </w:pPr>
            <w:r w:rsidRPr="008952AE">
              <w:rPr>
                <w:rFonts w:ascii="Arial" w:hAnsi="Arial" w:cs="Arial"/>
                <w:color w:val="000000"/>
                <w:sz w:val="18"/>
                <w:szCs w:val="18"/>
              </w:rPr>
              <w:t> </w:t>
            </w:r>
          </w:p>
        </w:tc>
        <w:tc>
          <w:tcPr>
            <w:tcW w:w="1096" w:type="pct"/>
            <w:tcBorders>
              <w:top w:val="nil"/>
              <w:left w:val="nil"/>
              <w:bottom w:val="nil"/>
              <w:right w:val="nil"/>
            </w:tcBorders>
            <w:shd w:val="clear" w:color="000000" w:fill="FFFFFF"/>
            <w:noWrap/>
            <w:vAlign w:val="center"/>
            <w:hideMark/>
          </w:tcPr>
          <w:p w14:paraId="5912D074" w14:textId="7642CF03" w:rsidR="0009405E" w:rsidRPr="008952AE" w:rsidRDefault="0009405E" w:rsidP="0009405E">
            <w:pPr>
              <w:jc w:val="right"/>
              <w:rPr>
                <w:rFonts w:ascii="Arial" w:hAnsi="Arial" w:cs="Arial"/>
                <w:color w:val="000000"/>
                <w:sz w:val="18"/>
                <w:szCs w:val="18"/>
              </w:rPr>
            </w:pPr>
          </w:p>
        </w:tc>
      </w:tr>
      <w:tr w:rsidR="0009405E" w:rsidRPr="008952AE" w14:paraId="04837EA5" w14:textId="77777777" w:rsidTr="0009405E">
        <w:trPr>
          <w:trHeight w:val="198"/>
        </w:trPr>
        <w:tc>
          <w:tcPr>
            <w:tcW w:w="2516" w:type="pct"/>
            <w:tcBorders>
              <w:top w:val="nil"/>
              <w:left w:val="nil"/>
              <w:bottom w:val="nil"/>
              <w:right w:val="nil"/>
            </w:tcBorders>
            <w:shd w:val="clear" w:color="000000" w:fill="FFFFFF"/>
            <w:noWrap/>
            <w:vAlign w:val="center"/>
            <w:hideMark/>
          </w:tcPr>
          <w:p w14:paraId="7539AE5F" w14:textId="77777777" w:rsidR="0009405E" w:rsidRPr="008952AE" w:rsidRDefault="0009405E" w:rsidP="0009405E">
            <w:pPr>
              <w:jc w:val="both"/>
              <w:rPr>
                <w:rFonts w:ascii="Arial" w:hAnsi="Arial" w:cs="Arial"/>
                <w:color w:val="000000"/>
                <w:sz w:val="18"/>
                <w:szCs w:val="18"/>
              </w:rPr>
            </w:pPr>
            <w:r w:rsidRPr="008952AE">
              <w:rPr>
                <w:rFonts w:ascii="Arial" w:hAnsi="Arial" w:cs="Arial"/>
                <w:color w:val="000000"/>
                <w:sz w:val="18"/>
                <w:szCs w:val="18"/>
              </w:rPr>
              <w:t>Aplicações financeiras em CDB (i)</w:t>
            </w:r>
          </w:p>
        </w:tc>
        <w:tc>
          <w:tcPr>
            <w:tcW w:w="1092" w:type="pct"/>
            <w:tcBorders>
              <w:top w:val="nil"/>
              <w:left w:val="nil"/>
              <w:bottom w:val="nil"/>
              <w:right w:val="nil"/>
            </w:tcBorders>
            <w:shd w:val="clear" w:color="000000" w:fill="FFFFFF"/>
            <w:noWrap/>
            <w:vAlign w:val="center"/>
            <w:hideMark/>
          </w:tcPr>
          <w:p w14:paraId="40E35C63" w14:textId="3C658F3B" w:rsidR="0009405E" w:rsidRPr="008952AE" w:rsidRDefault="0009405E" w:rsidP="0009405E">
            <w:pPr>
              <w:ind w:firstLineChars="100" w:firstLine="180"/>
              <w:jc w:val="right"/>
              <w:rPr>
                <w:rFonts w:ascii="Arial" w:hAnsi="Arial" w:cs="Arial"/>
                <w:color w:val="000000"/>
                <w:sz w:val="18"/>
                <w:szCs w:val="18"/>
              </w:rPr>
            </w:pPr>
            <w:r w:rsidRPr="008952AE">
              <w:rPr>
                <w:rFonts w:ascii="Arial" w:hAnsi="Arial" w:cs="Arial"/>
                <w:color w:val="000000"/>
                <w:sz w:val="18"/>
                <w:szCs w:val="18"/>
              </w:rPr>
              <w:t>100.680</w:t>
            </w:r>
          </w:p>
        </w:tc>
        <w:tc>
          <w:tcPr>
            <w:tcW w:w="296" w:type="pct"/>
            <w:tcBorders>
              <w:top w:val="nil"/>
              <w:left w:val="nil"/>
              <w:bottom w:val="nil"/>
              <w:right w:val="nil"/>
            </w:tcBorders>
            <w:shd w:val="clear" w:color="000000" w:fill="FFFFFF"/>
            <w:noWrap/>
            <w:vAlign w:val="center"/>
            <w:hideMark/>
          </w:tcPr>
          <w:p w14:paraId="6D5C0EC4" w14:textId="5900A8B6" w:rsidR="0009405E" w:rsidRPr="008952AE" w:rsidRDefault="0009405E" w:rsidP="0009405E">
            <w:pPr>
              <w:ind w:firstLineChars="100" w:firstLine="180"/>
              <w:jc w:val="right"/>
              <w:rPr>
                <w:rFonts w:ascii="Arial" w:hAnsi="Arial" w:cs="Arial"/>
                <w:color w:val="000000"/>
                <w:sz w:val="18"/>
                <w:szCs w:val="18"/>
              </w:rPr>
            </w:pPr>
          </w:p>
        </w:tc>
        <w:tc>
          <w:tcPr>
            <w:tcW w:w="1096" w:type="pct"/>
            <w:tcBorders>
              <w:top w:val="nil"/>
              <w:left w:val="nil"/>
              <w:bottom w:val="nil"/>
              <w:right w:val="nil"/>
            </w:tcBorders>
            <w:shd w:val="clear" w:color="000000" w:fill="FFFFFF"/>
            <w:noWrap/>
            <w:vAlign w:val="center"/>
            <w:hideMark/>
          </w:tcPr>
          <w:p w14:paraId="7FAF5602" w14:textId="71109C01" w:rsidR="0009405E" w:rsidRPr="008952AE" w:rsidRDefault="0009405E" w:rsidP="0009405E">
            <w:pPr>
              <w:ind w:firstLineChars="100" w:firstLine="180"/>
              <w:jc w:val="right"/>
              <w:rPr>
                <w:rFonts w:ascii="Arial" w:hAnsi="Arial" w:cs="Arial"/>
                <w:color w:val="000000"/>
                <w:sz w:val="18"/>
                <w:szCs w:val="18"/>
              </w:rPr>
            </w:pPr>
            <w:r w:rsidRPr="008952AE">
              <w:rPr>
                <w:rFonts w:ascii="Arial" w:hAnsi="Arial" w:cs="Arial"/>
                <w:color w:val="000000"/>
                <w:sz w:val="18"/>
                <w:szCs w:val="18"/>
              </w:rPr>
              <w:t>142.894</w:t>
            </w:r>
          </w:p>
        </w:tc>
      </w:tr>
      <w:tr w:rsidR="0009405E" w:rsidRPr="008952AE" w14:paraId="260C560E" w14:textId="77777777" w:rsidTr="0045700E">
        <w:trPr>
          <w:trHeight w:val="198"/>
        </w:trPr>
        <w:tc>
          <w:tcPr>
            <w:tcW w:w="2516" w:type="pct"/>
            <w:tcBorders>
              <w:top w:val="nil"/>
              <w:left w:val="nil"/>
              <w:bottom w:val="nil"/>
              <w:right w:val="nil"/>
            </w:tcBorders>
            <w:shd w:val="clear" w:color="000000" w:fill="FFFFFF"/>
            <w:noWrap/>
            <w:vAlign w:val="center"/>
            <w:hideMark/>
          </w:tcPr>
          <w:p w14:paraId="439E336B" w14:textId="77777777" w:rsidR="0009405E" w:rsidRPr="008952AE" w:rsidRDefault="0009405E" w:rsidP="0009405E">
            <w:pPr>
              <w:jc w:val="both"/>
              <w:rPr>
                <w:rFonts w:ascii="Arial" w:hAnsi="Arial" w:cs="Arial"/>
                <w:color w:val="000000"/>
                <w:sz w:val="18"/>
                <w:szCs w:val="18"/>
              </w:rPr>
            </w:pPr>
            <w:r w:rsidRPr="008952AE">
              <w:rPr>
                <w:rFonts w:ascii="Arial" w:hAnsi="Arial" w:cs="Arial"/>
                <w:color w:val="000000"/>
                <w:sz w:val="18"/>
                <w:szCs w:val="18"/>
              </w:rPr>
              <w:t>Fundos de investimento (ii)</w:t>
            </w:r>
          </w:p>
        </w:tc>
        <w:tc>
          <w:tcPr>
            <w:tcW w:w="1092" w:type="pct"/>
            <w:tcBorders>
              <w:top w:val="nil"/>
              <w:left w:val="nil"/>
              <w:right w:val="nil"/>
            </w:tcBorders>
            <w:shd w:val="clear" w:color="000000" w:fill="FFFFFF"/>
            <w:noWrap/>
            <w:vAlign w:val="center"/>
            <w:hideMark/>
          </w:tcPr>
          <w:p w14:paraId="2727618B" w14:textId="4794C089" w:rsidR="0009405E" w:rsidRPr="008952AE" w:rsidRDefault="0009405E" w:rsidP="0009405E">
            <w:pPr>
              <w:ind w:firstLineChars="100" w:firstLine="180"/>
              <w:jc w:val="right"/>
              <w:rPr>
                <w:rFonts w:ascii="Arial" w:hAnsi="Arial" w:cs="Arial"/>
                <w:color w:val="000000"/>
                <w:sz w:val="18"/>
                <w:szCs w:val="18"/>
              </w:rPr>
            </w:pPr>
            <w:r w:rsidRPr="008952AE">
              <w:rPr>
                <w:rFonts w:ascii="Arial" w:hAnsi="Arial" w:cs="Arial"/>
                <w:color w:val="000000"/>
                <w:sz w:val="18"/>
                <w:szCs w:val="18"/>
              </w:rPr>
              <w:t>926.107</w:t>
            </w:r>
          </w:p>
        </w:tc>
        <w:tc>
          <w:tcPr>
            <w:tcW w:w="296" w:type="pct"/>
            <w:tcBorders>
              <w:top w:val="nil"/>
              <w:left w:val="nil"/>
              <w:bottom w:val="nil"/>
              <w:right w:val="nil"/>
            </w:tcBorders>
            <w:shd w:val="clear" w:color="000000" w:fill="FFFFFF"/>
            <w:noWrap/>
            <w:vAlign w:val="center"/>
            <w:hideMark/>
          </w:tcPr>
          <w:p w14:paraId="2CD5EAE3" w14:textId="0955311A" w:rsidR="0009405E" w:rsidRPr="008952AE" w:rsidRDefault="0009405E" w:rsidP="0009405E">
            <w:pPr>
              <w:ind w:firstLineChars="100" w:firstLine="180"/>
              <w:jc w:val="right"/>
              <w:rPr>
                <w:rFonts w:ascii="Arial" w:hAnsi="Arial" w:cs="Arial"/>
                <w:color w:val="000000"/>
                <w:sz w:val="18"/>
                <w:szCs w:val="18"/>
              </w:rPr>
            </w:pPr>
          </w:p>
        </w:tc>
        <w:tc>
          <w:tcPr>
            <w:tcW w:w="1096" w:type="pct"/>
            <w:tcBorders>
              <w:top w:val="nil"/>
              <w:left w:val="nil"/>
              <w:right w:val="nil"/>
            </w:tcBorders>
            <w:shd w:val="clear" w:color="000000" w:fill="FFFFFF"/>
            <w:noWrap/>
            <w:vAlign w:val="center"/>
            <w:hideMark/>
          </w:tcPr>
          <w:p w14:paraId="25A0D4B1" w14:textId="16D94A7C" w:rsidR="0009405E" w:rsidRPr="008952AE" w:rsidRDefault="0009405E" w:rsidP="0009405E">
            <w:pPr>
              <w:ind w:firstLineChars="100" w:firstLine="180"/>
              <w:jc w:val="right"/>
              <w:rPr>
                <w:rFonts w:ascii="Arial" w:hAnsi="Arial" w:cs="Arial"/>
                <w:color w:val="000000"/>
                <w:sz w:val="18"/>
                <w:szCs w:val="18"/>
              </w:rPr>
            </w:pPr>
            <w:r w:rsidRPr="008952AE">
              <w:rPr>
                <w:rFonts w:ascii="Arial" w:hAnsi="Arial" w:cs="Arial"/>
                <w:color w:val="000000"/>
                <w:sz w:val="18"/>
                <w:szCs w:val="18"/>
              </w:rPr>
              <w:t>1.602.701</w:t>
            </w:r>
          </w:p>
        </w:tc>
      </w:tr>
      <w:tr w:rsidR="0009405E" w:rsidRPr="008952AE" w14:paraId="39BDF7EC" w14:textId="77777777" w:rsidTr="0045700E">
        <w:trPr>
          <w:trHeight w:val="198"/>
        </w:trPr>
        <w:tc>
          <w:tcPr>
            <w:tcW w:w="2516" w:type="pct"/>
            <w:tcBorders>
              <w:top w:val="nil"/>
              <w:left w:val="nil"/>
              <w:bottom w:val="nil"/>
              <w:right w:val="nil"/>
            </w:tcBorders>
            <w:shd w:val="clear" w:color="000000" w:fill="FFFFFF"/>
            <w:noWrap/>
            <w:vAlign w:val="center"/>
            <w:hideMark/>
          </w:tcPr>
          <w:p w14:paraId="424E2310" w14:textId="77777777" w:rsidR="0009405E" w:rsidRPr="008952AE" w:rsidRDefault="0009405E" w:rsidP="0009405E">
            <w:pPr>
              <w:jc w:val="both"/>
              <w:rPr>
                <w:rFonts w:ascii="Arial" w:hAnsi="Arial" w:cs="Arial"/>
                <w:color w:val="000000"/>
                <w:sz w:val="18"/>
                <w:szCs w:val="18"/>
              </w:rPr>
            </w:pPr>
            <w:r w:rsidRPr="008952AE">
              <w:rPr>
                <w:rFonts w:ascii="Arial" w:hAnsi="Arial" w:cs="Arial"/>
                <w:color w:val="000000"/>
                <w:sz w:val="18"/>
                <w:szCs w:val="18"/>
              </w:rPr>
              <w:t>Letras financeiras (iii)</w:t>
            </w:r>
          </w:p>
        </w:tc>
        <w:tc>
          <w:tcPr>
            <w:tcW w:w="1092" w:type="pct"/>
            <w:tcBorders>
              <w:top w:val="nil"/>
              <w:left w:val="nil"/>
              <w:bottom w:val="single" w:sz="4" w:space="0" w:color="auto"/>
              <w:right w:val="nil"/>
            </w:tcBorders>
            <w:shd w:val="clear" w:color="000000" w:fill="FFFFFF"/>
            <w:noWrap/>
            <w:vAlign w:val="center"/>
            <w:hideMark/>
          </w:tcPr>
          <w:p w14:paraId="4AA3FDB2" w14:textId="6F4DEDC6" w:rsidR="0009405E" w:rsidRPr="008952AE" w:rsidRDefault="0009405E" w:rsidP="0009405E">
            <w:pPr>
              <w:ind w:firstLineChars="100" w:firstLine="180"/>
              <w:jc w:val="right"/>
              <w:rPr>
                <w:rFonts w:ascii="Arial" w:hAnsi="Arial" w:cs="Arial"/>
                <w:color w:val="000000"/>
                <w:sz w:val="18"/>
                <w:szCs w:val="18"/>
              </w:rPr>
            </w:pPr>
            <w:r w:rsidRPr="008952AE">
              <w:rPr>
                <w:rFonts w:ascii="Arial" w:hAnsi="Arial" w:cs="Arial"/>
                <w:color w:val="000000"/>
                <w:sz w:val="18"/>
                <w:szCs w:val="18"/>
              </w:rPr>
              <w:t>800.555</w:t>
            </w:r>
          </w:p>
        </w:tc>
        <w:tc>
          <w:tcPr>
            <w:tcW w:w="296" w:type="pct"/>
            <w:tcBorders>
              <w:top w:val="nil"/>
              <w:left w:val="nil"/>
              <w:bottom w:val="nil"/>
              <w:right w:val="nil"/>
            </w:tcBorders>
            <w:shd w:val="clear" w:color="000000" w:fill="FFFFFF"/>
            <w:noWrap/>
            <w:vAlign w:val="center"/>
            <w:hideMark/>
          </w:tcPr>
          <w:p w14:paraId="10486A30" w14:textId="244963E6" w:rsidR="0009405E" w:rsidRPr="008952AE" w:rsidRDefault="0009405E" w:rsidP="0009405E">
            <w:pPr>
              <w:ind w:firstLineChars="100" w:firstLine="180"/>
              <w:jc w:val="right"/>
              <w:rPr>
                <w:rFonts w:ascii="Arial" w:hAnsi="Arial" w:cs="Arial"/>
                <w:color w:val="000000"/>
                <w:sz w:val="18"/>
                <w:szCs w:val="18"/>
              </w:rPr>
            </w:pPr>
          </w:p>
        </w:tc>
        <w:tc>
          <w:tcPr>
            <w:tcW w:w="1096" w:type="pct"/>
            <w:tcBorders>
              <w:top w:val="nil"/>
              <w:left w:val="nil"/>
              <w:bottom w:val="single" w:sz="4" w:space="0" w:color="auto"/>
              <w:right w:val="nil"/>
            </w:tcBorders>
            <w:shd w:val="clear" w:color="000000" w:fill="FFFFFF"/>
            <w:noWrap/>
            <w:vAlign w:val="center"/>
            <w:hideMark/>
          </w:tcPr>
          <w:p w14:paraId="451E62B8" w14:textId="665F72E8" w:rsidR="0009405E" w:rsidRPr="008952AE" w:rsidRDefault="0009405E" w:rsidP="0009405E">
            <w:pPr>
              <w:ind w:firstLineChars="100" w:firstLine="180"/>
              <w:jc w:val="right"/>
              <w:rPr>
                <w:rFonts w:ascii="Arial" w:hAnsi="Arial" w:cs="Arial"/>
                <w:color w:val="000000"/>
                <w:sz w:val="18"/>
                <w:szCs w:val="18"/>
              </w:rPr>
            </w:pPr>
            <w:r w:rsidRPr="008952AE">
              <w:rPr>
                <w:rFonts w:ascii="Arial" w:hAnsi="Arial" w:cs="Arial"/>
                <w:color w:val="000000"/>
                <w:sz w:val="18"/>
                <w:szCs w:val="18"/>
              </w:rPr>
              <w:t>575.871</w:t>
            </w:r>
          </w:p>
        </w:tc>
      </w:tr>
      <w:tr w:rsidR="0009405E" w:rsidRPr="008952AE" w14:paraId="017FB777" w14:textId="77777777" w:rsidTr="0045700E">
        <w:trPr>
          <w:trHeight w:val="198"/>
        </w:trPr>
        <w:tc>
          <w:tcPr>
            <w:tcW w:w="2516" w:type="pct"/>
            <w:tcBorders>
              <w:top w:val="nil"/>
              <w:left w:val="nil"/>
              <w:bottom w:val="nil"/>
              <w:right w:val="nil"/>
            </w:tcBorders>
            <w:shd w:val="clear" w:color="000000" w:fill="FFFFFF"/>
            <w:noWrap/>
            <w:vAlign w:val="center"/>
            <w:hideMark/>
          </w:tcPr>
          <w:p w14:paraId="6E357934" w14:textId="77777777" w:rsidR="0009405E" w:rsidRPr="008952AE" w:rsidRDefault="0009405E" w:rsidP="0009405E">
            <w:pPr>
              <w:jc w:val="both"/>
              <w:rPr>
                <w:rFonts w:ascii="Arial" w:hAnsi="Arial" w:cs="Arial"/>
                <w:color w:val="000000"/>
                <w:sz w:val="18"/>
                <w:szCs w:val="18"/>
              </w:rPr>
            </w:pPr>
            <w:r w:rsidRPr="008952AE">
              <w:rPr>
                <w:rFonts w:ascii="Arial" w:hAnsi="Arial" w:cs="Arial"/>
                <w:color w:val="000000"/>
                <w:sz w:val="18"/>
                <w:szCs w:val="18"/>
              </w:rPr>
              <w:t> </w:t>
            </w:r>
          </w:p>
        </w:tc>
        <w:tc>
          <w:tcPr>
            <w:tcW w:w="1092" w:type="pct"/>
            <w:tcBorders>
              <w:top w:val="single" w:sz="4" w:space="0" w:color="auto"/>
              <w:left w:val="nil"/>
              <w:bottom w:val="nil"/>
              <w:right w:val="nil"/>
            </w:tcBorders>
            <w:shd w:val="clear" w:color="000000" w:fill="FFFFFF"/>
            <w:noWrap/>
            <w:vAlign w:val="center"/>
            <w:hideMark/>
          </w:tcPr>
          <w:p w14:paraId="1477A559" w14:textId="0038DBAD" w:rsidR="0009405E" w:rsidRPr="008952AE" w:rsidRDefault="0009405E" w:rsidP="0009405E">
            <w:pPr>
              <w:ind w:firstLineChars="100" w:firstLine="180"/>
              <w:jc w:val="right"/>
              <w:rPr>
                <w:rFonts w:ascii="Arial" w:hAnsi="Arial" w:cs="Arial"/>
                <w:color w:val="000000"/>
                <w:sz w:val="18"/>
                <w:szCs w:val="18"/>
              </w:rPr>
            </w:pPr>
          </w:p>
        </w:tc>
        <w:tc>
          <w:tcPr>
            <w:tcW w:w="296" w:type="pct"/>
            <w:tcBorders>
              <w:top w:val="nil"/>
              <w:left w:val="nil"/>
              <w:bottom w:val="nil"/>
              <w:right w:val="nil"/>
            </w:tcBorders>
            <w:shd w:val="clear" w:color="000000" w:fill="FFFFFF"/>
            <w:noWrap/>
            <w:vAlign w:val="center"/>
            <w:hideMark/>
          </w:tcPr>
          <w:p w14:paraId="4D0EF8B6" w14:textId="2E8A43E6" w:rsidR="0009405E" w:rsidRPr="008952AE" w:rsidRDefault="0009405E" w:rsidP="0009405E">
            <w:pPr>
              <w:ind w:firstLineChars="100" w:firstLine="180"/>
              <w:jc w:val="right"/>
              <w:rPr>
                <w:rFonts w:ascii="Arial" w:hAnsi="Arial" w:cs="Arial"/>
                <w:color w:val="000000"/>
                <w:sz w:val="18"/>
                <w:szCs w:val="18"/>
              </w:rPr>
            </w:pPr>
          </w:p>
        </w:tc>
        <w:tc>
          <w:tcPr>
            <w:tcW w:w="1096" w:type="pct"/>
            <w:tcBorders>
              <w:top w:val="single" w:sz="4" w:space="0" w:color="auto"/>
              <w:left w:val="nil"/>
              <w:bottom w:val="nil"/>
              <w:right w:val="nil"/>
            </w:tcBorders>
            <w:shd w:val="clear" w:color="000000" w:fill="FFFFFF"/>
            <w:noWrap/>
            <w:vAlign w:val="center"/>
            <w:hideMark/>
          </w:tcPr>
          <w:p w14:paraId="52682C7E" w14:textId="5362FD9B" w:rsidR="0009405E" w:rsidRPr="008952AE" w:rsidRDefault="0009405E" w:rsidP="0009405E">
            <w:pPr>
              <w:ind w:firstLineChars="100" w:firstLine="180"/>
              <w:jc w:val="right"/>
              <w:rPr>
                <w:rFonts w:ascii="Arial" w:hAnsi="Arial" w:cs="Arial"/>
                <w:color w:val="000000"/>
                <w:sz w:val="18"/>
                <w:szCs w:val="18"/>
              </w:rPr>
            </w:pPr>
          </w:p>
        </w:tc>
      </w:tr>
      <w:tr w:rsidR="0009405E" w:rsidRPr="008952AE" w14:paraId="4392441B" w14:textId="77777777" w:rsidTr="0009405E">
        <w:trPr>
          <w:trHeight w:val="198"/>
        </w:trPr>
        <w:tc>
          <w:tcPr>
            <w:tcW w:w="2516" w:type="pct"/>
            <w:tcBorders>
              <w:top w:val="nil"/>
              <w:left w:val="nil"/>
              <w:bottom w:val="nil"/>
              <w:right w:val="nil"/>
            </w:tcBorders>
            <w:shd w:val="clear" w:color="000000" w:fill="FFFFFF"/>
            <w:noWrap/>
            <w:vAlign w:val="center"/>
            <w:hideMark/>
          </w:tcPr>
          <w:p w14:paraId="1BAE13F8" w14:textId="77777777" w:rsidR="0009405E" w:rsidRPr="008952AE" w:rsidRDefault="0009405E" w:rsidP="0009405E">
            <w:pPr>
              <w:rPr>
                <w:rFonts w:ascii="Arial" w:hAnsi="Arial" w:cs="Arial"/>
                <w:color w:val="000000"/>
                <w:sz w:val="18"/>
                <w:szCs w:val="18"/>
              </w:rPr>
            </w:pPr>
            <w:r w:rsidRPr="008952AE">
              <w:rPr>
                <w:rFonts w:ascii="Arial" w:hAnsi="Arial" w:cs="Arial"/>
                <w:color w:val="000000"/>
                <w:sz w:val="18"/>
                <w:szCs w:val="18"/>
              </w:rPr>
              <w:t> </w:t>
            </w:r>
          </w:p>
        </w:tc>
        <w:tc>
          <w:tcPr>
            <w:tcW w:w="1092" w:type="pct"/>
            <w:tcBorders>
              <w:top w:val="nil"/>
              <w:left w:val="nil"/>
              <w:bottom w:val="double" w:sz="6" w:space="0" w:color="auto"/>
              <w:right w:val="nil"/>
            </w:tcBorders>
            <w:shd w:val="clear" w:color="000000" w:fill="FFFFFF"/>
            <w:noWrap/>
            <w:vAlign w:val="center"/>
            <w:hideMark/>
          </w:tcPr>
          <w:p w14:paraId="0040CC5E" w14:textId="1896281E" w:rsidR="0009405E" w:rsidRPr="008952AE" w:rsidRDefault="0009405E" w:rsidP="0009405E">
            <w:pPr>
              <w:jc w:val="right"/>
              <w:rPr>
                <w:rFonts w:ascii="Arial" w:hAnsi="Arial" w:cs="Arial"/>
                <w:color w:val="000000"/>
                <w:sz w:val="18"/>
                <w:szCs w:val="18"/>
              </w:rPr>
            </w:pPr>
            <w:r w:rsidRPr="008952AE">
              <w:rPr>
                <w:rFonts w:ascii="Arial" w:hAnsi="Arial" w:cs="Arial"/>
                <w:color w:val="000000"/>
                <w:sz w:val="18"/>
                <w:szCs w:val="18"/>
              </w:rPr>
              <w:t>1.827.342</w:t>
            </w:r>
          </w:p>
        </w:tc>
        <w:tc>
          <w:tcPr>
            <w:tcW w:w="296" w:type="pct"/>
            <w:tcBorders>
              <w:top w:val="nil"/>
              <w:left w:val="nil"/>
              <w:bottom w:val="nil"/>
              <w:right w:val="nil"/>
            </w:tcBorders>
            <w:shd w:val="clear" w:color="000000" w:fill="FFFFFF"/>
            <w:noWrap/>
            <w:vAlign w:val="center"/>
            <w:hideMark/>
          </w:tcPr>
          <w:p w14:paraId="50ECE4C3" w14:textId="095BA420" w:rsidR="0009405E" w:rsidRPr="008952AE" w:rsidRDefault="0009405E" w:rsidP="0009405E">
            <w:pPr>
              <w:rPr>
                <w:rFonts w:ascii="Arial" w:hAnsi="Arial" w:cs="Arial"/>
                <w:color w:val="000000"/>
                <w:sz w:val="18"/>
                <w:szCs w:val="18"/>
              </w:rPr>
            </w:pPr>
          </w:p>
        </w:tc>
        <w:tc>
          <w:tcPr>
            <w:tcW w:w="1096" w:type="pct"/>
            <w:tcBorders>
              <w:top w:val="nil"/>
              <w:left w:val="nil"/>
              <w:bottom w:val="double" w:sz="6" w:space="0" w:color="auto"/>
              <w:right w:val="nil"/>
            </w:tcBorders>
            <w:shd w:val="clear" w:color="000000" w:fill="FFFFFF"/>
            <w:noWrap/>
            <w:vAlign w:val="center"/>
            <w:hideMark/>
          </w:tcPr>
          <w:p w14:paraId="2B10EE4A" w14:textId="2A05B2CD" w:rsidR="0009405E" w:rsidRPr="008952AE" w:rsidRDefault="0009405E" w:rsidP="0009405E">
            <w:pPr>
              <w:jc w:val="right"/>
              <w:rPr>
                <w:rFonts w:ascii="Arial" w:hAnsi="Arial" w:cs="Arial"/>
                <w:color w:val="000000"/>
                <w:sz w:val="18"/>
                <w:szCs w:val="18"/>
              </w:rPr>
            </w:pPr>
            <w:r w:rsidRPr="008952AE">
              <w:rPr>
                <w:rFonts w:ascii="Arial" w:hAnsi="Arial" w:cs="Arial"/>
                <w:color w:val="000000"/>
                <w:sz w:val="18"/>
                <w:szCs w:val="18"/>
              </w:rPr>
              <w:t>2.321.466</w:t>
            </w:r>
          </w:p>
        </w:tc>
      </w:tr>
      <w:tr w:rsidR="0009405E" w:rsidRPr="008952AE" w14:paraId="11862B94" w14:textId="77777777" w:rsidTr="0009405E">
        <w:trPr>
          <w:trHeight w:val="198"/>
        </w:trPr>
        <w:tc>
          <w:tcPr>
            <w:tcW w:w="2516" w:type="pct"/>
            <w:tcBorders>
              <w:top w:val="nil"/>
              <w:left w:val="nil"/>
              <w:bottom w:val="nil"/>
              <w:right w:val="nil"/>
            </w:tcBorders>
            <w:shd w:val="clear" w:color="000000" w:fill="FFFFFF"/>
            <w:noWrap/>
            <w:vAlign w:val="center"/>
            <w:hideMark/>
          </w:tcPr>
          <w:p w14:paraId="5D4B94A0" w14:textId="77777777" w:rsidR="0009405E" w:rsidRPr="008952AE" w:rsidRDefault="0009405E" w:rsidP="0009405E">
            <w:pPr>
              <w:jc w:val="both"/>
              <w:rPr>
                <w:rFonts w:ascii="Arial" w:hAnsi="Arial" w:cs="Arial"/>
                <w:color w:val="000000"/>
                <w:sz w:val="18"/>
                <w:szCs w:val="18"/>
              </w:rPr>
            </w:pPr>
            <w:r w:rsidRPr="008952AE">
              <w:rPr>
                <w:rFonts w:ascii="Arial" w:hAnsi="Arial" w:cs="Arial"/>
                <w:color w:val="000000"/>
                <w:sz w:val="18"/>
                <w:szCs w:val="18"/>
              </w:rPr>
              <w:t> </w:t>
            </w:r>
          </w:p>
        </w:tc>
        <w:tc>
          <w:tcPr>
            <w:tcW w:w="1092" w:type="pct"/>
            <w:tcBorders>
              <w:top w:val="nil"/>
              <w:left w:val="nil"/>
              <w:bottom w:val="nil"/>
              <w:right w:val="nil"/>
            </w:tcBorders>
            <w:shd w:val="clear" w:color="000000" w:fill="FFFFFF"/>
            <w:noWrap/>
            <w:vAlign w:val="center"/>
            <w:hideMark/>
          </w:tcPr>
          <w:p w14:paraId="3791AFA4" w14:textId="538DB62D" w:rsidR="0009405E" w:rsidRPr="008952AE" w:rsidRDefault="0009405E" w:rsidP="0009405E">
            <w:pPr>
              <w:jc w:val="right"/>
              <w:rPr>
                <w:rFonts w:ascii="Arial" w:hAnsi="Arial" w:cs="Arial"/>
                <w:color w:val="000000"/>
                <w:sz w:val="18"/>
                <w:szCs w:val="18"/>
              </w:rPr>
            </w:pPr>
          </w:p>
        </w:tc>
        <w:tc>
          <w:tcPr>
            <w:tcW w:w="296" w:type="pct"/>
            <w:tcBorders>
              <w:top w:val="nil"/>
              <w:left w:val="nil"/>
              <w:bottom w:val="nil"/>
              <w:right w:val="nil"/>
            </w:tcBorders>
            <w:shd w:val="clear" w:color="000000" w:fill="FFFFFF"/>
            <w:noWrap/>
            <w:vAlign w:val="center"/>
            <w:hideMark/>
          </w:tcPr>
          <w:p w14:paraId="6B0C0788" w14:textId="1BB423BD" w:rsidR="0009405E" w:rsidRPr="008952AE" w:rsidRDefault="0009405E" w:rsidP="0009405E">
            <w:pPr>
              <w:rPr>
                <w:rFonts w:ascii="Arial" w:hAnsi="Arial" w:cs="Arial"/>
                <w:color w:val="000000"/>
                <w:sz w:val="18"/>
                <w:szCs w:val="18"/>
              </w:rPr>
            </w:pPr>
          </w:p>
        </w:tc>
        <w:tc>
          <w:tcPr>
            <w:tcW w:w="1096" w:type="pct"/>
            <w:tcBorders>
              <w:top w:val="nil"/>
              <w:left w:val="nil"/>
              <w:bottom w:val="nil"/>
              <w:right w:val="nil"/>
            </w:tcBorders>
            <w:shd w:val="clear" w:color="000000" w:fill="FFFFFF"/>
            <w:noWrap/>
            <w:vAlign w:val="center"/>
            <w:hideMark/>
          </w:tcPr>
          <w:p w14:paraId="4789EE42" w14:textId="37A92310" w:rsidR="0009405E" w:rsidRPr="008952AE" w:rsidRDefault="0009405E" w:rsidP="0009405E">
            <w:pPr>
              <w:jc w:val="right"/>
              <w:rPr>
                <w:rFonts w:ascii="Arial" w:hAnsi="Arial" w:cs="Arial"/>
                <w:color w:val="000000"/>
                <w:sz w:val="18"/>
                <w:szCs w:val="18"/>
              </w:rPr>
            </w:pPr>
          </w:p>
        </w:tc>
      </w:tr>
      <w:tr w:rsidR="0009405E" w:rsidRPr="008952AE" w14:paraId="51C4A9C9" w14:textId="77777777" w:rsidTr="0009405E">
        <w:trPr>
          <w:trHeight w:val="198"/>
        </w:trPr>
        <w:tc>
          <w:tcPr>
            <w:tcW w:w="2516" w:type="pct"/>
            <w:tcBorders>
              <w:top w:val="nil"/>
              <w:left w:val="nil"/>
              <w:bottom w:val="nil"/>
              <w:right w:val="nil"/>
            </w:tcBorders>
            <w:shd w:val="clear" w:color="000000" w:fill="FFFFFF"/>
            <w:noWrap/>
            <w:vAlign w:val="center"/>
            <w:hideMark/>
          </w:tcPr>
          <w:p w14:paraId="634278D2" w14:textId="77777777" w:rsidR="0009405E" w:rsidRPr="008952AE" w:rsidRDefault="0009405E" w:rsidP="0009405E">
            <w:pPr>
              <w:jc w:val="both"/>
              <w:rPr>
                <w:rFonts w:ascii="Arial" w:hAnsi="Arial" w:cs="Arial"/>
                <w:color w:val="000000"/>
                <w:sz w:val="18"/>
                <w:szCs w:val="18"/>
              </w:rPr>
            </w:pPr>
            <w:r w:rsidRPr="008952AE">
              <w:rPr>
                <w:rFonts w:ascii="Arial" w:hAnsi="Arial" w:cs="Arial"/>
                <w:color w:val="000000"/>
                <w:sz w:val="18"/>
                <w:szCs w:val="18"/>
              </w:rPr>
              <w:t>Circulante</w:t>
            </w:r>
          </w:p>
        </w:tc>
        <w:tc>
          <w:tcPr>
            <w:tcW w:w="1092" w:type="pct"/>
            <w:tcBorders>
              <w:top w:val="nil"/>
              <w:left w:val="nil"/>
              <w:bottom w:val="nil"/>
              <w:right w:val="nil"/>
            </w:tcBorders>
            <w:shd w:val="clear" w:color="000000" w:fill="FFFFFF"/>
            <w:noWrap/>
            <w:vAlign w:val="center"/>
            <w:hideMark/>
          </w:tcPr>
          <w:p w14:paraId="08220901" w14:textId="680F8DDD" w:rsidR="0009405E" w:rsidRPr="008952AE" w:rsidRDefault="0009405E" w:rsidP="0009405E">
            <w:pPr>
              <w:ind w:firstLineChars="100" w:firstLine="180"/>
              <w:jc w:val="right"/>
              <w:rPr>
                <w:rFonts w:ascii="Arial" w:hAnsi="Arial" w:cs="Arial"/>
                <w:color w:val="000000"/>
                <w:sz w:val="18"/>
                <w:szCs w:val="18"/>
              </w:rPr>
            </w:pPr>
            <w:r w:rsidRPr="008952AE">
              <w:rPr>
                <w:rFonts w:ascii="Arial" w:hAnsi="Arial" w:cs="Arial"/>
                <w:color w:val="000000"/>
                <w:sz w:val="18"/>
                <w:szCs w:val="18"/>
              </w:rPr>
              <w:t>1.084.268</w:t>
            </w:r>
          </w:p>
        </w:tc>
        <w:tc>
          <w:tcPr>
            <w:tcW w:w="296" w:type="pct"/>
            <w:tcBorders>
              <w:top w:val="nil"/>
              <w:left w:val="nil"/>
              <w:bottom w:val="nil"/>
              <w:right w:val="nil"/>
            </w:tcBorders>
            <w:shd w:val="clear" w:color="000000" w:fill="FFFFFF"/>
            <w:noWrap/>
            <w:vAlign w:val="center"/>
            <w:hideMark/>
          </w:tcPr>
          <w:p w14:paraId="1CC01061" w14:textId="68CBC168" w:rsidR="0009405E" w:rsidRPr="008952AE" w:rsidRDefault="0009405E" w:rsidP="0009405E">
            <w:pPr>
              <w:ind w:firstLineChars="100" w:firstLine="180"/>
              <w:jc w:val="right"/>
              <w:rPr>
                <w:rFonts w:ascii="Arial" w:hAnsi="Arial" w:cs="Arial"/>
                <w:color w:val="000000"/>
                <w:sz w:val="18"/>
                <w:szCs w:val="18"/>
              </w:rPr>
            </w:pPr>
          </w:p>
        </w:tc>
        <w:tc>
          <w:tcPr>
            <w:tcW w:w="1096" w:type="pct"/>
            <w:tcBorders>
              <w:top w:val="nil"/>
              <w:left w:val="nil"/>
              <w:bottom w:val="nil"/>
              <w:right w:val="nil"/>
            </w:tcBorders>
            <w:shd w:val="clear" w:color="000000" w:fill="FFFFFF"/>
            <w:noWrap/>
            <w:vAlign w:val="center"/>
            <w:hideMark/>
          </w:tcPr>
          <w:p w14:paraId="0F4128BE" w14:textId="0DACAF54" w:rsidR="0009405E" w:rsidRPr="008952AE" w:rsidRDefault="0009405E" w:rsidP="0009405E">
            <w:pPr>
              <w:ind w:firstLineChars="100" w:firstLine="180"/>
              <w:jc w:val="right"/>
              <w:rPr>
                <w:rFonts w:ascii="Arial" w:hAnsi="Arial" w:cs="Arial"/>
                <w:color w:val="000000"/>
                <w:sz w:val="18"/>
                <w:szCs w:val="18"/>
              </w:rPr>
            </w:pPr>
            <w:r w:rsidRPr="008952AE">
              <w:rPr>
                <w:rFonts w:ascii="Arial" w:hAnsi="Arial" w:cs="Arial"/>
                <w:color w:val="000000"/>
                <w:sz w:val="18"/>
                <w:szCs w:val="18"/>
              </w:rPr>
              <w:t>1.695.669</w:t>
            </w:r>
          </w:p>
        </w:tc>
      </w:tr>
      <w:tr w:rsidR="0009405E" w:rsidRPr="008952AE" w14:paraId="449D7C19" w14:textId="77777777" w:rsidTr="0009405E">
        <w:trPr>
          <w:trHeight w:val="198"/>
        </w:trPr>
        <w:tc>
          <w:tcPr>
            <w:tcW w:w="2516" w:type="pct"/>
            <w:tcBorders>
              <w:top w:val="nil"/>
              <w:left w:val="nil"/>
              <w:bottom w:val="nil"/>
              <w:right w:val="nil"/>
            </w:tcBorders>
            <w:shd w:val="clear" w:color="000000" w:fill="FFFFFF"/>
            <w:noWrap/>
            <w:vAlign w:val="center"/>
            <w:hideMark/>
          </w:tcPr>
          <w:p w14:paraId="00B256AB" w14:textId="77777777" w:rsidR="0009405E" w:rsidRPr="008952AE" w:rsidRDefault="0009405E" w:rsidP="0009405E">
            <w:pPr>
              <w:jc w:val="both"/>
              <w:rPr>
                <w:rFonts w:ascii="Arial" w:hAnsi="Arial" w:cs="Arial"/>
                <w:color w:val="000000"/>
                <w:sz w:val="18"/>
                <w:szCs w:val="18"/>
              </w:rPr>
            </w:pPr>
            <w:r w:rsidRPr="008952AE">
              <w:rPr>
                <w:rFonts w:ascii="Arial" w:hAnsi="Arial" w:cs="Arial"/>
                <w:color w:val="000000"/>
                <w:sz w:val="18"/>
                <w:szCs w:val="18"/>
              </w:rPr>
              <w:t>Não circulante</w:t>
            </w:r>
          </w:p>
        </w:tc>
        <w:tc>
          <w:tcPr>
            <w:tcW w:w="1092" w:type="pct"/>
            <w:tcBorders>
              <w:top w:val="nil"/>
              <w:left w:val="nil"/>
              <w:bottom w:val="single" w:sz="8" w:space="0" w:color="auto"/>
              <w:right w:val="nil"/>
            </w:tcBorders>
            <w:shd w:val="clear" w:color="000000" w:fill="FFFFFF"/>
            <w:noWrap/>
            <w:vAlign w:val="center"/>
            <w:hideMark/>
          </w:tcPr>
          <w:p w14:paraId="54B39F02" w14:textId="5F5AC8B8" w:rsidR="0009405E" w:rsidRPr="008952AE" w:rsidRDefault="0009405E" w:rsidP="0009405E">
            <w:pPr>
              <w:ind w:firstLineChars="100" w:firstLine="180"/>
              <w:jc w:val="right"/>
              <w:rPr>
                <w:rFonts w:ascii="Arial" w:hAnsi="Arial" w:cs="Arial"/>
                <w:color w:val="000000"/>
                <w:sz w:val="18"/>
                <w:szCs w:val="18"/>
              </w:rPr>
            </w:pPr>
            <w:r w:rsidRPr="008952AE">
              <w:rPr>
                <w:rFonts w:ascii="Arial" w:hAnsi="Arial" w:cs="Arial"/>
                <w:color w:val="000000"/>
                <w:sz w:val="18"/>
                <w:szCs w:val="18"/>
              </w:rPr>
              <w:t>743.074</w:t>
            </w:r>
          </w:p>
        </w:tc>
        <w:tc>
          <w:tcPr>
            <w:tcW w:w="296" w:type="pct"/>
            <w:tcBorders>
              <w:top w:val="nil"/>
              <w:left w:val="nil"/>
              <w:bottom w:val="nil"/>
              <w:right w:val="nil"/>
            </w:tcBorders>
            <w:shd w:val="clear" w:color="000000" w:fill="FFFFFF"/>
            <w:noWrap/>
            <w:vAlign w:val="center"/>
            <w:hideMark/>
          </w:tcPr>
          <w:p w14:paraId="09E7F51C" w14:textId="6BC79203" w:rsidR="0009405E" w:rsidRPr="008952AE" w:rsidRDefault="0009405E" w:rsidP="0009405E">
            <w:pPr>
              <w:ind w:firstLineChars="100" w:firstLine="180"/>
              <w:jc w:val="right"/>
              <w:rPr>
                <w:rFonts w:ascii="Arial" w:hAnsi="Arial" w:cs="Arial"/>
                <w:color w:val="000000"/>
                <w:sz w:val="18"/>
                <w:szCs w:val="18"/>
              </w:rPr>
            </w:pPr>
          </w:p>
        </w:tc>
        <w:tc>
          <w:tcPr>
            <w:tcW w:w="1096" w:type="pct"/>
            <w:tcBorders>
              <w:top w:val="nil"/>
              <w:left w:val="nil"/>
              <w:bottom w:val="single" w:sz="8" w:space="0" w:color="auto"/>
              <w:right w:val="nil"/>
            </w:tcBorders>
            <w:shd w:val="clear" w:color="000000" w:fill="FFFFFF"/>
            <w:noWrap/>
            <w:vAlign w:val="center"/>
            <w:hideMark/>
          </w:tcPr>
          <w:p w14:paraId="22B2E8E6" w14:textId="7671DD64" w:rsidR="0009405E" w:rsidRPr="008952AE" w:rsidRDefault="0009405E" w:rsidP="0009405E">
            <w:pPr>
              <w:ind w:firstLineChars="100" w:firstLine="180"/>
              <w:jc w:val="right"/>
              <w:rPr>
                <w:rFonts w:ascii="Arial" w:hAnsi="Arial" w:cs="Arial"/>
                <w:color w:val="000000"/>
                <w:sz w:val="18"/>
                <w:szCs w:val="18"/>
              </w:rPr>
            </w:pPr>
            <w:r w:rsidRPr="008952AE">
              <w:rPr>
                <w:rFonts w:ascii="Arial" w:hAnsi="Arial" w:cs="Arial"/>
                <w:color w:val="000000"/>
                <w:sz w:val="18"/>
                <w:szCs w:val="18"/>
              </w:rPr>
              <w:t>625.797</w:t>
            </w:r>
          </w:p>
        </w:tc>
      </w:tr>
      <w:tr w:rsidR="0009405E" w:rsidRPr="008952AE" w14:paraId="735EF316" w14:textId="77777777" w:rsidTr="0009405E">
        <w:trPr>
          <w:trHeight w:val="198"/>
        </w:trPr>
        <w:tc>
          <w:tcPr>
            <w:tcW w:w="2516" w:type="pct"/>
            <w:tcBorders>
              <w:top w:val="nil"/>
              <w:left w:val="nil"/>
              <w:bottom w:val="nil"/>
              <w:right w:val="nil"/>
            </w:tcBorders>
            <w:shd w:val="clear" w:color="000000" w:fill="FFFFFF"/>
            <w:noWrap/>
            <w:vAlign w:val="center"/>
            <w:hideMark/>
          </w:tcPr>
          <w:p w14:paraId="68AE9BED" w14:textId="77777777" w:rsidR="0009405E" w:rsidRPr="008952AE" w:rsidRDefault="0009405E" w:rsidP="0009405E">
            <w:pPr>
              <w:jc w:val="both"/>
              <w:rPr>
                <w:rFonts w:ascii="Arial" w:hAnsi="Arial" w:cs="Arial"/>
                <w:color w:val="000000"/>
                <w:sz w:val="18"/>
                <w:szCs w:val="18"/>
              </w:rPr>
            </w:pPr>
            <w:r w:rsidRPr="008952AE">
              <w:rPr>
                <w:rFonts w:ascii="Arial" w:hAnsi="Arial" w:cs="Arial"/>
                <w:color w:val="000000"/>
                <w:sz w:val="18"/>
                <w:szCs w:val="18"/>
              </w:rPr>
              <w:t> </w:t>
            </w:r>
          </w:p>
        </w:tc>
        <w:tc>
          <w:tcPr>
            <w:tcW w:w="1092" w:type="pct"/>
            <w:tcBorders>
              <w:top w:val="nil"/>
              <w:left w:val="nil"/>
              <w:bottom w:val="nil"/>
              <w:right w:val="nil"/>
            </w:tcBorders>
            <w:shd w:val="clear" w:color="000000" w:fill="FFFFFF"/>
            <w:noWrap/>
            <w:vAlign w:val="center"/>
            <w:hideMark/>
          </w:tcPr>
          <w:p w14:paraId="0DA0D2EE" w14:textId="38D33115" w:rsidR="0009405E" w:rsidRPr="008952AE" w:rsidRDefault="0009405E" w:rsidP="0009405E">
            <w:pPr>
              <w:jc w:val="right"/>
              <w:rPr>
                <w:rFonts w:ascii="Arial" w:hAnsi="Arial" w:cs="Arial"/>
                <w:color w:val="000000"/>
                <w:sz w:val="18"/>
                <w:szCs w:val="18"/>
              </w:rPr>
            </w:pPr>
          </w:p>
        </w:tc>
        <w:tc>
          <w:tcPr>
            <w:tcW w:w="296" w:type="pct"/>
            <w:tcBorders>
              <w:top w:val="nil"/>
              <w:left w:val="nil"/>
              <w:bottom w:val="nil"/>
              <w:right w:val="nil"/>
            </w:tcBorders>
            <w:shd w:val="clear" w:color="000000" w:fill="FFFFFF"/>
            <w:noWrap/>
            <w:vAlign w:val="center"/>
            <w:hideMark/>
          </w:tcPr>
          <w:p w14:paraId="6DC8A34A" w14:textId="6239781F" w:rsidR="0009405E" w:rsidRPr="008952AE" w:rsidRDefault="0009405E" w:rsidP="0009405E">
            <w:pPr>
              <w:rPr>
                <w:rFonts w:ascii="Arial" w:hAnsi="Arial" w:cs="Arial"/>
                <w:color w:val="000000"/>
                <w:sz w:val="18"/>
                <w:szCs w:val="18"/>
              </w:rPr>
            </w:pPr>
          </w:p>
        </w:tc>
        <w:tc>
          <w:tcPr>
            <w:tcW w:w="1096" w:type="pct"/>
            <w:tcBorders>
              <w:top w:val="nil"/>
              <w:left w:val="nil"/>
              <w:bottom w:val="nil"/>
              <w:right w:val="nil"/>
            </w:tcBorders>
            <w:shd w:val="clear" w:color="000000" w:fill="FFFFFF"/>
            <w:noWrap/>
            <w:vAlign w:val="center"/>
            <w:hideMark/>
          </w:tcPr>
          <w:p w14:paraId="452D3BE1" w14:textId="09474EC0" w:rsidR="0009405E" w:rsidRPr="008952AE" w:rsidRDefault="0009405E" w:rsidP="0009405E">
            <w:pPr>
              <w:jc w:val="right"/>
              <w:rPr>
                <w:rFonts w:ascii="Arial" w:hAnsi="Arial" w:cs="Arial"/>
                <w:color w:val="000000"/>
                <w:sz w:val="18"/>
                <w:szCs w:val="18"/>
              </w:rPr>
            </w:pPr>
          </w:p>
        </w:tc>
      </w:tr>
      <w:tr w:rsidR="0009405E" w:rsidRPr="008952AE" w14:paraId="0805C345" w14:textId="77777777" w:rsidTr="0009405E">
        <w:trPr>
          <w:trHeight w:val="198"/>
        </w:trPr>
        <w:tc>
          <w:tcPr>
            <w:tcW w:w="2516" w:type="pct"/>
            <w:tcBorders>
              <w:top w:val="nil"/>
              <w:left w:val="nil"/>
              <w:bottom w:val="nil"/>
              <w:right w:val="nil"/>
            </w:tcBorders>
            <w:shd w:val="clear" w:color="000000" w:fill="FFFFFF"/>
            <w:noWrap/>
            <w:vAlign w:val="center"/>
            <w:hideMark/>
          </w:tcPr>
          <w:p w14:paraId="1CA096B8" w14:textId="77777777" w:rsidR="0009405E" w:rsidRPr="008952AE" w:rsidRDefault="0009405E" w:rsidP="0009405E">
            <w:pPr>
              <w:jc w:val="both"/>
              <w:rPr>
                <w:rFonts w:ascii="Arial" w:hAnsi="Arial" w:cs="Arial"/>
                <w:color w:val="000000"/>
                <w:sz w:val="18"/>
                <w:szCs w:val="18"/>
              </w:rPr>
            </w:pPr>
            <w:r w:rsidRPr="008952AE">
              <w:rPr>
                <w:rFonts w:ascii="Arial" w:hAnsi="Arial" w:cs="Arial"/>
                <w:color w:val="000000"/>
                <w:sz w:val="18"/>
                <w:szCs w:val="18"/>
              </w:rPr>
              <w:t> </w:t>
            </w:r>
          </w:p>
        </w:tc>
        <w:tc>
          <w:tcPr>
            <w:tcW w:w="1092" w:type="pct"/>
            <w:tcBorders>
              <w:top w:val="nil"/>
              <w:left w:val="nil"/>
              <w:bottom w:val="double" w:sz="6" w:space="0" w:color="auto"/>
              <w:right w:val="nil"/>
            </w:tcBorders>
            <w:shd w:val="clear" w:color="000000" w:fill="FFFFFF"/>
            <w:noWrap/>
            <w:vAlign w:val="center"/>
            <w:hideMark/>
          </w:tcPr>
          <w:p w14:paraId="57C2D0E8" w14:textId="14BEC972" w:rsidR="0009405E" w:rsidRPr="008952AE" w:rsidRDefault="0009405E" w:rsidP="0009405E">
            <w:pPr>
              <w:jc w:val="right"/>
              <w:rPr>
                <w:rFonts w:ascii="Arial" w:hAnsi="Arial" w:cs="Arial"/>
                <w:color w:val="000000"/>
                <w:sz w:val="18"/>
                <w:szCs w:val="18"/>
              </w:rPr>
            </w:pPr>
            <w:r w:rsidRPr="008952AE">
              <w:rPr>
                <w:rFonts w:ascii="Arial" w:hAnsi="Arial" w:cs="Arial"/>
                <w:color w:val="000000"/>
                <w:sz w:val="18"/>
                <w:szCs w:val="18"/>
              </w:rPr>
              <w:t>1.827.342</w:t>
            </w:r>
          </w:p>
        </w:tc>
        <w:tc>
          <w:tcPr>
            <w:tcW w:w="296" w:type="pct"/>
            <w:tcBorders>
              <w:top w:val="nil"/>
              <w:left w:val="nil"/>
              <w:bottom w:val="nil"/>
              <w:right w:val="nil"/>
            </w:tcBorders>
            <w:shd w:val="clear" w:color="000000" w:fill="FFFFFF"/>
            <w:noWrap/>
            <w:vAlign w:val="center"/>
            <w:hideMark/>
          </w:tcPr>
          <w:p w14:paraId="67D539BB" w14:textId="51C220FE" w:rsidR="0009405E" w:rsidRPr="008952AE" w:rsidRDefault="0009405E" w:rsidP="0009405E">
            <w:pPr>
              <w:rPr>
                <w:rFonts w:ascii="Arial" w:hAnsi="Arial" w:cs="Arial"/>
                <w:color w:val="000000"/>
                <w:sz w:val="18"/>
                <w:szCs w:val="18"/>
              </w:rPr>
            </w:pPr>
          </w:p>
        </w:tc>
        <w:tc>
          <w:tcPr>
            <w:tcW w:w="1096" w:type="pct"/>
            <w:tcBorders>
              <w:top w:val="nil"/>
              <w:left w:val="nil"/>
              <w:bottom w:val="double" w:sz="6" w:space="0" w:color="auto"/>
              <w:right w:val="nil"/>
            </w:tcBorders>
            <w:shd w:val="clear" w:color="000000" w:fill="FFFFFF"/>
            <w:noWrap/>
            <w:vAlign w:val="center"/>
            <w:hideMark/>
          </w:tcPr>
          <w:p w14:paraId="7A14B8E3" w14:textId="17381946" w:rsidR="0009405E" w:rsidRPr="008952AE" w:rsidRDefault="0009405E" w:rsidP="0009405E">
            <w:pPr>
              <w:jc w:val="right"/>
              <w:rPr>
                <w:rFonts w:ascii="Arial" w:hAnsi="Arial" w:cs="Arial"/>
                <w:color w:val="000000"/>
                <w:sz w:val="18"/>
                <w:szCs w:val="18"/>
              </w:rPr>
            </w:pPr>
            <w:r w:rsidRPr="008952AE">
              <w:rPr>
                <w:rFonts w:ascii="Arial" w:hAnsi="Arial" w:cs="Arial"/>
                <w:color w:val="000000"/>
                <w:sz w:val="18"/>
                <w:szCs w:val="18"/>
              </w:rPr>
              <w:t>2.321.466</w:t>
            </w:r>
          </w:p>
        </w:tc>
      </w:tr>
    </w:tbl>
    <w:p w14:paraId="6149DF7C" w14:textId="77777777" w:rsidR="0009405E" w:rsidRPr="008952AE" w:rsidRDefault="0009405E" w:rsidP="0009405E">
      <w:pPr>
        <w:pStyle w:val="ListParagraph"/>
        <w:ind w:left="0"/>
        <w:rPr>
          <w:rFonts w:ascii="Georgia" w:hAnsi="Georgia" w:cs="Arial"/>
          <w:bCs/>
          <w:sz w:val="22"/>
          <w:szCs w:val="22"/>
        </w:rPr>
      </w:pPr>
    </w:p>
    <w:p w14:paraId="29FA33F9" w14:textId="0186D229" w:rsidR="00136CF4" w:rsidRPr="008952AE" w:rsidRDefault="00136CF4" w:rsidP="008218DE">
      <w:pPr>
        <w:ind w:left="567"/>
        <w:rPr>
          <w:rFonts w:ascii="Georgia" w:hAnsi="Georgia" w:cs="Arial"/>
          <w:bCs/>
        </w:rPr>
      </w:pPr>
    </w:p>
    <w:p w14:paraId="35D72E36" w14:textId="25C33561" w:rsidR="00B66E4B" w:rsidRPr="008952AE" w:rsidRDefault="00B66E4B" w:rsidP="008218DE">
      <w:pPr>
        <w:pStyle w:val="ListParagraph"/>
        <w:numPr>
          <w:ilvl w:val="1"/>
          <w:numId w:val="11"/>
        </w:numPr>
        <w:ind w:left="567" w:hanging="567"/>
        <w:rPr>
          <w:rFonts w:ascii="Georgia" w:hAnsi="Georgia" w:cs="Arial"/>
          <w:bCs/>
          <w:sz w:val="16"/>
          <w:szCs w:val="16"/>
        </w:rPr>
      </w:pPr>
      <w:r w:rsidRPr="008952AE">
        <w:rPr>
          <w:rFonts w:ascii="Georgia" w:hAnsi="Georgia" w:cs="Arial"/>
          <w:bCs/>
          <w:sz w:val="16"/>
          <w:szCs w:val="16"/>
        </w:rPr>
        <w:t>Aplicações financeiras d</w:t>
      </w:r>
      <w:r w:rsidR="00833EBB" w:rsidRPr="008952AE">
        <w:rPr>
          <w:rFonts w:ascii="Georgia" w:hAnsi="Georgia" w:cs="Arial"/>
          <w:bCs/>
          <w:sz w:val="16"/>
          <w:szCs w:val="16"/>
        </w:rPr>
        <w:t xml:space="preserve">a Companhia </w:t>
      </w:r>
      <w:r w:rsidRPr="008952AE">
        <w:rPr>
          <w:rFonts w:ascii="Georgia" w:hAnsi="Georgia" w:cs="Arial"/>
          <w:bCs/>
          <w:sz w:val="16"/>
          <w:szCs w:val="16"/>
        </w:rPr>
        <w:t>em CDB com carência acima de três meses</w:t>
      </w:r>
      <w:r w:rsidRPr="008952AE">
        <w:rPr>
          <w:rFonts w:ascii="Georgia" w:hAnsi="Georgia"/>
          <w:sz w:val="16"/>
          <w:szCs w:val="16"/>
        </w:rPr>
        <w:t>.</w:t>
      </w:r>
      <w:r w:rsidRPr="008952AE">
        <w:rPr>
          <w:rFonts w:ascii="Georgia" w:hAnsi="Georgia" w:cs="Arial"/>
          <w:bCs/>
          <w:sz w:val="16"/>
          <w:szCs w:val="16"/>
        </w:rPr>
        <w:t xml:space="preserve"> A gestão de caixa d</w:t>
      </w:r>
      <w:r w:rsidR="00833EBB" w:rsidRPr="008952AE">
        <w:rPr>
          <w:rFonts w:ascii="Georgia" w:hAnsi="Georgia" w:cs="Arial"/>
          <w:bCs/>
          <w:sz w:val="16"/>
          <w:szCs w:val="16"/>
        </w:rPr>
        <w:t>a Companhia</w:t>
      </w:r>
      <w:r w:rsidRPr="008952AE">
        <w:rPr>
          <w:rFonts w:ascii="Georgia" w:hAnsi="Georgia" w:cs="Arial"/>
          <w:bCs/>
          <w:sz w:val="16"/>
          <w:szCs w:val="16"/>
        </w:rPr>
        <w:t xml:space="preserve"> busca compatibilizar a necessidade de liquidez da Companhia e oportunidades de aplicações com maiores rendimentos.</w:t>
      </w:r>
    </w:p>
    <w:p w14:paraId="3454CC7F" w14:textId="77777777" w:rsidR="00B3013C" w:rsidRPr="008952AE" w:rsidRDefault="00B3013C" w:rsidP="00B3013C">
      <w:pPr>
        <w:pStyle w:val="ListParagraph"/>
        <w:ind w:left="0"/>
        <w:rPr>
          <w:rFonts w:ascii="Georgia" w:hAnsi="Georgia" w:cs="Arial"/>
          <w:bCs/>
        </w:rPr>
      </w:pPr>
    </w:p>
    <w:tbl>
      <w:tblPr>
        <w:tblW w:w="4718" w:type="pct"/>
        <w:tblInd w:w="567" w:type="dxa"/>
        <w:tblCellMar>
          <w:left w:w="70" w:type="dxa"/>
          <w:right w:w="70" w:type="dxa"/>
        </w:tblCellMar>
        <w:tblLook w:val="04A0" w:firstRow="1" w:lastRow="0" w:firstColumn="1" w:lastColumn="0" w:noHBand="0" w:noVBand="1"/>
      </w:tblPr>
      <w:tblGrid>
        <w:gridCol w:w="1843"/>
        <w:gridCol w:w="1583"/>
        <w:gridCol w:w="146"/>
        <w:gridCol w:w="1841"/>
        <w:gridCol w:w="192"/>
        <w:gridCol w:w="1513"/>
        <w:gridCol w:w="223"/>
        <w:gridCol w:w="1375"/>
      </w:tblGrid>
      <w:tr w:rsidR="00B26361" w:rsidRPr="008952AE" w14:paraId="5C602928" w14:textId="77777777" w:rsidTr="00B52326">
        <w:trPr>
          <w:trHeight w:val="170"/>
        </w:trPr>
        <w:tc>
          <w:tcPr>
            <w:tcW w:w="1057" w:type="pct"/>
            <w:tcBorders>
              <w:top w:val="nil"/>
              <w:left w:val="nil"/>
              <w:bottom w:val="nil"/>
              <w:right w:val="nil"/>
            </w:tcBorders>
            <w:noWrap/>
            <w:vAlign w:val="bottom"/>
            <w:hideMark/>
          </w:tcPr>
          <w:p w14:paraId="3C997103" w14:textId="77777777" w:rsidR="00BD198E" w:rsidRPr="008952AE" w:rsidRDefault="00BD198E" w:rsidP="00BD198E">
            <w:pPr>
              <w:rPr>
                <w:rFonts w:ascii="Arial" w:hAnsi="Arial" w:cs="Arial"/>
                <w:sz w:val="16"/>
                <w:szCs w:val="16"/>
              </w:rPr>
            </w:pPr>
            <w:bookmarkStart w:id="4" w:name="_Hlk128984112"/>
          </w:p>
        </w:tc>
        <w:tc>
          <w:tcPr>
            <w:tcW w:w="2048" w:type="pct"/>
            <w:gridSpan w:val="3"/>
            <w:tcBorders>
              <w:top w:val="nil"/>
              <w:left w:val="nil"/>
              <w:bottom w:val="single" w:sz="4" w:space="0" w:color="auto"/>
              <w:right w:val="nil"/>
            </w:tcBorders>
            <w:vAlign w:val="center"/>
            <w:hideMark/>
          </w:tcPr>
          <w:p w14:paraId="65914C97" w14:textId="77777777" w:rsidR="00BD198E" w:rsidRPr="008952AE" w:rsidRDefault="00BD198E" w:rsidP="00BD198E">
            <w:pPr>
              <w:jc w:val="center"/>
              <w:rPr>
                <w:rFonts w:ascii="Arial" w:hAnsi="Arial" w:cs="Arial"/>
                <w:b/>
                <w:bCs/>
                <w:color w:val="000000"/>
                <w:sz w:val="16"/>
                <w:szCs w:val="16"/>
              </w:rPr>
            </w:pPr>
            <w:r w:rsidRPr="008952AE">
              <w:rPr>
                <w:rFonts w:ascii="Arial" w:hAnsi="Arial" w:cs="Arial"/>
                <w:b/>
                <w:bCs/>
                <w:color w:val="000000"/>
                <w:sz w:val="16"/>
                <w:szCs w:val="16"/>
              </w:rPr>
              <w:t>Intervalo de remuneração</w:t>
            </w:r>
          </w:p>
        </w:tc>
        <w:tc>
          <w:tcPr>
            <w:tcW w:w="110" w:type="pct"/>
            <w:tcBorders>
              <w:top w:val="nil"/>
              <w:left w:val="nil"/>
              <w:bottom w:val="nil"/>
              <w:right w:val="nil"/>
            </w:tcBorders>
            <w:noWrap/>
            <w:vAlign w:val="bottom"/>
            <w:hideMark/>
          </w:tcPr>
          <w:p w14:paraId="12342828" w14:textId="77777777" w:rsidR="00BD198E" w:rsidRPr="008952AE" w:rsidRDefault="00BD198E" w:rsidP="00BD198E">
            <w:pPr>
              <w:jc w:val="center"/>
              <w:rPr>
                <w:rFonts w:ascii="Arial" w:hAnsi="Arial" w:cs="Arial"/>
                <w:b/>
                <w:bCs/>
                <w:color w:val="000000"/>
                <w:sz w:val="16"/>
                <w:szCs w:val="16"/>
              </w:rPr>
            </w:pPr>
          </w:p>
        </w:tc>
        <w:tc>
          <w:tcPr>
            <w:tcW w:w="1785" w:type="pct"/>
            <w:gridSpan w:val="3"/>
            <w:tcBorders>
              <w:top w:val="nil"/>
              <w:left w:val="nil"/>
              <w:bottom w:val="single" w:sz="4" w:space="0" w:color="auto"/>
              <w:right w:val="nil"/>
            </w:tcBorders>
            <w:vAlign w:val="center"/>
            <w:hideMark/>
          </w:tcPr>
          <w:p w14:paraId="75F53E33" w14:textId="77777777" w:rsidR="00BD198E" w:rsidRPr="008952AE" w:rsidRDefault="00BD198E" w:rsidP="00BD198E">
            <w:pPr>
              <w:jc w:val="right"/>
              <w:rPr>
                <w:rFonts w:ascii="Arial" w:hAnsi="Arial" w:cs="Arial"/>
                <w:b/>
                <w:bCs/>
                <w:color w:val="000000"/>
                <w:sz w:val="16"/>
                <w:szCs w:val="16"/>
              </w:rPr>
            </w:pPr>
            <w:r w:rsidRPr="008952AE">
              <w:rPr>
                <w:rFonts w:ascii="Arial" w:hAnsi="Arial" w:cs="Arial"/>
                <w:b/>
                <w:bCs/>
                <w:color w:val="000000"/>
                <w:sz w:val="16"/>
                <w:szCs w:val="16"/>
              </w:rPr>
              <w:t>Saldos aplicados em</w:t>
            </w:r>
          </w:p>
        </w:tc>
      </w:tr>
      <w:tr w:rsidR="00B26361" w:rsidRPr="008952AE" w14:paraId="229C4C4C" w14:textId="77777777" w:rsidTr="00052A90">
        <w:trPr>
          <w:trHeight w:val="170"/>
        </w:trPr>
        <w:tc>
          <w:tcPr>
            <w:tcW w:w="1057" w:type="pct"/>
            <w:tcBorders>
              <w:top w:val="nil"/>
              <w:left w:val="nil"/>
              <w:bottom w:val="nil"/>
              <w:right w:val="nil"/>
            </w:tcBorders>
            <w:noWrap/>
            <w:vAlign w:val="bottom"/>
            <w:hideMark/>
          </w:tcPr>
          <w:p w14:paraId="7017BC78" w14:textId="77777777" w:rsidR="00BD198E" w:rsidRPr="008952AE" w:rsidRDefault="00BD198E" w:rsidP="00BD198E">
            <w:pPr>
              <w:jc w:val="right"/>
              <w:rPr>
                <w:rFonts w:ascii="Arial" w:hAnsi="Arial" w:cs="Arial"/>
                <w:b/>
                <w:bCs/>
                <w:color w:val="000000"/>
                <w:sz w:val="16"/>
                <w:szCs w:val="16"/>
              </w:rPr>
            </w:pPr>
          </w:p>
        </w:tc>
        <w:tc>
          <w:tcPr>
            <w:tcW w:w="908" w:type="pct"/>
            <w:tcBorders>
              <w:top w:val="single" w:sz="4" w:space="0" w:color="auto"/>
              <w:left w:val="nil"/>
              <w:bottom w:val="nil"/>
              <w:right w:val="nil"/>
            </w:tcBorders>
            <w:vAlign w:val="center"/>
            <w:hideMark/>
          </w:tcPr>
          <w:p w14:paraId="59A638BC" w14:textId="77777777" w:rsidR="00BD198E" w:rsidRPr="008952AE" w:rsidRDefault="00BD198E" w:rsidP="00BD198E">
            <w:pPr>
              <w:rPr>
                <w:rFonts w:ascii="Arial" w:hAnsi="Arial" w:cs="Arial"/>
                <w:sz w:val="16"/>
                <w:szCs w:val="16"/>
              </w:rPr>
            </w:pPr>
          </w:p>
        </w:tc>
        <w:tc>
          <w:tcPr>
            <w:tcW w:w="84" w:type="pct"/>
            <w:tcBorders>
              <w:top w:val="single" w:sz="4" w:space="0" w:color="auto"/>
              <w:left w:val="nil"/>
              <w:bottom w:val="nil"/>
              <w:right w:val="nil"/>
            </w:tcBorders>
            <w:vAlign w:val="center"/>
            <w:hideMark/>
          </w:tcPr>
          <w:p w14:paraId="58DB68ED" w14:textId="77777777" w:rsidR="00BD198E" w:rsidRPr="008952AE" w:rsidRDefault="00BD198E" w:rsidP="00BD198E">
            <w:pPr>
              <w:jc w:val="center"/>
              <w:rPr>
                <w:rFonts w:ascii="Arial" w:hAnsi="Arial" w:cs="Arial"/>
                <w:sz w:val="16"/>
                <w:szCs w:val="16"/>
              </w:rPr>
            </w:pPr>
          </w:p>
        </w:tc>
        <w:tc>
          <w:tcPr>
            <w:tcW w:w="1056" w:type="pct"/>
            <w:tcBorders>
              <w:top w:val="single" w:sz="4" w:space="0" w:color="auto"/>
              <w:left w:val="nil"/>
              <w:bottom w:val="nil"/>
              <w:right w:val="nil"/>
            </w:tcBorders>
            <w:vAlign w:val="center"/>
            <w:hideMark/>
          </w:tcPr>
          <w:p w14:paraId="745523C3" w14:textId="77777777" w:rsidR="00BD198E" w:rsidRPr="008952AE" w:rsidRDefault="00BD198E" w:rsidP="00BD198E">
            <w:pPr>
              <w:jc w:val="center"/>
              <w:rPr>
                <w:rFonts w:ascii="Arial" w:hAnsi="Arial" w:cs="Arial"/>
                <w:sz w:val="16"/>
                <w:szCs w:val="16"/>
              </w:rPr>
            </w:pPr>
          </w:p>
        </w:tc>
        <w:tc>
          <w:tcPr>
            <w:tcW w:w="110" w:type="pct"/>
            <w:tcBorders>
              <w:top w:val="nil"/>
              <w:left w:val="nil"/>
              <w:bottom w:val="nil"/>
              <w:right w:val="nil"/>
            </w:tcBorders>
            <w:noWrap/>
            <w:vAlign w:val="bottom"/>
            <w:hideMark/>
          </w:tcPr>
          <w:p w14:paraId="0149DD9D" w14:textId="77777777" w:rsidR="00BD198E" w:rsidRPr="008952AE" w:rsidRDefault="00BD198E" w:rsidP="00BD198E">
            <w:pPr>
              <w:jc w:val="center"/>
              <w:rPr>
                <w:rFonts w:ascii="Arial" w:hAnsi="Arial" w:cs="Arial"/>
                <w:sz w:val="16"/>
                <w:szCs w:val="16"/>
              </w:rPr>
            </w:pPr>
          </w:p>
        </w:tc>
        <w:tc>
          <w:tcPr>
            <w:tcW w:w="868" w:type="pct"/>
            <w:tcBorders>
              <w:top w:val="single" w:sz="4" w:space="0" w:color="auto"/>
              <w:left w:val="nil"/>
              <w:bottom w:val="nil"/>
              <w:right w:val="nil"/>
            </w:tcBorders>
            <w:vAlign w:val="center"/>
            <w:hideMark/>
          </w:tcPr>
          <w:p w14:paraId="09C78790" w14:textId="77777777" w:rsidR="00BD198E" w:rsidRPr="008952AE" w:rsidRDefault="00BD198E" w:rsidP="00BD198E">
            <w:pPr>
              <w:rPr>
                <w:rFonts w:ascii="Arial" w:hAnsi="Arial" w:cs="Arial"/>
                <w:sz w:val="16"/>
                <w:szCs w:val="16"/>
              </w:rPr>
            </w:pPr>
          </w:p>
        </w:tc>
        <w:tc>
          <w:tcPr>
            <w:tcW w:w="128" w:type="pct"/>
            <w:tcBorders>
              <w:top w:val="single" w:sz="4" w:space="0" w:color="auto"/>
              <w:left w:val="nil"/>
              <w:bottom w:val="nil"/>
              <w:right w:val="nil"/>
            </w:tcBorders>
            <w:vAlign w:val="center"/>
            <w:hideMark/>
          </w:tcPr>
          <w:p w14:paraId="46A84347" w14:textId="77777777" w:rsidR="00BD198E" w:rsidRPr="008952AE" w:rsidRDefault="00BD198E" w:rsidP="00BD198E">
            <w:pPr>
              <w:jc w:val="right"/>
              <w:rPr>
                <w:rFonts w:ascii="Arial" w:hAnsi="Arial" w:cs="Arial"/>
                <w:sz w:val="16"/>
                <w:szCs w:val="16"/>
              </w:rPr>
            </w:pPr>
          </w:p>
        </w:tc>
        <w:tc>
          <w:tcPr>
            <w:tcW w:w="789" w:type="pct"/>
            <w:tcBorders>
              <w:top w:val="single" w:sz="4" w:space="0" w:color="auto"/>
              <w:left w:val="nil"/>
              <w:bottom w:val="nil"/>
              <w:right w:val="nil"/>
            </w:tcBorders>
            <w:vAlign w:val="center"/>
            <w:hideMark/>
          </w:tcPr>
          <w:p w14:paraId="4029E754" w14:textId="77777777" w:rsidR="00BD198E" w:rsidRPr="008952AE" w:rsidRDefault="00BD198E" w:rsidP="00BD198E">
            <w:pPr>
              <w:jc w:val="right"/>
              <w:rPr>
                <w:rFonts w:ascii="Arial" w:hAnsi="Arial" w:cs="Arial"/>
                <w:sz w:val="16"/>
                <w:szCs w:val="16"/>
              </w:rPr>
            </w:pPr>
          </w:p>
        </w:tc>
      </w:tr>
      <w:tr w:rsidR="00B26361" w:rsidRPr="008952AE" w14:paraId="774D4C6B" w14:textId="77777777" w:rsidTr="00052A90">
        <w:trPr>
          <w:trHeight w:val="170"/>
        </w:trPr>
        <w:tc>
          <w:tcPr>
            <w:tcW w:w="1057" w:type="pct"/>
            <w:tcBorders>
              <w:top w:val="nil"/>
              <w:left w:val="nil"/>
              <w:bottom w:val="nil"/>
              <w:right w:val="nil"/>
            </w:tcBorders>
            <w:noWrap/>
            <w:vAlign w:val="bottom"/>
            <w:hideMark/>
          </w:tcPr>
          <w:p w14:paraId="6127BDB9" w14:textId="77777777" w:rsidR="00BD198E" w:rsidRPr="008952AE" w:rsidRDefault="00BD198E" w:rsidP="00BD198E">
            <w:pPr>
              <w:jc w:val="right"/>
              <w:rPr>
                <w:rFonts w:ascii="Arial" w:hAnsi="Arial" w:cs="Arial"/>
                <w:sz w:val="16"/>
                <w:szCs w:val="16"/>
              </w:rPr>
            </w:pPr>
          </w:p>
        </w:tc>
        <w:tc>
          <w:tcPr>
            <w:tcW w:w="908" w:type="pct"/>
            <w:tcBorders>
              <w:top w:val="nil"/>
              <w:left w:val="nil"/>
              <w:bottom w:val="single" w:sz="4" w:space="0" w:color="auto"/>
              <w:right w:val="nil"/>
            </w:tcBorders>
            <w:noWrap/>
            <w:vAlign w:val="center"/>
            <w:hideMark/>
          </w:tcPr>
          <w:p w14:paraId="4CA6524D" w14:textId="65CDE9BF" w:rsidR="00BD198E" w:rsidRPr="008952AE" w:rsidRDefault="00B52326" w:rsidP="00BD198E">
            <w:pPr>
              <w:jc w:val="center"/>
              <w:rPr>
                <w:rFonts w:ascii="Arial" w:hAnsi="Arial" w:cs="Arial"/>
                <w:b/>
                <w:bCs/>
                <w:color w:val="000000"/>
                <w:sz w:val="16"/>
                <w:szCs w:val="16"/>
              </w:rPr>
            </w:pPr>
            <w:r w:rsidRPr="008952AE">
              <w:rPr>
                <w:rFonts w:ascii="Arial" w:hAnsi="Arial" w:cs="Arial"/>
                <w:b/>
                <w:bCs/>
                <w:color w:val="000000"/>
                <w:sz w:val="16"/>
                <w:szCs w:val="16"/>
              </w:rPr>
              <w:t>31/03/</w:t>
            </w:r>
            <w:r w:rsidR="00BD198E" w:rsidRPr="008952AE">
              <w:rPr>
                <w:rFonts w:ascii="Arial" w:hAnsi="Arial" w:cs="Arial"/>
                <w:b/>
                <w:bCs/>
                <w:color w:val="000000"/>
                <w:sz w:val="16"/>
                <w:szCs w:val="16"/>
              </w:rPr>
              <w:t>202</w:t>
            </w:r>
            <w:r w:rsidR="00184F9D">
              <w:rPr>
                <w:rFonts w:ascii="Arial" w:hAnsi="Arial" w:cs="Arial"/>
                <w:b/>
                <w:bCs/>
                <w:color w:val="000000"/>
                <w:sz w:val="16"/>
                <w:szCs w:val="16"/>
              </w:rPr>
              <w:t>6</w:t>
            </w:r>
          </w:p>
        </w:tc>
        <w:tc>
          <w:tcPr>
            <w:tcW w:w="84" w:type="pct"/>
            <w:tcBorders>
              <w:top w:val="nil"/>
              <w:left w:val="nil"/>
              <w:bottom w:val="nil"/>
              <w:right w:val="nil"/>
            </w:tcBorders>
            <w:vAlign w:val="center"/>
            <w:hideMark/>
          </w:tcPr>
          <w:p w14:paraId="23B023A0" w14:textId="77777777" w:rsidR="00BD198E" w:rsidRPr="008952AE" w:rsidRDefault="00BD198E" w:rsidP="00BD198E">
            <w:pPr>
              <w:jc w:val="center"/>
              <w:rPr>
                <w:rFonts w:ascii="Arial" w:hAnsi="Arial" w:cs="Arial"/>
                <w:b/>
                <w:bCs/>
                <w:color w:val="000000"/>
                <w:sz w:val="16"/>
                <w:szCs w:val="16"/>
              </w:rPr>
            </w:pPr>
          </w:p>
        </w:tc>
        <w:tc>
          <w:tcPr>
            <w:tcW w:w="1056" w:type="pct"/>
            <w:tcBorders>
              <w:top w:val="nil"/>
              <w:left w:val="nil"/>
              <w:bottom w:val="single" w:sz="4" w:space="0" w:color="auto"/>
              <w:right w:val="nil"/>
            </w:tcBorders>
            <w:noWrap/>
            <w:vAlign w:val="center"/>
            <w:hideMark/>
          </w:tcPr>
          <w:p w14:paraId="375367D3" w14:textId="211F8717" w:rsidR="00BD198E" w:rsidRPr="008952AE" w:rsidRDefault="00B52326" w:rsidP="00BD198E">
            <w:pPr>
              <w:jc w:val="center"/>
              <w:rPr>
                <w:rFonts w:ascii="Arial" w:hAnsi="Arial" w:cs="Arial"/>
                <w:b/>
                <w:bCs/>
                <w:color w:val="000000"/>
                <w:sz w:val="16"/>
                <w:szCs w:val="16"/>
              </w:rPr>
            </w:pPr>
            <w:r w:rsidRPr="008952AE">
              <w:rPr>
                <w:rFonts w:ascii="Arial" w:hAnsi="Arial" w:cs="Arial"/>
                <w:b/>
                <w:bCs/>
                <w:color w:val="000000"/>
                <w:sz w:val="16"/>
                <w:szCs w:val="16"/>
              </w:rPr>
              <w:t>31/12/2025</w:t>
            </w:r>
          </w:p>
        </w:tc>
        <w:tc>
          <w:tcPr>
            <w:tcW w:w="110" w:type="pct"/>
            <w:tcBorders>
              <w:top w:val="nil"/>
              <w:left w:val="nil"/>
              <w:bottom w:val="nil"/>
              <w:right w:val="nil"/>
            </w:tcBorders>
            <w:noWrap/>
            <w:vAlign w:val="bottom"/>
            <w:hideMark/>
          </w:tcPr>
          <w:p w14:paraId="15C2D40F" w14:textId="77777777" w:rsidR="00BD198E" w:rsidRPr="008952AE" w:rsidRDefault="00BD198E" w:rsidP="00BD198E">
            <w:pPr>
              <w:jc w:val="center"/>
              <w:rPr>
                <w:rFonts w:ascii="Arial" w:hAnsi="Arial" w:cs="Arial"/>
                <w:b/>
                <w:bCs/>
                <w:color w:val="000000"/>
                <w:sz w:val="16"/>
                <w:szCs w:val="16"/>
              </w:rPr>
            </w:pPr>
          </w:p>
        </w:tc>
        <w:tc>
          <w:tcPr>
            <w:tcW w:w="868" w:type="pct"/>
            <w:tcBorders>
              <w:top w:val="nil"/>
              <w:left w:val="nil"/>
              <w:bottom w:val="single" w:sz="4" w:space="0" w:color="auto"/>
              <w:right w:val="nil"/>
            </w:tcBorders>
            <w:noWrap/>
            <w:vAlign w:val="center"/>
            <w:hideMark/>
          </w:tcPr>
          <w:p w14:paraId="6E4E0515" w14:textId="59AB3D1D" w:rsidR="00BD198E" w:rsidRPr="008952AE" w:rsidRDefault="00B52326" w:rsidP="00BD198E">
            <w:pPr>
              <w:jc w:val="right"/>
              <w:rPr>
                <w:rFonts w:ascii="Arial" w:hAnsi="Arial" w:cs="Arial"/>
                <w:b/>
                <w:bCs/>
                <w:color w:val="000000"/>
                <w:sz w:val="16"/>
                <w:szCs w:val="16"/>
              </w:rPr>
            </w:pPr>
            <w:r w:rsidRPr="008952AE">
              <w:rPr>
                <w:rFonts w:ascii="Arial" w:hAnsi="Arial" w:cs="Arial"/>
                <w:b/>
                <w:bCs/>
                <w:color w:val="000000"/>
                <w:sz w:val="16"/>
                <w:szCs w:val="16"/>
              </w:rPr>
              <w:t>31/03/2026</w:t>
            </w:r>
          </w:p>
        </w:tc>
        <w:tc>
          <w:tcPr>
            <w:tcW w:w="128" w:type="pct"/>
            <w:tcBorders>
              <w:top w:val="nil"/>
              <w:left w:val="nil"/>
              <w:bottom w:val="nil"/>
              <w:right w:val="nil"/>
            </w:tcBorders>
            <w:vAlign w:val="center"/>
            <w:hideMark/>
          </w:tcPr>
          <w:p w14:paraId="4225FB54" w14:textId="77777777" w:rsidR="00BD198E" w:rsidRPr="008952AE" w:rsidRDefault="00BD198E" w:rsidP="00BD198E">
            <w:pPr>
              <w:jc w:val="right"/>
              <w:rPr>
                <w:rFonts w:ascii="Arial" w:hAnsi="Arial" w:cs="Arial"/>
                <w:b/>
                <w:bCs/>
                <w:color w:val="000000"/>
                <w:sz w:val="16"/>
                <w:szCs w:val="16"/>
              </w:rPr>
            </w:pPr>
          </w:p>
        </w:tc>
        <w:tc>
          <w:tcPr>
            <w:tcW w:w="789" w:type="pct"/>
            <w:tcBorders>
              <w:top w:val="nil"/>
              <w:left w:val="nil"/>
              <w:bottom w:val="single" w:sz="4" w:space="0" w:color="auto"/>
              <w:right w:val="nil"/>
            </w:tcBorders>
            <w:noWrap/>
            <w:vAlign w:val="center"/>
            <w:hideMark/>
          </w:tcPr>
          <w:p w14:paraId="4627935E" w14:textId="1D4FBCA1" w:rsidR="00BD198E" w:rsidRPr="008952AE" w:rsidRDefault="00B52326" w:rsidP="00BD198E">
            <w:pPr>
              <w:jc w:val="right"/>
              <w:rPr>
                <w:rFonts w:ascii="Arial" w:hAnsi="Arial" w:cs="Arial"/>
                <w:b/>
                <w:bCs/>
                <w:color w:val="000000"/>
                <w:sz w:val="16"/>
                <w:szCs w:val="16"/>
              </w:rPr>
            </w:pPr>
            <w:r w:rsidRPr="008952AE">
              <w:rPr>
                <w:rFonts w:ascii="Arial" w:hAnsi="Arial" w:cs="Arial"/>
                <w:b/>
                <w:bCs/>
                <w:color w:val="000000"/>
                <w:sz w:val="16"/>
                <w:szCs w:val="16"/>
              </w:rPr>
              <w:t>31/12/2025</w:t>
            </w:r>
          </w:p>
        </w:tc>
      </w:tr>
      <w:tr w:rsidR="00B26361" w:rsidRPr="008952AE" w14:paraId="60E2EF93" w14:textId="77777777" w:rsidTr="00B52326">
        <w:trPr>
          <w:trHeight w:val="170"/>
        </w:trPr>
        <w:tc>
          <w:tcPr>
            <w:tcW w:w="1057" w:type="pct"/>
            <w:tcBorders>
              <w:top w:val="nil"/>
              <w:left w:val="nil"/>
              <w:bottom w:val="nil"/>
              <w:right w:val="nil"/>
            </w:tcBorders>
            <w:noWrap/>
            <w:vAlign w:val="bottom"/>
            <w:hideMark/>
          </w:tcPr>
          <w:p w14:paraId="6B79ABD1" w14:textId="77777777" w:rsidR="00BD198E" w:rsidRPr="008952AE" w:rsidRDefault="00BD198E" w:rsidP="00BD198E">
            <w:pPr>
              <w:jc w:val="right"/>
              <w:rPr>
                <w:rFonts w:ascii="Arial" w:hAnsi="Arial" w:cs="Arial"/>
                <w:b/>
                <w:bCs/>
                <w:color w:val="000000"/>
                <w:sz w:val="16"/>
                <w:szCs w:val="16"/>
              </w:rPr>
            </w:pPr>
          </w:p>
        </w:tc>
        <w:tc>
          <w:tcPr>
            <w:tcW w:w="908" w:type="pct"/>
            <w:tcBorders>
              <w:top w:val="single" w:sz="4" w:space="0" w:color="auto"/>
              <w:left w:val="nil"/>
              <w:bottom w:val="nil"/>
              <w:right w:val="nil"/>
            </w:tcBorders>
            <w:noWrap/>
            <w:vAlign w:val="center"/>
            <w:hideMark/>
          </w:tcPr>
          <w:p w14:paraId="35C15003" w14:textId="77777777" w:rsidR="00BD198E" w:rsidRPr="008952AE" w:rsidRDefault="00BD198E" w:rsidP="00BD198E">
            <w:pPr>
              <w:rPr>
                <w:rFonts w:ascii="Arial" w:hAnsi="Arial" w:cs="Arial"/>
                <w:sz w:val="16"/>
                <w:szCs w:val="16"/>
              </w:rPr>
            </w:pPr>
          </w:p>
        </w:tc>
        <w:tc>
          <w:tcPr>
            <w:tcW w:w="84" w:type="pct"/>
            <w:tcBorders>
              <w:top w:val="nil"/>
              <w:left w:val="nil"/>
              <w:bottom w:val="nil"/>
              <w:right w:val="nil"/>
            </w:tcBorders>
            <w:noWrap/>
            <w:vAlign w:val="center"/>
            <w:hideMark/>
          </w:tcPr>
          <w:p w14:paraId="542749E5" w14:textId="77777777" w:rsidR="00BD198E" w:rsidRPr="008952AE" w:rsidRDefault="00BD198E" w:rsidP="00BD198E">
            <w:pPr>
              <w:jc w:val="center"/>
              <w:rPr>
                <w:rFonts w:ascii="Arial" w:hAnsi="Arial" w:cs="Arial"/>
                <w:sz w:val="16"/>
                <w:szCs w:val="16"/>
              </w:rPr>
            </w:pPr>
          </w:p>
        </w:tc>
        <w:tc>
          <w:tcPr>
            <w:tcW w:w="1056" w:type="pct"/>
            <w:tcBorders>
              <w:top w:val="single" w:sz="4" w:space="0" w:color="auto"/>
              <w:left w:val="nil"/>
              <w:bottom w:val="nil"/>
              <w:right w:val="nil"/>
            </w:tcBorders>
            <w:noWrap/>
            <w:vAlign w:val="center"/>
            <w:hideMark/>
          </w:tcPr>
          <w:p w14:paraId="024AC8FC" w14:textId="77777777" w:rsidR="00BD198E" w:rsidRPr="008952AE" w:rsidRDefault="00BD198E" w:rsidP="00BD198E">
            <w:pPr>
              <w:jc w:val="center"/>
              <w:rPr>
                <w:rFonts w:ascii="Arial" w:hAnsi="Arial" w:cs="Arial"/>
                <w:sz w:val="16"/>
                <w:szCs w:val="16"/>
              </w:rPr>
            </w:pPr>
          </w:p>
        </w:tc>
        <w:tc>
          <w:tcPr>
            <w:tcW w:w="110" w:type="pct"/>
            <w:tcBorders>
              <w:top w:val="nil"/>
              <w:left w:val="nil"/>
              <w:bottom w:val="nil"/>
              <w:right w:val="nil"/>
            </w:tcBorders>
            <w:noWrap/>
            <w:vAlign w:val="bottom"/>
            <w:hideMark/>
          </w:tcPr>
          <w:p w14:paraId="0A0D2984" w14:textId="77777777" w:rsidR="00BD198E" w:rsidRPr="008952AE" w:rsidRDefault="00BD198E" w:rsidP="00BD198E">
            <w:pPr>
              <w:jc w:val="center"/>
              <w:rPr>
                <w:rFonts w:ascii="Arial" w:hAnsi="Arial" w:cs="Arial"/>
                <w:sz w:val="16"/>
                <w:szCs w:val="16"/>
              </w:rPr>
            </w:pPr>
          </w:p>
        </w:tc>
        <w:tc>
          <w:tcPr>
            <w:tcW w:w="868" w:type="pct"/>
            <w:tcBorders>
              <w:top w:val="single" w:sz="4" w:space="0" w:color="auto"/>
              <w:left w:val="nil"/>
              <w:right w:val="nil"/>
            </w:tcBorders>
            <w:noWrap/>
            <w:vAlign w:val="center"/>
            <w:hideMark/>
          </w:tcPr>
          <w:p w14:paraId="35FE68C0" w14:textId="77777777" w:rsidR="00BD198E" w:rsidRPr="008952AE" w:rsidRDefault="00BD198E" w:rsidP="00BD198E">
            <w:pPr>
              <w:jc w:val="center"/>
              <w:rPr>
                <w:rFonts w:ascii="Arial" w:hAnsi="Arial" w:cs="Arial"/>
                <w:sz w:val="16"/>
                <w:szCs w:val="16"/>
              </w:rPr>
            </w:pPr>
          </w:p>
        </w:tc>
        <w:tc>
          <w:tcPr>
            <w:tcW w:w="128" w:type="pct"/>
            <w:tcBorders>
              <w:top w:val="nil"/>
              <w:left w:val="nil"/>
              <w:bottom w:val="nil"/>
              <w:right w:val="nil"/>
            </w:tcBorders>
            <w:vAlign w:val="center"/>
            <w:hideMark/>
          </w:tcPr>
          <w:p w14:paraId="7C055645" w14:textId="77777777" w:rsidR="00BD198E" w:rsidRPr="008952AE" w:rsidRDefault="00BD198E" w:rsidP="00BD198E">
            <w:pPr>
              <w:jc w:val="center"/>
              <w:rPr>
                <w:rFonts w:ascii="Arial" w:hAnsi="Arial" w:cs="Arial"/>
                <w:sz w:val="16"/>
                <w:szCs w:val="16"/>
              </w:rPr>
            </w:pPr>
          </w:p>
        </w:tc>
        <w:tc>
          <w:tcPr>
            <w:tcW w:w="789" w:type="pct"/>
            <w:tcBorders>
              <w:top w:val="single" w:sz="4" w:space="0" w:color="auto"/>
              <w:left w:val="nil"/>
              <w:right w:val="nil"/>
            </w:tcBorders>
            <w:noWrap/>
            <w:vAlign w:val="center"/>
            <w:hideMark/>
          </w:tcPr>
          <w:p w14:paraId="73CB7F63" w14:textId="77777777" w:rsidR="00BD198E" w:rsidRPr="008952AE" w:rsidRDefault="00BD198E" w:rsidP="00BD198E">
            <w:pPr>
              <w:jc w:val="center"/>
              <w:rPr>
                <w:rFonts w:ascii="Arial" w:hAnsi="Arial" w:cs="Arial"/>
                <w:sz w:val="16"/>
                <w:szCs w:val="16"/>
              </w:rPr>
            </w:pPr>
          </w:p>
        </w:tc>
      </w:tr>
      <w:tr w:rsidR="00B26361" w:rsidRPr="008952AE" w14:paraId="28D52E1B" w14:textId="77777777" w:rsidTr="00B52326">
        <w:trPr>
          <w:trHeight w:val="170"/>
        </w:trPr>
        <w:tc>
          <w:tcPr>
            <w:tcW w:w="1057" w:type="pct"/>
            <w:tcBorders>
              <w:top w:val="nil"/>
              <w:left w:val="nil"/>
              <w:bottom w:val="nil"/>
              <w:right w:val="nil"/>
            </w:tcBorders>
            <w:noWrap/>
            <w:vAlign w:val="center"/>
            <w:hideMark/>
          </w:tcPr>
          <w:p w14:paraId="7D0DC8EB" w14:textId="77777777" w:rsidR="00BD198E" w:rsidRPr="008952AE" w:rsidRDefault="00BD198E" w:rsidP="00BD198E">
            <w:pPr>
              <w:jc w:val="both"/>
              <w:rPr>
                <w:rFonts w:ascii="Arial" w:hAnsi="Arial" w:cs="Arial"/>
                <w:color w:val="000000"/>
                <w:sz w:val="16"/>
                <w:szCs w:val="16"/>
              </w:rPr>
            </w:pPr>
            <w:r w:rsidRPr="008952AE">
              <w:rPr>
                <w:rFonts w:ascii="Arial" w:hAnsi="Arial" w:cs="Arial"/>
                <w:color w:val="000000"/>
                <w:sz w:val="16"/>
                <w:szCs w:val="16"/>
              </w:rPr>
              <w:t>CDI</w:t>
            </w:r>
          </w:p>
        </w:tc>
        <w:tc>
          <w:tcPr>
            <w:tcW w:w="908" w:type="pct"/>
            <w:tcBorders>
              <w:top w:val="nil"/>
              <w:left w:val="nil"/>
              <w:bottom w:val="nil"/>
              <w:right w:val="nil"/>
            </w:tcBorders>
            <w:noWrap/>
            <w:vAlign w:val="center"/>
            <w:hideMark/>
          </w:tcPr>
          <w:p w14:paraId="14E1DC81" w14:textId="220CBF6D" w:rsidR="00BD198E" w:rsidRPr="008952AE" w:rsidRDefault="00B52326" w:rsidP="00BD198E">
            <w:pPr>
              <w:jc w:val="center"/>
              <w:rPr>
                <w:rFonts w:ascii="Arial" w:hAnsi="Arial" w:cs="Arial"/>
                <w:color w:val="000000"/>
                <w:sz w:val="16"/>
                <w:szCs w:val="16"/>
              </w:rPr>
            </w:pPr>
            <w:r w:rsidRPr="008952AE">
              <w:rPr>
                <w:rFonts w:ascii="Arial" w:hAnsi="Arial" w:cs="Arial"/>
                <w:color w:val="000000"/>
                <w:sz w:val="16"/>
                <w:szCs w:val="16"/>
              </w:rPr>
              <w:t>77</w:t>
            </w:r>
            <w:r w:rsidR="00BD198E" w:rsidRPr="008952AE">
              <w:rPr>
                <w:rFonts w:ascii="Arial" w:hAnsi="Arial" w:cs="Arial"/>
                <w:color w:val="000000"/>
                <w:sz w:val="16"/>
                <w:szCs w:val="16"/>
              </w:rPr>
              <w:t>,</w:t>
            </w:r>
            <w:r w:rsidRPr="008952AE">
              <w:rPr>
                <w:rFonts w:ascii="Arial" w:hAnsi="Arial" w:cs="Arial"/>
                <w:color w:val="000000"/>
                <w:sz w:val="16"/>
                <w:szCs w:val="16"/>
              </w:rPr>
              <w:t>43</w:t>
            </w:r>
            <w:r w:rsidR="00BD198E" w:rsidRPr="008952AE">
              <w:rPr>
                <w:rFonts w:ascii="Arial" w:hAnsi="Arial" w:cs="Arial"/>
                <w:color w:val="000000"/>
                <w:sz w:val="16"/>
                <w:szCs w:val="16"/>
              </w:rPr>
              <w:t>% a 1</w:t>
            </w:r>
            <w:r w:rsidRPr="008952AE">
              <w:rPr>
                <w:rFonts w:ascii="Arial" w:hAnsi="Arial" w:cs="Arial"/>
                <w:color w:val="000000"/>
                <w:sz w:val="16"/>
                <w:szCs w:val="16"/>
              </w:rPr>
              <w:t>14</w:t>
            </w:r>
            <w:r w:rsidR="00BD198E" w:rsidRPr="008952AE">
              <w:rPr>
                <w:rFonts w:ascii="Arial" w:hAnsi="Arial" w:cs="Arial"/>
                <w:color w:val="000000"/>
                <w:sz w:val="16"/>
                <w:szCs w:val="16"/>
              </w:rPr>
              <w:t xml:space="preserve">% </w:t>
            </w:r>
          </w:p>
        </w:tc>
        <w:tc>
          <w:tcPr>
            <w:tcW w:w="84" w:type="pct"/>
            <w:tcBorders>
              <w:top w:val="nil"/>
              <w:left w:val="nil"/>
              <w:bottom w:val="nil"/>
              <w:right w:val="nil"/>
            </w:tcBorders>
            <w:noWrap/>
            <w:vAlign w:val="center"/>
            <w:hideMark/>
          </w:tcPr>
          <w:p w14:paraId="37D50187" w14:textId="77777777" w:rsidR="00BD198E" w:rsidRPr="008952AE" w:rsidRDefault="00BD198E" w:rsidP="00BD198E">
            <w:pPr>
              <w:jc w:val="center"/>
              <w:rPr>
                <w:rFonts w:ascii="Arial" w:hAnsi="Arial" w:cs="Arial"/>
                <w:color w:val="000000"/>
                <w:sz w:val="16"/>
                <w:szCs w:val="16"/>
              </w:rPr>
            </w:pPr>
          </w:p>
        </w:tc>
        <w:tc>
          <w:tcPr>
            <w:tcW w:w="1056" w:type="pct"/>
            <w:tcBorders>
              <w:top w:val="nil"/>
              <w:left w:val="nil"/>
              <w:bottom w:val="nil"/>
              <w:right w:val="nil"/>
            </w:tcBorders>
            <w:noWrap/>
            <w:vAlign w:val="center"/>
            <w:hideMark/>
          </w:tcPr>
          <w:p w14:paraId="01A86885" w14:textId="7B707506" w:rsidR="00BD198E" w:rsidRPr="008952AE" w:rsidRDefault="00BD198E" w:rsidP="00BD198E">
            <w:pPr>
              <w:jc w:val="center"/>
              <w:rPr>
                <w:rFonts w:ascii="Arial" w:hAnsi="Arial" w:cs="Arial"/>
                <w:color w:val="000000"/>
                <w:sz w:val="16"/>
                <w:szCs w:val="16"/>
              </w:rPr>
            </w:pPr>
            <w:r w:rsidRPr="008952AE">
              <w:rPr>
                <w:rFonts w:ascii="Arial" w:hAnsi="Arial" w:cs="Arial"/>
                <w:color w:val="000000"/>
                <w:sz w:val="16"/>
                <w:szCs w:val="16"/>
              </w:rPr>
              <w:t>10</w:t>
            </w:r>
            <w:r w:rsidR="00B52326" w:rsidRPr="008952AE">
              <w:rPr>
                <w:rFonts w:ascii="Arial" w:hAnsi="Arial" w:cs="Arial"/>
                <w:color w:val="000000"/>
                <w:sz w:val="16"/>
                <w:szCs w:val="16"/>
              </w:rPr>
              <w:t>3,75</w:t>
            </w:r>
            <w:r w:rsidRPr="008952AE">
              <w:rPr>
                <w:rFonts w:ascii="Arial" w:hAnsi="Arial" w:cs="Arial"/>
                <w:color w:val="000000"/>
                <w:sz w:val="16"/>
                <w:szCs w:val="16"/>
              </w:rPr>
              <w:t>% a 121%</w:t>
            </w:r>
          </w:p>
        </w:tc>
        <w:tc>
          <w:tcPr>
            <w:tcW w:w="110" w:type="pct"/>
            <w:tcBorders>
              <w:top w:val="nil"/>
              <w:left w:val="nil"/>
              <w:bottom w:val="nil"/>
              <w:right w:val="nil"/>
            </w:tcBorders>
            <w:noWrap/>
            <w:vAlign w:val="center"/>
            <w:hideMark/>
          </w:tcPr>
          <w:p w14:paraId="34BE6CF1" w14:textId="77777777" w:rsidR="00BD198E" w:rsidRPr="008952AE" w:rsidRDefault="00BD198E" w:rsidP="00BD198E">
            <w:pPr>
              <w:jc w:val="center"/>
              <w:rPr>
                <w:rFonts w:ascii="Arial" w:hAnsi="Arial" w:cs="Arial"/>
                <w:color w:val="000000"/>
                <w:sz w:val="16"/>
                <w:szCs w:val="16"/>
              </w:rPr>
            </w:pPr>
          </w:p>
        </w:tc>
        <w:tc>
          <w:tcPr>
            <w:tcW w:w="868" w:type="pct"/>
            <w:tcBorders>
              <w:top w:val="nil"/>
              <w:left w:val="nil"/>
              <w:bottom w:val="single" w:sz="4" w:space="0" w:color="auto"/>
              <w:right w:val="nil"/>
            </w:tcBorders>
            <w:noWrap/>
            <w:vAlign w:val="center"/>
            <w:hideMark/>
          </w:tcPr>
          <w:p w14:paraId="08661CFE" w14:textId="32899578" w:rsidR="00BD198E" w:rsidRPr="008952AE" w:rsidRDefault="00BD198E" w:rsidP="00BD198E">
            <w:pPr>
              <w:ind w:firstLineChars="100" w:firstLine="160"/>
              <w:jc w:val="right"/>
              <w:rPr>
                <w:rFonts w:ascii="Arial" w:hAnsi="Arial" w:cs="Arial"/>
                <w:color w:val="000000"/>
                <w:sz w:val="16"/>
                <w:szCs w:val="16"/>
              </w:rPr>
            </w:pPr>
            <w:r w:rsidRPr="008952AE">
              <w:rPr>
                <w:rFonts w:ascii="Arial" w:hAnsi="Arial" w:cs="Arial"/>
                <w:color w:val="000000"/>
                <w:sz w:val="16"/>
                <w:szCs w:val="16"/>
              </w:rPr>
              <w:t>1</w:t>
            </w:r>
            <w:r w:rsidR="00B52326" w:rsidRPr="008952AE">
              <w:rPr>
                <w:rFonts w:ascii="Arial" w:hAnsi="Arial" w:cs="Arial"/>
                <w:color w:val="000000"/>
                <w:sz w:val="16"/>
                <w:szCs w:val="16"/>
              </w:rPr>
              <w:t>00.680</w:t>
            </w:r>
          </w:p>
        </w:tc>
        <w:tc>
          <w:tcPr>
            <w:tcW w:w="128" w:type="pct"/>
            <w:tcBorders>
              <w:top w:val="nil"/>
              <w:left w:val="nil"/>
              <w:bottom w:val="nil"/>
              <w:right w:val="nil"/>
            </w:tcBorders>
            <w:noWrap/>
            <w:vAlign w:val="center"/>
            <w:hideMark/>
          </w:tcPr>
          <w:p w14:paraId="5072E72B" w14:textId="77777777" w:rsidR="00BD198E" w:rsidRPr="008952AE" w:rsidRDefault="00BD198E" w:rsidP="00BD198E">
            <w:pPr>
              <w:ind w:firstLineChars="100" w:firstLine="160"/>
              <w:jc w:val="right"/>
              <w:rPr>
                <w:rFonts w:ascii="Arial" w:hAnsi="Arial" w:cs="Arial"/>
                <w:color w:val="000000"/>
                <w:sz w:val="16"/>
                <w:szCs w:val="16"/>
              </w:rPr>
            </w:pPr>
          </w:p>
        </w:tc>
        <w:tc>
          <w:tcPr>
            <w:tcW w:w="789" w:type="pct"/>
            <w:tcBorders>
              <w:top w:val="nil"/>
              <w:left w:val="nil"/>
              <w:bottom w:val="single" w:sz="4" w:space="0" w:color="auto"/>
              <w:right w:val="nil"/>
            </w:tcBorders>
            <w:noWrap/>
            <w:vAlign w:val="center"/>
            <w:hideMark/>
          </w:tcPr>
          <w:p w14:paraId="631B493A" w14:textId="4C05FF3B" w:rsidR="00BD198E" w:rsidRPr="008952AE" w:rsidRDefault="00B52326" w:rsidP="00BD198E">
            <w:pPr>
              <w:ind w:firstLineChars="100" w:firstLine="160"/>
              <w:jc w:val="right"/>
              <w:rPr>
                <w:rFonts w:ascii="Arial" w:hAnsi="Arial" w:cs="Arial"/>
                <w:color w:val="000000"/>
                <w:sz w:val="16"/>
                <w:szCs w:val="16"/>
              </w:rPr>
            </w:pPr>
            <w:r w:rsidRPr="008952AE">
              <w:rPr>
                <w:rFonts w:ascii="Arial" w:hAnsi="Arial" w:cs="Arial"/>
                <w:color w:val="000000"/>
                <w:sz w:val="16"/>
                <w:szCs w:val="16"/>
              </w:rPr>
              <w:t>142.894</w:t>
            </w:r>
          </w:p>
        </w:tc>
      </w:tr>
      <w:tr w:rsidR="00B26361" w:rsidRPr="008952AE" w14:paraId="7D471048" w14:textId="77777777" w:rsidTr="00052A90">
        <w:trPr>
          <w:trHeight w:val="170"/>
        </w:trPr>
        <w:tc>
          <w:tcPr>
            <w:tcW w:w="1057" w:type="pct"/>
            <w:tcBorders>
              <w:top w:val="nil"/>
              <w:left w:val="nil"/>
              <w:bottom w:val="nil"/>
              <w:right w:val="nil"/>
            </w:tcBorders>
            <w:noWrap/>
            <w:vAlign w:val="center"/>
            <w:hideMark/>
          </w:tcPr>
          <w:p w14:paraId="7F9483EA" w14:textId="77777777" w:rsidR="00BD198E" w:rsidRPr="008952AE" w:rsidRDefault="00BD198E" w:rsidP="00BD198E">
            <w:pPr>
              <w:ind w:firstLineChars="100" w:firstLine="160"/>
              <w:jc w:val="right"/>
              <w:rPr>
                <w:rFonts w:ascii="Arial" w:hAnsi="Arial" w:cs="Arial"/>
                <w:color w:val="000000"/>
                <w:sz w:val="16"/>
                <w:szCs w:val="16"/>
              </w:rPr>
            </w:pPr>
          </w:p>
        </w:tc>
        <w:tc>
          <w:tcPr>
            <w:tcW w:w="908" w:type="pct"/>
            <w:tcBorders>
              <w:top w:val="nil"/>
              <w:left w:val="nil"/>
              <w:bottom w:val="nil"/>
              <w:right w:val="nil"/>
            </w:tcBorders>
            <w:noWrap/>
            <w:vAlign w:val="center"/>
            <w:hideMark/>
          </w:tcPr>
          <w:p w14:paraId="7F95ADD4" w14:textId="77777777" w:rsidR="00BD198E" w:rsidRPr="008952AE" w:rsidRDefault="00BD198E" w:rsidP="00BD198E">
            <w:pPr>
              <w:jc w:val="both"/>
              <w:rPr>
                <w:rFonts w:ascii="Arial" w:hAnsi="Arial" w:cs="Arial"/>
                <w:sz w:val="16"/>
                <w:szCs w:val="16"/>
              </w:rPr>
            </w:pPr>
          </w:p>
        </w:tc>
        <w:tc>
          <w:tcPr>
            <w:tcW w:w="84" w:type="pct"/>
            <w:tcBorders>
              <w:top w:val="nil"/>
              <w:left w:val="nil"/>
              <w:bottom w:val="nil"/>
              <w:right w:val="nil"/>
            </w:tcBorders>
            <w:noWrap/>
            <w:vAlign w:val="center"/>
            <w:hideMark/>
          </w:tcPr>
          <w:p w14:paraId="2C3A87BE" w14:textId="77777777" w:rsidR="00BD198E" w:rsidRPr="008952AE" w:rsidRDefault="00BD198E" w:rsidP="00BD198E">
            <w:pPr>
              <w:jc w:val="center"/>
              <w:rPr>
                <w:rFonts w:ascii="Arial" w:hAnsi="Arial" w:cs="Arial"/>
                <w:sz w:val="16"/>
                <w:szCs w:val="16"/>
              </w:rPr>
            </w:pPr>
          </w:p>
        </w:tc>
        <w:tc>
          <w:tcPr>
            <w:tcW w:w="1056" w:type="pct"/>
            <w:tcBorders>
              <w:top w:val="nil"/>
              <w:left w:val="nil"/>
              <w:bottom w:val="nil"/>
              <w:right w:val="nil"/>
            </w:tcBorders>
            <w:noWrap/>
            <w:vAlign w:val="center"/>
            <w:hideMark/>
          </w:tcPr>
          <w:p w14:paraId="5C7642E3" w14:textId="77777777" w:rsidR="00BD198E" w:rsidRPr="008952AE" w:rsidRDefault="00BD198E" w:rsidP="00BD198E">
            <w:pPr>
              <w:jc w:val="center"/>
              <w:rPr>
                <w:rFonts w:ascii="Arial" w:hAnsi="Arial" w:cs="Arial"/>
                <w:sz w:val="16"/>
                <w:szCs w:val="16"/>
              </w:rPr>
            </w:pPr>
          </w:p>
        </w:tc>
        <w:tc>
          <w:tcPr>
            <w:tcW w:w="110" w:type="pct"/>
            <w:tcBorders>
              <w:top w:val="nil"/>
              <w:left w:val="nil"/>
              <w:bottom w:val="nil"/>
              <w:right w:val="nil"/>
            </w:tcBorders>
            <w:noWrap/>
            <w:vAlign w:val="center"/>
            <w:hideMark/>
          </w:tcPr>
          <w:p w14:paraId="3FF0E784" w14:textId="77777777" w:rsidR="00BD198E" w:rsidRPr="008952AE" w:rsidRDefault="00BD198E" w:rsidP="00BD198E">
            <w:pPr>
              <w:jc w:val="center"/>
              <w:rPr>
                <w:rFonts w:ascii="Arial" w:hAnsi="Arial" w:cs="Arial"/>
                <w:sz w:val="16"/>
                <w:szCs w:val="16"/>
              </w:rPr>
            </w:pPr>
          </w:p>
        </w:tc>
        <w:tc>
          <w:tcPr>
            <w:tcW w:w="868" w:type="pct"/>
            <w:tcBorders>
              <w:top w:val="single" w:sz="4" w:space="0" w:color="auto"/>
              <w:left w:val="nil"/>
              <w:bottom w:val="nil"/>
              <w:right w:val="nil"/>
            </w:tcBorders>
            <w:noWrap/>
            <w:vAlign w:val="center"/>
            <w:hideMark/>
          </w:tcPr>
          <w:p w14:paraId="17EE7FC2" w14:textId="77777777" w:rsidR="00BD198E" w:rsidRPr="008952AE" w:rsidRDefault="00BD198E" w:rsidP="00BD198E">
            <w:pPr>
              <w:jc w:val="both"/>
              <w:rPr>
                <w:rFonts w:ascii="Arial" w:hAnsi="Arial" w:cs="Arial"/>
                <w:sz w:val="16"/>
                <w:szCs w:val="16"/>
              </w:rPr>
            </w:pPr>
          </w:p>
        </w:tc>
        <w:tc>
          <w:tcPr>
            <w:tcW w:w="128" w:type="pct"/>
            <w:tcBorders>
              <w:top w:val="nil"/>
              <w:left w:val="nil"/>
              <w:bottom w:val="nil"/>
              <w:right w:val="nil"/>
            </w:tcBorders>
            <w:noWrap/>
            <w:vAlign w:val="center"/>
            <w:hideMark/>
          </w:tcPr>
          <w:p w14:paraId="33A7EFEC" w14:textId="77777777" w:rsidR="00BD198E" w:rsidRPr="008952AE" w:rsidRDefault="00BD198E" w:rsidP="00BD198E">
            <w:pPr>
              <w:ind w:firstLineChars="100" w:firstLine="160"/>
              <w:jc w:val="right"/>
              <w:rPr>
                <w:rFonts w:ascii="Arial" w:hAnsi="Arial" w:cs="Arial"/>
                <w:sz w:val="16"/>
                <w:szCs w:val="16"/>
              </w:rPr>
            </w:pPr>
          </w:p>
        </w:tc>
        <w:tc>
          <w:tcPr>
            <w:tcW w:w="789" w:type="pct"/>
            <w:tcBorders>
              <w:top w:val="single" w:sz="4" w:space="0" w:color="auto"/>
              <w:left w:val="nil"/>
              <w:bottom w:val="nil"/>
              <w:right w:val="nil"/>
            </w:tcBorders>
            <w:noWrap/>
            <w:vAlign w:val="center"/>
            <w:hideMark/>
          </w:tcPr>
          <w:p w14:paraId="4CABFE49" w14:textId="77777777" w:rsidR="00BD198E" w:rsidRPr="008952AE" w:rsidRDefault="00BD198E" w:rsidP="00BD198E">
            <w:pPr>
              <w:ind w:firstLineChars="100" w:firstLine="160"/>
              <w:jc w:val="right"/>
              <w:rPr>
                <w:rFonts w:ascii="Arial" w:hAnsi="Arial" w:cs="Arial"/>
                <w:sz w:val="16"/>
                <w:szCs w:val="16"/>
              </w:rPr>
            </w:pPr>
          </w:p>
        </w:tc>
      </w:tr>
      <w:tr w:rsidR="00B26361" w:rsidRPr="008952AE" w14:paraId="27AFE082" w14:textId="77777777" w:rsidTr="00B26361">
        <w:trPr>
          <w:trHeight w:val="170"/>
        </w:trPr>
        <w:tc>
          <w:tcPr>
            <w:tcW w:w="1057" w:type="pct"/>
            <w:tcBorders>
              <w:top w:val="nil"/>
              <w:left w:val="nil"/>
              <w:bottom w:val="nil"/>
              <w:right w:val="nil"/>
            </w:tcBorders>
            <w:noWrap/>
            <w:vAlign w:val="bottom"/>
            <w:hideMark/>
          </w:tcPr>
          <w:p w14:paraId="2A488B3A" w14:textId="77777777" w:rsidR="00BD198E" w:rsidRPr="008952AE" w:rsidRDefault="00BD198E" w:rsidP="00BD198E">
            <w:pPr>
              <w:ind w:firstLineChars="100" w:firstLine="160"/>
              <w:jc w:val="right"/>
              <w:rPr>
                <w:rFonts w:ascii="Arial" w:hAnsi="Arial" w:cs="Arial"/>
                <w:sz w:val="16"/>
                <w:szCs w:val="16"/>
              </w:rPr>
            </w:pPr>
          </w:p>
        </w:tc>
        <w:tc>
          <w:tcPr>
            <w:tcW w:w="908" w:type="pct"/>
            <w:tcBorders>
              <w:top w:val="nil"/>
              <w:left w:val="nil"/>
              <w:bottom w:val="nil"/>
              <w:right w:val="nil"/>
            </w:tcBorders>
            <w:noWrap/>
            <w:vAlign w:val="bottom"/>
            <w:hideMark/>
          </w:tcPr>
          <w:p w14:paraId="3C11E74B" w14:textId="77777777" w:rsidR="00BD198E" w:rsidRPr="008952AE" w:rsidRDefault="00BD198E" w:rsidP="00BD198E">
            <w:pPr>
              <w:rPr>
                <w:rFonts w:ascii="Arial" w:hAnsi="Arial" w:cs="Arial"/>
                <w:sz w:val="16"/>
                <w:szCs w:val="16"/>
              </w:rPr>
            </w:pPr>
          </w:p>
        </w:tc>
        <w:tc>
          <w:tcPr>
            <w:tcW w:w="84" w:type="pct"/>
            <w:tcBorders>
              <w:top w:val="nil"/>
              <w:left w:val="nil"/>
              <w:bottom w:val="nil"/>
              <w:right w:val="nil"/>
            </w:tcBorders>
            <w:noWrap/>
            <w:vAlign w:val="bottom"/>
            <w:hideMark/>
          </w:tcPr>
          <w:p w14:paraId="15E2FD11" w14:textId="77777777" w:rsidR="00BD198E" w:rsidRPr="008952AE" w:rsidRDefault="00BD198E" w:rsidP="00BD198E">
            <w:pPr>
              <w:rPr>
                <w:rFonts w:ascii="Arial" w:hAnsi="Arial" w:cs="Arial"/>
                <w:sz w:val="16"/>
                <w:szCs w:val="16"/>
              </w:rPr>
            </w:pPr>
          </w:p>
        </w:tc>
        <w:tc>
          <w:tcPr>
            <w:tcW w:w="1056" w:type="pct"/>
            <w:tcBorders>
              <w:top w:val="nil"/>
              <w:left w:val="nil"/>
              <w:bottom w:val="nil"/>
              <w:right w:val="nil"/>
            </w:tcBorders>
            <w:noWrap/>
            <w:vAlign w:val="bottom"/>
            <w:hideMark/>
          </w:tcPr>
          <w:p w14:paraId="40134054" w14:textId="77777777" w:rsidR="00BD198E" w:rsidRPr="008952AE" w:rsidRDefault="00BD198E" w:rsidP="00BD198E">
            <w:pPr>
              <w:rPr>
                <w:rFonts w:ascii="Arial" w:hAnsi="Arial" w:cs="Arial"/>
                <w:sz w:val="16"/>
                <w:szCs w:val="16"/>
              </w:rPr>
            </w:pPr>
          </w:p>
        </w:tc>
        <w:tc>
          <w:tcPr>
            <w:tcW w:w="110" w:type="pct"/>
            <w:tcBorders>
              <w:top w:val="nil"/>
              <w:left w:val="nil"/>
              <w:bottom w:val="nil"/>
              <w:right w:val="nil"/>
            </w:tcBorders>
            <w:noWrap/>
            <w:vAlign w:val="bottom"/>
            <w:hideMark/>
          </w:tcPr>
          <w:p w14:paraId="3D97B779" w14:textId="77777777" w:rsidR="00BD198E" w:rsidRPr="008952AE" w:rsidRDefault="00BD198E" w:rsidP="00BD198E">
            <w:pPr>
              <w:rPr>
                <w:rFonts w:ascii="Arial" w:hAnsi="Arial" w:cs="Arial"/>
                <w:sz w:val="16"/>
                <w:szCs w:val="16"/>
              </w:rPr>
            </w:pPr>
          </w:p>
        </w:tc>
        <w:tc>
          <w:tcPr>
            <w:tcW w:w="868" w:type="pct"/>
            <w:tcBorders>
              <w:top w:val="nil"/>
              <w:left w:val="nil"/>
              <w:bottom w:val="double" w:sz="6" w:space="0" w:color="auto"/>
              <w:right w:val="nil"/>
            </w:tcBorders>
            <w:noWrap/>
            <w:vAlign w:val="center"/>
            <w:hideMark/>
          </w:tcPr>
          <w:p w14:paraId="00667873" w14:textId="345F9996" w:rsidR="00BD198E" w:rsidRPr="008952AE" w:rsidRDefault="00BD198E" w:rsidP="00BD198E">
            <w:pPr>
              <w:jc w:val="right"/>
              <w:rPr>
                <w:rFonts w:ascii="Arial" w:hAnsi="Arial" w:cs="Arial"/>
                <w:color w:val="000000"/>
                <w:sz w:val="16"/>
                <w:szCs w:val="16"/>
              </w:rPr>
            </w:pPr>
            <w:r w:rsidRPr="008952AE">
              <w:rPr>
                <w:rFonts w:ascii="Arial" w:hAnsi="Arial" w:cs="Arial"/>
                <w:color w:val="000000"/>
                <w:sz w:val="16"/>
                <w:szCs w:val="16"/>
              </w:rPr>
              <w:t>1</w:t>
            </w:r>
            <w:r w:rsidR="00B52326" w:rsidRPr="008952AE">
              <w:rPr>
                <w:rFonts w:ascii="Arial" w:hAnsi="Arial" w:cs="Arial"/>
                <w:color w:val="000000"/>
                <w:sz w:val="16"/>
                <w:szCs w:val="16"/>
              </w:rPr>
              <w:t>00.680</w:t>
            </w:r>
          </w:p>
        </w:tc>
        <w:tc>
          <w:tcPr>
            <w:tcW w:w="128" w:type="pct"/>
            <w:tcBorders>
              <w:top w:val="nil"/>
              <w:left w:val="nil"/>
              <w:bottom w:val="nil"/>
              <w:right w:val="nil"/>
            </w:tcBorders>
            <w:noWrap/>
            <w:vAlign w:val="center"/>
            <w:hideMark/>
          </w:tcPr>
          <w:p w14:paraId="76277EEF" w14:textId="77777777" w:rsidR="00BD198E" w:rsidRPr="008952AE" w:rsidRDefault="00BD198E" w:rsidP="00BD198E">
            <w:pPr>
              <w:jc w:val="right"/>
              <w:rPr>
                <w:rFonts w:ascii="Arial" w:hAnsi="Arial" w:cs="Arial"/>
                <w:color w:val="000000"/>
                <w:sz w:val="16"/>
                <w:szCs w:val="16"/>
              </w:rPr>
            </w:pPr>
          </w:p>
        </w:tc>
        <w:tc>
          <w:tcPr>
            <w:tcW w:w="789" w:type="pct"/>
            <w:tcBorders>
              <w:top w:val="nil"/>
              <w:left w:val="nil"/>
              <w:bottom w:val="double" w:sz="6" w:space="0" w:color="auto"/>
              <w:right w:val="nil"/>
            </w:tcBorders>
            <w:noWrap/>
            <w:vAlign w:val="center"/>
            <w:hideMark/>
          </w:tcPr>
          <w:p w14:paraId="643D88A4" w14:textId="33081D3F" w:rsidR="00BD198E" w:rsidRPr="008952AE" w:rsidRDefault="00B52326" w:rsidP="00BD198E">
            <w:pPr>
              <w:jc w:val="right"/>
              <w:rPr>
                <w:rFonts w:ascii="Arial" w:hAnsi="Arial" w:cs="Arial"/>
                <w:color w:val="000000"/>
                <w:sz w:val="16"/>
                <w:szCs w:val="16"/>
              </w:rPr>
            </w:pPr>
            <w:r w:rsidRPr="008952AE">
              <w:rPr>
                <w:rFonts w:ascii="Arial" w:hAnsi="Arial" w:cs="Arial"/>
                <w:color w:val="000000"/>
                <w:sz w:val="16"/>
                <w:szCs w:val="16"/>
              </w:rPr>
              <w:t>142.894</w:t>
            </w:r>
          </w:p>
        </w:tc>
      </w:tr>
    </w:tbl>
    <w:p w14:paraId="3DEDE8ED" w14:textId="77777777" w:rsidR="000C762D" w:rsidRPr="008952AE" w:rsidRDefault="000C762D" w:rsidP="008218DE">
      <w:pPr>
        <w:ind w:left="567"/>
        <w:rPr>
          <w:rFonts w:ascii="Georgia" w:hAnsi="Georgia" w:cs="Arial"/>
          <w:bCs/>
          <w:sz w:val="18"/>
          <w:szCs w:val="18"/>
        </w:rPr>
      </w:pPr>
    </w:p>
    <w:p w14:paraId="106E7E13" w14:textId="0D6354A3" w:rsidR="0017177F" w:rsidRPr="008952AE" w:rsidRDefault="0069206F" w:rsidP="008218DE">
      <w:pPr>
        <w:pStyle w:val="ListParagraph"/>
        <w:numPr>
          <w:ilvl w:val="1"/>
          <w:numId w:val="11"/>
        </w:numPr>
        <w:ind w:left="567" w:hanging="567"/>
        <w:rPr>
          <w:rFonts w:ascii="Georgia" w:hAnsi="Georgia" w:cs="Arial"/>
          <w:bCs/>
          <w:sz w:val="16"/>
          <w:szCs w:val="16"/>
        </w:rPr>
      </w:pPr>
      <w:r w:rsidRPr="008952AE">
        <w:rPr>
          <w:rFonts w:ascii="Georgia" w:hAnsi="Georgia" w:cs="Arial"/>
          <w:bCs/>
          <w:sz w:val="16"/>
          <w:szCs w:val="16"/>
        </w:rPr>
        <w:t xml:space="preserve">Os fundos de investimento da Companhia se constituem como parte de seus recursos disponíveis para tesouraria. Em relação ao valor total de aplicações em fundos, </w:t>
      </w:r>
      <w:r w:rsidR="00E658A4" w:rsidRPr="008952AE">
        <w:rPr>
          <w:rFonts w:ascii="Georgia" w:hAnsi="Georgia" w:cs="Arial"/>
          <w:bCs/>
          <w:sz w:val="16"/>
          <w:szCs w:val="16"/>
        </w:rPr>
        <w:t xml:space="preserve">aproximadamente </w:t>
      </w:r>
      <w:r w:rsidR="008558F3" w:rsidRPr="008952AE">
        <w:rPr>
          <w:rFonts w:ascii="Georgia" w:hAnsi="Georgia" w:cs="Arial"/>
          <w:bCs/>
          <w:sz w:val="16"/>
          <w:szCs w:val="16"/>
        </w:rPr>
        <w:t>83,3</w:t>
      </w:r>
      <w:r w:rsidRPr="008952AE">
        <w:rPr>
          <w:rFonts w:ascii="Georgia" w:hAnsi="Georgia" w:cs="Arial"/>
          <w:bCs/>
          <w:sz w:val="16"/>
          <w:szCs w:val="16"/>
        </w:rPr>
        <w:t>%, ou seja, R$</w:t>
      </w:r>
      <w:r w:rsidR="008558F3" w:rsidRPr="008952AE">
        <w:rPr>
          <w:rFonts w:ascii="Georgia" w:hAnsi="Georgia" w:cs="Arial"/>
          <w:bCs/>
          <w:sz w:val="16"/>
          <w:szCs w:val="16"/>
        </w:rPr>
        <w:t>771.122</w:t>
      </w:r>
      <w:r w:rsidR="00984D10" w:rsidRPr="008952AE">
        <w:rPr>
          <w:rFonts w:ascii="Georgia" w:hAnsi="Georgia" w:cs="Arial"/>
          <w:bCs/>
          <w:sz w:val="16"/>
          <w:szCs w:val="16"/>
        </w:rPr>
        <w:t>,</w:t>
      </w:r>
      <w:r w:rsidRPr="008952AE">
        <w:rPr>
          <w:rFonts w:ascii="Georgia" w:hAnsi="Georgia" w:cs="Arial"/>
          <w:bCs/>
          <w:sz w:val="16"/>
          <w:szCs w:val="16"/>
        </w:rPr>
        <w:t xml:space="preserve"> possuem liquidez diária, </w:t>
      </w:r>
      <w:r w:rsidR="003B1456" w:rsidRPr="008952AE">
        <w:rPr>
          <w:rFonts w:ascii="Georgia" w:hAnsi="Georgia" w:cs="Arial"/>
          <w:bCs/>
          <w:sz w:val="16"/>
          <w:szCs w:val="16"/>
        </w:rPr>
        <w:t>ou até</w:t>
      </w:r>
      <w:r w:rsidRPr="008952AE">
        <w:rPr>
          <w:rFonts w:ascii="Georgia" w:hAnsi="Georgia" w:cs="Arial"/>
          <w:bCs/>
          <w:sz w:val="16"/>
          <w:szCs w:val="16"/>
        </w:rPr>
        <w:t xml:space="preserve"> D+1</w:t>
      </w:r>
      <w:r w:rsidR="00972857" w:rsidRPr="008952AE">
        <w:rPr>
          <w:rFonts w:ascii="Georgia" w:hAnsi="Georgia" w:cs="Arial"/>
          <w:bCs/>
          <w:sz w:val="16"/>
          <w:szCs w:val="16"/>
        </w:rPr>
        <w:t>0</w:t>
      </w:r>
      <w:r w:rsidRPr="008952AE">
        <w:rPr>
          <w:rFonts w:ascii="Georgia" w:hAnsi="Georgia" w:cs="Arial"/>
          <w:bCs/>
          <w:sz w:val="16"/>
          <w:szCs w:val="16"/>
        </w:rPr>
        <w:t xml:space="preserve">, </w:t>
      </w:r>
      <w:r w:rsidR="00D55918" w:rsidRPr="008952AE">
        <w:rPr>
          <w:rFonts w:ascii="Georgia" w:hAnsi="Georgia" w:cs="Arial"/>
          <w:bCs/>
          <w:sz w:val="16"/>
          <w:szCs w:val="16"/>
        </w:rPr>
        <w:t xml:space="preserve">referenciados </w:t>
      </w:r>
      <w:r w:rsidRPr="008952AE">
        <w:rPr>
          <w:rFonts w:ascii="Georgia" w:hAnsi="Georgia" w:cs="Arial"/>
          <w:bCs/>
          <w:sz w:val="16"/>
          <w:szCs w:val="16"/>
        </w:rPr>
        <w:t>à taxa DI e por possuírem lastro significativo em letras do tesouro nacional brasileiro</w:t>
      </w:r>
      <w:r w:rsidR="00867CDC" w:rsidRPr="008952AE">
        <w:rPr>
          <w:rFonts w:ascii="Georgia" w:hAnsi="Georgia" w:cs="Arial"/>
          <w:bCs/>
          <w:sz w:val="16"/>
          <w:szCs w:val="16"/>
        </w:rPr>
        <w:t>,</w:t>
      </w:r>
      <w:r w:rsidRPr="008952AE">
        <w:rPr>
          <w:rFonts w:ascii="Georgia" w:hAnsi="Georgia" w:cs="Arial"/>
          <w:bCs/>
          <w:sz w:val="16"/>
          <w:szCs w:val="16"/>
        </w:rPr>
        <w:t xml:space="preserve"> não se classificam como equivalentes de caixa de acordo com as normas de contabilidade. O restante dos recursos está</w:t>
      </w:r>
      <w:r w:rsidR="00867CDC" w:rsidRPr="008952AE">
        <w:rPr>
          <w:rFonts w:ascii="Georgia" w:hAnsi="Georgia" w:cs="Arial"/>
          <w:bCs/>
          <w:sz w:val="16"/>
          <w:szCs w:val="16"/>
        </w:rPr>
        <w:t xml:space="preserve"> </w:t>
      </w:r>
      <w:r w:rsidRPr="008952AE">
        <w:rPr>
          <w:rFonts w:ascii="Georgia" w:hAnsi="Georgia" w:cs="Arial"/>
          <w:bCs/>
          <w:sz w:val="16"/>
          <w:szCs w:val="16"/>
        </w:rPr>
        <w:t>aplicado no fundo Ouro Preto FIC FIM CP</w:t>
      </w:r>
      <w:r w:rsidR="00967421" w:rsidRPr="008952AE">
        <w:rPr>
          <w:rFonts w:ascii="Georgia" w:hAnsi="Georgia" w:cs="Arial"/>
          <w:bCs/>
          <w:sz w:val="16"/>
          <w:szCs w:val="16"/>
        </w:rPr>
        <w:t>, realizado inicialmente por meio da Corretora Órama e migrado para a nova conta no BTG Pactual (Corretora Necton Investimentos),</w:t>
      </w:r>
      <w:r w:rsidRPr="008952AE">
        <w:rPr>
          <w:rFonts w:ascii="Georgia" w:hAnsi="Georgia" w:cs="Arial"/>
          <w:bCs/>
          <w:sz w:val="16"/>
          <w:szCs w:val="16"/>
        </w:rPr>
        <w:t xml:space="preserve"> destinado a investidores qualificados, com liquidez</w:t>
      </w:r>
      <w:r w:rsidR="002E1C6D" w:rsidRPr="008952AE">
        <w:rPr>
          <w:rFonts w:ascii="Georgia" w:hAnsi="Georgia" w:cs="Arial"/>
          <w:bCs/>
          <w:sz w:val="16"/>
          <w:szCs w:val="16"/>
        </w:rPr>
        <w:t xml:space="preserve"> D</w:t>
      </w:r>
      <w:r w:rsidRPr="008952AE">
        <w:rPr>
          <w:rFonts w:ascii="Georgia" w:hAnsi="Georgia" w:cs="Arial"/>
          <w:bCs/>
          <w:sz w:val="16"/>
          <w:szCs w:val="16"/>
        </w:rPr>
        <w:t>+7</w:t>
      </w:r>
      <w:r w:rsidR="00972857" w:rsidRPr="008952AE">
        <w:rPr>
          <w:rFonts w:ascii="Georgia" w:hAnsi="Georgia" w:cs="Arial"/>
          <w:bCs/>
          <w:sz w:val="16"/>
          <w:szCs w:val="16"/>
        </w:rPr>
        <w:t>1</w:t>
      </w:r>
      <w:r w:rsidRPr="008952AE">
        <w:rPr>
          <w:rFonts w:ascii="Georgia" w:hAnsi="Georgia" w:cs="Arial"/>
          <w:bCs/>
          <w:sz w:val="16"/>
          <w:szCs w:val="16"/>
        </w:rPr>
        <w:t xml:space="preserve"> e classificado como Multimercado Livre pela ANBIMA, com uma pontuação de risco de 3,5 em uma escala máxima de 5 pontos. É um fundo de crédito privado, de baixa volatilidade e grau de risco considerado médio alto. A rentabilidade média acumulada dos últimos 12 meses obtida pelos fundos aplicados pela Companhia foi de </w:t>
      </w:r>
      <w:r w:rsidR="000D5FEA" w:rsidRPr="008952AE">
        <w:rPr>
          <w:rFonts w:ascii="Georgia" w:hAnsi="Georgia" w:cs="Arial"/>
          <w:bCs/>
          <w:sz w:val="16"/>
          <w:szCs w:val="16"/>
        </w:rPr>
        <w:t>1</w:t>
      </w:r>
      <w:r w:rsidR="00117B77" w:rsidRPr="008952AE">
        <w:rPr>
          <w:rFonts w:ascii="Georgia" w:hAnsi="Georgia" w:cs="Arial"/>
          <w:bCs/>
          <w:sz w:val="16"/>
          <w:szCs w:val="16"/>
        </w:rPr>
        <w:t>0</w:t>
      </w:r>
      <w:r w:rsidR="008558F3" w:rsidRPr="008952AE">
        <w:rPr>
          <w:rFonts w:ascii="Georgia" w:hAnsi="Georgia" w:cs="Arial"/>
          <w:bCs/>
          <w:sz w:val="16"/>
          <w:szCs w:val="16"/>
        </w:rPr>
        <w:t>4</w:t>
      </w:r>
      <w:r w:rsidR="001C133D" w:rsidRPr="008952AE">
        <w:rPr>
          <w:rFonts w:ascii="Georgia" w:hAnsi="Georgia" w:cs="Arial"/>
          <w:bCs/>
          <w:sz w:val="16"/>
          <w:szCs w:val="16"/>
        </w:rPr>
        <w:t>,</w:t>
      </w:r>
      <w:r w:rsidR="008558F3" w:rsidRPr="008952AE">
        <w:rPr>
          <w:rFonts w:ascii="Georgia" w:hAnsi="Georgia" w:cs="Arial"/>
          <w:bCs/>
          <w:sz w:val="16"/>
          <w:szCs w:val="16"/>
        </w:rPr>
        <w:t>0</w:t>
      </w:r>
      <w:r w:rsidR="00BD198E" w:rsidRPr="008952AE">
        <w:rPr>
          <w:rFonts w:ascii="Georgia" w:hAnsi="Georgia" w:cs="Arial"/>
          <w:bCs/>
          <w:sz w:val="16"/>
          <w:szCs w:val="16"/>
        </w:rPr>
        <w:t>8</w:t>
      </w:r>
      <w:r w:rsidRPr="008952AE">
        <w:rPr>
          <w:rFonts w:ascii="Georgia" w:hAnsi="Georgia" w:cs="Arial"/>
          <w:bCs/>
          <w:sz w:val="16"/>
          <w:szCs w:val="16"/>
        </w:rPr>
        <w:t xml:space="preserve">% do CDI em </w:t>
      </w:r>
      <w:r w:rsidR="00C7012C" w:rsidRPr="008952AE">
        <w:rPr>
          <w:rFonts w:ascii="Georgia" w:hAnsi="Georgia" w:cs="Arial"/>
          <w:bCs/>
          <w:sz w:val="16"/>
          <w:szCs w:val="16"/>
        </w:rPr>
        <w:t>3</w:t>
      </w:r>
      <w:r w:rsidR="00E123FC" w:rsidRPr="008952AE">
        <w:rPr>
          <w:rFonts w:ascii="Georgia" w:hAnsi="Georgia" w:cs="Arial"/>
          <w:bCs/>
          <w:sz w:val="16"/>
          <w:szCs w:val="16"/>
        </w:rPr>
        <w:t>1</w:t>
      </w:r>
      <w:r w:rsidR="00C7012C" w:rsidRPr="008952AE">
        <w:rPr>
          <w:rFonts w:ascii="Georgia" w:hAnsi="Georgia" w:cs="Arial"/>
          <w:bCs/>
          <w:sz w:val="16"/>
          <w:szCs w:val="16"/>
        </w:rPr>
        <w:t xml:space="preserve"> de </w:t>
      </w:r>
      <w:r w:rsidR="00772473" w:rsidRPr="008952AE">
        <w:rPr>
          <w:rFonts w:ascii="Georgia" w:hAnsi="Georgia" w:cs="Arial"/>
          <w:bCs/>
          <w:sz w:val="16"/>
          <w:szCs w:val="16"/>
        </w:rPr>
        <w:t>març</w:t>
      </w:r>
      <w:r w:rsidR="00C7012C" w:rsidRPr="008952AE">
        <w:rPr>
          <w:rFonts w:ascii="Georgia" w:hAnsi="Georgia" w:cs="Arial"/>
          <w:bCs/>
          <w:sz w:val="16"/>
          <w:szCs w:val="16"/>
        </w:rPr>
        <w:t>o</w:t>
      </w:r>
      <w:r w:rsidRPr="008952AE">
        <w:rPr>
          <w:rFonts w:ascii="Georgia" w:hAnsi="Georgia" w:cs="Arial"/>
          <w:bCs/>
          <w:sz w:val="16"/>
          <w:szCs w:val="16"/>
        </w:rPr>
        <w:t xml:space="preserve"> de 202</w:t>
      </w:r>
      <w:r w:rsidR="00772473" w:rsidRPr="008952AE">
        <w:rPr>
          <w:rFonts w:ascii="Georgia" w:hAnsi="Georgia" w:cs="Arial"/>
          <w:bCs/>
          <w:sz w:val="16"/>
          <w:szCs w:val="16"/>
        </w:rPr>
        <w:t>6</w:t>
      </w:r>
      <w:r w:rsidRPr="008952AE">
        <w:rPr>
          <w:rFonts w:ascii="Georgia" w:hAnsi="Georgia" w:cs="Arial"/>
          <w:bCs/>
          <w:sz w:val="16"/>
          <w:szCs w:val="16"/>
        </w:rPr>
        <w:t xml:space="preserve"> e para os fundos presentes na carteira da Companhia em 31 de dezembro de 202</w:t>
      </w:r>
      <w:r w:rsidR="00772473" w:rsidRPr="008952AE">
        <w:rPr>
          <w:rFonts w:ascii="Georgia" w:hAnsi="Georgia" w:cs="Arial"/>
          <w:bCs/>
          <w:sz w:val="16"/>
          <w:szCs w:val="16"/>
        </w:rPr>
        <w:t>5</w:t>
      </w:r>
      <w:r w:rsidRPr="008952AE">
        <w:rPr>
          <w:rFonts w:ascii="Georgia" w:hAnsi="Georgia" w:cs="Arial"/>
          <w:bCs/>
          <w:sz w:val="16"/>
          <w:szCs w:val="16"/>
        </w:rPr>
        <w:t xml:space="preserve"> a rentabilidade foi de </w:t>
      </w:r>
      <w:r w:rsidR="00772473" w:rsidRPr="008952AE">
        <w:rPr>
          <w:rFonts w:ascii="Georgia" w:hAnsi="Georgia" w:cs="Arial"/>
          <w:bCs/>
          <w:sz w:val="16"/>
          <w:szCs w:val="16"/>
        </w:rPr>
        <w:t>103,83</w:t>
      </w:r>
      <w:r w:rsidRPr="008952AE">
        <w:rPr>
          <w:rFonts w:ascii="Georgia" w:hAnsi="Georgia" w:cs="Arial"/>
          <w:bCs/>
          <w:sz w:val="16"/>
          <w:szCs w:val="16"/>
        </w:rPr>
        <w:t>% do CDI.</w:t>
      </w:r>
      <w:bookmarkEnd w:id="4"/>
    </w:p>
    <w:p w14:paraId="6792CB80" w14:textId="03BA3716" w:rsidR="00D942E6" w:rsidRPr="008952AE" w:rsidRDefault="00D942E6">
      <w:pPr>
        <w:rPr>
          <w:rFonts w:ascii="Georgia" w:hAnsi="Georgia" w:cs="Arial"/>
          <w:sz w:val="16"/>
          <w:szCs w:val="16"/>
        </w:rPr>
      </w:pPr>
      <w:r w:rsidRPr="008952AE">
        <w:rPr>
          <w:rFonts w:ascii="Georgia" w:hAnsi="Georgia" w:cs="Arial"/>
          <w:sz w:val="16"/>
          <w:szCs w:val="16"/>
        </w:rPr>
        <w:br w:type="page"/>
      </w:r>
    </w:p>
    <w:p w14:paraId="293471CA" w14:textId="2CC952D1" w:rsidR="001E4417" w:rsidRPr="008952AE" w:rsidRDefault="009732BC" w:rsidP="008218DE">
      <w:pPr>
        <w:pStyle w:val="ListParagraph"/>
        <w:numPr>
          <w:ilvl w:val="1"/>
          <w:numId w:val="11"/>
        </w:numPr>
        <w:ind w:left="567" w:hanging="567"/>
        <w:rPr>
          <w:rFonts w:ascii="Georgia" w:hAnsi="Georgia" w:cs="Arial"/>
          <w:sz w:val="16"/>
          <w:szCs w:val="16"/>
        </w:rPr>
      </w:pPr>
      <w:r w:rsidRPr="008952AE">
        <w:rPr>
          <w:rFonts w:ascii="Georgia" w:hAnsi="Georgia" w:cs="Arial"/>
          <w:sz w:val="16"/>
          <w:szCs w:val="16"/>
        </w:rPr>
        <w:lastRenderedPageBreak/>
        <w:t xml:space="preserve">As </w:t>
      </w:r>
      <w:r w:rsidR="000D3B1B" w:rsidRPr="008952AE">
        <w:rPr>
          <w:rFonts w:ascii="Georgia" w:hAnsi="Georgia" w:cs="Arial"/>
          <w:sz w:val="16"/>
          <w:szCs w:val="16"/>
        </w:rPr>
        <w:t>l</w:t>
      </w:r>
      <w:r w:rsidRPr="008952AE">
        <w:rPr>
          <w:rFonts w:ascii="Georgia" w:hAnsi="Georgia" w:cs="Arial"/>
          <w:sz w:val="16"/>
          <w:szCs w:val="16"/>
        </w:rPr>
        <w:t xml:space="preserve">etras </w:t>
      </w:r>
      <w:r w:rsidR="000D3B1B" w:rsidRPr="008952AE">
        <w:rPr>
          <w:rFonts w:ascii="Georgia" w:hAnsi="Georgia" w:cs="Arial"/>
          <w:sz w:val="16"/>
          <w:szCs w:val="16"/>
        </w:rPr>
        <w:t>f</w:t>
      </w:r>
      <w:r w:rsidRPr="008952AE">
        <w:rPr>
          <w:rFonts w:ascii="Georgia" w:hAnsi="Georgia" w:cs="Arial"/>
          <w:sz w:val="16"/>
          <w:szCs w:val="16"/>
        </w:rPr>
        <w:t xml:space="preserve">inanceiras aplicadas pela </w:t>
      </w:r>
      <w:r w:rsidR="000D3B1B" w:rsidRPr="008952AE">
        <w:rPr>
          <w:rFonts w:ascii="Georgia" w:hAnsi="Georgia" w:cs="Arial"/>
          <w:sz w:val="16"/>
          <w:szCs w:val="16"/>
        </w:rPr>
        <w:t>C</w:t>
      </w:r>
      <w:r w:rsidRPr="008952AE">
        <w:rPr>
          <w:rFonts w:ascii="Georgia" w:hAnsi="Georgia" w:cs="Arial"/>
          <w:sz w:val="16"/>
          <w:szCs w:val="16"/>
        </w:rPr>
        <w:t>ompanhia</w:t>
      </w:r>
      <w:r w:rsidR="00807436" w:rsidRPr="008952AE">
        <w:rPr>
          <w:rFonts w:ascii="Georgia" w:hAnsi="Georgia" w:cs="Arial"/>
          <w:sz w:val="16"/>
          <w:szCs w:val="16"/>
        </w:rPr>
        <w:t xml:space="preserve">, </w:t>
      </w:r>
      <w:r w:rsidR="00BB6FA4" w:rsidRPr="008952AE">
        <w:rPr>
          <w:rFonts w:ascii="Georgia" w:hAnsi="Georgia" w:cs="Arial"/>
          <w:sz w:val="16"/>
          <w:szCs w:val="16"/>
        </w:rPr>
        <w:t xml:space="preserve">possuem liquidez de </w:t>
      </w:r>
      <w:r w:rsidR="00C466F9" w:rsidRPr="008952AE">
        <w:rPr>
          <w:rFonts w:ascii="Georgia" w:hAnsi="Georgia" w:cs="Arial"/>
          <w:sz w:val="16"/>
          <w:szCs w:val="16"/>
        </w:rPr>
        <w:t>até</w:t>
      </w:r>
      <w:r w:rsidR="00BA134C" w:rsidRPr="008952AE">
        <w:rPr>
          <w:rFonts w:ascii="Georgia" w:hAnsi="Georgia" w:cs="Arial"/>
          <w:sz w:val="16"/>
          <w:szCs w:val="16"/>
        </w:rPr>
        <w:t xml:space="preserve"> </w:t>
      </w:r>
      <w:r w:rsidR="009B5D8A" w:rsidRPr="008952AE">
        <w:rPr>
          <w:rFonts w:ascii="Georgia" w:hAnsi="Georgia" w:cs="Arial"/>
          <w:sz w:val="16"/>
          <w:szCs w:val="16"/>
        </w:rPr>
        <w:t>6</w:t>
      </w:r>
      <w:r w:rsidR="009D2BC1" w:rsidRPr="008952AE">
        <w:rPr>
          <w:rFonts w:ascii="Georgia" w:hAnsi="Georgia" w:cs="Arial"/>
          <w:sz w:val="16"/>
          <w:szCs w:val="16"/>
        </w:rPr>
        <w:t>8</w:t>
      </w:r>
      <w:r w:rsidR="00BA134C" w:rsidRPr="008952AE">
        <w:rPr>
          <w:rFonts w:ascii="Georgia" w:hAnsi="Georgia" w:cs="Arial"/>
          <w:sz w:val="16"/>
          <w:szCs w:val="16"/>
        </w:rPr>
        <w:t xml:space="preserve"> meses</w:t>
      </w:r>
      <w:r w:rsidR="00BB6FA4" w:rsidRPr="008952AE">
        <w:rPr>
          <w:rFonts w:ascii="Georgia" w:hAnsi="Georgia" w:cs="Arial"/>
          <w:sz w:val="16"/>
          <w:szCs w:val="16"/>
        </w:rPr>
        <w:t xml:space="preserve"> e</w:t>
      </w:r>
      <w:r w:rsidRPr="008952AE">
        <w:rPr>
          <w:rFonts w:ascii="Georgia" w:hAnsi="Georgia" w:cs="Arial"/>
          <w:sz w:val="16"/>
          <w:szCs w:val="16"/>
        </w:rPr>
        <w:t xml:space="preserve"> são remuneradas da seguinte maneira:</w:t>
      </w:r>
    </w:p>
    <w:p w14:paraId="2B206CB1" w14:textId="77777777" w:rsidR="004D7705" w:rsidRPr="008952AE" w:rsidRDefault="004D7705" w:rsidP="004D7705">
      <w:pPr>
        <w:pStyle w:val="ListParagraph"/>
        <w:rPr>
          <w:rFonts w:ascii="Georgia" w:hAnsi="Georgia" w:cs="Arial"/>
          <w:sz w:val="16"/>
          <w:szCs w:val="16"/>
        </w:rPr>
      </w:pPr>
    </w:p>
    <w:p w14:paraId="406CDB28" w14:textId="77777777" w:rsidR="004D7705" w:rsidRPr="008952AE" w:rsidRDefault="004D7705" w:rsidP="004D7705">
      <w:pPr>
        <w:rPr>
          <w:rFonts w:ascii="Georgia" w:hAnsi="Georgia" w:cs="Arial"/>
          <w:sz w:val="16"/>
          <w:szCs w:val="16"/>
        </w:rPr>
      </w:pPr>
    </w:p>
    <w:p w14:paraId="2E051B10" w14:textId="77777777" w:rsidR="004D7705" w:rsidRPr="008952AE" w:rsidRDefault="004D7705" w:rsidP="004D7705">
      <w:pPr>
        <w:rPr>
          <w:rFonts w:ascii="Georgia" w:hAnsi="Georgia" w:cs="Arial"/>
          <w:sz w:val="16"/>
          <w:szCs w:val="16"/>
        </w:rPr>
      </w:pPr>
    </w:p>
    <w:p w14:paraId="232FE765" w14:textId="77777777" w:rsidR="00812FF3" w:rsidRPr="008952AE" w:rsidRDefault="00812FF3" w:rsidP="00812FF3">
      <w:pPr>
        <w:pStyle w:val="ListParagraph"/>
        <w:ind w:left="0"/>
        <w:rPr>
          <w:rFonts w:ascii="Georgia" w:hAnsi="Georgia" w:cs="Arial"/>
          <w:sz w:val="16"/>
          <w:szCs w:val="16"/>
        </w:rPr>
      </w:pPr>
    </w:p>
    <w:tbl>
      <w:tblPr>
        <w:tblW w:w="5000" w:type="pct"/>
        <w:tblCellMar>
          <w:left w:w="70" w:type="dxa"/>
          <w:right w:w="70" w:type="dxa"/>
        </w:tblCellMar>
        <w:tblLook w:val="04A0" w:firstRow="1" w:lastRow="0" w:firstColumn="1" w:lastColumn="0" w:noHBand="0" w:noVBand="1"/>
      </w:tblPr>
      <w:tblGrid>
        <w:gridCol w:w="1241"/>
        <w:gridCol w:w="2174"/>
        <w:gridCol w:w="185"/>
        <w:gridCol w:w="2123"/>
        <w:gridCol w:w="188"/>
        <w:gridCol w:w="1507"/>
        <w:gridCol w:w="430"/>
        <w:gridCol w:w="1389"/>
      </w:tblGrid>
      <w:tr w:rsidR="002E556B" w:rsidRPr="008952AE" w14:paraId="41BF5D90" w14:textId="77777777" w:rsidTr="002E556B">
        <w:trPr>
          <w:trHeight w:val="198"/>
        </w:trPr>
        <w:tc>
          <w:tcPr>
            <w:tcW w:w="672" w:type="pct"/>
            <w:tcBorders>
              <w:top w:val="nil"/>
              <w:left w:val="nil"/>
              <w:bottom w:val="nil"/>
              <w:right w:val="nil"/>
            </w:tcBorders>
            <w:shd w:val="clear" w:color="000000" w:fill="FFFFFF"/>
            <w:noWrap/>
            <w:vAlign w:val="bottom"/>
            <w:hideMark/>
          </w:tcPr>
          <w:p w14:paraId="0C608599" w14:textId="77777777" w:rsidR="002E556B" w:rsidRPr="008952AE" w:rsidRDefault="002E556B" w:rsidP="002E556B">
            <w:pPr>
              <w:rPr>
                <w:rFonts w:ascii="Arial" w:hAnsi="Arial" w:cs="Arial"/>
                <w:color w:val="000000"/>
                <w:sz w:val="16"/>
                <w:szCs w:val="16"/>
              </w:rPr>
            </w:pPr>
            <w:r w:rsidRPr="008952AE">
              <w:rPr>
                <w:rFonts w:ascii="Arial" w:hAnsi="Arial" w:cs="Arial"/>
                <w:color w:val="000000"/>
                <w:sz w:val="16"/>
                <w:szCs w:val="16"/>
              </w:rPr>
              <w:t> </w:t>
            </w:r>
          </w:p>
        </w:tc>
        <w:tc>
          <w:tcPr>
            <w:tcW w:w="2424" w:type="pct"/>
            <w:gridSpan w:val="3"/>
            <w:tcBorders>
              <w:top w:val="nil"/>
              <w:left w:val="nil"/>
              <w:bottom w:val="single" w:sz="8" w:space="0" w:color="auto"/>
              <w:right w:val="nil"/>
            </w:tcBorders>
            <w:shd w:val="clear" w:color="000000" w:fill="FFFFFF"/>
            <w:vAlign w:val="center"/>
            <w:hideMark/>
          </w:tcPr>
          <w:p w14:paraId="6DF203BD" w14:textId="77777777" w:rsidR="002E556B" w:rsidRPr="008952AE" w:rsidRDefault="002E556B" w:rsidP="002E556B">
            <w:pPr>
              <w:jc w:val="center"/>
              <w:rPr>
                <w:rFonts w:ascii="Arial" w:hAnsi="Arial" w:cs="Arial"/>
                <w:b/>
                <w:bCs/>
                <w:color w:val="000000"/>
                <w:sz w:val="16"/>
                <w:szCs w:val="16"/>
              </w:rPr>
            </w:pPr>
            <w:r w:rsidRPr="008952AE">
              <w:rPr>
                <w:rFonts w:ascii="Arial" w:hAnsi="Arial" w:cs="Arial"/>
                <w:b/>
                <w:bCs/>
                <w:color w:val="000000"/>
                <w:sz w:val="16"/>
                <w:szCs w:val="16"/>
              </w:rPr>
              <w:t>Intervalo de remuneração</w:t>
            </w:r>
          </w:p>
        </w:tc>
        <w:tc>
          <w:tcPr>
            <w:tcW w:w="102" w:type="pct"/>
            <w:tcBorders>
              <w:top w:val="nil"/>
              <w:left w:val="nil"/>
              <w:bottom w:val="nil"/>
              <w:right w:val="nil"/>
            </w:tcBorders>
            <w:shd w:val="clear" w:color="000000" w:fill="FFFFFF"/>
            <w:noWrap/>
            <w:vAlign w:val="bottom"/>
            <w:hideMark/>
          </w:tcPr>
          <w:p w14:paraId="78865C99" w14:textId="77777777" w:rsidR="002E556B" w:rsidRPr="008952AE" w:rsidRDefault="002E556B" w:rsidP="002E556B">
            <w:pPr>
              <w:rPr>
                <w:rFonts w:ascii="Arial" w:hAnsi="Arial" w:cs="Arial"/>
                <w:color w:val="000000"/>
                <w:sz w:val="16"/>
                <w:szCs w:val="16"/>
              </w:rPr>
            </w:pPr>
            <w:r w:rsidRPr="008952AE">
              <w:rPr>
                <w:rFonts w:ascii="Arial" w:hAnsi="Arial" w:cs="Arial"/>
                <w:color w:val="000000"/>
                <w:sz w:val="16"/>
                <w:szCs w:val="16"/>
              </w:rPr>
              <w:t> </w:t>
            </w:r>
          </w:p>
        </w:tc>
        <w:tc>
          <w:tcPr>
            <w:tcW w:w="1802" w:type="pct"/>
            <w:gridSpan w:val="3"/>
            <w:tcBorders>
              <w:top w:val="nil"/>
              <w:left w:val="nil"/>
              <w:bottom w:val="single" w:sz="8" w:space="0" w:color="auto"/>
              <w:right w:val="nil"/>
            </w:tcBorders>
            <w:shd w:val="clear" w:color="000000" w:fill="FFFFFF"/>
            <w:vAlign w:val="center"/>
            <w:hideMark/>
          </w:tcPr>
          <w:p w14:paraId="559B4BFF" w14:textId="77777777" w:rsidR="002E556B" w:rsidRPr="008952AE" w:rsidRDefault="002E556B" w:rsidP="002E556B">
            <w:pPr>
              <w:jc w:val="right"/>
              <w:rPr>
                <w:rFonts w:ascii="Arial" w:hAnsi="Arial" w:cs="Arial"/>
                <w:b/>
                <w:bCs/>
                <w:color w:val="000000"/>
                <w:sz w:val="16"/>
                <w:szCs w:val="16"/>
              </w:rPr>
            </w:pPr>
            <w:r w:rsidRPr="008952AE">
              <w:rPr>
                <w:rFonts w:ascii="Arial" w:hAnsi="Arial" w:cs="Arial"/>
                <w:b/>
                <w:bCs/>
                <w:color w:val="000000"/>
                <w:sz w:val="16"/>
                <w:szCs w:val="16"/>
              </w:rPr>
              <w:t>Saldos aplicados em</w:t>
            </w:r>
          </w:p>
        </w:tc>
      </w:tr>
      <w:tr w:rsidR="002E556B" w:rsidRPr="008952AE" w14:paraId="64E0BC9F" w14:textId="77777777" w:rsidTr="002E556B">
        <w:trPr>
          <w:trHeight w:val="198"/>
        </w:trPr>
        <w:tc>
          <w:tcPr>
            <w:tcW w:w="672" w:type="pct"/>
            <w:tcBorders>
              <w:top w:val="nil"/>
              <w:left w:val="nil"/>
              <w:bottom w:val="nil"/>
              <w:right w:val="nil"/>
            </w:tcBorders>
            <w:shd w:val="clear" w:color="000000" w:fill="FFFFFF"/>
            <w:noWrap/>
            <w:vAlign w:val="bottom"/>
            <w:hideMark/>
          </w:tcPr>
          <w:p w14:paraId="657534AD" w14:textId="77777777" w:rsidR="002E556B" w:rsidRPr="008952AE" w:rsidRDefault="002E556B" w:rsidP="002E556B">
            <w:pPr>
              <w:rPr>
                <w:rFonts w:ascii="Arial" w:hAnsi="Arial" w:cs="Arial"/>
                <w:color w:val="000000"/>
                <w:sz w:val="16"/>
                <w:szCs w:val="16"/>
              </w:rPr>
            </w:pPr>
            <w:r w:rsidRPr="008952AE">
              <w:rPr>
                <w:rFonts w:ascii="Arial" w:hAnsi="Arial" w:cs="Arial"/>
                <w:color w:val="000000"/>
                <w:sz w:val="16"/>
                <w:szCs w:val="16"/>
              </w:rPr>
              <w:t> </w:t>
            </w:r>
          </w:p>
        </w:tc>
        <w:tc>
          <w:tcPr>
            <w:tcW w:w="1177" w:type="pct"/>
            <w:tcBorders>
              <w:top w:val="nil"/>
              <w:left w:val="nil"/>
              <w:bottom w:val="nil"/>
              <w:right w:val="nil"/>
            </w:tcBorders>
            <w:shd w:val="clear" w:color="000000" w:fill="FFFFFF"/>
            <w:vAlign w:val="center"/>
            <w:hideMark/>
          </w:tcPr>
          <w:p w14:paraId="5C72C91B" w14:textId="77777777" w:rsidR="002E556B" w:rsidRPr="008952AE" w:rsidRDefault="002E556B" w:rsidP="002E556B">
            <w:pPr>
              <w:jc w:val="center"/>
              <w:rPr>
                <w:rFonts w:ascii="Arial" w:hAnsi="Arial" w:cs="Arial"/>
                <w:b/>
                <w:bCs/>
                <w:color w:val="000000"/>
                <w:sz w:val="16"/>
                <w:szCs w:val="16"/>
              </w:rPr>
            </w:pPr>
            <w:r w:rsidRPr="008952AE">
              <w:rPr>
                <w:rFonts w:ascii="Arial" w:hAnsi="Arial" w:cs="Arial"/>
                <w:b/>
                <w:bCs/>
                <w:color w:val="000000"/>
                <w:sz w:val="16"/>
                <w:szCs w:val="16"/>
              </w:rPr>
              <w:t> </w:t>
            </w:r>
          </w:p>
        </w:tc>
        <w:tc>
          <w:tcPr>
            <w:tcW w:w="99" w:type="pct"/>
            <w:tcBorders>
              <w:top w:val="nil"/>
              <w:left w:val="nil"/>
              <w:bottom w:val="nil"/>
              <w:right w:val="nil"/>
            </w:tcBorders>
            <w:shd w:val="clear" w:color="000000" w:fill="FFFFFF"/>
            <w:vAlign w:val="center"/>
            <w:hideMark/>
          </w:tcPr>
          <w:p w14:paraId="3A99FF1B" w14:textId="77777777" w:rsidR="002E556B" w:rsidRPr="008952AE" w:rsidRDefault="002E556B" w:rsidP="002E556B">
            <w:pPr>
              <w:jc w:val="center"/>
              <w:rPr>
                <w:rFonts w:ascii="Arial" w:hAnsi="Arial" w:cs="Arial"/>
                <w:b/>
                <w:bCs/>
                <w:color w:val="000000"/>
                <w:sz w:val="16"/>
                <w:szCs w:val="16"/>
              </w:rPr>
            </w:pPr>
            <w:r w:rsidRPr="008952AE">
              <w:rPr>
                <w:rFonts w:ascii="Arial" w:hAnsi="Arial" w:cs="Arial"/>
                <w:b/>
                <w:bCs/>
                <w:color w:val="000000"/>
                <w:sz w:val="16"/>
                <w:szCs w:val="16"/>
              </w:rPr>
              <w:t> </w:t>
            </w:r>
          </w:p>
        </w:tc>
        <w:tc>
          <w:tcPr>
            <w:tcW w:w="1149" w:type="pct"/>
            <w:tcBorders>
              <w:top w:val="nil"/>
              <w:left w:val="nil"/>
              <w:bottom w:val="nil"/>
              <w:right w:val="nil"/>
            </w:tcBorders>
            <w:shd w:val="clear" w:color="000000" w:fill="FFFFFF"/>
            <w:vAlign w:val="center"/>
            <w:hideMark/>
          </w:tcPr>
          <w:p w14:paraId="40DC70AC" w14:textId="77777777" w:rsidR="002E556B" w:rsidRPr="008952AE" w:rsidRDefault="002E556B" w:rsidP="002E556B">
            <w:pPr>
              <w:jc w:val="center"/>
              <w:rPr>
                <w:rFonts w:ascii="Arial" w:hAnsi="Arial" w:cs="Arial"/>
                <w:b/>
                <w:bCs/>
                <w:color w:val="000000"/>
                <w:sz w:val="16"/>
                <w:szCs w:val="16"/>
              </w:rPr>
            </w:pPr>
            <w:r w:rsidRPr="008952AE">
              <w:rPr>
                <w:rFonts w:ascii="Arial" w:hAnsi="Arial" w:cs="Arial"/>
                <w:b/>
                <w:bCs/>
                <w:color w:val="000000"/>
                <w:sz w:val="16"/>
                <w:szCs w:val="16"/>
              </w:rPr>
              <w:t> </w:t>
            </w:r>
          </w:p>
        </w:tc>
        <w:tc>
          <w:tcPr>
            <w:tcW w:w="102" w:type="pct"/>
            <w:tcBorders>
              <w:top w:val="nil"/>
              <w:left w:val="nil"/>
              <w:bottom w:val="nil"/>
              <w:right w:val="nil"/>
            </w:tcBorders>
            <w:shd w:val="clear" w:color="000000" w:fill="FFFFFF"/>
            <w:noWrap/>
            <w:vAlign w:val="bottom"/>
            <w:hideMark/>
          </w:tcPr>
          <w:p w14:paraId="63DB435C" w14:textId="77777777" w:rsidR="002E556B" w:rsidRPr="008952AE" w:rsidRDefault="002E556B" w:rsidP="002E556B">
            <w:pPr>
              <w:rPr>
                <w:rFonts w:ascii="Arial" w:hAnsi="Arial" w:cs="Arial"/>
                <w:color w:val="000000"/>
                <w:sz w:val="16"/>
                <w:szCs w:val="16"/>
              </w:rPr>
            </w:pPr>
            <w:r w:rsidRPr="008952AE">
              <w:rPr>
                <w:rFonts w:ascii="Arial" w:hAnsi="Arial" w:cs="Arial"/>
                <w:color w:val="000000"/>
                <w:sz w:val="16"/>
                <w:szCs w:val="16"/>
              </w:rPr>
              <w:t> </w:t>
            </w:r>
          </w:p>
        </w:tc>
        <w:tc>
          <w:tcPr>
            <w:tcW w:w="816" w:type="pct"/>
            <w:tcBorders>
              <w:top w:val="nil"/>
              <w:left w:val="nil"/>
              <w:bottom w:val="nil"/>
              <w:right w:val="nil"/>
            </w:tcBorders>
            <w:shd w:val="clear" w:color="000000" w:fill="FFFFFF"/>
            <w:vAlign w:val="center"/>
            <w:hideMark/>
          </w:tcPr>
          <w:p w14:paraId="6DB40832" w14:textId="77777777" w:rsidR="002E556B" w:rsidRPr="008952AE" w:rsidRDefault="002E556B" w:rsidP="002E556B">
            <w:pPr>
              <w:jc w:val="right"/>
              <w:rPr>
                <w:rFonts w:ascii="Arial" w:hAnsi="Arial" w:cs="Arial"/>
                <w:b/>
                <w:bCs/>
                <w:color w:val="000000"/>
                <w:sz w:val="16"/>
                <w:szCs w:val="16"/>
              </w:rPr>
            </w:pPr>
            <w:r w:rsidRPr="008952AE">
              <w:rPr>
                <w:rFonts w:ascii="Arial" w:hAnsi="Arial" w:cs="Arial"/>
                <w:b/>
                <w:bCs/>
                <w:color w:val="000000"/>
                <w:sz w:val="16"/>
                <w:szCs w:val="16"/>
              </w:rPr>
              <w:t> </w:t>
            </w:r>
          </w:p>
        </w:tc>
        <w:tc>
          <w:tcPr>
            <w:tcW w:w="233" w:type="pct"/>
            <w:tcBorders>
              <w:top w:val="nil"/>
              <w:left w:val="nil"/>
              <w:bottom w:val="nil"/>
              <w:right w:val="nil"/>
            </w:tcBorders>
            <w:shd w:val="clear" w:color="000000" w:fill="FFFFFF"/>
            <w:vAlign w:val="center"/>
            <w:hideMark/>
          </w:tcPr>
          <w:p w14:paraId="2EAB55F5" w14:textId="77777777" w:rsidR="002E556B" w:rsidRPr="008952AE" w:rsidRDefault="002E556B" w:rsidP="002E556B">
            <w:pPr>
              <w:jc w:val="right"/>
              <w:rPr>
                <w:rFonts w:ascii="Arial" w:hAnsi="Arial" w:cs="Arial"/>
                <w:b/>
                <w:bCs/>
                <w:color w:val="000000"/>
                <w:sz w:val="16"/>
                <w:szCs w:val="16"/>
              </w:rPr>
            </w:pPr>
            <w:r w:rsidRPr="008952AE">
              <w:rPr>
                <w:rFonts w:ascii="Arial" w:hAnsi="Arial" w:cs="Arial"/>
                <w:b/>
                <w:bCs/>
                <w:color w:val="000000"/>
                <w:sz w:val="16"/>
                <w:szCs w:val="16"/>
              </w:rPr>
              <w:t> </w:t>
            </w:r>
          </w:p>
        </w:tc>
        <w:tc>
          <w:tcPr>
            <w:tcW w:w="754" w:type="pct"/>
            <w:tcBorders>
              <w:top w:val="nil"/>
              <w:left w:val="nil"/>
              <w:bottom w:val="nil"/>
              <w:right w:val="nil"/>
            </w:tcBorders>
            <w:shd w:val="clear" w:color="000000" w:fill="FFFFFF"/>
            <w:vAlign w:val="center"/>
            <w:hideMark/>
          </w:tcPr>
          <w:p w14:paraId="7E0D7224" w14:textId="77777777" w:rsidR="002E556B" w:rsidRPr="008952AE" w:rsidRDefault="002E556B" w:rsidP="002E556B">
            <w:pPr>
              <w:jc w:val="right"/>
              <w:rPr>
                <w:rFonts w:ascii="Arial" w:hAnsi="Arial" w:cs="Arial"/>
                <w:b/>
                <w:bCs/>
                <w:color w:val="000000"/>
                <w:sz w:val="16"/>
                <w:szCs w:val="16"/>
              </w:rPr>
            </w:pPr>
            <w:r w:rsidRPr="008952AE">
              <w:rPr>
                <w:rFonts w:ascii="Arial" w:hAnsi="Arial" w:cs="Arial"/>
                <w:b/>
                <w:bCs/>
                <w:color w:val="000000"/>
                <w:sz w:val="16"/>
                <w:szCs w:val="16"/>
              </w:rPr>
              <w:t> </w:t>
            </w:r>
          </w:p>
        </w:tc>
      </w:tr>
      <w:tr w:rsidR="002E556B" w:rsidRPr="008952AE" w14:paraId="20FE340D" w14:textId="77777777" w:rsidTr="002E556B">
        <w:trPr>
          <w:trHeight w:val="198"/>
        </w:trPr>
        <w:tc>
          <w:tcPr>
            <w:tcW w:w="672" w:type="pct"/>
            <w:tcBorders>
              <w:top w:val="nil"/>
              <w:left w:val="nil"/>
              <w:bottom w:val="nil"/>
              <w:right w:val="nil"/>
            </w:tcBorders>
            <w:shd w:val="clear" w:color="000000" w:fill="FFFFFF"/>
            <w:noWrap/>
            <w:vAlign w:val="bottom"/>
            <w:hideMark/>
          </w:tcPr>
          <w:p w14:paraId="1CB10F2F" w14:textId="77777777" w:rsidR="002E556B" w:rsidRPr="008952AE" w:rsidRDefault="002E556B" w:rsidP="002E556B">
            <w:pPr>
              <w:rPr>
                <w:rFonts w:ascii="Arial" w:hAnsi="Arial" w:cs="Arial"/>
                <w:color w:val="000000"/>
                <w:sz w:val="16"/>
                <w:szCs w:val="16"/>
              </w:rPr>
            </w:pPr>
            <w:r w:rsidRPr="008952AE">
              <w:rPr>
                <w:rFonts w:ascii="Arial" w:hAnsi="Arial" w:cs="Arial"/>
                <w:color w:val="000000"/>
                <w:sz w:val="16"/>
                <w:szCs w:val="16"/>
              </w:rPr>
              <w:t> </w:t>
            </w:r>
          </w:p>
        </w:tc>
        <w:tc>
          <w:tcPr>
            <w:tcW w:w="1177" w:type="pct"/>
            <w:tcBorders>
              <w:top w:val="nil"/>
              <w:left w:val="nil"/>
              <w:bottom w:val="single" w:sz="8" w:space="0" w:color="auto"/>
              <w:right w:val="nil"/>
            </w:tcBorders>
            <w:shd w:val="clear" w:color="000000" w:fill="FFFFFF"/>
            <w:noWrap/>
            <w:vAlign w:val="center"/>
            <w:hideMark/>
          </w:tcPr>
          <w:p w14:paraId="4FA0355F" w14:textId="77777777" w:rsidR="002E556B" w:rsidRPr="008952AE" w:rsidRDefault="002E556B" w:rsidP="002E556B">
            <w:pPr>
              <w:jc w:val="center"/>
              <w:rPr>
                <w:rFonts w:ascii="Arial" w:hAnsi="Arial" w:cs="Arial"/>
                <w:b/>
                <w:bCs/>
                <w:color w:val="000000"/>
                <w:sz w:val="16"/>
                <w:szCs w:val="16"/>
              </w:rPr>
            </w:pPr>
            <w:r w:rsidRPr="008952AE">
              <w:rPr>
                <w:rFonts w:ascii="Arial" w:hAnsi="Arial" w:cs="Arial"/>
                <w:b/>
                <w:bCs/>
                <w:color w:val="000000"/>
                <w:sz w:val="16"/>
                <w:szCs w:val="16"/>
              </w:rPr>
              <w:t>31/03/2026</w:t>
            </w:r>
          </w:p>
        </w:tc>
        <w:tc>
          <w:tcPr>
            <w:tcW w:w="99" w:type="pct"/>
            <w:tcBorders>
              <w:top w:val="nil"/>
              <w:left w:val="nil"/>
              <w:bottom w:val="nil"/>
              <w:right w:val="nil"/>
            </w:tcBorders>
            <w:shd w:val="clear" w:color="000000" w:fill="FFFFFF"/>
            <w:vAlign w:val="center"/>
            <w:hideMark/>
          </w:tcPr>
          <w:p w14:paraId="502C594C" w14:textId="77777777" w:rsidR="002E556B" w:rsidRPr="008952AE" w:rsidRDefault="002E556B" w:rsidP="002E556B">
            <w:pPr>
              <w:jc w:val="center"/>
              <w:rPr>
                <w:rFonts w:ascii="Arial" w:hAnsi="Arial" w:cs="Arial"/>
                <w:b/>
                <w:bCs/>
                <w:color w:val="000000"/>
                <w:sz w:val="16"/>
                <w:szCs w:val="16"/>
              </w:rPr>
            </w:pPr>
            <w:r w:rsidRPr="008952AE">
              <w:rPr>
                <w:rFonts w:ascii="Arial" w:hAnsi="Arial" w:cs="Arial"/>
                <w:b/>
                <w:bCs/>
                <w:color w:val="000000"/>
                <w:sz w:val="16"/>
                <w:szCs w:val="16"/>
              </w:rPr>
              <w:t> </w:t>
            </w:r>
          </w:p>
        </w:tc>
        <w:tc>
          <w:tcPr>
            <w:tcW w:w="1149" w:type="pct"/>
            <w:tcBorders>
              <w:top w:val="nil"/>
              <w:left w:val="nil"/>
              <w:bottom w:val="single" w:sz="8" w:space="0" w:color="auto"/>
              <w:right w:val="nil"/>
            </w:tcBorders>
            <w:shd w:val="clear" w:color="000000" w:fill="FFFFFF"/>
            <w:noWrap/>
            <w:vAlign w:val="center"/>
            <w:hideMark/>
          </w:tcPr>
          <w:p w14:paraId="506AA601" w14:textId="77777777" w:rsidR="002E556B" w:rsidRPr="008952AE" w:rsidRDefault="002E556B" w:rsidP="002E556B">
            <w:pPr>
              <w:jc w:val="center"/>
              <w:rPr>
                <w:rFonts w:ascii="Arial" w:hAnsi="Arial" w:cs="Arial"/>
                <w:b/>
                <w:bCs/>
                <w:color w:val="000000"/>
                <w:sz w:val="16"/>
                <w:szCs w:val="16"/>
              </w:rPr>
            </w:pPr>
            <w:r w:rsidRPr="008952AE">
              <w:rPr>
                <w:rFonts w:ascii="Arial" w:hAnsi="Arial" w:cs="Arial"/>
                <w:b/>
                <w:bCs/>
                <w:color w:val="000000"/>
                <w:sz w:val="16"/>
                <w:szCs w:val="16"/>
              </w:rPr>
              <w:t>31/12/2025</w:t>
            </w:r>
          </w:p>
        </w:tc>
        <w:tc>
          <w:tcPr>
            <w:tcW w:w="102" w:type="pct"/>
            <w:tcBorders>
              <w:top w:val="nil"/>
              <w:left w:val="nil"/>
              <w:bottom w:val="nil"/>
              <w:right w:val="nil"/>
            </w:tcBorders>
            <w:shd w:val="clear" w:color="000000" w:fill="FFFFFF"/>
            <w:noWrap/>
            <w:vAlign w:val="bottom"/>
            <w:hideMark/>
          </w:tcPr>
          <w:p w14:paraId="266F55B2" w14:textId="77777777" w:rsidR="002E556B" w:rsidRPr="008952AE" w:rsidRDefault="002E556B" w:rsidP="002E556B">
            <w:pPr>
              <w:jc w:val="center"/>
              <w:rPr>
                <w:rFonts w:ascii="Arial" w:hAnsi="Arial" w:cs="Arial"/>
                <w:color w:val="000000"/>
                <w:sz w:val="16"/>
                <w:szCs w:val="16"/>
              </w:rPr>
            </w:pPr>
            <w:r w:rsidRPr="008952AE">
              <w:rPr>
                <w:rFonts w:ascii="Arial" w:hAnsi="Arial" w:cs="Arial"/>
                <w:color w:val="000000"/>
                <w:sz w:val="16"/>
                <w:szCs w:val="16"/>
              </w:rPr>
              <w:t> </w:t>
            </w:r>
          </w:p>
        </w:tc>
        <w:tc>
          <w:tcPr>
            <w:tcW w:w="816" w:type="pct"/>
            <w:tcBorders>
              <w:top w:val="nil"/>
              <w:left w:val="nil"/>
              <w:bottom w:val="single" w:sz="8" w:space="0" w:color="auto"/>
              <w:right w:val="nil"/>
            </w:tcBorders>
            <w:shd w:val="clear" w:color="000000" w:fill="FFFFFF"/>
            <w:noWrap/>
            <w:vAlign w:val="center"/>
            <w:hideMark/>
          </w:tcPr>
          <w:p w14:paraId="183765A2" w14:textId="77777777" w:rsidR="002E556B" w:rsidRPr="008952AE" w:rsidRDefault="002E556B" w:rsidP="002E556B">
            <w:pPr>
              <w:jc w:val="right"/>
              <w:rPr>
                <w:rFonts w:ascii="Arial" w:hAnsi="Arial" w:cs="Arial"/>
                <w:b/>
                <w:bCs/>
                <w:color w:val="000000"/>
                <w:sz w:val="16"/>
                <w:szCs w:val="16"/>
              </w:rPr>
            </w:pPr>
            <w:r w:rsidRPr="008952AE">
              <w:rPr>
                <w:rFonts w:ascii="Arial" w:hAnsi="Arial" w:cs="Arial"/>
                <w:b/>
                <w:bCs/>
                <w:color w:val="000000"/>
                <w:sz w:val="16"/>
                <w:szCs w:val="16"/>
              </w:rPr>
              <w:t>31/03/2026</w:t>
            </w:r>
          </w:p>
        </w:tc>
        <w:tc>
          <w:tcPr>
            <w:tcW w:w="233" w:type="pct"/>
            <w:tcBorders>
              <w:top w:val="nil"/>
              <w:left w:val="nil"/>
              <w:bottom w:val="nil"/>
              <w:right w:val="nil"/>
            </w:tcBorders>
            <w:shd w:val="clear" w:color="000000" w:fill="FFFFFF"/>
            <w:vAlign w:val="center"/>
            <w:hideMark/>
          </w:tcPr>
          <w:p w14:paraId="2042B4C5" w14:textId="77777777" w:rsidR="002E556B" w:rsidRPr="008952AE" w:rsidRDefault="002E556B" w:rsidP="002E556B">
            <w:pPr>
              <w:jc w:val="right"/>
              <w:rPr>
                <w:rFonts w:ascii="Arial" w:hAnsi="Arial" w:cs="Arial"/>
                <w:b/>
                <w:bCs/>
                <w:color w:val="000000"/>
                <w:sz w:val="16"/>
                <w:szCs w:val="16"/>
              </w:rPr>
            </w:pPr>
            <w:r w:rsidRPr="008952AE">
              <w:rPr>
                <w:rFonts w:ascii="Arial" w:hAnsi="Arial" w:cs="Arial"/>
                <w:b/>
                <w:bCs/>
                <w:color w:val="000000"/>
                <w:sz w:val="16"/>
                <w:szCs w:val="16"/>
              </w:rPr>
              <w:t> </w:t>
            </w:r>
          </w:p>
        </w:tc>
        <w:tc>
          <w:tcPr>
            <w:tcW w:w="754" w:type="pct"/>
            <w:tcBorders>
              <w:top w:val="nil"/>
              <w:left w:val="nil"/>
              <w:bottom w:val="single" w:sz="8" w:space="0" w:color="auto"/>
              <w:right w:val="nil"/>
            </w:tcBorders>
            <w:shd w:val="clear" w:color="000000" w:fill="FFFFFF"/>
            <w:noWrap/>
            <w:vAlign w:val="center"/>
            <w:hideMark/>
          </w:tcPr>
          <w:p w14:paraId="3A1DB6E5" w14:textId="77777777" w:rsidR="002E556B" w:rsidRPr="008952AE" w:rsidRDefault="002E556B" w:rsidP="002E556B">
            <w:pPr>
              <w:jc w:val="right"/>
              <w:rPr>
                <w:rFonts w:ascii="Arial" w:hAnsi="Arial" w:cs="Arial"/>
                <w:b/>
                <w:bCs/>
                <w:color w:val="000000"/>
                <w:sz w:val="16"/>
                <w:szCs w:val="16"/>
              </w:rPr>
            </w:pPr>
            <w:r w:rsidRPr="008952AE">
              <w:rPr>
                <w:rFonts w:ascii="Arial" w:hAnsi="Arial" w:cs="Arial"/>
                <w:b/>
                <w:bCs/>
                <w:color w:val="000000"/>
                <w:sz w:val="16"/>
                <w:szCs w:val="16"/>
              </w:rPr>
              <w:t>31/12/2025</w:t>
            </w:r>
          </w:p>
        </w:tc>
      </w:tr>
      <w:tr w:rsidR="002E556B" w:rsidRPr="008952AE" w14:paraId="38063BA5" w14:textId="77777777" w:rsidTr="002E556B">
        <w:trPr>
          <w:trHeight w:val="198"/>
        </w:trPr>
        <w:tc>
          <w:tcPr>
            <w:tcW w:w="672" w:type="pct"/>
            <w:tcBorders>
              <w:top w:val="nil"/>
              <w:left w:val="nil"/>
              <w:bottom w:val="nil"/>
              <w:right w:val="nil"/>
            </w:tcBorders>
            <w:shd w:val="clear" w:color="000000" w:fill="FFFFFF"/>
            <w:noWrap/>
            <w:vAlign w:val="bottom"/>
            <w:hideMark/>
          </w:tcPr>
          <w:p w14:paraId="531FADCA" w14:textId="77777777" w:rsidR="002E556B" w:rsidRPr="008952AE" w:rsidRDefault="002E556B" w:rsidP="002E556B">
            <w:pPr>
              <w:rPr>
                <w:rFonts w:ascii="Arial" w:hAnsi="Arial" w:cs="Arial"/>
                <w:color w:val="000000"/>
                <w:sz w:val="16"/>
                <w:szCs w:val="16"/>
              </w:rPr>
            </w:pPr>
            <w:r w:rsidRPr="008952AE">
              <w:rPr>
                <w:rFonts w:ascii="Arial" w:hAnsi="Arial" w:cs="Arial"/>
                <w:color w:val="000000"/>
                <w:sz w:val="16"/>
                <w:szCs w:val="16"/>
              </w:rPr>
              <w:t> </w:t>
            </w:r>
          </w:p>
        </w:tc>
        <w:tc>
          <w:tcPr>
            <w:tcW w:w="1177" w:type="pct"/>
            <w:tcBorders>
              <w:top w:val="nil"/>
              <w:left w:val="nil"/>
              <w:bottom w:val="nil"/>
              <w:right w:val="nil"/>
            </w:tcBorders>
            <w:shd w:val="clear" w:color="000000" w:fill="FFFFFF"/>
            <w:noWrap/>
            <w:vAlign w:val="center"/>
            <w:hideMark/>
          </w:tcPr>
          <w:p w14:paraId="015AFAC6" w14:textId="77777777" w:rsidR="002E556B" w:rsidRPr="008952AE" w:rsidRDefault="002E556B" w:rsidP="002E556B">
            <w:pPr>
              <w:jc w:val="center"/>
              <w:rPr>
                <w:rFonts w:ascii="Arial" w:hAnsi="Arial" w:cs="Arial"/>
                <w:b/>
                <w:bCs/>
                <w:color w:val="000000"/>
                <w:sz w:val="16"/>
                <w:szCs w:val="16"/>
              </w:rPr>
            </w:pPr>
            <w:r w:rsidRPr="008952AE">
              <w:rPr>
                <w:rFonts w:ascii="Arial" w:hAnsi="Arial" w:cs="Arial"/>
                <w:b/>
                <w:bCs/>
                <w:color w:val="000000"/>
                <w:sz w:val="16"/>
                <w:szCs w:val="16"/>
              </w:rPr>
              <w:t> </w:t>
            </w:r>
          </w:p>
        </w:tc>
        <w:tc>
          <w:tcPr>
            <w:tcW w:w="99" w:type="pct"/>
            <w:tcBorders>
              <w:top w:val="nil"/>
              <w:left w:val="nil"/>
              <w:bottom w:val="nil"/>
              <w:right w:val="nil"/>
            </w:tcBorders>
            <w:shd w:val="clear" w:color="000000" w:fill="FFFFFF"/>
            <w:noWrap/>
            <w:vAlign w:val="center"/>
            <w:hideMark/>
          </w:tcPr>
          <w:p w14:paraId="1A532FFC" w14:textId="77777777" w:rsidR="002E556B" w:rsidRPr="008952AE" w:rsidRDefault="002E556B" w:rsidP="002E556B">
            <w:pPr>
              <w:jc w:val="center"/>
              <w:rPr>
                <w:rFonts w:ascii="Arial" w:hAnsi="Arial" w:cs="Arial"/>
                <w:b/>
                <w:bCs/>
                <w:color w:val="000000"/>
                <w:sz w:val="16"/>
                <w:szCs w:val="16"/>
              </w:rPr>
            </w:pPr>
            <w:r w:rsidRPr="008952AE">
              <w:rPr>
                <w:rFonts w:ascii="Arial" w:hAnsi="Arial" w:cs="Arial"/>
                <w:b/>
                <w:bCs/>
                <w:color w:val="000000"/>
                <w:sz w:val="16"/>
                <w:szCs w:val="16"/>
              </w:rPr>
              <w:t> </w:t>
            </w:r>
          </w:p>
        </w:tc>
        <w:tc>
          <w:tcPr>
            <w:tcW w:w="1149" w:type="pct"/>
            <w:tcBorders>
              <w:top w:val="nil"/>
              <w:left w:val="nil"/>
              <w:bottom w:val="nil"/>
              <w:right w:val="nil"/>
            </w:tcBorders>
            <w:shd w:val="clear" w:color="000000" w:fill="FFFFFF"/>
            <w:noWrap/>
            <w:vAlign w:val="center"/>
            <w:hideMark/>
          </w:tcPr>
          <w:p w14:paraId="046496EA" w14:textId="77777777" w:rsidR="002E556B" w:rsidRPr="008952AE" w:rsidRDefault="002E556B" w:rsidP="002E556B">
            <w:pPr>
              <w:jc w:val="center"/>
              <w:rPr>
                <w:rFonts w:ascii="Arial" w:hAnsi="Arial" w:cs="Arial"/>
                <w:b/>
                <w:bCs/>
                <w:color w:val="000000"/>
                <w:sz w:val="16"/>
                <w:szCs w:val="16"/>
              </w:rPr>
            </w:pPr>
            <w:r w:rsidRPr="008952AE">
              <w:rPr>
                <w:rFonts w:ascii="Arial" w:hAnsi="Arial" w:cs="Arial"/>
                <w:b/>
                <w:bCs/>
                <w:color w:val="000000"/>
                <w:sz w:val="16"/>
                <w:szCs w:val="16"/>
              </w:rPr>
              <w:t> </w:t>
            </w:r>
          </w:p>
        </w:tc>
        <w:tc>
          <w:tcPr>
            <w:tcW w:w="102" w:type="pct"/>
            <w:tcBorders>
              <w:top w:val="nil"/>
              <w:left w:val="nil"/>
              <w:bottom w:val="nil"/>
              <w:right w:val="nil"/>
            </w:tcBorders>
            <w:shd w:val="clear" w:color="000000" w:fill="FFFFFF"/>
            <w:noWrap/>
            <w:vAlign w:val="bottom"/>
            <w:hideMark/>
          </w:tcPr>
          <w:p w14:paraId="21FE4F1C" w14:textId="77777777" w:rsidR="002E556B" w:rsidRPr="008952AE" w:rsidRDefault="002E556B" w:rsidP="002E556B">
            <w:pPr>
              <w:jc w:val="center"/>
              <w:rPr>
                <w:rFonts w:ascii="Arial" w:hAnsi="Arial" w:cs="Arial"/>
                <w:color w:val="000000"/>
                <w:sz w:val="16"/>
                <w:szCs w:val="16"/>
              </w:rPr>
            </w:pPr>
            <w:r w:rsidRPr="008952AE">
              <w:rPr>
                <w:rFonts w:ascii="Arial" w:hAnsi="Arial" w:cs="Arial"/>
                <w:color w:val="000000"/>
                <w:sz w:val="16"/>
                <w:szCs w:val="16"/>
              </w:rPr>
              <w:t> </w:t>
            </w:r>
          </w:p>
        </w:tc>
        <w:tc>
          <w:tcPr>
            <w:tcW w:w="816" w:type="pct"/>
            <w:tcBorders>
              <w:top w:val="nil"/>
              <w:left w:val="nil"/>
              <w:bottom w:val="nil"/>
              <w:right w:val="nil"/>
            </w:tcBorders>
            <w:shd w:val="clear" w:color="000000" w:fill="FFFFFF"/>
            <w:noWrap/>
            <w:vAlign w:val="center"/>
            <w:hideMark/>
          </w:tcPr>
          <w:p w14:paraId="342DBAEE" w14:textId="77777777" w:rsidR="002E556B" w:rsidRPr="008952AE" w:rsidRDefault="002E556B" w:rsidP="002E556B">
            <w:pPr>
              <w:jc w:val="center"/>
              <w:rPr>
                <w:rFonts w:ascii="Arial" w:hAnsi="Arial" w:cs="Arial"/>
                <w:b/>
                <w:bCs/>
                <w:color w:val="000000"/>
                <w:sz w:val="16"/>
                <w:szCs w:val="16"/>
              </w:rPr>
            </w:pPr>
            <w:r w:rsidRPr="008952AE">
              <w:rPr>
                <w:rFonts w:ascii="Arial" w:hAnsi="Arial" w:cs="Arial"/>
                <w:b/>
                <w:bCs/>
                <w:color w:val="000000"/>
                <w:sz w:val="16"/>
                <w:szCs w:val="16"/>
              </w:rPr>
              <w:t> </w:t>
            </w:r>
          </w:p>
        </w:tc>
        <w:tc>
          <w:tcPr>
            <w:tcW w:w="233" w:type="pct"/>
            <w:tcBorders>
              <w:top w:val="nil"/>
              <w:left w:val="nil"/>
              <w:bottom w:val="nil"/>
              <w:right w:val="nil"/>
            </w:tcBorders>
            <w:shd w:val="clear" w:color="000000" w:fill="FFFFFF"/>
            <w:vAlign w:val="center"/>
            <w:hideMark/>
          </w:tcPr>
          <w:p w14:paraId="5968FECF" w14:textId="77777777" w:rsidR="002E556B" w:rsidRPr="008952AE" w:rsidRDefault="002E556B" w:rsidP="002E556B">
            <w:pPr>
              <w:jc w:val="center"/>
              <w:rPr>
                <w:rFonts w:ascii="Arial" w:hAnsi="Arial" w:cs="Arial"/>
                <w:b/>
                <w:bCs/>
                <w:color w:val="000000"/>
                <w:sz w:val="16"/>
                <w:szCs w:val="16"/>
              </w:rPr>
            </w:pPr>
            <w:r w:rsidRPr="008952AE">
              <w:rPr>
                <w:rFonts w:ascii="Arial" w:hAnsi="Arial" w:cs="Arial"/>
                <w:b/>
                <w:bCs/>
                <w:color w:val="000000"/>
                <w:sz w:val="16"/>
                <w:szCs w:val="16"/>
              </w:rPr>
              <w:t> </w:t>
            </w:r>
          </w:p>
        </w:tc>
        <w:tc>
          <w:tcPr>
            <w:tcW w:w="754" w:type="pct"/>
            <w:tcBorders>
              <w:top w:val="nil"/>
              <w:left w:val="nil"/>
              <w:bottom w:val="nil"/>
              <w:right w:val="nil"/>
            </w:tcBorders>
            <w:shd w:val="clear" w:color="000000" w:fill="FFFFFF"/>
            <w:noWrap/>
            <w:vAlign w:val="center"/>
            <w:hideMark/>
          </w:tcPr>
          <w:p w14:paraId="2C043231" w14:textId="77777777" w:rsidR="002E556B" w:rsidRPr="008952AE" w:rsidRDefault="002E556B" w:rsidP="002E556B">
            <w:pPr>
              <w:jc w:val="center"/>
              <w:rPr>
                <w:rFonts w:ascii="Arial" w:hAnsi="Arial" w:cs="Arial"/>
                <w:b/>
                <w:bCs/>
                <w:color w:val="000000"/>
                <w:sz w:val="16"/>
                <w:szCs w:val="16"/>
              </w:rPr>
            </w:pPr>
            <w:r w:rsidRPr="008952AE">
              <w:rPr>
                <w:rFonts w:ascii="Arial" w:hAnsi="Arial" w:cs="Arial"/>
                <w:b/>
                <w:bCs/>
                <w:color w:val="000000"/>
                <w:sz w:val="16"/>
                <w:szCs w:val="16"/>
              </w:rPr>
              <w:t> </w:t>
            </w:r>
          </w:p>
        </w:tc>
      </w:tr>
      <w:tr w:rsidR="002E556B" w:rsidRPr="008952AE" w14:paraId="2F1064C1" w14:textId="77777777" w:rsidTr="002E556B">
        <w:trPr>
          <w:trHeight w:val="198"/>
        </w:trPr>
        <w:tc>
          <w:tcPr>
            <w:tcW w:w="672" w:type="pct"/>
            <w:tcBorders>
              <w:top w:val="nil"/>
              <w:left w:val="nil"/>
              <w:bottom w:val="nil"/>
              <w:right w:val="nil"/>
            </w:tcBorders>
            <w:shd w:val="clear" w:color="000000" w:fill="FFFFFF"/>
            <w:noWrap/>
            <w:vAlign w:val="center"/>
            <w:hideMark/>
          </w:tcPr>
          <w:p w14:paraId="622B0B78" w14:textId="77777777" w:rsidR="002E556B" w:rsidRPr="008952AE" w:rsidRDefault="002E556B" w:rsidP="002E556B">
            <w:pPr>
              <w:jc w:val="both"/>
              <w:rPr>
                <w:rFonts w:ascii="Arial" w:hAnsi="Arial" w:cs="Arial"/>
                <w:color w:val="000000"/>
                <w:sz w:val="16"/>
                <w:szCs w:val="16"/>
              </w:rPr>
            </w:pPr>
            <w:r w:rsidRPr="008952AE">
              <w:rPr>
                <w:rFonts w:ascii="Arial" w:hAnsi="Arial" w:cs="Arial"/>
                <w:color w:val="000000"/>
                <w:sz w:val="16"/>
                <w:szCs w:val="16"/>
              </w:rPr>
              <w:t>CDI</w:t>
            </w:r>
          </w:p>
        </w:tc>
        <w:tc>
          <w:tcPr>
            <w:tcW w:w="1177" w:type="pct"/>
            <w:tcBorders>
              <w:top w:val="nil"/>
              <w:left w:val="nil"/>
              <w:bottom w:val="nil"/>
              <w:right w:val="nil"/>
            </w:tcBorders>
            <w:shd w:val="clear" w:color="000000" w:fill="FFFFFF"/>
            <w:noWrap/>
            <w:vAlign w:val="center"/>
            <w:hideMark/>
          </w:tcPr>
          <w:p w14:paraId="2863F554" w14:textId="220566FD" w:rsidR="002E556B" w:rsidRPr="008952AE" w:rsidRDefault="002E556B" w:rsidP="002E556B">
            <w:pPr>
              <w:jc w:val="center"/>
              <w:rPr>
                <w:rFonts w:ascii="Arial" w:hAnsi="Arial" w:cs="Arial"/>
                <w:color w:val="000000"/>
                <w:sz w:val="16"/>
                <w:szCs w:val="16"/>
              </w:rPr>
            </w:pPr>
            <w:r w:rsidRPr="008952AE">
              <w:rPr>
                <w:rFonts w:ascii="Arial" w:hAnsi="Arial" w:cs="Arial"/>
                <w:color w:val="000000"/>
                <w:sz w:val="16"/>
                <w:szCs w:val="16"/>
              </w:rPr>
              <w:t>104,45</w:t>
            </w:r>
            <w:r w:rsidR="000D604D" w:rsidRPr="008952AE">
              <w:rPr>
                <w:rFonts w:ascii="Arial" w:hAnsi="Arial" w:cs="Arial"/>
                <w:color w:val="000000"/>
                <w:sz w:val="16"/>
                <w:szCs w:val="16"/>
              </w:rPr>
              <w:t>%</w:t>
            </w:r>
            <w:r w:rsidRPr="008952AE">
              <w:rPr>
                <w:rFonts w:ascii="Arial" w:hAnsi="Arial" w:cs="Arial"/>
                <w:color w:val="000000"/>
                <w:sz w:val="16"/>
                <w:szCs w:val="16"/>
              </w:rPr>
              <w:t xml:space="preserve"> a 145%</w:t>
            </w:r>
          </w:p>
        </w:tc>
        <w:tc>
          <w:tcPr>
            <w:tcW w:w="99" w:type="pct"/>
            <w:tcBorders>
              <w:top w:val="nil"/>
              <w:left w:val="nil"/>
              <w:bottom w:val="nil"/>
              <w:right w:val="nil"/>
            </w:tcBorders>
            <w:shd w:val="clear" w:color="000000" w:fill="FFFFFF"/>
            <w:noWrap/>
            <w:vAlign w:val="center"/>
            <w:hideMark/>
          </w:tcPr>
          <w:p w14:paraId="1DC75F39" w14:textId="77777777" w:rsidR="002E556B" w:rsidRPr="008952AE" w:rsidRDefault="002E556B" w:rsidP="002E556B">
            <w:pPr>
              <w:jc w:val="center"/>
              <w:rPr>
                <w:rFonts w:ascii="Arial" w:hAnsi="Arial" w:cs="Arial"/>
                <w:color w:val="000000"/>
                <w:sz w:val="16"/>
                <w:szCs w:val="16"/>
              </w:rPr>
            </w:pPr>
            <w:r w:rsidRPr="008952AE">
              <w:rPr>
                <w:rFonts w:ascii="Arial" w:hAnsi="Arial" w:cs="Arial"/>
                <w:color w:val="000000"/>
                <w:sz w:val="16"/>
                <w:szCs w:val="16"/>
              </w:rPr>
              <w:t> </w:t>
            </w:r>
          </w:p>
        </w:tc>
        <w:tc>
          <w:tcPr>
            <w:tcW w:w="1149" w:type="pct"/>
            <w:tcBorders>
              <w:top w:val="nil"/>
              <w:left w:val="nil"/>
              <w:bottom w:val="nil"/>
              <w:right w:val="nil"/>
            </w:tcBorders>
            <w:shd w:val="clear" w:color="000000" w:fill="FFFFFF"/>
            <w:noWrap/>
            <w:vAlign w:val="center"/>
            <w:hideMark/>
          </w:tcPr>
          <w:p w14:paraId="049CE108" w14:textId="77777777" w:rsidR="002E556B" w:rsidRPr="008952AE" w:rsidRDefault="002E556B" w:rsidP="002E556B">
            <w:pPr>
              <w:jc w:val="center"/>
              <w:rPr>
                <w:rFonts w:ascii="Arial" w:hAnsi="Arial" w:cs="Arial"/>
                <w:color w:val="000000"/>
                <w:sz w:val="16"/>
                <w:szCs w:val="16"/>
              </w:rPr>
            </w:pPr>
            <w:r w:rsidRPr="008952AE">
              <w:rPr>
                <w:rFonts w:ascii="Arial" w:hAnsi="Arial" w:cs="Arial"/>
                <w:color w:val="000000"/>
                <w:sz w:val="16"/>
                <w:szCs w:val="16"/>
              </w:rPr>
              <w:t>109% a 145%</w:t>
            </w:r>
          </w:p>
        </w:tc>
        <w:tc>
          <w:tcPr>
            <w:tcW w:w="102" w:type="pct"/>
            <w:tcBorders>
              <w:top w:val="nil"/>
              <w:left w:val="nil"/>
              <w:bottom w:val="nil"/>
              <w:right w:val="nil"/>
            </w:tcBorders>
            <w:shd w:val="clear" w:color="000000" w:fill="FFFFFF"/>
            <w:noWrap/>
            <w:vAlign w:val="center"/>
            <w:hideMark/>
          </w:tcPr>
          <w:p w14:paraId="1171A2C9" w14:textId="77777777" w:rsidR="002E556B" w:rsidRPr="008952AE" w:rsidRDefault="002E556B" w:rsidP="002E556B">
            <w:pPr>
              <w:jc w:val="both"/>
              <w:rPr>
                <w:rFonts w:ascii="Arial" w:hAnsi="Arial" w:cs="Arial"/>
                <w:color w:val="000000"/>
                <w:sz w:val="16"/>
                <w:szCs w:val="16"/>
              </w:rPr>
            </w:pPr>
            <w:r w:rsidRPr="008952AE">
              <w:rPr>
                <w:rFonts w:ascii="Arial" w:hAnsi="Arial" w:cs="Arial"/>
                <w:color w:val="000000"/>
                <w:sz w:val="16"/>
                <w:szCs w:val="16"/>
              </w:rPr>
              <w:t> </w:t>
            </w:r>
          </w:p>
        </w:tc>
        <w:tc>
          <w:tcPr>
            <w:tcW w:w="816" w:type="pct"/>
            <w:tcBorders>
              <w:top w:val="nil"/>
              <w:left w:val="nil"/>
              <w:bottom w:val="nil"/>
              <w:right w:val="nil"/>
            </w:tcBorders>
            <w:shd w:val="clear" w:color="000000" w:fill="FFFFFF"/>
            <w:noWrap/>
            <w:vAlign w:val="center"/>
            <w:hideMark/>
          </w:tcPr>
          <w:p w14:paraId="4F7EB94F" w14:textId="1CA48D4E" w:rsidR="002E556B" w:rsidRPr="008952AE" w:rsidRDefault="002E556B" w:rsidP="002E556B">
            <w:pPr>
              <w:ind w:firstLineChars="100" w:firstLine="160"/>
              <w:jc w:val="right"/>
              <w:rPr>
                <w:rFonts w:ascii="Arial" w:hAnsi="Arial" w:cs="Arial"/>
                <w:color w:val="000000"/>
                <w:sz w:val="16"/>
                <w:szCs w:val="16"/>
              </w:rPr>
            </w:pPr>
            <w:r w:rsidRPr="008952AE">
              <w:rPr>
                <w:rFonts w:ascii="Arial" w:hAnsi="Arial" w:cs="Arial"/>
                <w:color w:val="000000"/>
                <w:sz w:val="16"/>
                <w:szCs w:val="16"/>
              </w:rPr>
              <w:t>552.920</w:t>
            </w:r>
          </w:p>
        </w:tc>
        <w:tc>
          <w:tcPr>
            <w:tcW w:w="233" w:type="pct"/>
            <w:tcBorders>
              <w:top w:val="nil"/>
              <w:left w:val="nil"/>
              <w:bottom w:val="nil"/>
              <w:right w:val="nil"/>
            </w:tcBorders>
            <w:shd w:val="clear" w:color="000000" w:fill="FFFFFF"/>
            <w:noWrap/>
            <w:vAlign w:val="center"/>
            <w:hideMark/>
          </w:tcPr>
          <w:p w14:paraId="4B97DFB2" w14:textId="6FCDAD4B" w:rsidR="002E556B" w:rsidRPr="008952AE" w:rsidRDefault="002E556B" w:rsidP="002E556B">
            <w:pPr>
              <w:ind w:firstLineChars="100" w:firstLine="160"/>
              <w:jc w:val="right"/>
              <w:rPr>
                <w:rFonts w:ascii="Arial" w:hAnsi="Arial" w:cs="Arial"/>
                <w:color w:val="000000"/>
                <w:sz w:val="16"/>
                <w:szCs w:val="16"/>
              </w:rPr>
            </w:pPr>
          </w:p>
        </w:tc>
        <w:tc>
          <w:tcPr>
            <w:tcW w:w="754" w:type="pct"/>
            <w:tcBorders>
              <w:top w:val="nil"/>
              <w:left w:val="nil"/>
              <w:bottom w:val="nil"/>
              <w:right w:val="nil"/>
            </w:tcBorders>
            <w:shd w:val="clear" w:color="000000" w:fill="FFFFFF"/>
            <w:noWrap/>
            <w:vAlign w:val="center"/>
            <w:hideMark/>
          </w:tcPr>
          <w:p w14:paraId="1C6D7AE5" w14:textId="74A5C856" w:rsidR="002E556B" w:rsidRPr="008952AE" w:rsidRDefault="002E556B" w:rsidP="002E556B">
            <w:pPr>
              <w:ind w:firstLineChars="100" w:firstLine="160"/>
              <w:jc w:val="right"/>
              <w:rPr>
                <w:rFonts w:ascii="Arial" w:hAnsi="Arial" w:cs="Arial"/>
                <w:color w:val="000000"/>
                <w:sz w:val="16"/>
                <w:szCs w:val="16"/>
              </w:rPr>
            </w:pPr>
            <w:r w:rsidRPr="008952AE">
              <w:rPr>
                <w:rFonts w:ascii="Arial" w:hAnsi="Arial" w:cs="Arial"/>
                <w:color w:val="000000"/>
                <w:sz w:val="16"/>
                <w:szCs w:val="16"/>
              </w:rPr>
              <w:t>336.486</w:t>
            </w:r>
          </w:p>
        </w:tc>
      </w:tr>
      <w:tr w:rsidR="002E556B" w:rsidRPr="008952AE" w14:paraId="6CD7C170" w14:textId="77777777" w:rsidTr="002E556B">
        <w:trPr>
          <w:trHeight w:val="198"/>
        </w:trPr>
        <w:tc>
          <w:tcPr>
            <w:tcW w:w="672" w:type="pct"/>
            <w:tcBorders>
              <w:top w:val="nil"/>
              <w:left w:val="nil"/>
              <w:bottom w:val="nil"/>
              <w:right w:val="nil"/>
            </w:tcBorders>
            <w:shd w:val="clear" w:color="000000" w:fill="FFFFFF"/>
            <w:noWrap/>
            <w:vAlign w:val="center"/>
            <w:hideMark/>
          </w:tcPr>
          <w:p w14:paraId="22F6177B" w14:textId="77777777" w:rsidR="002E556B" w:rsidRPr="008952AE" w:rsidRDefault="002E556B" w:rsidP="002E556B">
            <w:pPr>
              <w:jc w:val="both"/>
              <w:rPr>
                <w:rFonts w:ascii="Arial" w:hAnsi="Arial" w:cs="Arial"/>
                <w:color w:val="000000"/>
                <w:sz w:val="16"/>
                <w:szCs w:val="16"/>
              </w:rPr>
            </w:pPr>
            <w:r w:rsidRPr="008952AE">
              <w:rPr>
                <w:rFonts w:ascii="Arial" w:hAnsi="Arial" w:cs="Arial"/>
                <w:color w:val="000000"/>
                <w:sz w:val="16"/>
                <w:szCs w:val="16"/>
              </w:rPr>
              <w:t>CDI +</w:t>
            </w:r>
          </w:p>
        </w:tc>
        <w:tc>
          <w:tcPr>
            <w:tcW w:w="1177" w:type="pct"/>
            <w:tcBorders>
              <w:top w:val="nil"/>
              <w:left w:val="nil"/>
              <w:bottom w:val="nil"/>
              <w:right w:val="nil"/>
            </w:tcBorders>
            <w:shd w:val="clear" w:color="000000" w:fill="FFFFFF"/>
            <w:noWrap/>
            <w:vAlign w:val="center"/>
            <w:hideMark/>
          </w:tcPr>
          <w:p w14:paraId="55EF9B94" w14:textId="77777777" w:rsidR="002E556B" w:rsidRPr="008952AE" w:rsidRDefault="002E556B" w:rsidP="002E556B">
            <w:pPr>
              <w:jc w:val="center"/>
              <w:rPr>
                <w:rFonts w:ascii="Arial" w:hAnsi="Arial" w:cs="Arial"/>
                <w:color w:val="000000"/>
                <w:sz w:val="16"/>
                <w:szCs w:val="16"/>
              </w:rPr>
            </w:pPr>
            <w:r w:rsidRPr="008952AE">
              <w:rPr>
                <w:rFonts w:ascii="Arial" w:hAnsi="Arial" w:cs="Arial"/>
                <w:color w:val="000000"/>
                <w:sz w:val="16"/>
                <w:szCs w:val="16"/>
              </w:rPr>
              <w:t>CDI+0,62% a 3,15%</w:t>
            </w:r>
          </w:p>
        </w:tc>
        <w:tc>
          <w:tcPr>
            <w:tcW w:w="99" w:type="pct"/>
            <w:tcBorders>
              <w:top w:val="nil"/>
              <w:left w:val="nil"/>
              <w:bottom w:val="nil"/>
              <w:right w:val="nil"/>
            </w:tcBorders>
            <w:shd w:val="clear" w:color="000000" w:fill="FFFFFF"/>
            <w:noWrap/>
            <w:vAlign w:val="center"/>
            <w:hideMark/>
          </w:tcPr>
          <w:p w14:paraId="64306B0F" w14:textId="77777777" w:rsidR="002E556B" w:rsidRPr="008952AE" w:rsidRDefault="002E556B" w:rsidP="002E556B">
            <w:pPr>
              <w:jc w:val="center"/>
              <w:rPr>
                <w:rFonts w:ascii="Arial" w:hAnsi="Arial" w:cs="Arial"/>
                <w:color w:val="000000"/>
                <w:sz w:val="16"/>
                <w:szCs w:val="16"/>
              </w:rPr>
            </w:pPr>
            <w:r w:rsidRPr="008952AE">
              <w:rPr>
                <w:rFonts w:ascii="Arial" w:hAnsi="Arial" w:cs="Arial"/>
                <w:color w:val="000000"/>
                <w:sz w:val="16"/>
                <w:szCs w:val="16"/>
              </w:rPr>
              <w:t> </w:t>
            </w:r>
          </w:p>
        </w:tc>
        <w:tc>
          <w:tcPr>
            <w:tcW w:w="1149" w:type="pct"/>
            <w:tcBorders>
              <w:top w:val="nil"/>
              <w:left w:val="nil"/>
              <w:bottom w:val="nil"/>
              <w:right w:val="nil"/>
            </w:tcBorders>
            <w:shd w:val="clear" w:color="000000" w:fill="FFFFFF"/>
            <w:noWrap/>
            <w:vAlign w:val="center"/>
            <w:hideMark/>
          </w:tcPr>
          <w:p w14:paraId="308806AD" w14:textId="77777777" w:rsidR="002E556B" w:rsidRPr="008952AE" w:rsidRDefault="002E556B" w:rsidP="002E556B">
            <w:pPr>
              <w:jc w:val="center"/>
              <w:rPr>
                <w:rFonts w:ascii="Arial" w:hAnsi="Arial" w:cs="Arial"/>
                <w:color w:val="000000"/>
                <w:sz w:val="16"/>
                <w:szCs w:val="16"/>
              </w:rPr>
            </w:pPr>
            <w:r w:rsidRPr="008952AE">
              <w:rPr>
                <w:rFonts w:ascii="Arial" w:hAnsi="Arial" w:cs="Arial"/>
                <w:color w:val="000000"/>
                <w:sz w:val="16"/>
                <w:szCs w:val="16"/>
              </w:rPr>
              <w:t>CDI+0,62% a 3,15%</w:t>
            </w:r>
          </w:p>
        </w:tc>
        <w:tc>
          <w:tcPr>
            <w:tcW w:w="102" w:type="pct"/>
            <w:tcBorders>
              <w:top w:val="nil"/>
              <w:left w:val="nil"/>
              <w:bottom w:val="nil"/>
              <w:right w:val="nil"/>
            </w:tcBorders>
            <w:shd w:val="clear" w:color="000000" w:fill="FFFFFF"/>
            <w:noWrap/>
            <w:vAlign w:val="center"/>
            <w:hideMark/>
          </w:tcPr>
          <w:p w14:paraId="6D74E7B9" w14:textId="77777777" w:rsidR="002E556B" w:rsidRPr="008952AE" w:rsidRDefault="002E556B" w:rsidP="002E556B">
            <w:pPr>
              <w:jc w:val="both"/>
              <w:rPr>
                <w:rFonts w:ascii="Arial" w:hAnsi="Arial" w:cs="Arial"/>
                <w:color w:val="000000"/>
                <w:sz w:val="16"/>
                <w:szCs w:val="16"/>
              </w:rPr>
            </w:pPr>
            <w:r w:rsidRPr="008952AE">
              <w:rPr>
                <w:rFonts w:ascii="Arial" w:hAnsi="Arial" w:cs="Arial"/>
                <w:color w:val="000000"/>
                <w:sz w:val="16"/>
                <w:szCs w:val="16"/>
              </w:rPr>
              <w:t> </w:t>
            </w:r>
          </w:p>
        </w:tc>
        <w:tc>
          <w:tcPr>
            <w:tcW w:w="816" w:type="pct"/>
            <w:tcBorders>
              <w:top w:val="nil"/>
              <w:left w:val="nil"/>
              <w:bottom w:val="nil"/>
              <w:right w:val="nil"/>
            </w:tcBorders>
            <w:shd w:val="clear" w:color="000000" w:fill="FFFFFF"/>
            <w:noWrap/>
            <w:vAlign w:val="center"/>
            <w:hideMark/>
          </w:tcPr>
          <w:p w14:paraId="38EA8BFC" w14:textId="7C92A71A" w:rsidR="002E556B" w:rsidRPr="008952AE" w:rsidRDefault="002E556B" w:rsidP="002E556B">
            <w:pPr>
              <w:ind w:firstLineChars="100" w:firstLine="160"/>
              <w:jc w:val="right"/>
              <w:rPr>
                <w:rFonts w:ascii="Arial" w:hAnsi="Arial" w:cs="Arial"/>
                <w:color w:val="000000"/>
                <w:sz w:val="16"/>
                <w:szCs w:val="16"/>
              </w:rPr>
            </w:pPr>
            <w:r w:rsidRPr="008952AE">
              <w:rPr>
                <w:rFonts w:ascii="Arial" w:hAnsi="Arial" w:cs="Arial"/>
                <w:color w:val="000000"/>
                <w:sz w:val="16"/>
                <w:szCs w:val="16"/>
              </w:rPr>
              <w:t>64.059</w:t>
            </w:r>
          </w:p>
        </w:tc>
        <w:tc>
          <w:tcPr>
            <w:tcW w:w="233" w:type="pct"/>
            <w:tcBorders>
              <w:top w:val="nil"/>
              <w:left w:val="nil"/>
              <w:bottom w:val="nil"/>
              <w:right w:val="nil"/>
            </w:tcBorders>
            <w:shd w:val="clear" w:color="000000" w:fill="FFFFFF"/>
            <w:noWrap/>
            <w:vAlign w:val="center"/>
            <w:hideMark/>
          </w:tcPr>
          <w:p w14:paraId="19090C0E" w14:textId="2121887C" w:rsidR="002E556B" w:rsidRPr="008952AE" w:rsidRDefault="002E556B" w:rsidP="002E556B">
            <w:pPr>
              <w:ind w:firstLineChars="100" w:firstLine="160"/>
              <w:jc w:val="right"/>
              <w:rPr>
                <w:rFonts w:ascii="Arial" w:hAnsi="Arial" w:cs="Arial"/>
                <w:color w:val="000000"/>
                <w:sz w:val="16"/>
                <w:szCs w:val="16"/>
              </w:rPr>
            </w:pPr>
          </w:p>
        </w:tc>
        <w:tc>
          <w:tcPr>
            <w:tcW w:w="754" w:type="pct"/>
            <w:tcBorders>
              <w:top w:val="nil"/>
              <w:left w:val="nil"/>
              <w:bottom w:val="nil"/>
              <w:right w:val="nil"/>
            </w:tcBorders>
            <w:shd w:val="clear" w:color="000000" w:fill="FFFFFF"/>
            <w:noWrap/>
            <w:vAlign w:val="center"/>
            <w:hideMark/>
          </w:tcPr>
          <w:p w14:paraId="0B202FD5" w14:textId="78CA284A" w:rsidR="002E556B" w:rsidRPr="008952AE" w:rsidRDefault="002E556B" w:rsidP="002E556B">
            <w:pPr>
              <w:ind w:firstLineChars="100" w:firstLine="160"/>
              <w:jc w:val="right"/>
              <w:rPr>
                <w:rFonts w:ascii="Arial" w:hAnsi="Arial" w:cs="Arial"/>
                <w:color w:val="000000"/>
                <w:sz w:val="16"/>
                <w:szCs w:val="16"/>
              </w:rPr>
            </w:pPr>
            <w:r w:rsidRPr="008952AE">
              <w:rPr>
                <w:rFonts w:ascii="Arial" w:hAnsi="Arial" w:cs="Arial"/>
                <w:color w:val="000000"/>
                <w:sz w:val="16"/>
                <w:szCs w:val="16"/>
              </w:rPr>
              <w:t>61.755</w:t>
            </w:r>
          </w:p>
        </w:tc>
      </w:tr>
      <w:tr w:rsidR="002E556B" w:rsidRPr="008952AE" w14:paraId="5DECDF97" w14:textId="77777777" w:rsidTr="002E556B">
        <w:trPr>
          <w:trHeight w:val="198"/>
        </w:trPr>
        <w:tc>
          <w:tcPr>
            <w:tcW w:w="672" w:type="pct"/>
            <w:tcBorders>
              <w:top w:val="nil"/>
              <w:left w:val="nil"/>
              <w:bottom w:val="nil"/>
              <w:right w:val="nil"/>
            </w:tcBorders>
            <w:shd w:val="clear" w:color="000000" w:fill="FFFFFF"/>
            <w:noWrap/>
            <w:vAlign w:val="center"/>
            <w:hideMark/>
          </w:tcPr>
          <w:p w14:paraId="2C24D555" w14:textId="77777777" w:rsidR="002E556B" w:rsidRPr="008952AE" w:rsidRDefault="002E556B" w:rsidP="002E556B">
            <w:pPr>
              <w:jc w:val="both"/>
              <w:rPr>
                <w:rFonts w:ascii="Arial" w:hAnsi="Arial" w:cs="Arial"/>
                <w:color w:val="000000"/>
                <w:sz w:val="16"/>
                <w:szCs w:val="16"/>
              </w:rPr>
            </w:pPr>
            <w:r w:rsidRPr="008952AE">
              <w:rPr>
                <w:rFonts w:ascii="Arial" w:hAnsi="Arial" w:cs="Arial"/>
                <w:color w:val="000000"/>
                <w:sz w:val="16"/>
                <w:szCs w:val="16"/>
              </w:rPr>
              <w:t>Pré-fixado</w:t>
            </w:r>
          </w:p>
        </w:tc>
        <w:tc>
          <w:tcPr>
            <w:tcW w:w="1177" w:type="pct"/>
            <w:tcBorders>
              <w:top w:val="nil"/>
              <w:left w:val="nil"/>
              <w:bottom w:val="nil"/>
              <w:right w:val="nil"/>
            </w:tcBorders>
            <w:shd w:val="clear" w:color="000000" w:fill="FFFFFF"/>
            <w:noWrap/>
            <w:vAlign w:val="center"/>
            <w:hideMark/>
          </w:tcPr>
          <w:p w14:paraId="1C18EA3C" w14:textId="77777777" w:rsidR="002E556B" w:rsidRPr="008952AE" w:rsidRDefault="002E556B" w:rsidP="002E556B">
            <w:pPr>
              <w:jc w:val="center"/>
              <w:rPr>
                <w:rFonts w:ascii="Arial" w:hAnsi="Arial" w:cs="Arial"/>
                <w:color w:val="000000"/>
                <w:sz w:val="16"/>
                <w:szCs w:val="16"/>
              </w:rPr>
            </w:pPr>
            <w:r w:rsidRPr="008952AE">
              <w:rPr>
                <w:rFonts w:ascii="Arial" w:hAnsi="Arial" w:cs="Arial"/>
                <w:color w:val="000000"/>
                <w:sz w:val="16"/>
                <w:szCs w:val="16"/>
              </w:rPr>
              <w:t>7,92% a 16,21% a.a.</w:t>
            </w:r>
          </w:p>
        </w:tc>
        <w:tc>
          <w:tcPr>
            <w:tcW w:w="99" w:type="pct"/>
            <w:tcBorders>
              <w:top w:val="nil"/>
              <w:left w:val="nil"/>
              <w:bottom w:val="nil"/>
              <w:right w:val="nil"/>
            </w:tcBorders>
            <w:shd w:val="clear" w:color="000000" w:fill="FFFFFF"/>
            <w:noWrap/>
            <w:vAlign w:val="center"/>
            <w:hideMark/>
          </w:tcPr>
          <w:p w14:paraId="02DEB6CC" w14:textId="77777777" w:rsidR="002E556B" w:rsidRPr="008952AE" w:rsidRDefault="002E556B" w:rsidP="002E556B">
            <w:pPr>
              <w:jc w:val="center"/>
              <w:rPr>
                <w:rFonts w:ascii="Arial" w:hAnsi="Arial" w:cs="Arial"/>
                <w:color w:val="000000"/>
                <w:sz w:val="16"/>
                <w:szCs w:val="16"/>
              </w:rPr>
            </w:pPr>
            <w:r w:rsidRPr="008952AE">
              <w:rPr>
                <w:rFonts w:ascii="Arial" w:hAnsi="Arial" w:cs="Arial"/>
                <w:color w:val="000000"/>
                <w:sz w:val="16"/>
                <w:szCs w:val="16"/>
              </w:rPr>
              <w:t> </w:t>
            </w:r>
          </w:p>
        </w:tc>
        <w:tc>
          <w:tcPr>
            <w:tcW w:w="1149" w:type="pct"/>
            <w:tcBorders>
              <w:top w:val="nil"/>
              <w:left w:val="nil"/>
              <w:bottom w:val="nil"/>
              <w:right w:val="nil"/>
            </w:tcBorders>
            <w:shd w:val="clear" w:color="000000" w:fill="FFFFFF"/>
            <w:noWrap/>
            <w:vAlign w:val="center"/>
            <w:hideMark/>
          </w:tcPr>
          <w:p w14:paraId="35177006" w14:textId="77777777" w:rsidR="002E556B" w:rsidRPr="008952AE" w:rsidRDefault="002E556B" w:rsidP="002E556B">
            <w:pPr>
              <w:jc w:val="center"/>
              <w:rPr>
                <w:rFonts w:ascii="Arial" w:hAnsi="Arial" w:cs="Arial"/>
                <w:color w:val="000000"/>
                <w:sz w:val="16"/>
                <w:szCs w:val="16"/>
              </w:rPr>
            </w:pPr>
            <w:r w:rsidRPr="008952AE">
              <w:rPr>
                <w:rFonts w:ascii="Arial" w:hAnsi="Arial" w:cs="Arial"/>
                <w:color w:val="000000"/>
                <w:sz w:val="16"/>
                <w:szCs w:val="16"/>
              </w:rPr>
              <w:t>7,92% a 16,21% a.a.</w:t>
            </w:r>
          </w:p>
        </w:tc>
        <w:tc>
          <w:tcPr>
            <w:tcW w:w="102" w:type="pct"/>
            <w:tcBorders>
              <w:top w:val="nil"/>
              <w:left w:val="nil"/>
              <w:bottom w:val="nil"/>
              <w:right w:val="nil"/>
            </w:tcBorders>
            <w:shd w:val="clear" w:color="000000" w:fill="FFFFFF"/>
            <w:noWrap/>
            <w:vAlign w:val="center"/>
            <w:hideMark/>
          </w:tcPr>
          <w:p w14:paraId="5F316DB2" w14:textId="77777777" w:rsidR="002E556B" w:rsidRPr="008952AE" w:rsidRDefault="002E556B" w:rsidP="002E556B">
            <w:pPr>
              <w:jc w:val="both"/>
              <w:rPr>
                <w:rFonts w:ascii="Arial" w:hAnsi="Arial" w:cs="Arial"/>
                <w:color w:val="000000"/>
                <w:sz w:val="16"/>
                <w:szCs w:val="16"/>
              </w:rPr>
            </w:pPr>
            <w:r w:rsidRPr="008952AE">
              <w:rPr>
                <w:rFonts w:ascii="Arial" w:hAnsi="Arial" w:cs="Arial"/>
                <w:color w:val="000000"/>
                <w:sz w:val="16"/>
                <w:szCs w:val="16"/>
              </w:rPr>
              <w:t> </w:t>
            </w:r>
          </w:p>
        </w:tc>
        <w:tc>
          <w:tcPr>
            <w:tcW w:w="816" w:type="pct"/>
            <w:tcBorders>
              <w:top w:val="nil"/>
              <w:left w:val="nil"/>
              <w:bottom w:val="nil"/>
              <w:right w:val="nil"/>
            </w:tcBorders>
            <w:shd w:val="clear" w:color="000000" w:fill="FFFFFF"/>
            <w:noWrap/>
            <w:vAlign w:val="center"/>
            <w:hideMark/>
          </w:tcPr>
          <w:p w14:paraId="064A3C81" w14:textId="19344F67" w:rsidR="002E556B" w:rsidRPr="008952AE" w:rsidRDefault="002E556B" w:rsidP="002E556B">
            <w:pPr>
              <w:ind w:firstLineChars="100" w:firstLine="160"/>
              <w:jc w:val="right"/>
              <w:rPr>
                <w:rFonts w:ascii="Arial" w:hAnsi="Arial" w:cs="Arial"/>
                <w:color w:val="000000"/>
                <w:sz w:val="16"/>
                <w:szCs w:val="16"/>
              </w:rPr>
            </w:pPr>
            <w:r w:rsidRPr="008952AE">
              <w:rPr>
                <w:rFonts w:ascii="Arial" w:hAnsi="Arial" w:cs="Arial"/>
                <w:color w:val="000000"/>
                <w:sz w:val="16"/>
                <w:szCs w:val="16"/>
              </w:rPr>
              <w:t>120.326</w:t>
            </w:r>
          </w:p>
        </w:tc>
        <w:tc>
          <w:tcPr>
            <w:tcW w:w="233" w:type="pct"/>
            <w:tcBorders>
              <w:top w:val="nil"/>
              <w:left w:val="nil"/>
              <w:bottom w:val="nil"/>
              <w:right w:val="nil"/>
            </w:tcBorders>
            <w:shd w:val="clear" w:color="000000" w:fill="FFFFFF"/>
            <w:noWrap/>
            <w:vAlign w:val="center"/>
            <w:hideMark/>
          </w:tcPr>
          <w:p w14:paraId="68FFD77C" w14:textId="06D6CEDB" w:rsidR="002E556B" w:rsidRPr="008952AE" w:rsidRDefault="002E556B" w:rsidP="002E556B">
            <w:pPr>
              <w:ind w:firstLineChars="100" w:firstLine="160"/>
              <w:jc w:val="right"/>
              <w:rPr>
                <w:rFonts w:ascii="Arial" w:hAnsi="Arial" w:cs="Arial"/>
                <w:color w:val="000000"/>
                <w:sz w:val="16"/>
                <w:szCs w:val="16"/>
              </w:rPr>
            </w:pPr>
          </w:p>
        </w:tc>
        <w:tc>
          <w:tcPr>
            <w:tcW w:w="754" w:type="pct"/>
            <w:tcBorders>
              <w:top w:val="nil"/>
              <w:left w:val="nil"/>
              <w:bottom w:val="nil"/>
              <w:right w:val="nil"/>
            </w:tcBorders>
            <w:shd w:val="clear" w:color="000000" w:fill="FFFFFF"/>
            <w:noWrap/>
            <w:vAlign w:val="center"/>
            <w:hideMark/>
          </w:tcPr>
          <w:p w14:paraId="39FA99D9" w14:textId="7747D65E" w:rsidR="002E556B" w:rsidRPr="008952AE" w:rsidRDefault="002E556B" w:rsidP="002E556B">
            <w:pPr>
              <w:ind w:firstLineChars="100" w:firstLine="160"/>
              <w:jc w:val="right"/>
              <w:rPr>
                <w:rFonts w:ascii="Arial" w:hAnsi="Arial" w:cs="Arial"/>
                <w:color w:val="000000"/>
                <w:sz w:val="16"/>
                <w:szCs w:val="16"/>
              </w:rPr>
            </w:pPr>
            <w:r w:rsidRPr="008952AE">
              <w:rPr>
                <w:rFonts w:ascii="Arial" w:hAnsi="Arial" w:cs="Arial"/>
                <w:color w:val="000000"/>
                <w:sz w:val="16"/>
                <w:szCs w:val="16"/>
              </w:rPr>
              <w:t>116.439</w:t>
            </w:r>
          </w:p>
        </w:tc>
      </w:tr>
      <w:tr w:rsidR="002E556B" w:rsidRPr="008952AE" w14:paraId="36C96053" w14:textId="77777777" w:rsidTr="002E556B">
        <w:trPr>
          <w:trHeight w:val="198"/>
        </w:trPr>
        <w:tc>
          <w:tcPr>
            <w:tcW w:w="672" w:type="pct"/>
            <w:tcBorders>
              <w:top w:val="nil"/>
              <w:left w:val="nil"/>
              <w:bottom w:val="nil"/>
              <w:right w:val="nil"/>
            </w:tcBorders>
            <w:shd w:val="clear" w:color="000000" w:fill="FFFFFF"/>
            <w:noWrap/>
            <w:vAlign w:val="center"/>
            <w:hideMark/>
          </w:tcPr>
          <w:p w14:paraId="634A81D0" w14:textId="77777777" w:rsidR="002E556B" w:rsidRPr="008952AE" w:rsidRDefault="002E556B" w:rsidP="002E556B">
            <w:pPr>
              <w:jc w:val="both"/>
              <w:rPr>
                <w:rFonts w:ascii="Arial" w:hAnsi="Arial" w:cs="Arial"/>
                <w:color w:val="000000"/>
                <w:sz w:val="16"/>
                <w:szCs w:val="16"/>
              </w:rPr>
            </w:pPr>
            <w:r w:rsidRPr="008952AE">
              <w:rPr>
                <w:rFonts w:ascii="Arial" w:hAnsi="Arial" w:cs="Arial"/>
                <w:color w:val="000000"/>
                <w:sz w:val="16"/>
                <w:szCs w:val="16"/>
              </w:rPr>
              <w:t>IPCA +</w:t>
            </w:r>
          </w:p>
        </w:tc>
        <w:tc>
          <w:tcPr>
            <w:tcW w:w="1177" w:type="pct"/>
            <w:tcBorders>
              <w:top w:val="nil"/>
              <w:left w:val="nil"/>
              <w:bottom w:val="nil"/>
              <w:right w:val="nil"/>
            </w:tcBorders>
            <w:shd w:val="clear" w:color="000000" w:fill="FFFFFF"/>
            <w:noWrap/>
            <w:vAlign w:val="center"/>
            <w:hideMark/>
          </w:tcPr>
          <w:p w14:paraId="3C630039" w14:textId="77777777" w:rsidR="002E556B" w:rsidRPr="008952AE" w:rsidRDefault="002E556B" w:rsidP="002E556B">
            <w:pPr>
              <w:jc w:val="center"/>
              <w:rPr>
                <w:rFonts w:ascii="Arial" w:hAnsi="Arial" w:cs="Arial"/>
                <w:color w:val="000000"/>
                <w:sz w:val="16"/>
                <w:szCs w:val="16"/>
              </w:rPr>
            </w:pPr>
            <w:r w:rsidRPr="008952AE">
              <w:rPr>
                <w:rFonts w:ascii="Arial" w:hAnsi="Arial" w:cs="Arial"/>
                <w:color w:val="000000"/>
                <w:sz w:val="16"/>
                <w:szCs w:val="16"/>
              </w:rPr>
              <w:t>IPCA+7,25% a 8,72% a.a.</w:t>
            </w:r>
          </w:p>
        </w:tc>
        <w:tc>
          <w:tcPr>
            <w:tcW w:w="99" w:type="pct"/>
            <w:tcBorders>
              <w:top w:val="nil"/>
              <w:left w:val="nil"/>
              <w:bottom w:val="nil"/>
              <w:right w:val="nil"/>
            </w:tcBorders>
            <w:shd w:val="clear" w:color="000000" w:fill="FFFFFF"/>
            <w:noWrap/>
            <w:vAlign w:val="center"/>
            <w:hideMark/>
          </w:tcPr>
          <w:p w14:paraId="3D0C679E" w14:textId="77777777" w:rsidR="002E556B" w:rsidRPr="008952AE" w:rsidRDefault="002E556B" w:rsidP="002E556B">
            <w:pPr>
              <w:jc w:val="center"/>
              <w:rPr>
                <w:rFonts w:ascii="Arial" w:hAnsi="Arial" w:cs="Arial"/>
                <w:color w:val="000000"/>
                <w:sz w:val="16"/>
                <w:szCs w:val="16"/>
              </w:rPr>
            </w:pPr>
            <w:r w:rsidRPr="008952AE">
              <w:rPr>
                <w:rFonts w:ascii="Arial" w:hAnsi="Arial" w:cs="Arial"/>
                <w:color w:val="000000"/>
                <w:sz w:val="16"/>
                <w:szCs w:val="16"/>
              </w:rPr>
              <w:t> </w:t>
            </w:r>
          </w:p>
        </w:tc>
        <w:tc>
          <w:tcPr>
            <w:tcW w:w="1149" w:type="pct"/>
            <w:tcBorders>
              <w:top w:val="nil"/>
              <w:left w:val="nil"/>
              <w:bottom w:val="nil"/>
              <w:right w:val="nil"/>
            </w:tcBorders>
            <w:shd w:val="clear" w:color="000000" w:fill="FFFFFF"/>
            <w:noWrap/>
            <w:vAlign w:val="center"/>
            <w:hideMark/>
          </w:tcPr>
          <w:p w14:paraId="1FEFFB3B" w14:textId="77777777" w:rsidR="002E556B" w:rsidRPr="008952AE" w:rsidRDefault="002E556B" w:rsidP="002E556B">
            <w:pPr>
              <w:jc w:val="center"/>
              <w:rPr>
                <w:rFonts w:ascii="Arial" w:hAnsi="Arial" w:cs="Arial"/>
                <w:color w:val="000000"/>
                <w:sz w:val="16"/>
                <w:szCs w:val="16"/>
              </w:rPr>
            </w:pPr>
            <w:r w:rsidRPr="008952AE">
              <w:rPr>
                <w:rFonts w:ascii="Arial" w:hAnsi="Arial" w:cs="Arial"/>
                <w:color w:val="000000"/>
                <w:sz w:val="16"/>
                <w:szCs w:val="16"/>
              </w:rPr>
              <w:t>IPCA+7,25% a 8,72% a.a.</w:t>
            </w:r>
          </w:p>
        </w:tc>
        <w:tc>
          <w:tcPr>
            <w:tcW w:w="102" w:type="pct"/>
            <w:tcBorders>
              <w:top w:val="nil"/>
              <w:left w:val="nil"/>
              <w:bottom w:val="nil"/>
              <w:right w:val="nil"/>
            </w:tcBorders>
            <w:shd w:val="clear" w:color="000000" w:fill="FFFFFF"/>
            <w:noWrap/>
            <w:vAlign w:val="center"/>
            <w:hideMark/>
          </w:tcPr>
          <w:p w14:paraId="5485D050" w14:textId="77777777" w:rsidR="002E556B" w:rsidRPr="008952AE" w:rsidRDefault="002E556B" w:rsidP="002E556B">
            <w:pPr>
              <w:jc w:val="both"/>
              <w:rPr>
                <w:rFonts w:ascii="Arial" w:hAnsi="Arial" w:cs="Arial"/>
                <w:color w:val="000000"/>
                <w:sz w:val="16"/>
                <w:szCs w:val="16"/>
              </w:rPr>
            </w:pPr>
            <w:r w:rsidRPr="008952AE">
              <w:rPr>
                <w:rFonts w:ascii="Arial" w:hAnsi="Arial" w:cs="Arial"/>
                <w:color w:val="000000"/>
                <w:sz w:val="16"/>
                <w:szCs w:val="16"/>
              </w:rPr>
              <w:t> </w:t>
            </w:r>
          </w:p>
        </w:tc>
        <w:tc>
          <w:tcPr>
            <w:tcW w:w="816" w:type="pct"/>
            <w:tcBorders>
              <w:top w:val="nil"/>
              <w:left w:val="nil"/>
              <w:bottom w:val="single" w:sz="8" w:space="0" w:color="auto"/>
              <w:right w:val="nil"/>
            </w:tcBorders>
            <w:shd w:val="clear" w:color="000000" w:fill="FFFFFF"/>
            <w:noWrap/>
            <w:vAlign w:val="center"/>
            <w:hideMark/>
          </w:tcPr>
          <w:p w14:paraId="2C956AA6" w14:textId="2EA2DEB7" w:rsidR="002E556B" w:rsidRPr="008952AE" w:rsidRDefault="002E556B" w:rsidP="002E556B">
            <w:pPr>
              <w:ind w:firstLineChars="100" w:firstLine="160"/>
              <w:jc w:val="right"/>
              <w:rPr>
                <w:rFonts w:ascii="Arial" w:hAnsi="Arial" w:cs="Arial"/>
                <w:color w:val="000000"/>
                <w:sz w:val="16"/>
                <w:szCs w:val="16"/>
              </w:rPr>
            </w:pPr>
            <w:r w:rsidRPr="008952AE">
              <w:rPr>
                <w:rFonts w:ascii="Arial" w:hAnsi="Arial" w:cs="Arial"/>
                <w:color w:val="000000"/>
                <w:sz w:val="16"/>
                <w:szCs w:val="16"/>
              </w:rPr>
              <w:t>63.250</w:t>
            </w:r>
          </w:p>
        </w:tc>
        <w:tc>
          <w:tcPr>
            <w:tcW w:w="233" w:type="pct"/>
            <w:tcBorders>
              <w:top w:val="nil"/>
              <w:left w:val="nil"/>
              <w:bottom w:val="nil"/>
              <w:right w:val="nil"/>
            </w:tcBorders>
            <w:shd w:val="clear" w:color="000000" w:fill="FFFFFF"/>
            <w:noWrap/>
            <w:vAlign w:val="center"/>
            <w:hideMark/>
          </w:tcPr>
          <w:p w14:paraId="7B29371F" w14:textId="3946CF79" w:rsidR="002E556B" w:rsidRPr="008952AE" w:rsidRDefault="002E556B" w:rsidP="002E556B">
            <w:pPr>
              <w:ind w:firstLineChars="100" w:firstLine="160"/>
              <w:jc w:val="right"/>
              <w:rPr>
                <w:rFonts w:ascii="Arial" w:hAnsi="Arial" w:cs="Arial"/>
                <w:color w:val="000000"/>
                <w:sz w:val="16"/>
                <w:szCs w:val="16"/>
              </w:rPr>
            </w:pPr>
          </w:p>
        </w:tc>
        <w:tc>
          <w:tcPr>
            <w:tcW w:w="754" w:type="pct"/>
            <w:tcBorders>
              <w:top w:val="nil"/>
              <w:left w:val="nil"/>
              <w:bottom w:val="single" w:sz="8" w:space="0" w:color="auto"/>
              <w:right w:val="nil"/>
            </w:tcBorders>
            <w:shd w:val="clear" w:color="000000" w:fill="FFFFFF"/>
            <w:noWrap/>
            <w:vAlign w:val="center"/>
            <w:hideMark/>
          </w:tcPr>
          <w:p w14:paraId="773491C6" w14:textId="6A2938BD" w:rsidR="002E556B" w:rsidRPr="008952AE" w:rsidRDefault="002E556B" w:rsidP="002E556B">
            <w:pPr>
              <w:ind w:firstLineChars="100" w:firstLine="160"/>
              <w:jc w:val="right"/>
              <w:rPr>
                <w:rFonts w:ascii="Arial" w:hAnsi="Arial" w:cs="Arial"/>
                <w:color w:val="000000"/>
                <w:sz w:val="16"/>
                <w:szCs w:val="16"/>
              </w:rPr>
            </w:pPr>
            <w:r w:rsidRPr="008952AE">
              <w:rPr>
                <w:rFonts w:ascii="Arial" w:hAnsi="Arial" w:cs="Arial"/>
                <w:color w:val="000000"/>
                <w:sz w:val="16"/>
                <w:szCs w:val="16"/>
              </w:rPr>
              <w:t>61.191</w:t>
            </w:r>
          </w:p>
        </w:tc>
      </w:tr>
      <w:tr w:rsidR="002E556B" w:rsidRPr="008952AE" w14:paraId="461D7D96" w14:textId="77777777" w:rsidTr="002E556B">
        <w:trPr>
          <w:trHeight w:val="198"/>
        </w:trPr>
        <w:tc>
          <w:tcPr>
            <w:tcW w:w="672" w:type="pct"/>
            <w:tcBorders>
              <w:top w:val="nil"/>
              <w:left w:val="nil"/>
              <w:bottom w:val="nil"/>
              <w:right w:val="nil"/>
            </w:tcBorders>
            <w:shd w:val="clear" w:color="000000" w:fill="FFFFFF"/>
            <w:noWrap/>
            <w:vAlign w:val="center"/>
            <w:hideMark/>
          </w:tcPr>
          <w:p w14:paraId="668132AE" w14:textId="77777777" w:rsidR="002E556B" w:rsidRPr="008952AE" w:rsidRDefault="002E556B" w:rsidP="002E556B">
            <w:pPr>
              <w:jc w:val="both"/>
              <w:rPr>
                <w:rFonts w:ascii="Arial" w:hAnsi="Arial" w:cs="Arial"/>
                <w:color w:val="000000"/>
                <w:sz w:val="16"/>
                <w:szCs w:val="16"/>
              </w:rPr>
            </w:pPr>
            <w:r w:rsidRPr="008952AE">
              <w:rPr>
                <w:rFonts w:ascii="Arial" w:hAnsi="Arial" w:cs="Arial"/>
                <w:color w:val="000000"/>
                <w:sz w:val="16"/>
                <w:szCs w:val="16"/>
              </w:rPr>
              <w:t> </w:t>
            </w:r>
          </w:p>
        </w:tc>
        <w:tc>
          <w:tcPr>
            <w:tcW w:w="1177" w:type="pct"/>
            <w:tcBorders>
              <w:top w:val="nil"/>
              <w:left w:val="nil"/>
              <w:bottom w:val="nil"/>
              <w:right w:val="nil"/>
            </w:tcBorders>
            <w:shd w:val="clear" w:color="000000" w:fill="FFFFFF"/>
            <w:noWrap/>
            <w:vAlign w:val="center"/>
            <w:hideMark/>
          </w:tcPr>
          <w:p w14:paraId="058237F3" w14:textId="77777777" w:rsidR="002E556B" w:rsidRPr="008952AE" w:rsidRDefault="002E556B" w:rsidP="002E556B">
            <w:pPr>
              <w:jc w:val="center"/>
              <w:rPr>
                <w:rFonts w:ascii="Arial" w:hAnsi="Arial" w:cs="Arial"/>
                <w:color w:val="000000"/>
                <w:sz w:val="16"/>
                <w:szCs w:val="16"/>
              </w:rPr>
            </w:pPr>
            <w:r w:rsidRPr="008952AE">
              <w:rPr>
                <w:rFonts w:ascii="Arial" w:hAnsi="Arial" w:cs="Arial"/>
                <w:color w:val="000000"/>
                <w:sz w:val="16"/>
                <w:szCs w:val="16"/>
              </w:rPr>
              <w:t> </w:t>
            </w:r>
          </w:p>
        </w:tc>
        <w:tc>
          <w:tcPr>
            <w:tcW w:w="99" w:type="pct"/>
            <w:tcBorders>
              <w:top w:val="nil"/>
              <w:left w:val="nil"/>
              <w:bottom w:val="nil"/>
              <w:right w:val="nil"/>
            </w:tcBorders>
            <w:shd w:val="clear" w:color="000000" w:fill="FFFFFF"/>
            <w:noWrap/>
            <w:vAlign w:val="center"/>
            <w:hideMark/>
          </w:tcPr>
          <w:p w14:paraId="6FA9069E" w14:textId="77777777" w:rsidR="002E556B" w:rsidRPr="008952AE" w:rsidRDefault="002E556B" w:rsidP="002E556B">
            <w:pPr>
              <w:jc w:val="center"/>
              <w:rPr>
                <w:rFonts w:ascii="Arial" w:hAnsi="Arial" w:cs="Arial"/>
                <w:color w:val="000000"/>
                <w:sz w:val="16"/>
                <w:szCs w:val="16"/>
              </w:rPr>
            </w:pPr>
            <w:r w:rsidRPr="008952AE">
              <w:rPr>
                <w:rFonts w:ascii="Arial" w:hAnsi="Arial" w:cs="Arial"/>
                <w:color w:val="000000"/>
                <w:sz w:val="16"/>
                <w:szCs w:val="16"/>
              </w:rPr>
              <w:t> </w:t>
            </w:r>
          </w:p>
        </w:tc>
        <w:tc>
          <w:tcPr>
            <w:tcW w:w="1149" w:type="pct"/>
            <w:tcBorders>
              <w:top w:val="nil"/>
              <w:left w:val="nil"/>
              <w:bottom w:val="nil"/>
              <w:right w:val="nil"/>
            </w:tcBorders>
            <w:shd w:val="clear" w:color="000000" w:fill="FFFFFF"/>
            <w:noWrap/>
            <w:vAlign w:val="center"/>
            <w:hideMark/>
          </w:tcPr>
          <w:p w14:paraId="426FD515" w14:textId="77777777" w:rsidR="002E556B" w:rsidRPr="008952AE" w:rsidRDefault="002E556B" w:rsidP="002E556B">
            <w:pPr>
              <w:jc w:val="center"/>
              <w:rPr>
                <w:rFonts w:ascii="Arial" w:hAnsi="Arial" w:cs="Arial"/>
                <w:color w:val="000000"/>
                <w:sz w:val="16"/>
                <w:szCs w:val="16"/>
              </w:rPr>
            </w:pPr>
            <w:r w:rsidRPr="008952AE">
              <w:rPr>
                <w:rFonts w:ascii="Arial" w:hAnsi="Arial" w:cs="Arial"/>
                <w:color w:val="000000"/>
                <w:sz w:val="16"/>
                <w:szCs w:val="16"/>
              </w:rPr>
              <w:t> </w:t>
            </w:r>
          </w:p>
        </w:tc>
        <w:tc>
          <w:tcPr>
            <w:tcW w:w="102" w:type="pct"/>
            <w:tcBorders>
              <w:top w:val="nil"/>
              <w:left w:val="nil"/>
              <w:bottom w:val="nil"/>
              <w:right w:val="nil"/>
            </w:tcBorders>
            <w:shd w:val="clear" w:color="000000" w:fill="FFFFFF"/>
            <w:noWrap/>
            <w:vAlign w:val="center"/>
            <w:hideMark/>
          </w:tcPr>
          <w:p w14:paraId="574E5FDE" w14:textId="77777777" w:rsidR="002E556B" w:rsidRPr="008952AE" w:rsidRDefault="002E556B" w:rsidP="002E556B">
            <w:pPr>
              <w:jc w:val="both"/>
              <w:rPr>
                <w:rFonts w:ascii="Arial" w:hAnsi="Arial" w:cs="Arial"/>
                <w:color w:val="000000"/>
                <w:sz w:val="16"/>
                <w:szCs w:val="16"/>
              </w:rPr>
            </w:pPr>
            <w:r w:rsidRPr="008952AE">
              <w:rPr>
                <w:rFonts w:ascii="Arial" w:hAnsi="Arial" w:cs="Arial"/>
                <w:color w:val="000000"/>
                <w:sz w:val="16"/>
                <w:szCs w:val="16"/>
              </w:rPr>
              <w:t> </w:t>
            </w:r>
          </w:p>
        </w:tc>
        <w:tc>
          <w:tcPr>
            <w:tcW w:w="816" w:type="pct"/>
            <w:tcBorders>
              <w:top w:val="nil"/>
              <w:left w:val="nil"/>
              <w:bottom w:val="nil"/>
              <w:right w:val="nil"/>
            </w:tcBorders>
            <w:shd w:val="clear" w:color="000000" w:fill="FFFFFF"/>
            <w:noWrap/>
            <w:vAlign w:val="center"/>
            <w:hideMark/>
          </w:tcPr>
          <w:p w14:paraId="74C0AE4C" w14:textId="4A729788" w:rsidR="002E556B" w:rsidRPr="008952AE" w:rsidRDefault="002E556B" w:rsidP="002E556B">
            <w:pPr>
              <w:ind w:firstLineChars="100" w:firstLine="160"/>
              <w:jc w:val="right"/>
              <w:rPr>
                <w:rFonts w:ascii="Arial" w:hAnsi="Arial" w:cs="Arial"/>
                <w:color w:val="000000"/>
                <w:sz w:val="16"/>
                <w:szCs w:val="16"/>
              </w:rPr>
            </w:pPr>
          </w:p>
        </w:tc>
        <w:tc>
          <w:tcPr>
            <w:tcW w:w="233" w:type="pct"/>
            <w:tcBorders>
              <w:top w:val="nil"/>
              <w:left w:val="nil"/>
              <w:bottom w:val="nil"/>
              <w:right w:val="nil"/>
            </w:tcBorders>
            <w:shd w:val="clear" w:color="000000" w:fill="FFFFFF"/>
            <w:noWrap/>
            <w:vAlign w:val="center"/>
            <w:hideMark/>
          </w:tcPr>
          <w:p w14:paraId="1EEB93F8" w14:textId="292C1353" w:rsidR="002E556B" w:rsidRPr="008952AE" w:rsidRDefault="002E556B" w:rsidP="002E556B">
            <w:pPr>
              <w:ind w:firstLineChars="100" w:firstLine="160"/>
              <w:jc w:val="right"/>
              <w:rPr>
                <w:rFonts w:ascii="Arial" w:hAnsi="Arial" w:cs="Arial"/>
                <w:color w:val="000000"/>
                <w:sz w:val="16"/>
                <w:szCs w:val="16"/>
              </w:rPr>
            </w:pPr>
          </w:p>
        </w:tc>
        <w:tc>
          <w:tcPr>
            <w:tcW w:w="754" w:type="pct"/>
            <w:tcBorders>
              <w:top w:val="nil"/>
              <w:left w:val="nil"/>
              <w:bottom w:val="nil"/>
              <w:right w:val="nil"/>
            </w:tcBorders>
            <w:shd w:val="clear" w:color="000000" w:fill="FFFFFF"/>
            <w:noWrap/>
            <w:vAlign w:val="center"/>
            <w:hideMark/>
          </w:tcPr>
          <w:p w14:paraId="4E985C65" w14:textId="1AEE259B" w:rsidR="002E556B" w:rsidRPr="008952AE" w:rsidRDefault="002E556B" w:rsidP="002E556B">
            <w:pPr>
              <w:ind w:firstLineChars="100" w:firstLine="160"/>
              <w:jc w:val="right"/>
              <w:rPr>
                <w:rFonts w:ascii="Arial" w:hAnsi="Arial" w:cs="Arial"/>
                <w:color w:val="000000"/>
                <w:sz w:val="16"/>
                <w:szCs w:val="16"/>
              </w:rPr>
            </w:pPr>
          </w:p>
        </w:tc>
      </w:tr>
      <w:tr w:rsidR="002E556B" w:rsidRPr="008952AE" w14:paraId="5ED010FB" w14:textId="77777777" w:rsidTr="002E556B">
        <w:trPr>
          <w:trHeight w:val="198"/>
        </w:trPr>
        <w:tc>
          <w:tcPr>
            <w:tcW w:w="672" w:type="pct"/>
            <w:tcBorders>
              <w:top w:val="nil"/>
              <w:left w:val="nil"/>
              <w:bottom w:val="nil"/>
              <w:right w:val="nil"/>
            </w:tcBorders>
            <w:shd w:val="clear" w:color="000000" w:fill="FFFFFF"/>
            <w:noWrap/>
            <w:vAlign w:val="bottom"/>
            <w:hideMark/>
          </w:tcPr>
          <w:p w14:paraId="7467B6BC" w14:textId="77777777" w:rsidR="002E556B" w:rsidRPr="008952AE" w:rsidRDefault="002E556B" w:rsidP="002E556B">
            <w:pPr>
              <w:rPr>
                <w:rFonts w:ascii="Arial" w:hAnsi="Arial" w:cs="Arial"/>
                <w:color w:val="000000"/>
                <w:sz w:val="16"/>
                <w:szCs w:val="16"/>
              </w:rPr>
            </w:pPr>
            <w:r w:rsidRPr="008952AE">
              <w:rPr>
                <w:rFonts w:ascii="Arial" w:hAnsi="Arial" w:cs="Arial"/>
                <w:color w:val="000000"/>
                <w:sz w:val="16"/>
                <w:szCs w:val="16"/>
              </w:rPr>
              <w:t> </w:t>
            </w:r>
          </w:p>
        </w:tc>
        <w:tc>
          <w:tcPr>
            <w:tcW w:w="1177" w:type="pct"/>
            <w:tcBorders>
              <w:top w:val="nil"/>
              <w:left w:val="nil"/>
              <w:bottom w:val="nil"/>
              <w:right w:val="nil"/>
            </w:tcBorders>
            <w:shd w:val="clear" w:color="000000" w:fill="FFFFFF"/>
            <w:noWrap/>
            <w:vAlign w:val="bottom"/>
            <w:hideMark/>
          </w:tcPr>
          <w:p w14:paraId="49DA42EE" w14:textId="77777777" w:rsidR="002E556B" w:rsidRPr="008952AE" w:rsidRDefault="002E556B" w:rsidP="002E556B">
            <w:pPr>
              <w:rPr>
                <w:rFonts w:ascii="Arial" w:hAnsi="Arial" w:cs="Arial"/>
                <w:color w:val="000000"/>
                <w:sz w:val="16"/>
                <w:szCs w:val="16"/>
              </w:rPr>
            </w:pPr>
            <w:r w:rsidRPr="008952AE">
              <w:rPr>
                <w:rFonts w:ascii="Arial" w:hAnsi="Arial" w:cs="Arial"/>
                <w:color w:val="000000"/>
                <w:sz w:val="16"/>
                <w:szCs w:val="16"/>
              </w:rPr>
              <w:t> </w:t>
            </w:r>
          </w:p>
        </w:tc>
        <w:tc>
          <w:tcPr>
            <w:tcW w:w="99" w:type="pct"/>
            <w:tcBorders>
              <w:top w:val="nil"/>
              <w:left w:val="nil"/>
              <w:bottom w:val="nil"/>
              <w:right w:val="nil"/>
            </w:tcBorders>
            <w:shd w:val="clear" w:color="000000" w:fill="FFFFFF"/>
            <w:noWrap/>
            <w:vAlign w:val="bottom"/>
            <w:hideMark/>
          </w:tcPr>
          <w:p w14:paraId="55468F62" w14:textId="77777777" w:rsidR="002E556B" w:rsidRPr="008952AE" w:rsidRDefault="002E556B" w:rsidP="002E556B">
            <w:pPr>
              <w:rPr>
                <w:rFonts w:ascii="Arial" w:hAnsi="Arial" w:cs="Arial"/>
                <w:color w:val="000000"/>
                <w:sz w:val="16"/>
                <w:szCs w:val="16"/>
              </w:rPr>
            </w:pPr>
            <w:r w:rsidRPr="008952AE">
              <w:rPr>
                <w:rFonts w:ascii="Arial" w:hAnsi="Arial" w:cs="Arial"/>
                <w:color w:val="000000"/>
                <w:sz w:val="16"/>
                <w:szCs w:val="16"/>
              </w:rPr>
              <w:t> </w:t>
            </w:r>
          </w:p>
        </w:tc>
        <w:tc>
          <w:tcPr>
            <w:tcW w:w="1149" w:type="pct"/>
            <w:tcBorders>
              <w:top w:val="nil"/>
              <w:left w:val="nil"/>
              <w:bottom w:val="nil"/>
              <w:right w:val="nil"/>
            </w:tcBorders>
            <w:shd w:val="clear" w:color="000000" w:fill="FFFFFF"/>
            <w:noWrap/>
            <w:vAlign w:val="bottom"/>
            <w:hideMark/>
          </w:tcPr>
          <w:p w14:paraId="0EF78429" w14:textId="77777777" w:rsidR="002E556B" w:rsidRPr="008952AE" w:rsidRDefault="002E556B" w:rsidP="002E556B">
            <w:pPr>
              <w:rPr>
                <w:rFonts w:ascii="Arial" w:hAnsi="Arial" w:cs="Arial"/>
                <w:color w:val="000000"/>
                <w:sz w:val="16"/>
                <w:szCs w:val="16"/>
              </w:rPr>
            </w:pPr>
            <w:r w:rsidRPr="008952AE">
              <w:rPr>
                <w:rFonts w:ascii="Arial" w:hAnsi="Arial" w:cs="Arial"/>
                <w:color w:val="000000"/>
                <w:sz w:val="16"/>
                <w:szCs w:val="16"/>
              </w:rPr>
              <w:t> </w:t>
            </w:r>
          </w:p>
        </w:tc>
        <w:tc>
          <w:tcPr>
            <w:tcW w:w="102" w:type="pct"/>
            <w:tcBorders>
              <w:top w:val="nil"/>
              <w:left w:val="nil"/>
              <w:bottom w:val="nil"/>
              <w:right w:val="nil"/>
            </w:tcBorders>
            <w:shd w:val="clear" w:color="000000" w:fill="FFFFFF"/>
            <w:noWrap/>
            <w:vAlign w:val="bottom"/>
            <w:hideMark/>
          </w:tcPr>
          <w:p w14:paraId="4895DF67" w14:textId="77777777" w:rsidR="002E556B" w:rsidRPr="008952AE" w:rsidRDefault="002E556B" w:rsidP="002E556B">
            <w:pPr>
              <w:rPr>
                <w:rFonts w:ascii="Arial" w:hAnsi="Arial" w:cs="Arial"/>
                <w:color w:val="000000"/>
                <w:sz w:val="16"/>
                <w:szCs w:val="16"/>
              </w:rPr>
            </w:pPr>
            <w:r w:rsidRPr="008952AE">
              <w:rPr>
                <w:rFonts w:ascii="Arial" w:hAnsi="Arial" w:cs="Arial"/>
                <w:color w:val="000000"/>
                <w:sz w:val="16"/>
                <w:szCs w:val="16"/>
              </w:rPr>
              <w:t> </w:t>
            </w:r>
          </w:p>
        </w:tc>
        <w:tc>
          <w:tcPr>
            <w:tcW w:w="816" w:type="pct"/>
            <w:tcBorders>
              <w:top w:val="nil"/>
              <w:left w:val="nil"/>
              <w:bottom w:val="double" w:sz="6" w:space="0" w:color="auto"/>
              <w:right w:val="nil"/>
            </w:tcBorders>
            <w:shd w:val="clear" w:color="000000" w:fill="FFFFFF"/>
            <w:noWrap/>
            <w:vAlign w:val="center"/>
            <w:hideMark/>
          </w:tcPr>
          <w:p w14:paraId="38A84956" w14:textId="6EE1B763" w:rsidR="002E556B" w:rsidRPr="008952AE" w:rsidRDefault="002E556B" w:rsidP="002E556B">
            <w:pPr>
              <w:jc w:val="right"/>
              <w:rPr>
                <w:rFonts w:ascii="Arial" w:hAnsi="Arial" w:cs="Arial"/>
                <w:color w:val="000000"/>
                <w:sz w:val="16"/>
                <w:szCs w:val="16"/>
              </w:rPr>
            </w:pPr>
            <w:r w:rsidRPr="008952AE">
              <w:rPr>
                <w:rFonts w:ascii="Arial" w:hAnsi="Arial" w:cs="Arial"/>
                <w:color w:val="000000"/>
                <w:sz w:val="16"/>
                <w:szCs w:val="16"/>
              </w:rPr>
              <w:t>800.555</w:t>
            </w:r>
          </w:p>
        </w:tc>
        <w:tc>
          <w:tcPr>
            <w:tcW w:w="233" w:type="pct"/>
            <w:tcBorders>
              <w:top w:val="nil"/>
              <w:left w:val="nil"/>
              <w:bottom w:val="nil"/>
              <w:right w:val="nil"/>
            </w:tcBorders>
            <w:shd w:val="clear" w:color="000000" w:fill="FFFFFF"/>
            <w:noWrap/>
            <w:vAlign w:val="center"/>
            <w:hideMark/>
          </w:tcPr>
          <w:p w14:paraId="2B1236B2" w14:textId="644532E5" w:rsidR="002E556B" w:rsidRPr="008952AE" w:rsidRDefault="002E556B" w:rsidP="002E556B">
            <w:pPr>
              <w:ind w:firstLineChars="100" w:firstLine="160"/>
              <w:jc w:val="right"/>
              <w:rPr>
                <w:rFonts w:ascii="Arial" w:hAnsi="Arial" w:cs="Arial"/>
                <w:color w:val="000000"/>
                <w:sz w:val="16"/>
                <w:szCs w:val="16"/>
              </w:rPr>
            </w:pPr>
          </w:p>
        </w:tc>
        <w:tc>
          <w:tcPr>
            <w:tcW w:w="754" w:type="pct"/>
            <w:tcBorders>
              <w:top w:val="nil"/>
              <w:left w:val="nil"/>
              <w:bottom w:val="double" w:sz="6" w:space="0" w:color="auto"/>
              <w:right w:val="nil"/>
            </w:tcBorders>
            <w:shd w:val="clear" w:color="000000" w:fill="FFFFFF"/>
            <w:noWrap/>
            <w:vAlign w:val="center"/>
            <w:hideMark/>
          </w:tcPr>
          <w:p w14:paraId="74C904F5" w14:textId="5045F725" w:rsidR="002E556B" w:rsidRPr="008952AE" w:rsidRDefault="002E556B" w:rsidP="002E556B">
            <w:pPr>
              <w:jc w:val="right"/>
              <w:rPr>
                <w:rFonts w:ascii="Arial" w:hAnsi="Arial" w:cs="Arial"/>
                <w:color w:val="000000"/>
                <w:sz w:val="16"/>
                <w:szCs w:val="16"/>
              </w:rPr>
            </w:pPr>
            <w:r w:rsidRPr="008952AE">
              <w:rPr>
                <w:rFonts w:ascii="Arial" w:hAnsi="Arial" w:cs="Arial"/>
                <w:color w:val="000000"/>
                <w:sz w:val="16"/>
                <w:szCs w:val="16"/>
              </w:rPr>
              <w:t>575.871</w:t>
            </w:r>
          </w:p>
        </w:tc>
      </w:tr>
    </w:tbl>
    <w:p w14:paraId="5280EE28" w14:textId="77777777" w:rsidR="00F42F07" w:rsidRPr="008952AE" w:rsidRDefault="00F42F07" w:rsidP="00F42F07">
      <w:pPr>
        <w:pStyle w:val="ListParagraph"/>
        <w:ind w:left="11"/>
        <w:rPr>
          <w:rFonts w:ascii="Georgia" w:hAnsi="Georgia" w:cs="Arial"/>
          <w:bCs/>
        </w:rPr>
      </w:pPr>
    </w:p>
    <w:p w14:paraId="68FDC137" w14:textId="77777777" w:rsidR="003B1456" w:rsidRPr="008952AE" w:rsidRDefault="003B1456">
      <w:pPr>
        <w:rPr>
          <w:rFonts w:ascii="Georgia" w:hAnsi="Georgia" w:cs="Arial"/>
          <w:b/>
          <w:bCs/>
          <w:sz w:val="22"/>
          <w:szCs w:val="22"/>
        </w:rPr>
      </w:pPr>
    </w:p>
    <w:p w14:paraId="671CB4B5" w14:textId="00E739C6" w:rsidR="009A5BB0" w:rsidRPr="008952AE" w:rsidRDefault="009A5BB0" w:rsidP="00C62881">
      <w:pPr>
        <w:pStyle w:val="ListParagraph"/>
        <w:numPr>
          <w:ilvl w:val="0"/>
          <w:numId w:val="8"/>
        </w:numPr>
        <w:ind w:left="0" w:hanging="709"/>
        <w:rPr>
          <w:rFonts w:ascii="Arial" w:hAnsi="Arial" w:cs="Arial"/>
          <w:b/>
          <w:bCs/>
          <w:sz w:val="22"/>
          <w:szCs w:val="22"/>
        </w:rPr>
      </w:pPr>
      <w:r w:rsidRPr="008952AE">
        <w:rPr>
          <w:rFonts w:ascii="Arial" w:hAnsi="Arial" w:cs="Arial"/>
          <w:b/>
          <w:bCs/>
          <w:sz w:val="22"/>
          <w:szCs w:val="22"/>
        </w:rPr>
        <w:t>Contas a receber</w:t>
      </w:r>
    </w:p>
    <w:p w14:paraId="6A685B07" w14:textId="77777777" w:rsidR="003E6078" w:rsidRPr="008952AE" w:rsidRDefault="003E6078" w:rsidP="00C62881">
      <w:pPr>
        <w:pStyle w:val="ListParagraph"/>
        <w:ind w:left="0"/>
        <w:rPr>
          <w:rFonts w:ascii="Georgia" w:hAnsi="Georgia" w:cs="Arial"/>
          <w:bCs/>
          <w:sz w:val="22"/>
          <w:szCs w:val="22"/>
        </w:rPr>
      </w:pPr>
      <w:bookmarkStart w:id="5" w:name="_Hlk512527888"/>
    </w:p>
    <w:p w14:paraId="09665364" w14:textId="03A0FC43" w:rsidR="00803E04" w:rsidRPr="008952AE" w:rsidRDefault="00803E04" w:rsidP="0065415E">
      <w:pPr>
        <w:pStyle w:val="ListParagraph"/>
        <w:ind w:left="0"/>
        <w:rPr>
          <w:rFonts w:ascii="Georgia" w:hAnsi="Georgia" w:cs="Arial"/>
          <w:bCs/>
          <w:sz w:val="22"/>
          <w:szCs w:val="22"/>
        </w:rPr>
      </w:pPr>
      <w:bookmarkStart w:id="6" w:name="_Hlk230771998"/>
      <w:r w:rsidRPr="008952AE">
        <w:rPr>
          <w:rFonts w:ascii="Georgia" w:hAnsi="Georgia" w:cs="Arial"/>
          <w:bCs/>
          <w:sz w:val="22"/>
          <w:szCs w:val="22"/>
        </w:rPr>
        <w:t xml:space="preserve">As contas a receber da Companhia correspondem substancialmente aos valores a receber </w:t>
      </w:r>
      <w:bookmarkStart w:id="7" w:name="_Hlk230771538"/>
      <w:r w:rsidRPr="008952AE">
        <w:rPr>
          <w:rFonts w:ascii="Georgia" w:hAnsi="Georgia" w:cs="Arial"/>
          <w:bCs/>
          <w:sz w:val="22"/>
          <w:szCs w:val="22"/>
        </w:rPr>
        <w:t>advindos do resultado da SCP dos últimos 30 dias à data de apresentação desta</w:t>
      </w:r>
      <w:r w:rsidR="00831E1C" w:rsidRPr="008952AE">
        <w:rPr>
          <w:rFonts w:ascii="Georgia" w:hAnsi="Georgia" w:cs="Arial"/>
          <w:bCs/>
          <w:sz w:val="22"/>
          <w:szCs w:val="22"/>
        </w:rPr>
        <w:t>s</w:t>
      </w:r>
      <w:r w:rsidRPr="008952AE">
        <w:rPr>
          <w:rFonts w:ascii="Georgia" w:hAnsi="Georgia" w:cs="Arial"/>
          <w:bCs/>
          <w:sz w:val="22"/>
          <w:szCs w:val="22"/>
        </w:rPr>
        <w:t xml:space="preserve"> demonstraç</w:t>
      </w:r>
      <w:r w:rsidR="00831E1C" w:rsidRPr="008952AE">
        <w:rPr>
          <w:rFonts w:ascii="Georgia" w:hAnsi="Georgia" w:cs="Arial"/>
          <w:bCs/>
          <w:sz w:val="22"/>
          <w:szCs w:val="22"/>
        </w:rPr>
        <w:t>ões</w:t>
      </w:r>
      <w:r w:rsidRPr="008952AE">
        <w:rPr>
          <w:rFonts w:ascii="Georgia" w:hAnsi="Georgia" w:cs="Arial"/>
          <w:bCs/>
          <w:sz w:val="22"/>
          <w:szCs w:val="22"/>
        </w:rPr>
        <w:t xml:space="preserve"> financeira</w:t>
      </w:r>
      <w:r w:rsidR="00947454" w:rsidRPr="008952AE">
        <w:rPr>
          <w:rFonts w:ascii="Georgia" w:hAnsi="Georgia" w:cs="Arial"/>
          <w:bCs/>
          <w:sz w:val="22"/>
          <w:szCs w:val="22"/>
        </w:rPr>
        <w:t>s</w:t>
      </w:r>
      <w:r w:rsidRPr="008952AE">
        <w:rPr>
          <w:rFonts w:ascii="Georgia" w:hAnsi="Georgia" w:cs="Arial"/>
          <w:bCs/>
          <w:sz w:val="22"/>
          <w:szCs w:val="22"/>
        </w:rPr>
        <w:t xml:space="preserve">. </w:t>
      </w:r>
      <w:bookmarkEnd w:id="6"/>
      <w:r w:rsidR="00E57B8F" w:rsidRPr="008952AE">
        <w:rPr>
          <w:rFonts w:ascii="Georgia" w:hAnsi="Georgia" w:cs="Arial"/>
          <w:bCs/>
          <w:sz w:val="22"/>
          <w:szCs w:val="22"/>
        </w:rPr>
        <w:t>Ademais, a Companhia registra mensalmente valores a receber provenientes de obrigações contratuais de reembolso de despesas operacionais da Sala Minas Gerais</w:t>
      </w:r>
      <w:r w:rsidR="000D604D" w:rsidRPr="008952AE">
        <w:rPr>
          <w:rFonts w:ascii="Georgia" w:hAnsi="Georgia" w:cs="Arial"/>
          <w:bCs/>
          <w:sz w:val="22"/>
          <w:szCs w:val="22"/>
        </w:rPr>
        <w:t>,</w:t>
      </w:r>
      <w:r w:rsidR="00E57B8F" w:rsidRPr="008952AE">
        <w:rPr>
          <w:rFonts w:ascii="Georgia" w:hAnsi="Georgia" w:cs="Arial"/>
          <w:bCs/>
          <w:sz w:val="22"/>
          <w:szCs w:val="22"/>
        </w:rPr>
        <w:t xml:space="preserve"> que se encontra cedida em cessão não onerosa pelo Instituto Cultural Filarmônica</w:t>
      </w:r>
      <w:r w:rsidR="000D604D" w:rsidRPr="008952AE">
        <w:rPr>
          <w:rFonts w:ascii="Georgia" w:hAnsi="Georgia" w:cs="Arial"/>
          <w:bCs/>
          <w:sz w:val="22"/>
          <w:szCs w:val="22"/>
        </w:rPr>
        <w:t>,</w:t>
      </w:r>
      <w:r w:rsidR="00E57B8F" w:rsidRPr="008952AE">
        <w:rPr>
          <w:rFonts w:ascii="Georgia" w:hAnsi="Georgia" w:cs="Arial"/>
          <w:bCs/>
          <w:sz w:val="22"/>
          <w:szCs w:val="22"/>
        </w:rPr>
        <w:t xml:space="preserve"> e de </w:t>
      </w:r>
      <w:r w:rsidR="000D604D" w:rsidRPr="008952AE">
        <w:rPr>
          <w:rFonts w:ascii="Georgia" w:hAnsi="Georgia" w:cs="Arial"/>
          <w:bCs/>
          <w:sz w:val="22"/>
          <w:szCs w:val="22"/>
        </w:rPr>
        <w:t>obrigações contratuais de reembolso de despesas operacionais e de aluguel do Edifício Rádio Inconfidência e TV Minas, pagos</w:t>
      </w:r>
      <w:r w:rsidR="00E57B8F" w:rsidRPr="008952AE">
        <w:rPr>
          <w:rFonts w:ascii="Georgia" w:hAnsi="Georgia" w:cs="Arial"/>
          <w:bCs/>
          <w:sz w:val="22"/>
          <w:szCs w:val="22"/>
        </w:rPr>
        <w:t xml:space="preserve"> pela Empresa Mineira de Comunicação Ltda</w:t>
      </w:r>
      <w:r w:rsidR="00996E4E">
        <w:rPr>
          <w:rFonts w:ascii="Georgia" w:hAnsi="Georgia" w:cs="Arial"/>
          <w:bCs/>
          <w:sz w:val="22"/>
          <w:szCs w:val="22"/>
        </w:rPr>
        <w:t>.</w:t>
      </w:r>
      <w:r w:rsidR="00E57B8F" w:rsidRPr="008952AE">
        <w:rPr>
          <w:rFonts w:ascii="Georgia" w:hAnsi="Georgia" w:cs="Arial"/>
          <w:bCs/>
          <w:sz w:val="22"/>
          <w:szCs w:val="22"/>
        </w:rPr>
        <w:t xml:space="preserve"> </w:t>
      </w:r>
      <w:r w:rsidR="000D604D" w:rsidRPr="008952AE">
        <w:rPr>
          <w:rFonts w:ascii="Georgia" w:hAnsi="Georgia" w:cs="Arial"/>
          <w:bCs/>
          <w:sz w:val="22"/>
          <w:szCs w:val="22"/>
        </w:rPr>
        <w:t>(“</w:t>
      </w:r>
      <w:r w:rsidR="00E57B8F" w:rsidRPr="008952AE">
        <w:rPr>
          <w:rFonts w:ascii="Georgia" w:hAnsi="Georgia" w:cs="Arial"/>
          <w:bCs/>
          <w:sz w:val="22"/>
          <w:szCs w:val="22"/>
        </w:rPr>
        <w:t>EMC</w:t>
      </w:r>
      <w:r w:rsidR="000D604D" w:rsidRPr="008952AE">
        <w:rPr>
          <w:rFonts w:ascii="Georgia" w:hAnsi="Georgia" w:cs="Arial"/>
          <w:bCs/>
          <w:sz w:val="22"/>
          <w:szCs w:val="22"/>
        </w:rPr>
        <w:t>”)</w:t>
      </w:r>
      <w:r w:rsidR="00E57B8F" w:rsidRPr="008952AE">
        <w:rPr>
          <w:rFonts w:ascii="Georgia" w:hAnsi="Georgia" w:cs="Arial"/>
          <w:bCs/>
          <w:sz w:val="22"/>
          <w:szCs w:val="22"/>
        </w:rPr>
        <w:t>.</w:t>
      </w:r>
    </w:p>
    <w:bookmarkEnd w:id="7"/>
    <w:p w14:paraId="1C1CFBF2" w14:textId="77777777" w:rsidR="001C39BE" w:rsidRPr="008952AE" w:rsidRDefault="001C39BE" w:rsidP="00803E04">
      <w:pPr>
        <w:rPr>
          <w:rFonts w:ascii="Georgia" w:hAnsi="Georgia" w:cs="Arial"/>
          <w:bCs/>
          <w:sz w:val="22"/>
          <w:szCs w:val="22"/>
        </w:rPr>
      </w:pPr>
    </w:p>
    <w:p w14:paraId="41F7B2ED" w14:textId="554F0BE5" w:rsidR="00E123FC" w:rsidRPr="008952AE" w:rsidRDefault="004217B0" w:rsidP="00803E04">
      <w:pPr>
        <w:rPr>
          <w:rFonts w:ascii="Georgia" w:hAnsi="Georgia" w:cs="Arial"/>
          <w:bCs/>
          <w:sz w:val="22"/>
          <w:szCs w:val="22"/>
        </w:rPr>
      </w:pPr>
      <w:r w:rsidRPr="008952AE">
        <w:rPr>
          <w:rFonts w:ascii="Georgia" w:hAnsi="Georgia" w:cs="Arial"/>
          <w:bCs/>
          <w:sz w:val="22"/>
          <w:szCs w:val="22"/>
        </w:rPr>
        <w:t>Os saldos e</w:t>
      </w:r>
      <w:r w:rsidR="00803E04" w:rsidRPr="008952AE">
        <w:rPr>
          <w:rFonts w:ascii="Georgia" w:hAnsi="Georgia" w:cs="Arial"/>
          <w:bCs/>
          <w:sz w:val="22"/>
          <w:szCs w:val="22"/>
        </w:rPr>
        <w:t>stão apresentados a valores de realização vigentes na data das demonstrações financeiras</w:t>
      </w:r>
      <w:r w:rsidR="00772473" w:rsidRPr="008952AE">
        <w:rPr>
          <w:rFonts w:ascii="Georgia" w:hAnsi="Georgia" w:cs="Arial"/>
          <w:bCs/>
          <w:sz w:val="22"/>
          <w:szCs w:val="22"/>
        </w:rPr>
        <w:t xml:space="preserve"> intermediárias</w:t>
      </w:r>
      <w:r w:rsidR="00803E04" w:rsidRPr="008952AE">
        <w:rPr>
          <w:rFonts w:ascii="Georgia" w:hAnsi="Georgia" w:cs="Arial"/>
          <w:bCs/>
          <w:sz w:val="22"/>
          <w:szCs w:val="22"/>
        </w:rPr>
        <w:t>.</w:t>
      </w:r>
    </w:p>
    <w:p w14:paraId="267021AB" w14:textId="77777777" w:rsidR="009D3932" w:rsidRPr="008952AE" w:rsidRDefault="009D3932" w:rsidP="00803E04">
      <w:pPr>
        <w:rPr>
          <w:rFonts w:ascii="Georgia" w:hAnsi="Georgia" w:cs="Arial"/>
          <w:bCs/>
          <w:sz w:val="22"/>
          <w:szCs w:val="22"/>
        </w:rPr>
      </w:pPr>
    </w:p>
    <w:bookmarkEnd w:id="5"/>
    <w:tbl>
      <w:tblPr>
        <w:tblW w:w="5000" w:type="pct"/>
        <w:tblCellMar>
          <w:left w:w="70" w:type="dxa"/>
          <w:right w:w="70" w:type="dxa"/>
        </w:tblCellMar>
        <w:tblLook w:val="04A0" w:firstRow="1" w:lastRow="0" w:firstColumn="1" w:lastColumn="0" w:noHBand="0" w:noVBand="1"/>
      </w:tblPr>
      <w:tblGrid>
        <w:gridCol w:w="5115"/>
        <w:gridCol w:w="286"/>
        <w:gridCol w:w="1775"/>
        <w:gridCol w:w="286"/>
        <w:gridCol w:w="1775"/>
      </w:tblGrid>
      <w:tr w:rsidR="009D3932" w:rsidRPr="008952AE" w14:paraId="35114B62" w14:textId="77777777" w:rsidTr="009D3932">
        <w:trPr>
          <w:trHeight w:val="170"/>
        </w:trPr>
        <w:tc>
          <w:tcPr>
            <w:tcW w:w="2768" w:type="pct"/>
            <w:tcBorders>
              <w:top w:val="nil"/>
              <w:left w:val="nil"/>
              <w:bottom w:val="nil"/>
              <w:right w:val="nil"/>
            </w:tcBorders>
            <w:vAlign w:val="bottom"/>
            <w:hideMark/>
          </w:tcPr>
          <w:p w14:paraId="70F2C783" w14:textId="77777777" w:rsidR="009D3932" w:rsidRPr="008952AE" w:rsidRDefault="009D3932" w:rsidP="009D3932">
            <w:pPr>
              <w:rPr>
                <w:rFonts w:ascii="Arial" w:hAnsi="Arial" w:cs="Arial"/>
                <w:sz w:val="18"/>
                <w:szCs w:val="18"/>
              </w:rPr>
            </w:pPr>
          </w:p>
        </w:tc>
        <w:tc>
          <w:tcPr>
            <w:tcW w:w="155" w:type="pct"/>
            <w:tcBorders>
              <w:top w:val="nil"/>
              <w:left w:val="nil"/>
              <w:bottom w:val="nil"/>
              <w:right w:val="nil"/>
            </w:tcBorders>
            <w:vAlign w:val="center"/>
            <w:hideMark/>
          </w:tcPr>
          <w:p w14:paraId="2CDCDA10" w14:textId="77777777" w:rsidR="009D3932" w:rsidRPr="008952AE" w:rsidRDefault="009D3932" w:rsidP="009D3932">
            <w:pPr>
              <w:rPr>
                <w:rFonts w:ascii="Arial" w:hAnsi="Arial" w:cs="Arial"/>
                <w:sz w:val="18"/>
                <w:szCs w:val="18"/>
              </w:rPr>
            </w:pPr>
          </w:p>
        </w:tc>
        <w:tc>
          <w:tcPr>
            <w:tcW w:w="961" w:type="pct"/>
            <w:tcBorders>
              <w:top w:val="nil"/>
              <w:left w:val="nil"/>
              <w:bottom w:val="single" w:sz="8" w:space="0" w:color="auto"/>
              <w:right w:val="nil"/>
            </w:tcBorders>
            <w:noWrap/>
            <w:vAlign w:val="center"/>
            <w:hideMark/>
          </w:tcPr>
          <w:p w14:paraId="2FA659D3" w14:textId="77777777" w:rsidR="009D3932" w:rsidRPr="008952AE" w:rsidRDefault="009D3932" w:rsidP="009D3932">
            <w:pPr>
              <w:jc w:val="right"/>
              <w:rPr>
                <w:rFonts w:ascii="Arial" w:hAnsi="Arial" w:cs="Arial"/>
                <w:b/>
                <w:bCs/>
                <w:color w:val="000000"/>
                <w:sz w:val="18"/>
                <w:szCs w:val="18"/>
              </w:rPr>
            </w:pPr>
            <w:r w:rsidRPr="008952AE">
              <w:rPr>
                <w:rFonts w:ascii="Arial" w:hAnsi="Arial" w:cs="Arial"/>
                <w:b/>
                <w:bCs/>
                <w:color w:val="000000"/>
                <w:sz w:val="18"/>
                <w:szCs w:val="18"/>
              </w:rPr>
              <w:t>31/03/2026</w:t>
            </w:r>
          </w:p>
        </w:tc>
        <w:tc>
          <w:tcPr>
            <w:tcW w:w="155" w:type="pct"/>
            <w:tcBorders>
              <w:top w:val="nil"/>
              <w:left w:val="nil"/>
              <w:bottom w:val="nil"/>
              <w:right w:val="nil"/>
            </w:tcBorders>
            <w:vAlign w:val="center"/>
            <w:hideMark/>
          </w:tcPr>
          <w:p w14:paraId="1BD0CE78" w14:textId="77777777" w:rsidR="009D3932" w:rsidRPr="008952AE" w:rsidRDefault="009D3932" w:rsidP="009D3932">
            <w:pPr>
              <w:jc w:val="right"/>
              <w:rPr>
                <w:rFonts w:ascii="Arial" w:hAnsi="Arial" w:cs="Arial"/>
                <w:b/>
                <w:bCs/>
                <w:color w:val="000000"/>
                <w:sz w:val="18"/>
                <w:szCs w:val="18"/>
              </w:rPr>
            </w:pPr>
          </w:p>
        </w:tc>
        <w:tc>
          <w:tcPr>
            <w:tcW w:w="961" w:type="pct"/>
            <w:tcBorders>
              <w:top w:val="nil"/>
              <w:left w:val="nil"/>
              <w:bottom w:val="single" w:sz="8" w:space="0" w:color="auto"/>
              <w:right w:val="nil"/>
            </w:tcBorders>
            <w:noWrap/>
            <w:vAlign w:val="center"/>
            <w:hideMark/>
          </w:tcPr>
          <w:p w14:paraId="348D8AC4" w14:textId="77777777" w:rsidR="009D3932" w:rsidRPr="008952AE" w:rsidRDefault="009D3932" w:rsidP="009D3932">
            <w:pPr>
              <w:jc w:val="right"/>
              <w:rPr>
                <w:rFonts w:ascii="Arial" w:hAnsi="Arial" w:cs="Arial"/>
                <w:b/>
                <w:bCs/>
                <w:color w:val="000000"/>
                <w:sz w:val="18"/>
                <w:szCs w:val="18"/>
              </w:rPr>
            </w:pPr>
            <w:r w:rsidRPr="008952AE">
              <w:rPr>
                <w:rFonts w:ascii="Arial" w:hAnsi="Arial" w:cs="Arial"/>
                <w:b/>
                <w:bCs/>
                <w:color w:val="000000"/>
                <w:sz w:val="18"/>
                <w:szCs w:val="18"/>
              </w:rPr>
              <w:t>31/12/2025</w:t>
            </w:r>
          </w:p>
        </w:tc>
      </w:tr>
      <w:tr w:rsidR="009D3932" w:rsidRPr="008952AE" w14:paraId="778A6613" w14:textId="77777777" w:rsidTr="009D3932">
        <w:trPr>
          <w:trHeight w:val="170"/>
        </w:trPr>
        <w:tc>
          <w:tcPr>
            <w:tcW w:w="2768" w:type="pct"/>
            <w:tcBorders>
              <w:top w:val="nil"/>
              <w:left w:val="nil"/>
              <w:bottom w:val="nil"/>
              <w:right w:val="nil"/>
            </w:tcBorders>
            <w:vAlign w:val="bottom"/>
            <w:hideMark/>
          </w:tcPr>
          <w:p w14:paraId="7385C1B2" w14:textId="77777777" w:rsidR="009D3932" w:rsidRPr="008952AE" w:rsidRDefault="009D3932" w:rsidP="009D3932">
            <w:pPr>
              <w:jc w:val="right"/>
              <w:rPr>
                <w:rFonts w:ascii="Arial" w:hAnsi="Arial" w:cs="Arial"/>
                <w:b/>
                <w:bCs/>
                <w:color w:val="000000"/>
                <w:sz w:val="18"/>
                <w:szCs w:val="18"/>
              </w:rPr>
            </w:pPr>
          </w:p>
        </w:tc>
        <w:tc>
          <w:tcPr>
            <w:tcW w:w="155" w:type="pct"/>
            <w:tcBorders>
              <w:top w:val="nil"/>
              <w:left w:val="nil"/>
              <w:bottom w:val="nil"/>
              <w:right w:val="nil"/>
            </w:tcBorders>
            <w:vAlign w:val="center"/>
            <w:hideMark/>
          </w:tcPr>
          <w:p w14:paraId="6D64B45C" w14:textId="77777777" w:rsidR="009D3932" w:rsidRPr="008952AE" w:rsidRDefault="009D3932" w:rsidP="009D3932">
            <w:pPr>
              <w:rPr>
                <w:rFonts w:ascii="Arial" w:hAnsi="Arial" w:cs="Arial"/>
                <w:sz w:val="18"/>
                <w:szCs w:val="18"/>
              </w:rPr>
            </w:pPr>
          </w:p>
        </w:tc>
        <w:tc>
          <w:tcPr>
            <w:tcW w:w="961" w:type="pct"/>
            <w:tcBorders>
              <w:top w:val="nil"/>
              <w:left w:val="nil"/>
              <w:bottom w:val="nil"/>
              <w:right w:val="nil"/>
            </w:tcBorders>
            <w:noWrap/>
            <w:vAlign w:val="center"/>
            <w:hideMark/>
          </w:tcPr>
          <w:p w14:paraId="4B682070" w14:textId="77777777" w:rsidR="009D3932" w:rsidRPr="008952AE" w:rsidRDefault="009D3932" w:rsidP="009D3932">
            <w:pPr>
              <w:jc w:val="right"/>
              <w:rPr>
                <w:rFonts w:ascii="Arial" w:hAnsi="Arial" w:cs="Arial"/>
                <w:sz w:val="18"/>
                <w:szCs w:val="18"/>
              </w:rPr>
            </w:pPr>
          </w:p>
        </w:tc>
        <w:tc>
          <w:tcPr>
            <w:tcW w:w="155" w:type="pct"/>
            <w:tcBorders>
              <w:top w:val="nil"/>
              <w:left w:val="nil"/>
              <w:bottom w:val="nil"/>
              <w:right w:val="nil"/>
            </w:tcBorders>
            <w:vAlign w:val="center"/>
            <w:hideMark/>
          </w:tcPr>
          <w:p w14:paraId="74B13BA1" w14:textId="77777777" w:rsidR="009D3932" w:rsidRPr="008952AE" w:rsidRDefault="009D3932" w:rsidP="009D3932">
            <w:pPr>
              <w:jc w:val="right"/>
              <w:rPr>
                <w:rFonts w:ascii="Arial" w:hAnsi="Arial" w:cs="Arial"/>
                <w:sz w:val="18"/>
                <w:szCs w:val="18"/>
              </w:rPr>
            </w:pPr>
          </w:p>
        </w:tc>
        <w:tc>
          <w:tcPr>
            <w:tcW w:w="961" w:type="pct"/>
            <w:tcBorders>
              <w:top w:val="nil"/>
              <w:left w:val="nil"/>
              <w:bottom w:val="nil"/>
              <w:right w:val="nil"/>
            </w:tcBorders>
            <w:noWrap/>
            <w:vAlign w:val="center"/>
            <w:hideMark/>
          </w:tcPr>
          <w:p w14:paraId="4E49929D" w14:textId="77777777" w:rsidR="009D3932" w:rsidRPr="008952AE" w:rsidRDefault="009D3932" w:rsidP="009D3932">
            <w:pPr>
              <w:jc w:val="right"/>
              <w:rPr>
                <w:rFonts w:ascii="Arial" w:hAnsi="Arial" w:cs="Arial"/>
                <w:sz w:val="18"/>
                <w:szCs w:val="18"/>
              </w:rPr>
            </w:pPr>
          </w:p>
        </w:tc>
      </w:tr>
      <w:tr w:rsidR="009D3932" w:rsidRPr="008952AE" w14:paraId="7A2BF0C0" w14:textId="77777777" w:rsidTr="009D3932">
        <w:trPr>
          <w:trHeight w:val="170"/>
        </w:trPr>
        <w:tc>
          <w:tcPr>
            <w:tcW w:w="2768" w:type="pct"/>
            <w:tcBorders>
              <w:top w:val="nil"/>
              <w:left w:val="nil"/>
              <w:bottom w:val="nil"/>
              <w:right w:val="nil"/>
            </w:tcBorders>
            <w:noWrap/>
            <w:vAlign w:val="center"/>
            <w:hideMark/>
          </w:tcPr>
          <w:p w14:paraId="137AED54" w14:textId="77777777" w:rsidR="009D3932" w:rsidRPr="008952AE" w:rsidRDefault="009D3932" w:rsidP="009D3932">
            <w:pPr>
              <w:rPr>
                <w:rFonts w:ascii="Arial" w:hAnsi="Arial" w:cs="Arial"/>
                <w:color w:val="000000"/>
                <w:sz w:val="18"/>
                <w:szCs w:val="18"/>
                <w:u w:val="single"/>
              </w:rPr>
            </w:pPr>
            <w:r w:rsidRPr="008952AE">
              <w:rPr>
                <w:rFonts w:ascii="Arial" w:hAnsi="Arial" w:cs="Arial"/>
                <w:color w:val="000000"/>
                <w:sz w:val="18"/>
                <w:szCs w:val="18"/>
                <w:u w:val="single"/>
              </w:rPr>
              <w:t>Sociedade em Conta de Participação:</w:t>
            </w:r>
          </w:p>
        </w:tc>
        <w:tc>
          <w:tcPr>
            <w:tcW w:w="155" w:type="pct"/>
            <w:tcBorders>
              <w:top w:val="nil"/>
              <w:left w:val="nil"/>
              <w:bottom w:val="nil"/>
              <w:right w:val="nil"/>
            </w:tcBorders>
            <w:vAlign w:val="center"/>
            <w:hideMark/>
          </w:tcPr>
          <w:p w14:paraId="6DEF5DE5" w14:textId="77777777" w:rsidR="009D3932" w:rsidRPr="008952AE" w:rsidRDefault="009D3932" w:rsidP="009D3932">
            <w:pPr>
              <w:rPr>
                <w:rFonts w:ascii="Arial" w:hAnsi="Arial" w:cs="Arial"/>
                <w:color w:val="000000"/>
                <w:sz w:val="18"/>
                <w:szCs w:val="18"/>
                <w:u w:val="single"/>
              </w:rPr>
            </w:pPr>
          </w:p>
        </w:tc>
        <w:tc>
          <w:tcPr>
            <w:tcW w:w="961" w:type="pct"/>
            <w:tcBorders>
              <w:top w:val="nil"/>
              <w:left w:val="nil"/>
              <w:bottom w:val="nil"/>
              <w:right w:val="nil"/>
            </w:tcBorders>
            <w:noWrap/>
            <w:vAlign w:val="center"/>
            <w:hideMark/>
          </w:tcPr>
          <w:p w14:paraId="12F204BE" w14:textId="77777777" w:rsidR="009D3932" w:rsidRPr="008952AE" w:rsidRDefault="009D3932" w:rsidP="009D3932">
            <w:pPr>
              <w:jc w:val="right"/>
              <w:rPr>
                <w:rFonts w:ascii="Arial" w:hAnsi="Arial" w:cs="Arial"/>
                <w:sz w:val="18"/>
                <w:szCs w:val="18"/>
              </w:rPr>
            </w:pPr>
          </w:p>
        </w:tc>
        <w:tc>
          <w:tcPr>
            <w:tcW w:w="155" w:type="pct"/>
            <w:tcBorders>
              <w:top w:val="nil"/>
              <w:left w:val="nil"/>
              <w:bottom w:val="nil"/>
              <w:right w:val="nil"/>
            </w:tcBorders>
            <w:vAlign w:val="center"/>
            <w:hideMark/>
          </w:tcPr>
          <w:p w14:paraId="69ACABE3" w14:textId="77777777" w:rsidR="009D3932" w:rsidRPr="008952AE" w:rsidRDefault="009D3932" w:rsidP="009D3932">
            <w:pPr>
              <w:jc w:val="right"/>
              <w:rPr>
                <w:rFonts w:ascii="Arial" w:hAnsi="Arial" w:cs="Arial"/>
                <w:sz w:val="18"/>
                <w:szCs w:val="18"/>
              </w:rPr>
            </w:pPr>
          </w:p>
        </w:tc>
        <w:tc>
          <w:tcPr>
            <w:tcW w:w="961" w:type="pct"/>
            <w:tcBorders>
              <w:top w:val="nil"/>
              <w:left w:val="nil"/>
              <w:bottom w:val="nil"/>
              <w:right w:val="nil"/>
            </w:tcBorders>
            <w:noWrap/>
            <w:vAlign w:val="center"/>
            <w:hideMark/>
          </w:tcPr>
          <w:p w14:paraId="204B0C84" w14:textId="77777777" w:rsidR="009D3932" w:rsidRPr="008952AE" w:rsidRDefault="009D3932" w:rsidP="009D3932">
            <w:pPr>
              <w:jc w:val="right"/>
              <w:rPr>
                <w:rFonts w:ascii="Arial" w:hAnsi="Arial" w:cs="Arial"/>
                <w:sz w:val="18"/>
                <w:szCs w:val="18"/>
              </w:rPr>
            </w:pPr>
          </w:p>
        </w:tc>
      </w:tr>
      <w:tr w:rsidR="009D3932" w:rsidRPr="008952AE" w14:paraId="1F61FC84" w14:textId="77777777" w:rsidTr="009D3932">
        <w:trPr>
          <w:trHeight w:val="170"/>
        </w:trPr>
        <w:tc>
          <w:tcPr>
            <w:tcW w:w="2923" w:type="pct"/>
            <w:gridSpan w:val="2"/>
            <w:tcBorders>
              <w:top w:val="nil"/>
              <w:left w:val="nil"/>
              <w:bottom w:val="nil"/>
              <w:right w:val="nil"/>
            </w:tcBorders>
            <w:noWrap/>
            <w:vAlign w:val="center"/>
            <w:hideMark/>
          </w:tcPr>
          <w:p w14:paraId="02BFFCED" w14:textId="77777777" w:rsidR="009D3932" w:rsidRPr="008952AE" w:rsidRDefault="009D3932" w:rsidP="009D3932">
            <w:pPr>
              <w:rPr>
                <w:rFonts w:ascii="Arial" w:hAnsi="Arial" w:cs="Arial"/>
                <w:color w:val="000000"/>
                <w:sz w:val="18"/>
                <w:szCs w:val="18"/>
              </w:rPr>
            </w:pPr>
            <w:r w:rsidRPr="008952AE">
              <w:rPr>
                <w:rFonts w:ascii="Arial" w:hAnsi="Arial" w:cs="Arial"/>
                <w:color w:val="000000"/>
                <w:sz w:val="18"/>
                <w:szCs w:val="18"/>
              </w:rPr>
              <w:t>CBMM - Companhia Brasileira de Metalurgia e Mineração</w:t>
            </w:r>
          </w:p>
        </w:tc>
        <w:tc>
          <w:tcPr>
            <w:tcW w:w="961" w:type="pct"/>
            <w:tcBorders>
              <w:top w:val="nil"/>
              <w:left w:val="nil"/>
              <w:bottom w:val="nil"/>
              <w:right w:val="nil"/>
            </w:tcBorders>
            <w:noWrap/>
            <w:vAlign w:val="center"/>
            <w:hideMark/>
          </w:tcPr>
          <w:p w14:paraId="1A56B74A" w14:textId="77777777" w:rsidR="009D3932" w:rsidRPr="008952AE" w:rsidRDefault="009D3932" w:rsidP="009D3932">
            <w:pPr>
              <w:jc w:val="right"/>
              <w:rPr>
                <w:rFonts w:ascii="Arial" w:hAnsi="Arial" w:cs="Arial"/>
                <w:color w:val="000000"/>
                <w:sz w:val="18"/>
                <w:szCs w:val="18"/>
              </w:rPr>
            </w:pPr>
            <w:r w:rsidRPr="008952AE">
              <w:rPr>
                <w:rFonts w:ascii="Arial" w:hAnsi="Arial" w:cs="Arial"/>
                <w:color w:val="000000"/>
                <w:sz w:val="18"/>
                <w:szCs w:val="18"/>
              </w:rPr>
              <w:t xml:space="preserve">                277.979 </w:t>
            </w:r>
          </w:p>
        </w:tc>
        <w:tc>
          <w:tcPr>
            <w:tcW w:w="155" w:type="pct"/>
            <w:tcBorders>
              <w:top w:val="nil"/>
              <w:left w:val="nil"/>
              <w:bottom w:val="nil"/>
              <w:right w:val="nil"/>
            </w:tcBorders>
            <w:vAlign w:val="center"/>
            <w:hideMark/>
          </w:tcPr>
          <w:p w14:paraId="0BC2454A" w14:textId="77777777" w:rsidR="009D3932" w:rsidRPr="008952AE" w:rsidRDefault="009D3932" w:rsidP="009D3932">
            <w:pPr>
              <w:jc w:val="right"/>
              <w:rPr>
                <w:rFonts w:ascii="Arial" w:hAnsi="Arial" w:cs="Arial"/>
                <w:color w:val="000000"/>
                <w:sz w:val="18"/>
                <w:szCs w:val="18"/>
              </w:rPr>
            </w:pPr>
          </w:p>
        </w:tc>
        <w:tc>
          <w:tcPr>
            <w:tcW w:w="961" w:type="pct"/>
            <w:tcBorders>
              <w:top w:val="nil"/>
              <w:left w:val="nil"/>
              <w:bottom w:val="nil"/>
              <w:right w:val="nil"/>
            </w:tcBorders>
            <w:noWrap/>
            <w:vAlign w:val="center"/>
            <w:hideMark/>
          </w:tcPr>
          <w:p w14:paraId="36E8E33A" w14:textId="7EE618C0" w:rsidR="009D3932" w:rsidRPr="008952AE" w:rsidRDefault="009D3932" w:rsidP="009D3932">
            <w:pPr>
              <w:jc w:val="right"/>
              <w:rPr>
                <w:rFonts w:ascii="Arial" w:hAnsi="Arial" w:cs="Arial"/>
                <w:color w:val="000000"/>
                <w:sz w:val="18"/>
                <w:szCs w:val="18"/>
              </w:rPr>
            </w:pPr>
            <w:r w:rsidRPr="008952AE">
              <w:rPr>
                <w:rFonts w:ascii="Arial" w:hAnsi="Arial" w:cs="Arial"/>
                <w:color w:val="000000"/>
                <w:sz w:val="18"/>
                <w:szCs w:val="18"/>
              </w:rPr>
              <w:t>276.891</w:t>
            </w:r>
          </w:p>
        </w:tc>
      </w:tr>
      <w:tr w:rsidR="009D3932" w:rsidRPr="008952AE" w14:paraId="6A297CE0" w14:textId="77777777" w:rsidTr="009D3932">
        <w:trPr>
          <w:trHeight w:val="170"/>
        </w:trPr>
        <w:tc>
          <w:tcPr>
            <w:tcW w:w="2768" w:type="pct"/>
            <w:tcBorders>
              <w:top w:val="nil"/>
              <w:left w:val="nil"/>
              <w:bottom w:val="nil"/>
              <w:right w:val="nil"/>
            </w:tcBorders>
            <w:noWrap/>
            <w:vAlign w:val="center"/>
            <w:hideMark/>
          </w:tcPr>
          <w:p w14:paraId="0D2122A2" w14:textId="77777777" w:rsidR="009D3932" w:rsidRPr="008952AE" w:rsidRDefault="009D3932" w:rsidP="009D3932">
            <w:pPr>
              <w:jc w:val="right"/>
              <w:rPr>
                <w:rFonts w:ascii="Arial" w:hAnsi="Arial" w:cs="Arial"/>
                <w:color w:val="000000"/>
                <w:sz w:val="18"/>
                <w:szCs w:val="18"/>
              </w:rPr>
            </w:pPr>
          </w:p>
        </w:tc>
        <w:tc>
          <w:tcPr>
            <w:tcW w:w="155" w:type="pct"/>
            <w:tcBorders>
              <w:top w:val="nil"/>
              <w:left w:val="nil"/>
              <w:bottom w:val="nil"/>
              <w:right w:val="nil"/>
            </w:tcBorders>
            <w:vAlign w:val="center"/>
            <w:hideMark/>
          </w:tcPr>
          <w:p w14:paraId="4B3A49B0" w14:textId="77777777" w:rsidR="009D3932" w:rsidRPr="008952AE" w:rsidRDefault="009D3932" w:rsidP="009D3932">
            <w:pPr>
              <w:rPr>
                <w:rFonts w:ascii="Arial" w:hAnsi="Arial" w:cs="Arial"/>
                <w:sz w:val="18"/>
                <w:szCs w:val="18"/>
              </w:rPr>
            </w:pPr>
          </w:p>
        </w:tc>
        <w:tc>
          <w:tcPr>
            <w:tcW w:w="961" w:type="pct"/>
            <w:tcBorders>
              <w:top w:val="nil"/>
              <w:left w:val="nil"/>
              <w:bottom w:val="nil"/>
              <w:right w:val="nil"/>
            </w:tcBorders>
            <w:noWrap/>
            <w:vAlign w:val="center"/>
            <w:hideMark/>
          </w:tcPr>
          <w:p w14:paraId="1629BE8E" w14:textId="77777777" w:rsidR="009D3932" w:rsidRPr="008952AE" w:rsidRDefault="009D3932" w:rsidP="009D3932">
            <w:pPr>
              <w:jc w:val="right"/>
              <w:rPr>
                <w:rFonts w:ascii="Arial" w:hAnsi="Arial" w:cs="Arial"/>
                <w:sz w:val="18"/>
                <w:szCs w:val="18"/>
              </w:rPr>
            </w:pPr>
          </w:p>
        </w:tc>
        <w:tc>
          <w:tcPr>
            <w:tcW w:w="155" w:type="pct"/>
            <w:tcBorders>
              <w:top w:val="nil"/>
              <w:left w:val="nil"/>
              <w:bottom w:val="nil"/>
              <w:right w:val="nil"/>
            </w:tcBorders>
            <w:vAlign w:val="center"/>
            <w:hideMark/>
          </w:tcPr>
          <w:p w14:paraId="5A800A5A" w14:textId="77777777" w:rsidR="009D3932" w:rsidRPr="008952AE" w:rsidRDefault="009D3932" w:rsidP="009D3932">
            <w:pPr>
              <w:jc w:val="right"/>
              <w:rPr>
                <w:rFonts w:ascii="Arial" w:hAnsi="Arial" w:cs="Arial"/>
                <w:sz w:val="18"/>
                <w:szCs w:val="18"/>
              </w:rPr>
            </w:pPr>
          </w:p>
        </w:tc>
        <w:tc>
          <w:tcPr>
            <w:tcW w:w="961" w:type="pct"/>
            <w:tcBorders>
              <w:top w:val="nil"/>
              <w:left w:val="nil"/>
              <w:bottom w:val="nil"/>
              <w:right w:val="nil"/>
            </w:tcBorders>
            <w:noWrap/>
            <w:vAlign w:val="center"/>
            <w:hideMark/>
          </w:tcPr>
          <w:p w14:paraId="7D1A0472" w14:textId="77777777" w:rsidR="009D3932" w:rsidRPr="008952AE" w:rsidRDefault="009D3932" w:rsidP="009D3932">
            <w:pPr>
              <w:jc w:val="right"/>
              <w:rPr>
                <w:rFonts w:ascii="Arial" w:hAnsi="Arial" w:cs="Arial"/>
                <w:sz w:val="18"/>
                <w:szCs w:val="18"/>
              </w:rPr>
            </w:pPr>
          </w:p>
        </w:tc>
      </w:tr>
      <w:tr w:rsidR="009D3932" w:rsidRPr="008952AE" w14:paraId="3D6C4124" w14:textId="77777777" w:rsidTr="009D3932">
        <w:trPr>
          <w:trHeight w:val="170"/>
        </w:trPr>
        <w:tc>
          <w:tcPr>
            <w:tcW w:w="2768" w:type="pct"/>
            <w:tcBorders>
              <w:top w:val="nil"/>
              <w:left w:val="nil"/>
              <w:bottom w:val="nil"/>
              <w:right w:val="nil"/>
            </w:tcBorders>
            <w:noWrap/>
            <w:vAlign w:val="center"/>
            <w:hideMark/>
          </w:tcPr>
          <w:p w14:paraId="54A89A21" w14:textId="77777777" w:rsidR="009D3932" w:rsidRPr="008952AE" w:rsidRDefault="009D3932" w:rsidP="009D3932">
            <w:pPr>
              <w:rPr>
                <w:rFonts w:ascii="Arial" w:hAnsi="Arial" w:cs="Arial"/>
                <w:color w:val="000000"/>
                <w:sz w:val="18"/>
                <w:szCs w:val="18"/>
                <w:u w:val="single"/>
              </w:rPr>
            </w:pPr>
            <w:r w:rsidRPr="008952AE">
              <w:rPr>
                <w:rFonts w:ascii="Arial" w:hAnsi="Arial" w:cs="Arial"/>
                <w:color w:val="000000"/>
                <w:sz w:val="18"/>
                <w:szCs w:val="18"/>
                <w:u w:val="single"/>
              </w:rPr>
              <w:t>Outras contas a receber:</w:t>
            </w:r>
          </w:p>
        </w:tc>
        <w:tc>
          <w:tcPr>
            <w:tcW w:w="155" w:type="pct"/>
            <w:tcBorders>
              <w:top w:val="nil"/>
              <w:left w:val="nil"/>
              <w:bottom w:val="nil"/>
              <w:right w:val="nil"/>
            </w:tcBorders>
            <w:vAlign w:val="center"/>
            <w:hideMark/>
          </w:tcPr>
          <w:p w14:paraId="632DCE62" w14:textId="77777777" w:rsidR="009D3932" w:rsidRPr="008952AE" w:rsidRDefault="009D3932" w:rsidP="009D3932">
            <w:pPr>
              <w:rPr>
                <w:rFonts w:ascii="Arial" w:hAnsi="Arial" w:cs="Arial"/>
                <w:color w:val="000000"/>
                <w:sz w:val="18"/>
                <w:szCs w:val="18"/>
                <w:u w:val="single"/>
              </w:rPr>
            </w:pPr>
          </w:p>
        </w:tc>
        <w:tc>
          <w:tcPr>
            <w:tcW w:w="961" w:type="pct"/>
            <w:tcBorders>
              <w:top w:val="nil"/>
              <w:left w:val="nil"/>
              <w:bottom w:val="nil"/>
              <w:right w:val="nil"/>
            </w:tcBorders>
            <w:noWrap/>
            <w:vAlign w:val="center"/>
            <w:hideMark/>
          </w:tcPr>
          <w:p w14:paraId="6F53831B" w14:textId="77777777" w:rsidR="009D3932" w:rsidRPr="008952AE" w:rsidRDefault="009D3932" w:rsidP="009D3932">
            <w:pPr>
              <w:jc w:val="right"/>
              <w:rPr>
                <w:rFonts w:ascii="Arial" w:hAnsi="Arial" w:cs="Arial"/>
                <w:sz w:val="18"/>
                <w:szCs w:val="18"/>
              </w:rPr>
            </w:pPr>
          </w:p>
        </w:tc>
        <w:tc>
          <w:tcPr>
            <w:tcW w:w="155" w:type="pct"/>
            <w:tcBorders>
              <w:top w:val="nil"/>
              <w:left w:val="nil"/>
              <w:bottom w:val="nil"/>
              <w:right w:val="nil"/>
            </w:tcBorders>
            <w:vAlign w:val="center"/>
            <w:hideMark/>
          </w:tcPr>
          <w:p w14:paraId="71D98629" w14:textId="77777777" w:rsidR="009D3932" w:rsidRPr="008952AE" w:rsidRDefault="009D3932" w:rsidP="009D3932">
            <w:pPr>
              <w:jc w:val="right"/>
              <w:rPr>
                <w:rFonts w:ascii="Arial" w:hAnsi="Arial" w:cs="Arial"/>
                <w:sz w:val="18"/>
                <w:szCs w:val="18"/>
              </w:rPr>
            </w:pPr>
          </w:p>
        </w:tc>
        <w:tc>
          <w:tcPr>
            <w:tcW w:w="961" w:type="pct"/>
            <w:tcBorders>
              <w:top w:val="nil"/>
              <w:left w:val="nil"/>
              <w:bottom w:val="nil"/>
              <w:right w:val="nil"/>
            </w:tcBorders>
            <w:noWrap/>
            <w:vAlign w:val="center"/>
            <w:hideMark/>
          </w:tcPr>
          <w:p w14:paraId="40FCCDB4" w14:textId="77777777" w:rsidR="009D3932" w:rsidRPr="008952AE" w:rsidRDefault="009D3932" w:rsidP="009D3932">
            <w:pPr>
              <w:jc w:val="right"/>
              <w:rPr>
                <w:rFonts w:ascii="Arial" w:hAnsi="Arial" w:cs="Arial"/>
                <w:sz w:val="18"/>
                <w:szCs w:val="18"/>
              </w:rPr>
            </w:pPr>
          </w:p>
        </w:tc>
      </w:tr>
      <w:tr w:rsidR="009D3932" w:rsidRPr="008952AE" w14:paraId="234AA35A" w14:textId="77777777" w:rsidTr="009D3932">
        <w:trPr>
          <w:trHeight w:val="170"/>
        </w:trPr>
        <w:tc>
          <w:tcPr>
            <w:tcW w:w="2768" w:type="pct"/>
            <w:tcBorders>
              <w:top w:val="nil"/>
              <w:left w:val="nil"/>
              <w:bottom w:val="nil"/>
              <w:right w:val="nil"/>
            </w:tcBorders>
            <w:noWrap/>
            <w:vAlign w:val="center"/>
            <w:hideMark/>
          </w:tcPr>
          <w:p w14:paraId="7D0BD83E" w14:textId="77777777" w:rsidR="009D3932" w:rsidRPr="008952AE" w:rsidRDefault="009D3932" w:rsidP="009D3932">
            <w:pPr>
              <w:rPr>
                <w:rFonts w:ascii="Arial" w:hAnsi="Arial" w:cs="Arial"/>
                <w:color w:val="000000"/>
                <w:sz w:val="18"/>
                <w:szCs w:val="18"/>
              </w:rPr>
            </w:pPr>
            <w:r w:rsidRPr="008952AE">
              <w:rPr>
                <w:rFonts w:ascii="Arial" w:hAnsi="Arial" w:cs="Arial"/>
                <w:color w:val="000000"/>
                <w:sz w:val="18"/>
                <w:szCs w:val="18"/>
              </w:rPr>
              <w:t>Arrendamentos e recebíveis operacionais</w:t>
            </w:r>
          </w:p>
        </w:tc>
        <w:tc>
          <w:tcPr>
            <w:tcW w:w="155" w:type="pct"/>
            <w:tcBorders>
              <w:top w:val="nil"/>
              <w:left w:val="nil"/>
              <w:bottom w:val="nil"/>
              <w:right w:val="nil"/>
            </w:tcBorders>
            <w:vAlign w:val="center"/>
            <w:hideMark/>
          </w:tcPr>
          <w:p w14:paraId="4A73BE61" w14:textId="77777777" w:rsidR="009D3932" w:rsidRPr="008952AE" w:rsidRDefault="009D3932" w:rsidP="009D3932">
            <w:pPr>
              <w:rPr>
                <w:rFonts w:ascii="Arial" w:hAnsi="Arial" w:cs="Arial"/>
                <w:color w:val="000000"/>
                <w:sz w:val="18"/>
                <w:szCs w:val="18"/>
              </w:rPr>
            </w:pPr>
          </w:p>
        </w:tc>
        <w:tc>
          <w:tcPr>
            <w:tcW w:w="961" w:type="pct"/>
            <w:tcBorders>
              <w:top w:val="nil"/>
              <w:left w:val="nil"/>
              <w:bottom w:val="single" w:sz="8" w:space="0" w:color="auto"/>
              <w:right w:val="nil"/>
            </w:tcBorders>
            <w:noWrap/>
            <w:vAlign w:val="center"/>
            <w:hideMark/>
          </w:tcPr>
          <w:p w14:paraId="555B72D1" w14:textId="5EE2EC9E" w:rsidR="009D3932" w:rsidRPr="008952AE" w:rsidRDefault="009D3932" w:rsidP="009D3932">
            <w:pPr>
              <w:jc w:val="right"/>
              <w:rPr>
                <w:rFonts w:ascii="Arial" w:hAnsi="Arial" w:cs="Arial"/>
                <w:color w:val="000000"/>
                <w:sz w:val="18"/>
                <w:szCs w:val="18"/>
              </w:rPr>
            </w:pPr>
            <w:r w:rsidRPr="008952AE">
              <w:rPr>
                <w:rFonts w:ascii="Arial" w:hAnsi="Arial" w:cs="Arial"/>
                <w:color w:val="000000"/>
                <w:sz w:val="18"/>
                <w:szCs w:val="18"/>
              </w:rPr>
              <w:t>4.561</w:t>
            </w:r>
          </w:p>
        </w:tc>
        <w:tc>
          <w:tcPr>
            <w:tcW w:w="155" w:type="pct"/>
            <w:tcBorders>
              <w:top w:val="nil"/>
              <w:left w:val="nil"/>
              <w:bottom w:val="nil"/>
              <w:right w:val="nil"/>
            </w:tcBorders>
            <w:vAlign w:val="center"/>
            <w:hideMark/>
          </w:tcPr>
          <w:p w14:paraId="3050A520" w14:textId="77777777" w:rsidR="009D3932" w:rsidRPr="008952AE" w:rsidRDefault="009D3932" w:rsidP="009D3932">
            <w:pPr>
              <w:jc w:val="right"/>
              <w:rPr>
                <w:rFonts w:ascii="Arial" w:hAnsi="Arial" w:cs="Arial"/>
                <w:color w:val="000000"/>
                <w:sz w:val="18"/>
                <w:szCs w:val="18"/>
              </w:rPr>
            </w:pPr>
          </w:p>
        </w:tc>
        <w:tc>
          <w:tcPr>
            <w:tcW w:w="961" w:type="pct"/>
            <w:tcBorders>
              <w:top w:val="nil"/>
              <w:left w:val="nil"/>
              <w:bottom w:val="single" w:sz="8" w:space="0" w:color="auto"/>
              <w:right w:val="nil"/>
            </w:tcBorders>
            <w:noWrap/>
            <w:vAlign w:val="center"/>
            <w:hideMark/>
          </w:tcPr>
          <w:p w14:paraId="20DB975E" w14:textId="6FF3B977" w:rsidR="009D3932" w:rsidRPr="008952AE" w:rsidRDefault="009D3932" w:rsidP="009D3932">
            <w:pPr>
              <w:jc w:val="right"/>
              <w:rPr>
                <w:rFonts w:ascii="Arial" w:hAnsi="Arial" w:cs="Arial"/>
                <w:color w:val="000000"/>
                <w:sz w:val="18"/>
                <w:szCs w:val="18"/>
              </w:rPr>
            </w:pPr>
            <w:r w:rsidRPr="008952AE">
              <w:rPr>
                <w:rFonts w:ascii="Arial" w:hAnsi="Arial" w:cs="Arial"/>
                <w:color w:val="000000"/>
                <w:sz w:val="18"/>
                <w:szCs w:val="18"/>
              </w:rPr>
              <w:t>3.694</w:t>
            </w:r>
          </w:p>
        </w:tc>
      </w:tr>
      <w:tr w:rsidR="009D3932" w:rsidRPr="008952AE" w14:paraId="06B3A2AC" w14:textId="77777777" w:rsidTr="009D3932">
        <w:trPr>
          <w:trHeight w:val="170"/>
        </w:trPr>
        <w:tc>
          <w:tcPr>
            <w:tcW w:w="2768" w:type="pct"/>
            <w:tcBorders>
              <w:top w:val="nil"/>
              <w:left w:val="nil"/>
              <w:bottom w:val="nil"/>
              <w:right w:val="nil"/>
            </w:tcBorders>
            <w:noWrap/>
            <w:vAlign w:val="center"/>
            <w:hideMark/>
          </w:tcPr>
          <w:p w14:paraId="01698200" w14:textId="77777777" w:rsidR="009D3932" w:rsidRPr="008952AE" w:rsidRDefault="009D3932" w:rsidP="009D3932">
            <w:pPr>
              <w:rPr>
                <w:rFonts w:ascii="Arial" w:hAnsi="Arial" w:cs="Arial"/>
                <w:color w:val="000000"/>
                <w:sz w:val="18"/>
                <w:szCs w:val="18"/>
              </w:rPr>
            </w:pPr>
          </w:p>
        </w:tc>
        <w:tc>
          <w:tcPr>
            <w:tcW w:w="155" w:type="pct"/>
            <w:tcBorders>
              <w:top w:val="nil"/>
              <w:left w:val="nil"/>
              <w:bottom w:val="nil"/>
              <w:right w:val="nil"/>
            </w:tcBorders>
            <w:vAlign w:val="center"/>
            <w:hideMark/>
          </w:tcPr>
          <w:p w14:paraId="47ACE65B" w14:textId="77777777" w:rsidR="009D3932" w:rsidRPr="008952AE" w:rsidRDefault="009D3932" w:rsidP="009D3932">
            <w:pPr>
              <w:rPr>
                <w:rFonts w:ascii="Arial" w:hAnsi="Arial" w:cs="Arial"/>
                <w:sz w:val="18"/>
                <w:szCs w:val="18"/>
              </w:rPr>
            </w:pPr>
          </w:p>
        </w:tc>
        <w:tc>
          <w:tcPr>
            <w:tcW w:w="961" w:type="pct"/>
            <w:tcBorders>
              <w:top w:val="nil"/>
              <w:left w:val="nil"/>
              <w:bottom w:val="nil"/>
              <w:right w:val="nil"/>
            </w:tcBorders>
            <w:noWrap/>
            <w:vAlign w:val="center"/>
            <w:hideMark/>
          </w:tcPr>
          <w:p w14:paraId="4F0E1F47" w14:textId="77777777" w:rsidR="009D3932" w:rsidRPr="008952AE" w:rsidRDefault="009D3932" w:rsidP="009D3932">
            <w:pPr>
              <w:jc w:val="right"/>
              <w:rPr>
                <w:rFonts w:ascii="Arial" w:hAnsi="Arial" w:cs="Arial"/>
                <w:sz w:val="18"/>
                <w:szCs w:val="18"/>
              </w:rPr>
            </w:pPr>
          </w:p>
        </w:tc>
        <w:tc>
          <w:tcPr>
            <w:tcW w:w="155" w:type="pct"/>
            <w:tcBorders>
              <w:top w:val="nil"/>
              <w:left w:val="nil"/>
              <w:bottom w:val="nil"/>
              <w:right w:val="nil"/>
            </w:tcBorders>
            <w:vAlign w:val="center"/>
            <w:hideMark/>
          </w:tcPr>
          <w:p w14:paraId="6BD2D383" w14:textId="77777777" w:rsidR="009D3932" w:rsidRPr="008952AE" w:rsidRDefault="009D3932" w:rsidP="009D3932">
            <w:pPr>
              <w:jc w:val="right"/>
              <w:rPr>
                <w:rFonts w:ascii="Arial" w:hAnsi="Arial" w:cs="Arial"/>
                <w:sz w:val="18"/>
                <w:szCs w:val="18"/>
              </w:rPr>
            </w:pPr>
          </w:p>
        </w:tc>
        <w:tc>
          <w:tcPr>
            <w:tcW w:w="961" w:type="pct"/>
            <w:tcBorders>
              <w:top w:val="nil"/>
              <w:left w:val="nil"/>
              <w:bottom w:val="nil"/>
              <w:right w:val="nil"/>
            </w:tcBorders>
            <w:noWrap/>
            <w:vAlign w:val="center"/>
            <w:hideMark/>
          </w:tcPr>
          <w:p w14:paraId="120937F0" w14:textId="77777777" w:rsidR="009D3932" w:rsidRPr="008952AE" w:rsidRDefault="009D3932" w:rsidP="009D3932">
            <w:pPr>
              <w:jc w:val="right"/>
              <w:rPr>
                <w:rFonts w:ascii="Arial" w:hAnsi="Arial" w:cs="Arial"/>
                <w:sz w:val="18"/>
                <w:szCs w:val="18"/>
              </w:rPr>
            </w:pPr>
          </w:p>
        </w:tc>
      </w:tr>
      <w:tr w:rsidR="009D3932" w:rsidRPr="008952AE" w14:paraId="180C4FAC" w14:textId="77777777" w:rsidTr="009D3932">
        <w:trPr>
          <w:trHeight w:val="170"/>
        </w:trPr>
        <w:tc>
          <w:tcPr>
            <w:tcW w:w="2768" w:type="pct"/>
            <w:tcBorders>
              <w:top w:val="nil"/>
              <w:left w:val="nil"/>
              <w:bottom w:val="nil"/>
              <w:right w:val="nil"/>
            </w:tcBorders>
            <w:noWrap/>
            <w:vAlign w:val="center"/>
            <w:hideMark/>
          </w:tcPr>
          <w:p w14:paraId="3474419B" w14:textId="77777777" w:rsidR="009D3932" w:rsidRPr="008952AE" w:rsidRDefault="009D3932" w:rsidP="009D3932">
            <w:pPr>
              <w:rPr>
                <w:rFonts w:ascii="Arial" w:hAnsi="Arial" w:cs="Arial"/>
                <w:sz w:val="18"/>
                <w:szCs w:val="18"/>
              </w:rPr>
            </w:pPr>
          </w:p>
        </w:tc>
        <w:tc>
          <w:tcPr>
            <w:tcW w:w="155" w:type="pct"/>
            <w:tcBorders>
              <w:top w:val="nil"/>
              <w:left w:val="nil"/>
              <w:bottom w:val="nil"/>
              <w:right w:val="nil"/>
            </w:tcBorders>
            <w:vAlign w:val="center"/>
            <w:hideMark/>
          </w:tcPr>
          <w:p w14:paraId="6B0595B9" w14:textId="77777777" w:rsidR="009D3932" w:rsidRPr="008952AE" w:rsidRDefault="009D3932" w:rsidP="009D3932">
            <w:pPr>
              <w:rPr>
                <w:rFonts w:ascii="Arial" w:hAnsi="Arial" w:cs="Arial"/>
                <w:sz w:val="18"/>
                <w:szCs w:val="18"/>
              </w:rPr>
            </w:pPr>
          </w:p>
        </w:tc>
        <w:tc>
          <w:tcPr>
            <w:tcW w:w="961" w:type="pct"/>
            <w:tcBorders>
              <w:top w:val="nil"/>
              <w:left w:val="nil"/>
              <w:bottom w:val="single" w:sz="8" w:space="0" w:color="auto"/>
              <w:right w:val="nil"/>
            </w:tcBorders>
            <w:noWrap/>
            <w:vAlign w:val="center"/>
            <w:hideMark/>
          </w:tcPr>
          <w:p w14:paraId="504DBFCF" w14:textId="426F5E3F" w:rsidR="009D3932" w:rsidRPr="008952AE" w:rsidRDefault="009D3932" w:rsidP="009D3932">
            <w:pPr>
              <w:jc w:val="right"/>
              <w:rPr>
                <w:rFonts w:ascii="Arial" w:hAnsi="Arial" w:cs="Arial"/>
                <w:color w:val="000000"/>
                <w:sz w:val="18"/>
                <w:szCs w:val="18"/>
              </w:rPr>
            </w:pPr>
            <w:r w:rsidRPr="008952AE">
              <w:rPr>
                <w:rFonts w:ascii="Arial" w:hAnsi="Arial" w:cs="Arial"/>
                <w:color w:val="000000"/>
                <w:sz w:val="18"/>
                <w:szCs w:val="18"/>
              </w:rPr>
              <w:t>282.540</w:t>
            </w:r>
          </w:p>
        </w:tc>
        <w:tc>
          <w:tcPr>
            <w:tcW w:w="155" w:type="pct"/>
            <w:tcBorders>
              <w:top w:val="nil"/>
              <w:left w:val="nil"/>
              <w:bottom w:val="nil"/>
              <w:right w:val="nil"/>
            </w:tcBorders>
            <w:vAlign w:val="center"/>
            <w:hideMark/>
          </w:tcPr>
          <w:p w14:paraId="51C44DBA" w14:textId="77777777" w:rsidR="009D3932" w:rsidRPr="008952AE" w:rsidRDefault="009D3932" w:rsidP="009D3932">
            <w:pPr>
              <w:jc w:val="right"/>
              <w:rPr>
                <w:rFonts w:ascii="Arial" w:hAnsi="Arial" w:cs="Arial"/>
                <w:color w:val="000000"/>
                <w:sz w:val="18"/>
                <w:szCs w:val="18"/>
              </w:rPr>
            </w:pPr>
          </w:p>
        </w:tc>
        <w:tc>
          <w:tcPr>
            <w:tcW w:w="961" w:type="pct"/>
            <w:tcBorders>
              <w:top w:val="nil"/>
              <w:left w:val="nil"/>
              <w:bottom w:val="single" w:sz="8" w:space="0" w:color="auto"/>
              <w:right w:val="nil"/>
            </w:tcBorders>
            <w:noWrap/>
            <w:vAlign w:val="center"/>
            <w:hideMark/>
          </w:tcPr>
          <w:p w14:paraId="72E6B721" w14:textId="0904852A" w:rsidR="009D3932" w:rsidRPr="008952AE" w:rsidRDefault="009D3932" w:rsidP="009D3932">
            <w:pPr>
              <w:jc w:val="right"/>
              <w:rPr>
                <w:rFonts w:ascii="Arial" w:hAnsi="Arial" w:cs="Arial"/>
                <w:color w:val="000000"/>
                <w:sz w:val="18"/>
                <w:szCs w:val="18"/>
              </w:rPr>
            </w:pPr>
            <w:r w:rsidRPr="008952AE">
              <w:rPr>
                <w:rFonts w:ascii="Arial" w:hAnsi="Arial" w:cs="Arial"/>
                <w:color w:val="000000"/>
                <w:sz w:val="18"/>
                <w:szCs w:val="18"/>
              </w:rPr>
              <w:t>280.585</w:t>
            </w:r>
          </w:p>
        </w:tc>
      </w:tr>
      <w:tr w:rsidR="009D3932" w:rsidRPr="008952AE" w14:paraId="3EAD0815" w14:textId="77777777" w:rsidTr="009D3932">
        <w:trPr>
          <w:trHeight w:val="170"/>
        </w:trPr>
        <w:tc>
          <w:tcPr>
            <w:tcW w:w="2768" w:type="pct"/>
            <w:tcBorders>
              <w:top w:val="nil"/>
              <w:left w:val="nil"/>
              <w:bottom w:val="nil"/>
              <w:right w:val="nil"/>
            </w:tcBorders>
            <w:noWrap/>
            <w:vAlign w:val="center"/>
            <w:hideMark/>
          </w:tcPr>
          <w:p w14:paraId="2B593581" w14:textId="77777777" w:rsidR="009D3932" w:rsidRPr="008952AE" w:rsidRDefault="009D3932" w:rsidP="009D3932">
            <w:pPr>
              <w:jc w:val="right"/>
              <w:rPr>
                <w:rFonts w:ascii="Arial" w:hAnsi="Arial" w:cs="Arial"/>
                <w:color w:val="000000"/>
                <w:sz w:val="18"/>
                <w:szCs w:val="18"/>
              </w:rPr>
            </w:pPr>
          </w:p>
        </w:tc>
        <w:tc>
          <w:tcPr>
            <w:tcW w:w="155" w:type="pct"/>
            <w:tcBorders>
              <w:top w:val="nil"/>
              <w:left w:val="nil"/>
              <w:bottom w:val="nil"/>
              <w:right w:val="nil"/>
            </w:tcBorders>
            <w:vAlign w:val="center"/>
            <w:hideMark/>
          </w:tcPr>
          <w:p w14:paraId="18665C4C" w14:textId="77777777" w:rsidR="009D3932" w:rsidRPr="008952AE" w:rsidRDefault="009D3932" w:rsidP="009D3932">
            <w:pPr>
              <w:rPr>
                <w:rFonts w:ascii="Arial" w:hAnsi="Arial" w:cs="Arial"/>
                <w:sz w:val="18"/>
                <w:szCs w:val="18"/>
              </w:rPr>
            </w:pPr>
          </w:p>
        </w:tc>
        <w:tc>
          <w:tcPr>
            <w:tcW w:w="961" w:type="pct"/>
            <w:tcBorders>
              <w:top w:val="nil"/>
              <w:left w:val="nil"/>
              <w:bottom w:val="nil"/>
              <w:right w:val="nil"/>
            </w:tcBorders>
            <w:noWrap/>
            <w:vAlign w:val="center"/>
            <w:hideMark/>
          </w:tcPr>
          <w:p w14:paraId="29EF9F8F" w14:textId="77777777" w:rsidR="009D3932" w:rsidRPr="008952AE" w:rsidRDefault="009D3932" w:rsidP="009D3932">
            <w:pPr>
              <w:jc w:val="right"/>
              <w:rPr>
                <w:rFonts w:ascii="Arial" w:hAnsi="Arial" w:cs="Arial"/>
                <w:sz w:val="18"/>
                <w:szCs w:val="18"/>
              </w:rPr>
            </w:pPr>
          </w:p>
        </w:tc>
        <w:tc>
          <w:tcPr>
            <w:tcW w:w="155" w:type="pct"/>
            <w:tcBorders>
              <w:top w:val="nil"/>
              <w:left w:val="nil"/>
              <w:bottom w:val="nil"/>
              <w:right w:val="nil"/>
            </w:tcBorders>
            <w:vAlign w:val="center"/>
            <w:hideMark/>
          </w:tcPr>
          <w:p w14:paraId="68C90385" w14:textId="77777777" w:rsidR="009D3932" w:rsidRPr="008952AE" w:rsidRDefault="009D3932" w:rsidP="009D3932">
            <w:pPr>
              <w:jc w:val="right"/>
              <w:rPr>
                <w:rFonts w:ascii="Arial" w:hAnsi="Arial" w:cs="Arial"/>
                <w:sz w:val="18"/>
                <w:szCs w:val="18"/>
              </w:rPr>
            </w:pPr>
          </w:p>
        </w:tc>
        <w:tc>
          <w:tcPr>
            <w:tcW w:w="961" w:type="pct"/>
            <w:tcBorders>
              <w:top w:val="nil"/>
              <w:left w:val="nil"/>
              <w:bottom w:val="nil"/>
              <w:right w:val="nil"/>
            </w:tcBorders>
            <w:noWrap/>
            <w:vAlign w:val="center"/>
            <w:hideMark/>
          </w:tcPr>
          <w:p w14:paraId="0298E59A" w14:textId="77777777" w:rsidR="009D3932" w:rsidRPr="008952AE" w:rsidRDefault="009D3932" w:rsidP="009D3932">
            <w:pPr>
              <w:jc w:val="right"/>
              <w:rPr>
                <w:rFonts w:ascii="Arial" w:hAnsi="Arial" w:cs="Arial"/>
                <w:sz w:val="18"/>
                <w:szCs w:val="18"/>
              </w:rPr>
            </w:pPr>
          </w:p>
        </w:tc>
      </w:tr>
      <w:tr w:rsidR="009D3932" w:rsidRPr="008952AE" w14:paraId="637E3181" w14:textId="77777777" w:rsidTr="009D3932">
        <w:trPr>
          <w:trHeight w:val="170"/>
        </w:trPr>
        <w:tc>
          <w:tcPr>
            <w:tcW w:w="2768" w:type="pct"/>
            <w:tcBorders>
              <w:top w:val="nil"/>
              <w:left w:val="nil"/>
              <w:bottom w:val="nil"/>
              <w:right w:val="nil"/>
            </w:tcBorders>
            <w:noWrap/>
            <w:vAlign w:val="center"/>
            <w:hideMark/>
          </w:tcPr>
          <w:p w14:paraId="0F1BDDE2" w14:textId="77777777" w:rsidR="009D3932" w:rsidRPr="008952AE" w:rsidRDefault="009D3932" w:rsidP="009D3932">
            <w:pPr>
              <w:rPr>
                <w:rFonts w:ascii="Arial" w:hAnsi="Arial" w:cs="Arial"/>
                <w:color w:val="000000"/>
                <w:sz w:val="18"/>
                <w:szCs w:val="18"/>
              </w:rPr>
            </w:pPr>
            <w:r w:rsidRPr="008952AE">
              <w:rPr>
                <w:rFonts w:ascii="Arial" w:hAnsi="Arial" w:cs="Arial"/>
                <w:color w:val="000000"/>
                <w:sz w:val="18"/>
                <w:szCs w:val="18"/>
              </w:rPr>
              <w:t>Perda estimada com créditos de liquidação duvidosa</w:t>
            </w:r>
          </w:p>
        </w:tc>
        <w:tc>
          <w:tcPr>
            <w:tcW w:w="155" w:type="pct"/>
            <w:tcBorders>
              <w:top w:val="nil"/>
              <w:left w:val="nil"/>
              <w:bottom w:val="nil"/>
              <w:right w:val="nil"/>
            </w:tcBorders>
            <w:vAlign w:val="center"/>
            <w:hideMark/>
          </w:tcPr>
          <w:p w14:paraId="3B1BDFD3" w14:textId="77777777" w:rsidR="009D3932" w:rsidRPr="008952AE" w:rsidRDefault="009D3932" w:rsidP="009D3932">
            <w:pPr>
              <w:rPr>
                <w:rFonts w:ascii="Arial" w:hAnsi="Arial" w:cs="Arial"/>
                <w:color w:val="000000"/>
                <w:sz w:val="18"/>
                <w:szCs w:val="18"/>
              </w:rPr>
            </w:pPr>
          </w:p>
        </w:tc>
        <w:tc>
          <w:tcPr>
            <w:tcW w:w="961" w:type="pct"/>
            <w:tcBorders>
              <w:top w:val="nil"/>
              <w:left w:val="nil"/>
              <w:bottom w:val="single" w:sz="8" w:space="0" w:color="auto"/>
              <w:right w:val="nil"/>
            </w:tcBorders>
            <w:noWrap/>
            <w:vAlign w:val="center"/>
            <w:hideMark/>
          </w:tcPr>
          <w:p w14:paraId="37666863" w14:textId="384F78E6" w:rsidR="009D3932" w:rsidRPr="008952AE" w:rsidRDefault="009D3932" w:rsidP="009D3932">
            <w:pPr>
              <w:jc w:val="right"/>
              <w:rPr>
                <w:rFonts w:ascii="Arial" w:hAnsi="Arial" w:cs="Arial"/>
                <w:color w:val="000000"/>
                <w:sz w:val="18"/>
                <w:szCs w:val="18"/>
              </w:rPr>
            </w:pPr>
            <w:r w:rsidRPr="008952AE">
              <w:rPr>
                <w:rFonts w:ascii="Arial" w:hAnsi="Arial" w:cs="Arial"/>
                <w:color w:val="000000"/>
                <w:sz w:val="18"/>
                <w:szCs w:val="18"/>
              </w:rPr>
              <w:t>(2.892)</w:t>
            </w:r>
          </w:p>
        </w:tc>
        <w:tc>
          <w:tcPr>
            <w:tcW w:w="155" w:type="pct"/>
            <w:tcBorders>
              <w:top w:val="nil"/>
              <w:left w:val="nil"/>
              <w:bottom w:val="nil"/>
              <w:right w:val="nil"/>
            </w:tcBorders>
            <w:vAlign w:val="center"/>
            <w:hideMark/>
          </w:tcPr>
          <w:p w14:paraId="6EBF636C" w14:textId="77777777" w:rsidR="009D3932" w:rsidRPr="008952AE" w:rsidRDefault="009D3932" w:rsidP="009D3932">
            <w:pPr>
              <w:jc w:val="right"/>
              <w:rPr>
                <w:rFonts w:ascii="Arial" w:hAnsi="Arial" w:cs="Arial"/>
                <w:color w:val="000000"/>
                <w:sz w:val="18"/>
                <w:szCs w:val="18"/>
              </w:rPr>
            </w:pPr>
          </w:p>
        </w:tc>
        <w:tc>
          <w:tcPr>
            <w:tcW w:w="961" w:type="pct"/>
            <w:tcBorders>
              <w:top w:val="nil"/>
              <w:left w:val="nil"/>
              <w:bottom w:val="single" w:sz="8" w:space="0" w:color="auto"/>
              <w:right w:val="nil"/>
            </w:tcBorders>
            <w:noWrap/>
            <w:vAlign w:val="center"/>
            <w:hideMark/>
          </w:tcPr>
          <w:p w14:paraId="3F560EAF" w14:textId="2021429B" w:rsidR="009D3932" w:rsidRPr="008952AE" w:rsidRDefault="009D3932" w:rsidP="009D3932">
            <w:pPr>
              <w:jc w:val="right"/>
              <w:rPr>
                <w:rFonts w:ascii="Arial" w:hAnsi="Arial" w:cs="Arial"/>
                <w:color w:val="000000"/>
                <w:sz w:val="18"/>
                <w:szCs w:val="18"/>
              </w:rPr>
            </w:pPr>
            <w:r w:rsidRPr="008952AE">
              <w:rPr>
                <w:rFonts w:ascii="Arial" w:hAnsi="Arial" w:cs="Arial"/>
                <w:color w:val="000000"/>
                <w:sz w:val="18"/>
                <w:szCs w:val="18"/>
              </w:rPr>
              <w:t>(2.892)</w:t>
            </w:r>
          </w:p>
        </w:tc>
      </w:tr>
      <w:tr w:rsidR="009D3932" w:rsidRPr="008952AE" w14:paraId="50EA947B" w14:textId="77777777" w:rsidTr="009D3932">
        <w:trPr>
          <w:trHeight w:val="170"/>
        </w:trPr>
        <w:tc>
          <w:tcPr>
            <w:tcW w:w="2768" w:type="pct"/>
            <w:tcBorders>
              <w:top w:val="nil"/>
              <w:left w:val="nil"/>
              <w:bottom w:val="nil"/>
              <w:right w:val="nil"/>
            </w:tcBorders>
            <w:noWrap/>
            <w:vAlign w:val="center"/>
            <w:hideMark/>
          </w:tcPr>
          <w:p w14:paraId="7B3E0B36" w14:textId="77777777" w:rsidR="009D3932" w:rsidRPr="008952AE" w:rsidRDefault="009D3932" w:rsidP="009D3932">
            <w:pPr>
              <w:jc w:val="right"/>
              <w:rPr>
                <w:rFonts w:ascii="Arial" w:hAnsi="Arial" w:cs="Arial"/>
                <w:color w:val="000000"/>
                <w:sz w:val="18"/>
                <w:szCs w:val="18"/>
              </w:rPr>
            </w:pPr>
          </w:p>
        </w:tc>
        <w:tc>
          <w:tcPr>
            <w:tcW w:w="155" w:type="pct"/>
            <w:tcBorders>
              <w:top w:val="nil"/>
              <w:left w:val="nil"/>
              <w:bottom w:val="nil"/>
              <w:right w:val="nil"/>
            </w:tcBorders>
            <w:vAlign w:val="center"/>
            <w:hideMark/>
          </w:tcPr>
          <w:p w14:paraId="1640FF4B" w14:textId="77777777" w:rsidR="009D3932" w:rsidRPr="008952AE" w:rsidRDefault="009D3932" w:rsidP="009D3932">
            <w:pPr>
              <w:rPr>
                <w:rFonts w:ascii="Arial" w:hAnsi="Arial" w:cs="Arial"/>
                <w:sz w:val="18"/>
                <w:szCs w:val="18"/>
              </w:rPr>
            </w:pPr>
          </w:p>
        </w:tc>
        <w:tc>
          <w:tcPr>
            <w:tcW w:w="961" w:type="pct"/>
            <w:tcBorders>
              <w:top w:val="nil"/>
              <w:left w:val="nil"/>
              <w:bottom w:val="nil"/>
              <w:right w:val="nil"/>
            </w:tcBorders>
            <w:noWrap/>
            <w:vAlign w:val="center"/>
            <w:hideMark/>
          </w:tcPr>
          <w:p w14:paraId="568EB0A5" w14:textId="77777777" w:rsidR="009D3932" w:rsidRPr="008952AE" w:rsidRDefault="009D3932" w:rsidP="009D3932">
            <w:pPr>
              <w:jc w:val="right"/>
              <w:rPr>
                <w:rFonts w:ascii="Arial" w:hAnsi="Arial" w:cs="Arial"/>
                <w:sz w:val="18"/>
                <w:szCs w:val="18"/>
              </w:rPr>
            </w:pPr>
          </w:p>
        </w:tc>
        <w:tc>
          <w:tcPr>
            <w:tcW w:w="155" w:type="pct"/>
            <w:tcBorders>
              <w:top w:val="nil"/>
              <w:left w:val="nil"/>
              <w:bottom w:val="nil"/>
              <w:right w:val="nil"/>
            </w:tcBorders>
            <w:vAlign w:val="center"/>
            <w:hideMark/>
          </w:tcPr>
          <w:p w14:paraId="3B1B7FF6" w14:textId="77777777" w:rsidR="009D3932" w:rsidRPr="008952AE" w:rsidRDefault="009D3932" w:rsidP="009D3932">
            <w:pPr>
              <w:jc w:val="right"/>
              <w:rPr>
                <w:rFonts w:ascii="Arial" w:hAnsi="Arial" w:cs="Arial"/>
                <w:sz w:val="18"/>
                <w:szCs w:val="18"/>
              </w:rPr>
            </w:pPr>
          </w:p>
        </w:tc>
        <w:tc>
          <w:tcPr>
            <w:tcW w:w="961" w:type="pct"/>
            <w:tcBorders>
              <w:top w:val="nil"/>
              <w:left w:val="nil"/>
              <w:bottom w:val="nil"/>
              <w:right w:val="nil"/>
            </w:tcBorders>
            <w:noWrap/>
            <w:vAlign w:val="center"/>
            <w:hideMark/>
          </w:tcPr>
          <w:p w14:paraId="2908C7ED" w14:textId="77777777" w:rsidR="009D3932" w:rsidRPr="008952AE" w:rsidRDefault="009D3932" w:rsidP="009D3932">
            <w:pPr>
              <w:jc w:val="right"/>
              <w:rPr>
                <w:rFonts w:ascii="Arial" w:hAnsi="Arial" w:cs="Arial"/>
                <w:sz w:val="18"/>
                <w:szCs w:val="18"/>
              </w:rPr>
            </w:pPr>
          </w:p>
        </w:tc>
      </w:tr>
      <w:tr w:rsidR="009D3932" w:rsidRPr="008952AE" w14:paraId="7F8F9D83" w14:textId="77777777" w:rsidTr="009D3932">
        <w:trPr>
          <w:trHeight w:val="170"/>
        </w:trPr>
        <w:tc>
          <w:tcPr>
            <w:tcW w:w="2768" w:type="pct"/>
            <w:tcBorders>
              <w:top w:val="nil"/>
              <w:left w:val="nil"/>
              <w:bottom w:val="nil"/>
              <w:right w:val="nil"/>
            </w:tcBorders>
            <w:noWrap/>
            <w:vAlign w:val="bottom"/>
            <w:hideMark/>
          </w:tcPr>
          <w:p w14:paraId="524F142A" w14:textId="77777777" w:rsidR="009D3932" w:rsidRPr="008952AE" w:rsidRDefault="009D3932" w:rsidP="009D3932">
            <w:pPr>
              <w:jc w:val="right"/>
              <w:rPr>
                <w:rFonts w:ascii="Arial" w:hAnsi="Arial" w:cs="Arial"/>
                <w:sz w:val="18"/>
                <w:szCs w:val="18"/>
              </w:rPr>
            </w:pPr>
          </w:p>
        </w:tc>
        <w:tc>
          <w:tcPr>
            <w:tcW w:w="155" w:type="pct"/>
            <w:tcBorders>
              <w:top w:val="nil"/>
              <w:left w:val="nil"/>
              <w:bottom w:val="nil"/>
              <w:right w:val="nil"/>
            </w:tcBorders>
            <w:vAlign w:val="center"/>
            <w:hideMark/>
          </w:tcPr>
          <w:p w14:paraId="3EC57529" w14:textId="77777777" w:rsidR="009D3932" w:rsidRPr="008952AE" w:rsidRDefault="009D3932" w:rsidP="009D3932">
            <w:pPr>
              <w:rPr>
                <w:rFonts w:ascii="Arial" w:hAnsi="Arial" w:cs="Arial"/>
                <w:sz w:val="18"/>
                <w:szCs w:val="18"/>
              </w:rPr>
            </w:pPr>
          </w:p>
        </w:tc>
        <w:tc>
          <w:tcPr>
            <w:tcW w:w="961" w:type="pct"/>
            <w:tcBorders>
              <w:top w:val="nil"/>
              <w:left w:val="nil"/>
              <w:bottom w:val="double" w:sz="6" w:space="0" w:color="auto"/>
              <w:right w:val="nil"/>
            </w:tcBorders>
            <w:noWrap/>
            <w:vAlign w:val="center"/>
            <w:hideMark/>
          </w:tcPr>
          <w:p w14:paraId="382C80EF" w14:textId="1B9A505F" w:rsidR="009D3932" w:rsidRPr="008952AE" w:rsidRDefault="009D3932" w:rsidP="009D3932">
            <w:pPr>
              <w:jc w:val="right"/>
              <w:rPr>
                <w:rFonts w:ascii="Arial" w:hAnsi="Arial" w:cs="Arial"/>
                <w:color w:val="000000"/>
                <w:sz w:val="18"/>
                <w:szCs w:val="18"/>
              </w:rPr>
            </w:pPr>
            <w:r w:rsidRPr="008952AE">
              <w:rPr>
                <w:rFonts w:ascii="Arial" w:hAnsi="Arial" w:cs="Arial"/>
                <w:color w:val="000000"/>
                <w:sz w:val="18"/>
                <w:szCs w:val="18"/>
              </w:rPr>
              <w:t>279.648</w:t>
            </w:r>
          </w:p>
        </w:tc>
        <w:tc>
          <w:tcPr>
            <w:tcW w:w="155" w:type="pct"/>
            <w:tcBorders>
              <w:top w:val="nil"/>
              <w:left w:val="nil"/>
              <w:bottom w:val="nil"/>
              <w:right w:val="nil"/>
            </w:tcBorders>
            <w:vAlign w:val="center"/>
            <w:hideMark/>
          </w:tcPr>
          <w:p w14:paraId="1E5B1EE7" w14:textId="77777777" w:rsidR="009D3932" w:rsidRPr="008952AE" w:rsidRDefault="009D3932" w:rsidP="009D3932">
            <w:pPr>
              <w:jc w:val="right"/>
              <w:rPr>
                <w:rFonts w:ascii="Arial" w:hAnsi="Arial" w:cs="Arial"/>
                <w:color w:val="000000"/>
                <w:sz w:val="18"/>
                <w:szCs w:val="18"/>
              </w:rPr>
            </w:pPr>
          </w:p>
        </w:tc>
        <w:tc>
          <w:tcPr>
            <w:tcW w:w="961" w:type="pct"/>
            <w:tcBorders>
              <w:top w:val="nil"/>
              <w:left w:val="nil"/>
              <w:bottom w:val="double" w:sz="6" w:space="0" w:color="auto"/>
              <w:right w:val="nil"/>
            </w:tcBorders>
            <w:noWrap/>
            <w:vAlign w:val="center"/>
            <w:hideMark/>
          </w:tcPr>
          <w:p w14:paraId="28BD41BC" w14:textId="07E86E9A" w:rsidR="009D3932" w:rsidRPr="008952AE" w:rsidRDefault="009D3932" w:rsidP="009D3932">
            <w:pPr>
              <w:jc w:val="right"/>
              <w:rPr>
                <w:rFonts w:ascii="Arial" w:hAnsi="Arial" w:cs="Arial"/>
                <w:color w:val="000000"/>
                <w:sz w:val="18"/>
                <w:szCs w:val="18"/>
              </w:rPr>
            </w:pPr>
            <w:r w:rsidRPr="008952AE">
              <w:rPr>
                <w:rFonts w:ascii="Arial" w:hAnsi="Arial" w:cs="Arial"/>
                <w:color w:val="000000"/>
                <w:sz w:val="18"/>
                <w:szCs w:val="18"/>
              </w:rPr>
              <w:t>277.693</w:t>
            </w:r>
          </w:p>
        </w:tc>
      </w:tr>
    </w:tbl>
    <w:p w14:paraId="2A096EC9" w14:textId="340A109B" w:rsidR="00E57DA5" w:rsidRPr="008952AE" w:rsidRDefault="00554339">
      <w:pPr>
        <w:rPr>
          <w:rFonts w:ascii="Georgia" w:hAnsi="Georgia" w:cs="Arial"/>
        </w:rPr>
      </w:pPr>
      <w:r w:rsidRPr="008952AE">
        <w:rPr>
          <w:rFonts w:ascii="Georgia" w:hAnsi="Georgia" w:cs="Arial"/>
        </w:rPr>
        <w:tab/>
      </w:r>
    </w:p>
    <w:p w14:paraId="102095A7" w14:textId="77777777" w:rsidR="003745FF" w:rsidRPr="008952AE" w:rsidRDefault="003745FF">
      <w:pPr>
        <w:rPr>
          <w:rFonts w:ascii="Georgia" w:hAnsi="Georgia" w:cs="Arial"/>
          <w:sz w:val="22"/>
          <w:szCs w:val="22"/>
        </w:rPr>
      </w:pPr>
      <w:r w:rsidRPr="008952AE">
        <w:rPr>
          <w:rFonts w:ascii="Georgia" w:hAnsi="Georgia" w:cs="Arial"/>
          <w:sz w:val="22"/>
          <w:szCs w:val="22"/>
        </w:rPr>
        <w:br w:type="page"/>
      </w:r>
    </w:p>
    <w:p w14:paraId="61FE8715" w14:textId="21247EC8" w:rsidR="00B038EF" w:rsidRPr="008952AE" w:rsidRDefault="009A5BB0" w:rsidP="007F7B8C">
      <w:pPr>
        <w:rPr>
          <w:rFonts w:ascii="Georgia" w:hAnsi="Georgia" w:cs="Arial"/>
          <w:sz w:val="22"/>
          <w:szCs w:val="22"/>
        </w:rPr>
      </w:pPr>
      <w:r w:rsidRPr="008952AE">
        <w:rPr>
          <w:rFonts w:ascii="Georgia" w:hAnsi="Georgia" w:cs="Arial"/>
          <w:sz w:val="22"/>
          <w:szCs w:val="22"/>
        </w:rPr>
        <w:lastRenderedPageBreak/>
        <w:t>A composição destes saldos por vencimento</w:t>
      </w:r>
      <w:r w:rsidR="00821272" w:rsidRPr="008952AE">
        <w:rPr>
          <w:rFonts w:ascii="Georgia" w:hAnsi="Georgia" w:cs="Arial"/>
          <w:sz w:val="22"/>
          <w:szCs w:val="22"/>
        </w:rPr>
        <w:t xml:space="preserve"> </w:t>
      </w:r>
      <w:r w:rsidRPr="008952AE">
        <w:rPr>
          <w:rFonts w:ascii="Georgia" w:hAnsi="Georgia" w:cs="Arial"/>
          <w:sz w:val="22"/>
          <w:szCs w:val="22"/>
        </w:rPr>
        <w:t xml:space="preserve">é como segue: </w:t>
      </w:r>
    </w:p>
    <w:p w14:paraId="3EAA6B02" w14:textId="77777777" w:rsidR="003745FF" w:rsidRPr="008952AE" w:rsidRDefault="003745FF" w:rsidP="007F7B8C">
      <w:pPr>
        <w:rPr>
          <w:rFonts w:ascii="Georgia" w:hAnsi="Georgia" w:cs="Arial"/>
          <w:sz w:val="22"/>
          <w:szCs w:val="22"/>
        </w:rPr>
      </w:pPr>
    </w:p>
    <w:tbl>
      <w:tblPr>
        <w:tblW w:w="5000" w:type="pct"/>
        <w:tblCellMar>
          <w:left w:w="70" w:type="dxa"/>
          <w:right w:w="70" w:type="dxa"/>
        </w:tblCellMar>
        <w:tblLook w:val="04A0" w:firstRow="1" w:lastRow="0" w:firstColumn="1" w:lastColumn="0" w:noHBand="0" w:noVBand="1"/>
      </w:tblPr>
      <w:tblGrid>
        <w:gridCol w:w="5096"/>
        <w:gridCol w:w="297"/>
        <w:gridCol w:w="1775"/>
        <w:gridCol w:w="297"/>
        <w:gridCol w:w="1772"/>
      </w:tblGrid>
      <w:tr w:rsidR="00B740C2" w:rsidRPr="008952AE" w14:paraId="7549E97A" w14:textId="77777777" w:rsidTr="00B740C2">
        <w:trPr>
          <w:trHeight w:val="170"/>
        </w:trPr>
        <w:tc>
          <w:tcPr>
            <w:tcW w:w="2758" w:type="pct"/>
            <w:tcBorders>
              <w:top w:val="nil"/>
              <w:left w:val="nil"/>
              <w:bottom w:val="nil"/>
              <w:right w:val="nil"/>
            </w:tcBorders>
            <w:vAlign w:val="bottom"/>
            <w:hideMark/>
          </w:tcPr>
          <w:p w14:paraId="38006B9F" w14:textId="77777777" w:rsidR="00B740C2" w:rsidRPr="008952AE" w:rsidRDefault="00B740C2" w:rsidP="00B740C2">
            <w:pPr>
              <w:rPr>
                <w:rFonts w:ascii="Arial" w:hAnsi="Arial" w:cs="Arial"/>
                <w:sz w:val="18"/>
                <w:szCs w:val="18"/>
              </w:rPr>
            </w:pPr>
          </w:p>
        </w:tc>
        <w:tc>
          <w:tcPr>
            <w:tcW w:w="161" w:type="pct"/>
            <w:tcBorders>
              <w:top w:val="nil"/>
              <w:left w:val="nil"/>
              <w:bottom w:val="nil"/>
              <w:right w:val="nil"/>
            </w:tcBorders>
            <w:vAlign w:val="center"/>
            <w:hideMark/>
          </w:tcPr>
          <w:p w14:paraId="032D870F" w14:textId="77777777" w:rsidR="00B740C2" w:rsidRPr="008952AE" w:rsidRDefault="00B740C2" w:rsidP="00B740C2">
            <w:pPr>
              <w:rPr>
                <w:rFonts w:ascii="Arial" w:hAnsi="Arial" w:cs="Arial"/>
                <w:sz w:val="18"/>
                <w:szCs w:val="18"/>
              </w:rPr>
            </w:pPr>
          </w:p>
        </w:tc>
        <w:tc>
          <w:tcPr>
            <w:tcW w:w="961" w:type="pct"/>
            <w:tcBorders>
              <w:top w:val="nil"/>
              <w:left w:val="nil"/>
              <w:bottom w:val="single" w:sz="8" w:space="0" w:color="auto"/>
              <w:right w:val="nil"/>
            </w:tcBorders>
            <w:noWrap/>
            <w:vAlign w:val="center"/>
            <w:hideMark/>
          </w:tcPr>
          <w:p w14:paraId="04A30B31" w14:textId="77777777" w:rsidR="00B740C2" w:rsidRPr="008952AE" w:rsidRDefault="00B740C2" w:rsidP="00B740C2">
            <w:pPr>
              <w:jc w:val="right"/>
              <w:rPr>
                <w:rFonts w:ascii="Arial" w:hAnsi="Arial" w:cs="Arial"/>
                <w:b/>
                <w:bCs/>
                <w:color w:val="000000"/>
                <w:sz w:val="18"/>
                <w:szCs w:val="18"/>
              </w:rPr>
            </w:pPr>
            <w:r w:rsidRPr="008952AE">
              <w:rPr>
                <w:rFonts w:ascii="Arial" w:hAnsi="Arial" w:cs="Arial"/>
                <w:b/>
                <w:bCs/>
                <w:color w:val="000000"/>
                <w:sz w:val="18"/>
                <w:szCs w:val="18"/>
              </w:rPr>
              <w:t>31/03/2026</w:t>
            </w:r>
          </w:p>
        </w:tc>
        <w:tc>
          <w:tcPr>
            <w:tcW w:w="161" w:type="pct"/>
            <w:tcBorders>
              <w:top w:val="nil"/>
              <w:left w:val="nil"/>
              <w:bottom w:val="nil"/>
              <w:right w:val="nil"/>
            </w:tcBorders>
            <w:vAlign w:val="center"/>
            <w:hideMark/>
          </w:tcPr>
          <w:p w14:paraId="7DF107E1" w14:textId="77777777" w:rsidR="00B740C2" w:rsidRPr="008952AE" w:rsidRDefault="00B740C2" w:rsidP="00B740C2">
            <w:pPr>
              <w:jc w:val="right"/>
              <w:rPr>
                <w:rFonts w:ascii="Arial" w:hAnsi="Arial" w:cs="Arial"/>
                <w:b/>
                <w:bCs/>
                <w:color w:val="000000"/>
                <w:sz w:val="18"/>
                <w:szCs w:val="18"/>
              </w:rPr>
            </w:pPr>
          </w:p>
        </w:tc>
        <w:tc>
          <w:tcPr>
            <w:tcW w:w="961" w:type="pct"/>
            <w:tcBorders>
              <w:top w:val="nil"/>
              <w:left w:val="nil"/>
              <w:bottom w:val="single" w:sz="8" w:space="0" w:color="auto"/>
              <w:right w:val="nil"/>
            </w:tcBorders>
            <w:noWrap/>
            <w:vAlign w:val="center"/>
            <w:hideMark/>
          </w:tcPr>
          <w:p w14:paraId="22C83299" w14:textId="77777777" w:rsidR="00B740C2" w:rsidRPr="008952AE" w:rsidRDefault="00B740C2" w:rsidP="00B740C2">
            <w:pPr>
              <w:jc w:val="right"/>
              <w:rPr>
                <w:rFonts w:ascii="Arial" w:hAnsi="Arial" w:cs="Arial"/>
                <w:b/>
                <w:bCs/>
                <w:color w:val="000000"/>
                <w:sz w:val="18"/>
                <w:szCs w:val="18"/>
              </w:rPr>
            </w:pPr>
            <w:r w:rsidRPr="008952AE">
              <w:rPr>
                <w:rFonts w:ascii="Arial" w:hAnsi="Arial" w:cs="Arial"/>
                <w:b/>
                <w:bCs/>
                <w:color w:val="000000"/>
                <w:sz w:val="18"/>
                <w:szCs w:val="18"/>
              </w:rPr>
              <w:t>31/12/2025</w:t>
            </w:r>
          </w:p>
        </w:tc>
      </w:tr>
      <w:tr w:rsidR="00B740C2" w:rsidRPr="008952AE" w14:paraId="3AB7CB6C" w14:textId="77777777" w:rsidTr="00B740C2">
        <w:trPr>
          <w:trHeight w:val="170"/>
        </w:trPr>
        <w:tc>
          <w:tcPr>
            <w:tcW w:w="2758" w:type="pct"/>
            <w:tcBorders>
              <w:top w:val="nil"/>
              <w:left w:val="nil"/>
              <w:bottom w:val="nil"/>
              <w:right w:val="nil"/>
            </w:tcBorders>
            <w:noWrap/>
            <w:vAlign w:val="center"/>
            <w:hideMark/>
          </w:tcPr>
          <w:p w14:paraId="2F8EDB9E" w14:textId="77777777" w:rsidR="00B740C2" w:rsidRPr="008952AE" w:rsidRDefault="00B740C2" w:rsidP="00B740C2">
            <w:pPr>
              <w:jc w:val="right"/>
              <w:rPr>
                <w:rFonts w:ascii="Arial" w:hAnsi="Arial" w:cs="Arial"/>
                <w:b/>
                <w:bCs/>
                <w:color w:val="000000"/>
                <w:sz w:val="18"/>
                <w:szCs w:val="18"/>
              </w:rPr>
            </w:pPr>
          </w:p>
        </w:tc>
        <w:tc>
          <w:tcPr>
            <w:tcW w:w="161" w:type="pct"/>
            <w:tcBorders>
              <w:top w:val="nil"/>
              <w:left w:val="nil"/>
              <w:bottom w:val="nil"/>
              <w:right w:val="nil"/>
            </w:tcBorders>
            <w:vAlign w:val="center"/>
            <w:hideMark/>
          </w:tcPr>
          <w:p w14:paraId="168BFE43" w14:textId="77777777" w:rsidR="00B740C2" w:rsidRPr="008952AE" w:rsidRDefault="00B740C2" w:rsidP="00B740C2">
            <w:pPr>
              <w:rPr>
                <w:rFonts w:ascii="Arial" w:hAnsi="Arial" w:cs="Arial"/>
                <w:sz w:val="18"/>
                <w:szCs w:val="18"/>
              </w:rPr>
            </w:pPr>
          </w:p>
        </w:tc>
        <w:tc>
          <w:tcPr>
            <w:tcW w:w="961" w:type="pct"/>
            <w:tcBorders>
              <w:top w:val="nil"/>
              <w:left w:val="nil"/>
              <w:bottom w:val="nil"/>
              <w:right w:val="nil"/>
            </w:tcBorders>
            <w:noWrap/>
            <w:vAlign w:val="center"/>
            <w:hideMark/>
          </w:tcPr>
          <w:p w14:paraId="13A61D38" w14:textId="77777777" w:rsidR="00B740C2" w:rsidRPr="008952AE" w:rsidRDefault="00B740C2" w:rsidP="00B740C2">
            <w:pPr>
              <w:jc w:val="right"/>
              <w:rPr>
                <w:rFonts w:ascii="Arial" w:hAnsi="Arial" w:cs="Arial"/>
                <w:sz w:val="18"/>
                <w:szCs w:val="18"/>
              </w:rPr>
            </w:pPr>
          </w:p>
        </w:tc>
        <w:tc>
          <w:tcPr>
            <w:tcW w:w="161" w:type="pct"/>
            <w:tcBorders>
              <w:top w:val="nil"/>
              <w:left w:val="nil"/>
              <w:bottom w:val="nil"/>
              <w:right w:val="nil"/>
            </w:tcBorders>
            <w:vAlign w:val="center"/>
            <w:hideMark/>
          </w:tcPr>
          <w:p w14:paraId="66BBAEC1" w14:textId="77777777" w:rsidR="00B740C2" w:rsidRPr="008952AE" w:rsidRDefault="00B740C2" w:rsidP="00B740C2">
            <w:pPr>
              <w:jc w:val="right"/>
              <w:rPr>
                <w:rFonts w:ascii="Arial" w:hAnsi="Arial" w:cs="Arial"/>
                <w:sz w:val="18"/>
                <w:szCs w:val="18"/>
              </w:rPr>
            </w:pPr>
          </w:p>
        </w:tc>
        <w:tc>
          <w:tcPr>
            <w:tcW w:w="961" w:type="pct"/>
            <w:tcBorders>
              <w:top w:val="nil"/>
              <w:left w:val="nil"/>
              <w:bottom w:val="nil"/>
              <w:right w:val="nil"/>
            </w:tcBorders>
            <w:noWrap/>
            <w:vAlign w:val="center"/>
            <w:hideMark/>
          </w:tcPr>
          <w:p w14:paraId="492C11E8" w14:textId="77777777" w:rsidR="00B740C2" w:rsidRPr="008952AE" w:rsidRDefault="00B740C2" w:rsidP="00B740C2">
            <w:pPr>
              <w:jc w:val="right"/>
              <w:rPr>
                <w:rFonts w:ascii="Arial" w:hAnsi="Arial" w:cs="Arial"/>
                <w:sz w:val="18"/>
                <w:szCs w:val="18"/>
              </w:rPr>
            </w:pPr>
          </w:p>
        </w:tc>
      </w:tr>
      <w:tr w:rsidR="00B740C2" w:rsidRPr="008952AE" w14:paraId="65FA9AEB" w14:textId="77777777" w:rsidTr="00B740C2">
        <w:trPr>
          <w:trHeight w:val="170"/>
        </w:trPr>
        <w:tc>
          <w:tcPr>
            <w:tcW w:w="2758" w:type="pct"/>
            <w:tcBorders>
              <w:top w:val="nil"/>
              <w:left w:val="nil"/>
              <w:bottom w:val="nil"/>
              <w:right w:val="nil"/>
            </w:tcBorders>
            <w:noWrap/>
            <w:vAlign w:val="center"/>
            <w:hideMark/>
          </w:tcPr>
          <w:p w14:paraId="3803B56B" w14:textId="77777777" w:rsidR="00B740C2" w:rsidRPr="008952AE" w:rsidRDefault="00B740C2" w:rsidP="00B740C2">
            <w:pPr>
              <w:rPr>
                <w:rFonts w:ascii="Arial" w:hAnsi="Arial" w:cs="Arial"/>
                <w:color w:val="000000"/>
                <w:sz w:val="18"/>
                <w:szCs w:val="18"/>
              </w:rPr>
            </w:pPr>
            <w:r w:rsidRPr="008952AE">
              <w:rPr>
                <w:rFonts w:ascii="Arial" w:hAnsi="Arial" w:cs="Arial"/>
                <w:color w:val="000000"/>
                <w:sz w:val="18"/>
                <w:szCs w:val="18"/>
              </w:rPr>
              <w:t>A vencer</w:t>
            </w:r>
          </w:p>
        </w:tc>
        <w:tc>
          <w:tcPr>
            <w:tcW w:w="161" w:type="pct"/>
            <w:tcBorders>
              <w:top w:val="nil"/>
              <w:left w:val="nil"/>
              <w:bottom w:val="nil"/>
              <w:right w:val="nil"/>
            </w:tcBorders>
            <w:vAlign w:val="center"/>
            <w:hideMark/>
          </w:tcPr>
          <w:p w14:paraId="015392C8" w14:textId="77777777" w:rsidR="00B740C2" w:rsidRPr="008952AE" w:rsidRDefault="00B740C2" w:rsidP="00B740C2">
            <w:pPr>
              <w:rPr>
                <w:rFonts w:ascii="Arial" w:hAnsi="Arial" w:cs="Arial"/>
                <w:color w:val="000000"/>
                <w:sz w:val="18"/>
                <w:szCs w:val="18"/>
              </w:rPr>
            </w:pPr>
          </w:p>
        </w:tc>
        <w:tc>
          <w:tcPr>
            <w:tcW w:w="961" w:type="pct"/>
            <w:tcBorders>
              <w:top w:val="nil"/>
              <w:left w:val="nil"/>
              <w:bottom w:val="nil"/>
              <w:right w:val="nil"/>
            </w:tcBorders>
            <w:noWrap/>
            <w:vAlign w:val="center"/>
            <w:hideMark/>
          </w:tcPr>
          <w:p w14:paraId="7E32AC03" w14:textId="3496121D" w:rsidR="00B740C2" w:rsidRPr="008952AE" w:rsidRDefault="00B740C2" w:rsidP="00B740C2">
            <w:pPr>
              <w:jc w:val="right"/>
              <w:rPr>
                <w:rFonts w:ascii="Arial" w:hAnsi="Arial" w:cs="Arial"/>
                <w:color w:val="000000"/>
                <w:sz w:val="18"/>
                <w:szCs w:val="18"/>
              </w:rPr>
            </w:pPr>
            <w:r w:rsidRPr="008952AE">
              <w:rPr>
                <w:rFonts w:ascii="Arial" w:hAnsi="Arial" w:cs="Arial"/>
                <w:color w:val="000000"/>
                <w:sz w:val="18"/>
                <w:szCs w:val="18"/>
              </w:rPr>
              <w:t>278.702</w:t>
            </w:r>
          </w:p>
        </w:tc>
        <w:tc>
          <w:tcPr>
            <w:tcW w:w="161" w:type="pct"/>
            <w:tcBorders>
              <w:top w:val="nil"/>
              <w:left w:val="nil"/>
              <w:bottom w:val="nil"/>
              <w:right w:val="nil"/>
            </w:tcBorders>
            <w:vAlign w:val="center"/>
            <w:hideMark/>
          </w:tcPr>
          <w:p w14:paraId="78FDF97B" w14:textId="77777777" w:rsidR="00B740C2" w:rsidRPr="008952AE" w:rsidRDefault="00B740C2" w:rsidP="00B740C2">
            <w:pPr>
              <w:jc w:val="right"/>
              <w:rPr>
                <w:rFonts w:ascii="Arial" w:hAnsi="Arial" w:cs="Arial"/>
                <w:color w:val="000000"/>
                <w:sz w:val="18"/>
                <w:szCs w:val="18"/>
              </w:rPr>
            </w:pPr>
          </w:p>
        </w:tc>
        <w:tc>
          <w:tcPr>
            <w:tcW w:w="961" w:type="pct"/>
            <w:tcBorders>
              <w:top w:val="nil"/>
              <w:left w:val="nil"/>
              <w:bottom w:val="nil"/>
              <w:right w:val="nil"/>
            </w:tcBorders>
            <w:noWrap/>
            <w:vAlign w:val="center"/>
            <w:hideMark/>
          </w:tcPr>
          <w:p w14:paraId="4258DBF2" w14:textId="334CDBE7" w:rsidR="00B740C2" w:rsidRPr="008952AE" w:rsidRDefault="00B740C2" w:rsidP="00B740C2">
            <w:pPr>
              <w:jc w:val="right"/>
              <w:rPr>
                <w:rFonts w:ascii="Arial" w:hAnsi="Arial" w:cs="Arial"/>
                <w:color w:val="000000"/>
                <w:sz w:val="18"/>
                <w:szCs w:val="18"/>
              </w:rPr>
            </w:pPr>
            <w:r w:rsidRPr="008952AE">
              <w:rPr>
                <w:rFonts w:ascii="Arial" w:hAnsi="Arial" w:cs="Arial"/>
                <w:color w:val="000000"/>
                <w:sz w:val="18"/>
                <w:szCs w:val="18"/>
              </w:rPr>
              <w:t>277.685</w:t>
            </w:r>
          </w:p>
        </w:tc>
      </w:tr>
      <w:tr w:rsidR="00B740C2" w:rsidRPr="008952AE" w14:paraId="6CA51254" w14:textId="77777777" w:rsidTr="00B740C2">
        <w:trPr>
          <w:trHeight w:val="170"/>
        </w:trPr>
        <w:tc>
          <w:tcPr>
            <w:tcW w:w="2758" w:type="pct"/>
            <w:tcBorders>
              <w:top w:val="nil"/>
              <w:left w:val="nil"/>
              <w:bottom w:val="nil"/>
              <w:right w:val="nil"/>
            </w:tcBorders>
            <w:noWrap/>
            <w:vAlign w:val="center"/>
            <w:hideMark/>
          </w:tcPr>
          <w:p w14:paraId="5A161890" w14:textId="77777777" w:rsidR="00B740C2" w:rsidRPr="008952AE" w:rsidRDefault="00B740C2" w:rsidP="00B740C2">
            <w:pPr>
              <w:rPr>
                <w:rFonts w:ascii="Arial" w:hAnsi="Arial" w:cs="Arial"/>
                <w:color w:val="000000"/>
                <w:sz w:val="18"/>
                <w:szCs w:val="18"/>
              </w:rPr>
            </w:pPr>
            <w:r w:rsidRPr="008952AE">
              <w:rPr>
                <w:rFonts w:ascii="Arial" w:hAnsi="Arial" w:cs="Arial"/>
                <w:color w:val="000000"/>
                <w:sz w:val="18"/>
                <w:szCs w:val="18"/>
              </w:rPr>
              <w:t>Vencidos:</w:t>
            </w:r>
          </w:p>
        </w:tc>
        <w:tc>
          <w:tcPr>
            <w:tcW w:w="161" w:type="pct"/>
            <w:tcBorders>
              <w:top w:val="nil"/>
              <w:left w:val="nil"/>
              <w:bottom w:val="nil"/>
              <w:right w:val="nil"/>
            </w:tcBorders>
            <w:vAlign w:val="center"/>
            <w:hideMark/>
          </w:tcPr>
          <w:p w14:paraId="1CB93B6F" w14:textId="77777777" w:rsidR="00B740C2" w:rsidRPr="008952AE" w:rsidRDefault="00B740C2" w:rsidP="00B740C2">
            <w:pPr>
              <w:rPr>
                <w:rFonts w:ascii="Arial" w:hAnsi="Arial" w:cs="Arial"/>
                <w:color w:val="000000"/>
                <w:sz w:val="18"/>
                <w:szCs w:val="18"/>
              </w:rPr>
            </w:pPr>
          </w:p>
        </w:tc>
        <w:tc>
          <w:tcPr>
            <w:tcW w:w="961" w:type="pct"/>
            <w:tcBorders>
              <w:top w:val="nil"/>
              <w:left w:val="nil"/>
              <w:bottom w:val="nil"/>
              <w:right w:val="nil"/>
            </w:tcBorders>
            <w:noWrap/>
            <w:vAlign w:val="center"/>
            <w:hideMark/>
          </w:tcPr>
          <w:p w14:paraId="0929D31D" w14:textId="77777777" w:rsidR="00B740C2" w:rsidRPr="008952AE" w:rsidRDefault="00B740C2" w:rsidP="00B740C2">
            <w:pPr>
              <w:jc w:val="right"/>
              <w:rPr>
                <w:rFonts w:ascii="Arial" w:hAnsi="Arial" w:cs="Arial"/>
                <w:sz w:val="18"/>
                <w:szCs w:val="18"/>
              </w:rPr>
            </w:pPr>
          </w:p>
        </w:tc>
        <w:tc>
          <w:tcPr>
            <w:tcW w:w="161" w:type="pct"/>
            <w:tcBorders>
              <w:top w:val="nil"/>
              <w:left w:val="nil"/>
              <w:bottom w:val="nil"/>
              <w:right w:val="nil"/>
            </w:tcBorders>
            <w:vAlign w:val="center"/>
            <w:hideMark/>
          </w:tcPr>
          <w:p w14:paraId="2494C572" w14:textId="77777777" w:rsidR="00B740C2" w:rsidRPr="008952AE" w:rsidRDefault="00B740C2" w:rsidP="00B740C2">
            <w:pPr>
              <w:jc w:val="right"/>
              <w:rPr>
                <w:rFonts w:ascii="Arial" w:hAnsi="Arial" w:cs="Arial"/>
                <w:sz w:val="18"/>
                <w:szCs w:val="18"/>
              </w:rPr>
            </w:pPr>
          </w:p>
        </w:tc>
        <w:tc>
          <w:tcPr>
            <w:tcW w:w="961" w:type="pct"/>
            <w:tcBorders>
              <w:top w:val="nil"/>
              <w:left w:val="nil"/>
              <w:bottom w:val="nil"/>
              <w:right w:val="nil"/>
            </w:tcBorders>
            <w:noWrap/>
            <w:vAlign w:val="center"/>
            <w:hideMark/>
          </w:tcPr>
          <w:p w14:paraId="7A676BF2" w14:textId="77777777" w:rsidR="00B740C2" w:rsidRPr="008952AE" w:rsidRDefault="00B740C2" w:rsidP="00B740C2">
            <w:pPr>
              <w:jc w:val="right"/>
              <w:rPr>
                <w:rFonts w:ascii="Arial" w:hAnsi="Arial" w:cs="Arial"/>
                <w:sz w:val="18"/>
                <w:szCs w:val="18"/>
              </w:rPr>
            </w:pPr>
          </w:p>
        </w:tc>
      </w:tr>
      <w:tr w:rsidR="00B740C2" w:rsidRPr="008952AE" w14:paraId="37F0CDDA" w14:textId="77777777" w:rsidTr="00B740C2">
        <w:trPr>
          <w:trHeight w:val="170"/>
        </w:trPr>
        <w:tc>
          <w:tcPr>
            <w:tcW w:w="2758" w:type="pct"/>
            <w:tcBorders>
              <w:top w:val="nil"/>
              <w:left w:val="nil"/>
              <w:bottom w:val="nil"/>
              <w:right w:val="nil"/>
            </w:tcBorders>
            <w:noWrap/>
            <w:vAlign w:val="center"/>
            <w:hideMark/>
          </w:tcPr>
          <w:p w14:paraId="13BD249E" w14:textId="77777777" w:rsidR="00B740C2" w:rsidRPr="008952AE" w:rsidRDefault="00B740C2" w:rsidP="00B740C2">
            <w:pPr>
              <w:ind w:firstLineChars="100" w:firstLine="180"/>
              <w:rPr>
                <w:rFonts w:ascii="Arial" w:hAnsi="Arial" w:cs="Arial"/>
                <w:color w:val="000000"/>
                <w:sz w:val="18"/>
                <w:szCs w:val="18"/>
              </w:rPr>
            </w:pPr>
            <w:r w:rsidRPr="008952AE">
              <w:rPr>
                <w:rFonts w:ascii="Arial" w:hAnsi="Arial" w:cs="Arial"/>
                <w:color w:val="000000"/>
                <w:sz w:val="18"/>
                <w:szCs w:val="18"/>
              </w:rPr>
              <w:t>Até 30 dias</w:t>
            </w:r>
          </w:p>
        </w:tc>
        <w:tc>
          <w:tcPr>
            <w:tcW w:w="161" w:type="pct"/>
            <w:tcBorders>
              <w:top w:val="nil"/>
              <w:left w:val="nil"/>
              <w:bottom w:val="nil"/>
              <w:right w:val="nil"/>
            </w:tcBorders>
            <w:vAlign w:val="center"/>
            <w:hideMark/>
          </w:tcPr>
          <w:p w14:paraId="5A327DDD" w14:textId="77777777" w:rsidR="00B740C2" w:rsidRPr="008952AE" w:rsidRDefault="00B740C2" w:rsidP="00B740C2">
            <w:pPr>
              <w:ind w:firstLineChars="100" w:firstLine="180"/>
              <w:rPr>
                <w:rFonts w:ascii="Arial" w:hAnsi="Arial" w:cs="Arial"/>
                <w:color w:val="000000"/>
                <w:sz w:val="18"/>
                <w:szCs w:val="18"/>
              </w:rPr>
            </w:pPr>
          </w:p>
        </w:tc>
        <w:tc>
          <w:tcPr>
            <w:tcW w:w="961" w:type="pct"/>
            <w:tcBorders>
              <w:top w:val="nil"/>
              <w:left w:val="nil"/>
              <w:bottom w:val="nil"/>
              <w:right w:val="nil"/>
            </w:tcBorders>
            <w:noWrap/>
            <w:vAlign w:val="center"/>
            <w:hideMark/>
          </w:tcPr>
          <w:p w14:paraId="5E137787" w14:textId="7D10CCD3" w:rsidR="00B740C2" w:rsidRPr="008952AE" w:rsidRDefault="00B740C2" w:rsidP="00B740C2">
            <w:pPr>
              <w:jc w:val="right"/>
              <w:rPr>
                <w:rFonts w:ascii="Arial" w:hAnsi="Arial" w:cs="Arial"/>
                <w:color w:val="000000"/>
                <w:sz w:val="18"/>
                <w:szCs w:val="18"/>
              </w:rPr>
            </w:pPr>
            <w:r w:rsidRPr="008952AE">
              <w:rPr>
                <w:rFonts w:ascii="Arial" w:hAnsi="Arial" w:cs="Arial"/>
                <w:color w:val="000000"/>
                <w:sz w:val="18"/>
                <w:szCs w:val="18"/>
              </w:rPr>
              <w:t>466</w:t>
            </w:r>
          </w:p>
        </w:tc>
        <w:tc>
          <w:tcPr>
            <w:tcW w:w="161" w:type="pct"/>
            <w:tcBorders>
              <w:top w:val="nil"/>
              <w:left w:val="nil"/>
              <w:bottom w:val="nil"/>
              <w:right w:val="nil"/>
            </w:tcBorders>
            <w:vAlign w:val="center"/>
            <w:hideMark/>
          </w:tcPr>
          <w:p w14:paraId="2BDD53A1" w14:textId="77777777" w:rsidR="00B740C2" w:rsidRPr="008952AE" w:rsidRDefault="00B740C2" w:rsidP="00B740C2">
            <w:pPr>
              <w:jc w:val="right"/>
              <w:rPr>
                <w:rFonts w:ascii="Arial" w:hAnsi="Arial" w:cs="Arial"/>
                <w:color w:val="000000"/>
                <w:sz w:val="18"/>
                <w:szCs w:val="18"/>
              </w:rPr>
            </w:pPr>
          </w:p>
        </w:tc>
        <w:tc>
          <w:tcPr>
            <w:tcW w:w="961" w:type="pct"/>
            <w:tcBorders>
              <w:top w:val="nil"/>
              <w:left w:val="nil"/>
              <w:bottom w:val="nil"/>
              <w:right w:val="nil"/>
            </w:tcBorders>
            <w:noWrap/>
            <w:vAlign w:val="center"/>
            <w:hideMark/>
          </w:tcPr>
          <w:p w14:paraId="64DE1C4E" w14:textId="187BCB60" w:rsidR="00B740C2" w:rsidRPr="008952AE" w:rsidRDefault="00B740C2" w:rsidP="00B740C2">
            <w:pPr>
              <w:jc w:val="right"/>
              <w:rPr>
                <w:rFonts w:ascii="Arial" w:hAnsi="Arial" w:cs="Arial"/>
                <w:color w:val="000000"/>
                <w:sz w:val="18"/>
                <w:szCs w:val="18"/>
              </w:rPr>
            </w:pPr>
            <w:r w:rsidRPr="008952AE">
              <w:rPr>
                <w:rFonts w:ascii="Arial" w:hAnsi="Arial" w:cs="Arial"/>
                <w:color w:val="000000"/>
                <w:sz w:val="18"/>
                <w:szCs w:val="18"/>
              </w:rPr>
              <w:t>-</w:t>
            </w:r>
          </w:p>
        </w:tc>
      </w:tr>
      <w:tr w:rsidR="00B740C2" w:rsidRPr="008952AE" w14:paraId="25579373" w14:textId="77777777" w:rsidTr="00B740C2">
        <w:trPr>
          <w:trHeight w:val="170"/>
        </w:trPr>
        <w:tc>
          <w:tcPr>
            <w:tcW w:w="2758" w:type="pct"/>
            <w:tcBorders>
              <w:top w:val="nil"/>
              <w:left w:val="nil"/>
              <w:bottom w:val="nil"/>
              <w:right w:val="nil"/>
            </w:tcBorders>
            <w:noWrap/>
            <w:vAlign w:val="center"/>
            <w:hideMark/>
          </w:tcPr>
          <w:p w14:paraId="2C160527" w14:textId="77777777" w:rsidR="00B740C2" w:rsidRPr="008952AE" w:rsidRDefault="00B740C2" w:rsidP="00B740C2">
            <w:pPr>
              <w:ind w:firstLineChars="100" w:firstLine="180"/>
              <w:rPr>
                <w:rFonts w:ascii="Arial" w:hAnsi="Arial" w:cs="Arial"/>
                <w:color w:val="000000"/>
                <w:sz w:val="18"/>
                <w:szCs w:val="18"/>
              </w:rPr>
            </w:pPr>
            <w:r w:rsidRPr="008952AE">
              <w:rPr>
                <w:rFonts w:ascii="Arial" w:hAnsi="Arial" w:cs="Arial"/>
                <w:color w:val="000000"/>
                <w:sz w:val="18"/>
                <w:szCs w:val="18"/>
              </w:rPr>
              <w:t>Entre 30 e 60 dias</w:t>
            </w:r>
          </w:p>
        </w:tc>
        <w:tc>
          <w:tcPr>
            <w:tcW w:w="161" w:type="pct"/>
            <w:tcBorders>
              <w:top w:val="nil"/>
              <w:left w:val="nil"/>
              <w:bottom w:val="nil"/>
              <w:right w:val="nil"/>
            </w:tcBorders>
            <w:vAlign w:val="center"/>
            <w:hideMark/>
          </w:tcPr>
          <w:p w14:paraId="63D084A7" w14:textId="77777777" w:rsidR="00B740C2" w:rsidRPr="008952AE" w:rsidRDefault="00B740C2" w:rsidP="00B740C2">
            <w:pPr>
              <w:ind w:firstLineChars="100" w:firstLine="180"/>
              <w:rPr>
                <w:rFonts w:ascii="Arial" w:hAnsi="Arial" w:cs="Arial"/>
                <w:color w:val="000000"/>
                <w:sz w:val="18"/>
                <w:szCs w:val="18"/>
              </w:rPr>
            </w:pPr>
          </w:p>
        </w:tc>
        <w:tc>
          <w:tcPr>
            <w:tcW w:w="961" w:type="pct"/>
            <w:tcBorders>
              <w:top w:val="nil"/>
              <w:left w:val="nil"/>
              <w:bottom w:val="nil"/>
              <w:right w:val="nil"/>
            </w:tcBorders>
            <w:noWrap/>
            <w:vAlign w:val="center"/>
            <w:hideMark/>
          </w:tcPr>
          <w:p w14:paraId="517DF28D" w14:textId="3662E0CF" w:rsidR="00B740C2" w:rsidRPr="008952AE" w:rsidRDefault="00B740C2" w:rsidP="00B740C2">
            <w:pPr>
              <w:jc w:val="right"/>
              <w:rPr>
                <w:rFonts w:ascii="Arial" w:hAnsi="Arial" w:cs="Arial"/>
                <w:color w:val="000000"/>
                <w:sz w:val="18"/>
                <w:szCs w:val="18"/>
              </w:rPr>
            </w:pPr>
            <w:r w:rsidRPr="008952AE">
              <w:rPr>
                <w:rFonts w:ascii="Arial" w:hAnsi="Arial" w:cs="Arial"/>
                <w:color w:val="000000"/>
                <w:sz w:val="18"/>
                <w:szCs w:val="18"/>
              </w:rPr>
              <w:t>480</w:t>
            </w:r>
          </w:p>
        </w:tc>
        <w:tc>
          <w:tcPr>
            <w:tcW w:w="161" w:type="pct"/>
            <w:tcBorders>
              <w:top w:val="nil"/>
              <w:left w:val="nil"/>
              <w:bottom w:val="nil"/>
              <w:right w:val="nil"/>
            </w:tcBorders>
            <w:vAlign w:val="center"/>
            <w:hideMark/>
          </w:tcPr>
          <w:p w14:paraId="67CEFD09" w14:textId="77777777" w:rsidR="00B740C2" w:rsidRPr="008952AE" w:rsidRDefault="00B740C2" w:rsidP="00B740C2">
            <w:pPr>
              <w:jc w:val="right"/>
              <w:rPr>
                <w:rFonts w:ascii="Arial" w:hAnsi="Arial" w:cs="Arial"/>
                <w:color w:val="000000"/>
                <w:sz w:val="18"/>
                <w:szCs w:val="18"/>
              </w:rPr>
            </w:pPr>
          </w:p>
        </w:tc>
        <w:tc>
          <w:tcPr>
            <w:tcW w:w="961" w:type="pct"/>
            <w:tcBorders>
              <w:top w:val="nil"/>
              <w:left w:val="nil"/>
              <w:bottom w:val="nil"/>
              <w:right w:val="nil"/>
            </w:tcBorders>
            <w:noWrap/>
            <w:vAlign w:val="center"/>
            <w:hideMark/>
          </w:tcPr>
          <w:p w14:paraId="0ACE3F1B" w14:textId="780EB5BE" w:rsidR="00B740C2" w:rsidRPr="008952AE" w:rsidRDefault="00B740C2" w:rsidP="00B740C2">
            <w:pPr>
              <w:jc w:val="right"/>
              <w:rPr>
                <w:rFonts w:ascii="Arial" w:hAnsi="Arial" w:cs="Arial"/>
                <w:color w:val="000000"/>
                <w:sz w:val="18"/>
                <w:szCs w:val="18"/>
              </w:rPr>
            </w:pPr>
            <w:r w:rsidRPr="008952AE">
              <w:rPr>
                <w:rFonts w:ascii="Arial" w:hAnsi="Arial" w:cs="Arial"/>
                <w:color w:val="000000"/>
                <w:sz w:val="18"/>
                <w:szCs w:val="18"/>
              </w:rPr>
              <w:t>2</w:t>
            </w:r>
          </w:p>
        </w:tc>
      </w:tr>
      <w:tr w:rsidR="00B740C2" w:rsidRPr="008952AE" w14:paraId="4F1D92CB" w14:textId="77777777" w:rsidTr="00B740C2">
        <w:trPr>
          <w:trHeight w:val="170"/>
        </w:trPr>
        <w:tc>
          <w:tcPr>
            <w:tcW w:w="2758" w:type="pct"/>
            <w:tcBorders>
              <w:top w:val="nil"/>
              <w:left w:val="nil"/>
              <w:bottom w:val="nil"/>
              <w:right w:val="nil"/>
            </w:tcBorders>
            <w:noWrap/>
            <w:vAlign w:val="center"/>
            <w:hideMark/>
          </w:tcPr>
          <w:p w14:paraId="2BC075CD" w14:textId="77777777" w:rsidR="00B740C2" w:rsidRPr="008952AE" w:rsidRDefault="00B740C2" w:rsidP="00B740C2">
            <w:pPr>
              <w:ind w:firstLineChars="100" w:firstLine="180"/>
              <w:rPr>
                <w:rFonts w:ascii="Arial" w:hAnsi="Arial" w:cs="Arial"/>
                <w:color w:val="000000"/>
                <w:sz w:val="18"/>
                <w:szCs w:val="18"/>
              </w:rPr>
            </w:pPr>
            <w:r w:rsidRPr="008952AE">
              <w:rPr>
                <w:rFonts w:ascii="Arial" w:hAnsi="Arial" w:cs="Arial"/>
                <w:color w:val="000000"/>
                <w:sz w:val="18"/>
                <w:szCs w:val="18"/>
              </w:rPr>
              <w:t>Entre 60 e 90 dias</w:t>
            </w:r>
          </w:p>
        </w:tc>
        <w:tc>
          <w:tcPr>
            <w:tcW w:w="161" w:type="pct"/>
            <w:tcBorders>
              <w:top w:val="nil"/>
              <w:left w:val="nil"/>
              <w:bottom w:val="nil"/>
              <w:right w:val="nil"/>
            </w:tcBorders>
            <w:vAlign w:val="center"/>
            <w:hideMark/>
          </w:tcPr>
          <w:p w14:paraId="1173F6D8" w14:textId="77777777" w:rsidR="00B740C2" w:rsidRPr="008952AE" w:rsidRDefault="00B740C2" w:rsidP="00B740C2">
            <w:pPr>
              <w:ind w:firstLineChars="100" w:firstLine="180"/>
              <w:rPr>
                <w:rFonts w:ascii="Arial" w:hAnsi="Arial" w:cs="Arial"/>
                <w:color w:val="000000"/>
                <w:sz w:val="18"/>
                <w:szCs w:val="18"/>
              </w:rPr>
            </w:pPr>
          </w:p>
        </w:tc>
        <w:tc>
          <w:tcPr>
            <w:tcW w:w="961" w:type="pct"/>
            <w:tcBorders>
              <w:top w:val="nil"/>
              <w:left w:val="nil"/>
              <w:bottom w:val="nil"/>
              <w:right w:val="nil"/>
            </w:tcBorders>
            <w:noWrap/>
            <w:vAlign w:val="center"/>
            <w:hideMark/>
          </w:tcPr>
          <w:p w14:paraId="28D166E1" w14:textId="386E8DC8" w:rsidR="00B740C2" w:rsidRPr="008952AE" w:rsidRDefault="00B740C2" w:rsidP="00B740C2">
            <w:pPr>
              <w:jc w:val="right"/>
              <w:rPr>
                <w:rFonts w:ascii="Arial" w:hAnsi="Arial" w:cs="Arial"/>
                <w:color w:val="000000"/>
                <w:sz w:val="18"/>
                <w:szCs w:val="18"/>
              </w:rPr>
            </w:pPr>
            <w:r w:rsidRPr="008952AE">
              <w:rPr>
                <w:rFonts w:ascii="Arial" w:hAnsi="Arial" w:cs="Arial"/>
                <w:color w:val="000000"/>
                <w:sz w:val="18"/>
                <w:szCs w:val="18"/>
              </w:rPr>
              <w:t>-</w:t>
            </w:r>
          </w:p>
        </w:tc>
        <w:tc>
          <w:tcPr>
            <w:tcW w:w="161" w:type="pct"/>
            <w:tcBorders>
              <w:top w:val="nil"/>
              <w:left w:val="nil"/>
              <w:bottom w:val="nil"/>
              <w:right w:val="nil"/>
            </w:tcBorders>
            <w:vAlign w:val="center"/>
            <w:hideMark/>
          </w:tcPr>
          <w:p w14:paraId="0464983D" w14:textId="77777777" w:rsidR="00B740C2" w:rsidRPr="008952AE" w:rsidRDefault="00B740C2" w:rsidP="00B740C2">
            <w:pPr>
              <w:jc w:val="right"/>
              <w:rPr>
                <w:rFonts w:ascii="Arial" w:hAnsi="Arial" w:cs="Arial"/>
                <w:color w:val="000000"/>
                <w:sz w:val="18"/>
                <w:szCs w:val="18"/>
              </w:rPr>
            </w:pPr>
          </w:p>
        </w:tc>
        <w:tc>
          <w:tcPr>
            <w:tcW w:w="961" w:type="pct"/>
            <w:tcBorders>
              <w:top w:val="nil"/>
              <w:left w:val="nil"/>
              <w:bottom w:val="nil"/>
              <w:right w:val="nil"/>
            </w:tcBorders>
            <w:noWrap/>
            <w:vAlign w:val="center"/>
            <w:hideMark/>
          </w:tcPr>
          <w:p w14:paraId="22310F1D" w14:textId="0632E1C2" w:rsidR="00B740C2" w:rsidRPr="008952AE" w:rsidRDefault="00B740C2" w:rsidP="00B740C2">
            <w:pPr>
              <w:jc w:val="right"/>
              <w:rPr>
                <w:rFonts w:ascii="Arial" w:hAnsi="Arial" w:cs="Arial"/>
                <w:color w:val="000000"/>
                <w:sz w:val="18"/>
                <w:szCs w:val="18"/>
              </w:rPr>
            </w:pPr>
            <w:r w:rsidRPr="008952AE">
              <w:rPr>
                <w:rFonts w:ascii="Arial" w:hAnsi="Arial" w:cs="Arial"/>
                <w:color w:val="000000"/>
                <w:sz w:val="18"/>
                <w:szCs w:val="18"/>
              </w:rPr>
              <w:t>2</w:t>
            </w:r>
          </w:p>
        </w:tc>
      </w:tr>
      <w:tr w:rsidR="00B740C2" w:rsidRPr="008952AE" w14:paraId="2ADC0851" w14:textId="77777777" w:rsidTr="00B740C2">
        <w:trPr>
          <w:trHeight w:val="170"/>
        </w:trPr>
        <w:tc>
          <w:tcPr>
            <w:tcW w:w="2758" w:type="pct"/>
            <w:tcBorders>
              <w:top w:val="nil"/>
              <w:left w:val="nil"/>
              <w:bottom w:val="nil"/>
              <w:right w:val="nil"/>
            </w:tcBorders>
            <w:noWrap/>
            <w:vAlign w:val="center"/>
            <w:hideMark/>
          </w:tcPr>
          <w:p w14:paraId="3C95459F" w14:textId="77777777" w:rsidR="00B740C2" w:rsidRPr="008952AE" w:rsidRDefault="00B740C2" w:rsidP="00B740C2">
            <w:pPr>
              <w:ind w:firstLineChars="100" w:firstLine="180"/>
              <w:rPr>
                <w:rFonts w:ascii="Arial" w:hAnsi="Arial" w:cs="Arial"/>
                <w:color w:val="000000"/>
                <w:sz w:val="18"/>
                <w:szCs w:val="18"/>
              </w:rPr>
            </w:pPr>
            <w:r w:rsidRPr="008952AE">
              <w:rPr>
                <w:rFonts w:ascii="Arial" w:hAnsi="Arial" w:cs="Arial"/>
                <w:color w:val="000000"/>
                <w:sz w:val="18"/>
                <w:szCs w:val="18"/>
              </w:rPr>
              <w:t>Entre 90 e 180 dias</w:t>
            </w:r>
          </w:p>
        </w:tc>
        <w:tc>
          <w:tcPr>
            <w:tcW w:w="161" w:type="pct"/>
            <w:tcBorders>
              <w:top w:val="nil"/>
              <w:left w:val="nil"/>
              <w:bottom w:val="nil"/>
              <w:right w:val="nil"/>
            </w:tcBorders>
            <w:vAlign w:val="center"/>
            <w:hideMark/>
          </w:tcPr>
          <w:p w14:paraId="459CB05D" w14:textId="77777777" w:rsidR="00B740C2" w:rsidRPr="008952AE" w:rsidRDefault="00B740C2" w:rsidP="00B740C2">
            <w:pPr>
              <w:ind w:firstLineChars="100" w:firstLine="180"/>
              <w:rPr>
                <w:rFonts w:ascii="Arial" w:hAnsi="Arial" w:cs="Arial"/>
                <w:color w:val="000000"/>
                <w:sz w:val="18"/>
                <w:szCs w:val="18"/>
              </w:rPr>
            </w:pPr>
          </w:p>
        </w:tc>
        <w:tc>
          <w:tcPr>
            <w:tcW w:w="961" w:type="pct"/>
            <w:tcBorders>
              <w:top w:val="nil"/>
              <w:left w:val="nil"/>
              <w:bottom w:val="nil"/>
              <w:right w:val="nil"/>
            </w:tcBorders>
            <w:noWrap/>
            <w:vAlign w:val="center"/>
            <w:hideMark/>
          </w:tcPr>
          <w:p w14:paraId="2726C431" w14:textId="03B5D671" w:rsidR="00B740C2" w:rsidRPr="008952AE" w:rsidRDefault="00B740C2" w:rsidP="00B740C2">
            <w:pPr>
              <w:jc w:val="right"/>
              <w:rPr>
                <w:rFonts w:ascii="Arial" w:hAnsi="Arial" w:cs="Arial"/>
                <w:color w:val="000000"/>
                <w:sz w:val="18"/>
                <w:szCs w:val="18"/>
              </w:rPr>
            </w:pPr>
            <w:r w:rsidRPr="008952AE">
              <w:rPr>
                <w:rFonts w:ascii="Arial" w:hAnsi="Arial" w:cs="Arial"/>
                <w:color w:val="000000"/>
                <w:sz w:val="18"/>
                <w:szCs w:val="18"/>
              </w:rPr>
              <w:t>-</w:t>
            </w:r>
          </w:p>
        </w:tc>
        <w:tc>
          <w:tcPr>
            <w:tcW w:w="161" w:type="pct"/>
            <w:tcBorders>
              <w:top w:val="nil"/>
              <w:left w:val="nil"/>
              <w:bottom w:val="nil"/>
              <w:right w:val="nil"/>
            </w:tcBorders>
            <w:vAlign w:val="center"/>
            <w:hideMark/>
          </w:tcPr>
          <w:p w14:paraId="15414E91" w14:textId="77777777" w:rsidR="00B740C2" w:rsidRPr="008952AE" w:rsidRDefault="00B740C2" w:rsidP="00B740C2">
            <w:pPr>
              <w:jc w:val="right"/>
              <w:rPr>
                <w:rFonts w:ascii="Arial" w:hAnsi="Arial" w:cs="Arial"/>
                <w:color w:val="000000"/>
                <w:sz w:val="18"/>
                <w:szCs w:val="18"/>
              </w:rPr>
            </w:pPr>
          </w:p>
        </w:tc>
        <w:tc>
          <w:tcPr>
            <w:tcW w:w="961" w:type="pct"/>
            <w:tcBorders>
              <w:top w:val="nil"/>
              <w:left w:val="nil"/>
              <w:bottom w:val="nil"/>
              <w:right w:val="nil"/>
            </w:tcBorders>
            <w:noWrap/>
            <w:vAlign w:val="center"/>
            <w:hideMark/>
          </w:tcPr>
          <w:p w14:paraId="056FBE16" w14:textId="3EF82F8F" w:rsidR="00B740C2" w:rsidRPr="008952AE" w:rsidRDefault="00B740C2" w:rsidP="00B740C2">
            <w:pPr>
              <w:jc w:val="right"/>
              <w:rPr>
                <w:rFonts w:ascii="Arial" w:hAnsi="Arial" w:cs="Arial"/>
                <w:color w:val="000000"/>
                <w:sz w:val="18"/>
                <w:szCs w:val="18"/>
              </w:rPr>
            </w:pPr>
            <w:r w:rsidRPr="008952AE">
              <w:rPr>
                <w:rFonts w:ascii="Arial" w:hAnsi="Arial" w:cs="Arial"/>
                <w:color w:val="000000"/>
                <w:sz w:val="18"/>
                <w:szCs w:val="18"/>
              </w:rPr>
              <w:t>4</w:t>
            </w:r>
          </w:p>
        </w:tc>
      </w:tr>
      <w:tr w:rsidR="00B740C2" w:rsidRPr="008952AE" w14:paraId="5C2D96D5" w14:textId="77777777" w:rsidTr="00B740C2">
        <w:trPr>
          <w:trHeight w:val="170"/>
        </w:trPr>
        <w:tc>
          <w:tcPr>
            <w:tcW w:w="2758" w:type="pct"/>
            <w:tcBorders>
              <w:top w:val="nil"/>
              <w:left w:val="nil"/>
              <w:bottom w:val="nil"/>
              <w:right w:val="nil"/>
            </w:tcBorders>
            <w:noWrap/>
            <w:vAlign w:val="center"/>
            <w:hideMark/>
          </w:tcPr>
          <w:p w14:paraId="5637D95A" w14:textId="77777777" w:rsidR="00B740C2" w:rsidRPr="008952AE" w:rsidRDefault="00B740C2" w:rsidP="00B740C2">
            <w:pPr>
              <w:ind w:firstLineChars="100" w:firstLine="180"/>
              <w:rPr>
                <w:rFonts w:ascii="Arial" w:hAnsi="Arial" w:cs="Arial"/>
                <w:color w:val="000000"/>
                <w:sz w:val="18"/>
                <w:szCs w:val="18"/>
              </w:rPr>
            </w:pPr>
            <w:r w:rsidRPr="008952AE">
              <w:rPr>
                <w:rFonts w:ascii="Arial" w:hAnsi="Arial" w:cs="Arial"/>
                <w:color w:val="000000"/>
                <w:sz w:val="18"/>
                <w:szCs w:val="18"/>
              </w:rPr>
              <w:t>Há mais de 180 dias</w:t>
            </w:r>
          </w:p>
        </w:tc>
        <w:tc>
          <w:tcPr>
            <w:tcW w:w="161" w:type="pct"/>
            <w:tcBorders>
              <w:top w:val="nil"/>
              <w:left w:val="nil"/>
              <w:bottom w:val="nil"/>
              <w:right w:val="nil"/>
            </w:tcBorders>
            <w:vAlign w:val="center"/>
            <w:hideMark/>
          </w:tcPr>
          <w:p w14:paraId="379A27F0" w14:textId="77777777" w:rsidR="00B740C2" w:rsidRPr="008952AE" w:rsidRDefault="00B740C2" w:rsidP="00B740C2">
            <w:pPr>
              <w:ind w:firstLineChars="100" w:firstLine="180"/>
              <w:rPr>
                <w:rFonts w:ascii="Arial" w:hAnsi="Arial" w:cs="Arial"/>
                <w:color w:val="000000"/>
                <w:sz w:val="18"/>
                <w:szCs w:val="18"/>
              </w:rPr>
            </w:pPr>
          </w:p>
        </w:tc>
        <w:tc>
          <w:tcPr>
            <w:tcW w:w="961" w:type="pct"/>
            <w:tcBorders>
              <w:top w:val="nil"/>
              <w:left w:val="nil"/>
              <w:bottom w:val="single" w:sz="8" w:space="0" w:color="auto"/>
              <w:right w:val="nil"/>
            </w:tcBorders>
            <w:noWrap/>
            <w:vAlign w:val="center"/>
            <w:hideMark/>
          </w:tcPr>
          <w:p w14:paraId="2FFAFEA6" w14:textId="52648048" w:rsidR="00B740C2" w:rsidRPr="008952AE" w:rsidRDefault="00B740C2" w:rsidP="00B740C2">
            <w:pPr>
              <w:jc w:val="right"/>
              <w:rPr>
                <w:rFonts w:ascii="Arial" w:hAnsi="Arial" w:cs="Arial"/>
                <w:color w:val="000000"/>
                <w:sz w:val="18"/>
                <w:szCs w:val="18"/>
              </w:rPr>
            </w:pPr>
            <w:r w:rsidRPr="008952AE">
              <w:rPr>
                <w:rFonts w:ascii="Arial" w:hAnsi="Arial" w:cs="Arial"/>
                <w:color w:val="000000"/>
                <w:sz w:val="18"/>
                <w:szCs w:val="18"/>
              </w:rPr>
              <w:t>2.892</w:t>
            </w:r>
          </w:p>
        </w:tc>
        <w:tc>
          <w:tcPr>
            <w:tcW w:w="161" w:type="pct"/>
            <w:tcBorders>
              <w:top w:val="nil"/>
              <w:left w:val="nil"/>
              <w:bottom w:val="nil"/>
              <w:right w:val="nil"/>
            </w:tcBorders>
            <w:vAlign w:val="center"/>
            <w:hideMark/>
          </w:tcPr>
          <w:p w14:paraId="4B0805B0" w14:textId="77777777" w:rsidR="00B740C2" w:rsidRPr="008952AE" w:rsidRDefault="00B740C2" w:rsidP="00B740C2">
            <w:pPr>
              <w:jc w:val="right"/>
              <w:rPr>
                <w:rFonts w:ascii="Arial" w:hAnsi="Arial" w:cs="Arial"/>
                <w:color w:val="000000"/>
                <w:sz w:val="18"/>
                <w:szCs w:val="18"/>
              </w:rPr>
            </w:pPr>
          </w:p>
        </w:tc>
        <w:tc>
          <w:tcPr>
            <w:tcW w:w="961" w:type="pct"/>
            <w:tcBorders>
              <w:top w:val="nil"/>
              <w:left w:val="nil"/>
              <w:bottom w:val="single" w:sz="8" w:space="0" w:color="auto"/>
              <w:right w:val="nil"/>
            </w:tcBorders>
            <w:noWrap/>
            <w:vAlign w:val="center"/>
            <w:hideMark/>
          </w:tcPr>
          <w:p w14:paraId="0DCF138C" w14:textId="29FCBC6A" w:rsidR="00B740C2" w:rsidRPr="008952AE" w:rsidRDefault="00B740C2" w:rsidP="00B740C2">
            <w:pPr>
              <w:jc w:val="right"/>
              <w:rPr>
                <w:rFonts w:ascii="Arial" w:hAnsi="Arial" w:cs="Arial"/>
                <w:color w:val="000000"/>
                <w:sz w:val="18"/>
                <w:szCs w:val="18"/>
              </w:rPr>
            </w:pPr>
            <w:r w:rsidRPr="008952AE">
              <w:rPr>
                <w:rFonts w:ascii="Arial" w:hAnsi="Arial" w:cs="Arial"/>
                <w:color w:val="000000"/>
                <w:sz w:val="18"/>
                <w:szCs w:val="18"/>
              </w:rPr>
              <w:t>2.892</w:t>
            </w:r>
          </w:p>
        </w:tc>
      </w:tr>
      <w:tr w:rsidR="00B740C2" w:rsidRPr="008952AE" w14:paraId="70E980BB" w14:textId="77777777" w:rsidTr="00B740C2">
        <w:trPr>
          <w:trHeight w:val="170"/>
        </w:trPr>
        <w:tc>
          <w:tcPr>
            <w:tcW w:w="2758" w:type="pct"/>
            <w:tcBorders>
              <w:top w:val="nil"/>
              <w:left w:val="nil"/>
              <w:bottom w:val="nil"/>
              <w:right w:val="nil"/>
            </w:tcBorders>
            <w:noWrap/>
            <w:vAlign w:val="center"/>
            <w:hideMark/>
          </w:tcPr>
          <w:p w14:paraId="5C005353" w14:textId="77777777" w:rsidR="00B740C2" w:rsidRPr="008952AE" w:rsidRDefault="00B740C2" w:rsidP="00B740C2">
            <w:pPr>
              <w:jc w:val="right"/>
              <w:rPr>
                <w:rFonts w:ascii="Arial" w:hAnsi="Arial" w:cs="Arial"/>
                <w:color w:val="000000"/>
                <w:sz w:val="18"/>
                <w:szCs w:val="18"/>
              </w:rPr>
            </w:pPr>
          </w:p>
        </w:tc>
        <w:tc>
          <w:tcPr>
            <w:tcW w:w="161" w:type="pct"/>
            <w:tcBorders>
              <w:top w:val="nil"/>
              <w:left w:val="nil"/>
              <w:bottom w:val="nil"/>
              <w:right w:val="nil"/>
            </w:tcBorders>
            <w:vAlign w:val="center"/>
            <w:hideMark/>
          </w:tcPr>
          <w:p w14:paraId="13899137" w14:textId="77777777" w:rsidR="00B740C2" w:rsidRPr="008952AE" w:rsidRDefault="00B740C2" w:rsidP="00B740C2">
            <w:pPr>
              <w:ind w:firstLineChars="100" w:firstLine="180"/>
              <w:rPr>
                <w:rFonts w:ascii="Arial" w:hAnsi="Arial" w:cs="Arial"/>
                <w:sz w:val="18"/>
                <w:szCs w:val="18"/>
              </w:rPr>
            </w:pPr>
          </w:p>
        </w:tc>
        <w:tc>
          <w:tcPr>
            <w:tcW w:w="961" w:type="pct"/>
            <w:tcBorders>
              <w:top w:val="nil"/>
              <w:left w:val="nil"/>
              <w:bottom w:val="nil"/>
              <w:right w:val="nil"/>
            </w:tcBorders>
            <w:noWrap/>
            <w:vAlign w:val="center"/>
            <w:hideMark/>
          </w:tcPr>
          <w:p w14:paraId="1F949A56" w14:textId="77777777" w:rsidR="00B740C2" w:rsidRPr="008952AE" w:rsidRDefault="00B740C2" w:rsidP="00B740C2">
            <w:pPr>
              <w:jc w:val="right"/>
              <w:rPr>
                <w:rFonts w:ascii="Arial" w:hAnsi="Arial" w:cs="Arial"/>
                <w:sz w:val="18"/>
                <w:szCs w:val="18"/>
              </w:rPr>
            </w:pPr>
          </w:p>
        </w:tc>
        <w:tc>
          <w:tcPr>
            <w:tcW w:w="161" w:type="pct"/>
            <w:tcBorders>
              <w:top w:val="nil"/>
              <w:left w:val="nil"/>
              <w:bottom w:val="nil"/>
              <w:right w:val="nil"/>
            </w:tcBorders>
            <w:vAlign w:val="center"/>
            <w:hideMark/>
          </w:tcPr>
          <w:p w14:paraId="22F1A74A" w14:textId="77777777" w:rsidR="00B740C2" w:rsidRPr="008952AE" w:rsidRDefault="00B740C2" w:rsidP="00B740C2">
            <w:pPr>
              <w:jc w:val="right"/>
              <w:rPr>
                <w:rFonts w:ascii="Arial" w:hAnsi="Arial" w:cs="Arial"/>
                <w:sz w:val="18"/>
                <w:szCs w:val="18"/>
              </w:rPr>
            </w:pPr>
          </w:p>
        </w:tc>
        <w:tc>
          <w:tcPr>
            <w:tcW w:w="961" w:type="pct"/>
            <w:tcBorders>
              <w:top w:val="nil"/>
              <w:left w:val="nil"/>
              <w:bottom w:val="nil"/>
              <w:right w:val="nil"/>
            </w:tcBorders>
            <w:noWrap/>
            <w:vAlign w:val="center"/>
            <w:hideMark/>
          </w:tcPr>
          <w:p w14:paraId="2BAB97C1" w14:textId="77777777" w:rsidR="00B740C2" w:rsidRPr="008952AE" w:rsidRDefault="00B740C2" w:rsidP="00B740C2">
            <w:pPr>
              <w:jc w:val="right"/>
              <w:rPr>
                <w:rFonts w:ascii="Arial" w:hAnsi="Arial" w:cs="Arial"/>
                <w:sz w:val="18"/>
                <w:szCs w:val="18"/>
              </w:rPr>
            </w:pPr>
          </w:p>
        </w:tc>
      </w:tr>
      <w:tr w:rsidR="00B740C2" w:rsidRPr="008952AE" w14:paraId="57533DA8" w14:textId="77777777" w:rsidTr="00B740C2">
        <w:trPr>
          <w:trHeight w:val="170"/>
        </w:trPr>
        <w:tc>
          <w:tcPr>
            <w:tcW w:w="2758" w:type="pct"/>
            <w:tcBorders>
              <w:top w:val="nil"/>
              <w:left w:val="nil"/>
              <w:bottom w:val="nil"/>
              <w:right w:val="nil"/>
            </w:tcBorders>
            <w:noWrap/>
            <w:vAlign w:val="bottom"/>
            <w:hideMark/>
          </w:tcPr>
          <w:p w14:paraId="48FC79EC" w14:textId="77777777" w:rsidR="00B740C2" w:rsidRPr="008952AE" w:rsidRDefault="00B740C2" w:rsidP="00B740C2">
            <w:pPr>
              <w:jc w:val="right"/>
              <w:rPr>
                <w:rFonts w:ascii="Arial" w:hAnsi="Arial" w:cs="Arial"/>
                <w:sz w:val="18"/>
                <w:szCs w:val="18"/>
              </w:rPr>
            </w:pPr>
          </w:p>
        </w:tc>
        <w:tc>
          <w:tcPr>
            <w:tcW w:w="161" w:type="pct"/>
            <w:tcBorders>
              <w:top w:val="nil"/>
              <w:left w:val="nil"/>
              <w:bottom w:val="nil"/>
              <w:right w:val="nil"/>
            </w:tcBorders>
            <w:vAlign w:val="center"/>
            <w:hideMark/>
          </w:tcPr>
          <w:p w14:paraId="18DE3378" w14:textId="77777777" w:rsidR="00B740C2" w:rsidRPr="008952AE" w:rsidRDefault="00B740C2" w:rsidP="00B740C2">
            <w:pPr>
              <w:rPr>
                <w:rFonts w:ascii="Arial" w:hAnsi="Arial" w:cs="Arial"/>
                <w:sz w:val="18"/>
                <w:szCs w:val="18"/>
              </w:rPr>
            </w:pPr>
          </w:p>
        </w:tc>
        <w:tc>
          <w:tcPr>
            <w:tcW w:w="961" w:type="pct"/>
            <w:tcBorders>
              <w:top w:val="nil"/>
              <w:left w:val="nil"/>
              <w:bottom w:val="double" w:sz="6" w:space="0" w:color="auto"/>
              <w:right w:val="nil"/>
            </w:tcBorders>
            <w:noWrap/>
            <w:vAlign w:val="center"/>
            <w:hideMark/>
          </w:tcPr>
          <w:p w14:paraId="1F69492E" w14:textId="060CFFA8" w:rsidR="00B740C2" w:rsidRPr="008952AE" w:rsidRDefault="00B740C2" w:rsidP="00B740C2">
            <w:pPr>
              <w:jc w:val="right"/>
              <w:rPr>
                <w:rFonts w:ascii="Arial" w:hAnsi="Arial" w:cs="Arial"/>
                <w:color w:val="000000"/>
                <w:sz w:val="18"/>
                <w:szCs w:val="18"/>
              </w:rPr>
            </w:pPr>
            <w:r w:rsidRPr="008952AE">
              <w:rPr>
                <w:rFonts w:ascii="Arial" w:hAnsi="Arial" w:cs="Arial"/>
                <w:color w:val="000000"/>
                <w:sz w:val="18"/>
                <w:szCs w:val="18"/>
              </w:rPr>
              <w:t>282.540</w:t>
            </w:r>
          </w:p>
        </w:tc>
        <w:tc>
          <w:tcPr>
            <w:tcW w:w="161" w:type="pct"/>
            <w:tcBorders>
              <w:top w:val="nil"/>
              <w:left w:val="nil"/>
              <w:bottom w:val="nil"/>
              <w:right w:val="nil"/>
            </w:tcBorders>
            <w:vAlign w:val="center"/>
            <w:hideMark/>
          </w:tcPr>
          <w:p w14:paraId="2529213C" w14:textId="77777777" w:rsidR="00B740C2" w:rsidRPr="008952AE" w:rsidRDefault="00B740C2" w:rsidP="00B740C2">
            <w:pPr>
              <w:jc w:val="right"/>
              <w:rPr>
                <w:rFonts w:ascii="Arial" w:hAnsi="Arial" w:cs="Arial"/>
                <w:color w:val="000000"/>
                <w:sz w:val="18"/>
                <w:szCs w:val="18"/>
              </w:rPr>
            </w:pPr>
          </w:p>
        </w:tc>
        <w:tc>
          <w:tcPr>
            <w:tcW w:w="961" w:type="pct"/>
            <w:tcBorders>
              <w:top w:val="nil"/>
              <w:left w:val="nil"/>
              <w:bottom w:val="double" w:sz="6" w:space="0" w:color="auto"/>
              <w:right w:val="nil"/>
            </w:tcBorders>
            <w:noWrap/>
            <w:vAlign w:val="center"/>
            <w:hideMark/>
          </w:tcPr>
          <w:p w14:paraId="35ECC520" w14:textId="2ED71CB2" w:rsidR="00B740C2" w:rsidRPr="008952AE" w:rsidRDefault="00B740C2" w:rsidP="00B740C2">
            <w:pPr>
              <w:jc w:val="right"/>
              <w:rPr>
                <w:rFonts w:ascii="Arial" w:hAnsi="Arial" w:cs="Arial"/>
                <w:color w:val="000000"/>
                <w:sz w:val="18"/>
                <w:szCs w:val="18"/>
              </w:rPr>
            </w:pPr>
            <w:r w:rsidRPr="008952AE">
              <w:rPr>
                <w:rFonts w:ascii="Arial" w:hAnsi="Arial" w:cs="Arial"/>
                <w:color w:val="000000"/>
                <w:sz w:val="18"/>
                <w:szCs w:val="18"/>
              </w:rPr>
              <w:t>280.585</w:t>
            </w:r>
          </w:p>
        </w:tc>
      </w:tr>
    </w:tbl>
    <w:p w14:paraId="65D01020" w14:textId="77777777" w:rsidR="00B038EF" w:rsidRPr="008952AE" w:rsidRDefault="00B038EF" w:rsidP="007F7B8C">
      <w:pPr>
        <w:rPr>
          <w:rFonts w:ascii="Georgia" w:hAnsi="Georgia" w:cs="Arial"/>
          <w:sz w:val="22"/>
          <w:szCs w:val="22"/>
        </w:rPr>
      </w:pPr>
    </w:p>
    <w:p w14:paraId="7E4EAB37" w14:textId="2975D4BF" w:rsidR="00C131C7" w:rsidRPr="008952AE" w:rsidRDefault="00803E04" w:rsidP="007F7B8C">
      <w:pPr>
        <w:rPr>
          <w:rFonts w:ascii="Georgia" w:hAnsi="Georgia" w:cs="Arial"/>
          <w:sz w:val="22"/>
          <w:szCs w:val="22"/>
        </w:rPr>
      </w:pPr>
      <w:r w:rsidRPr="008952AE">
        <w:rPr>
          <w:rFonts w:ascii="Georgia" w:hAnsi="Georgia" w:cs="Arial"/>
          <w:sz w:val="22"/>
          <w:szCs w:val="22"/>
        </w:rPr>
        <w:t xml:space="preserve">O montante apresentado no saldo de contas a receber está relacionado substancialmente à participação da Companhia na SCP com a CBMM, que não apresenta qualquer histórico ou perspectiva de inadimplência ou perda. </w:t>
      </w:r>
    </w:p>
    <w:p w14:paraId="531F35B4" w14:textId="77777777" w:rsidR="00DF2822" w:rsidRPr="008952AE" w:rsidRDefault="00DF2822" w:rsidP="007F7B8C">
      <w:pPr>
        <w:rPr>
          <w:rFonts w:ascii="Georgia" w:hAnsi="Georgia" w:cs="Arial"/>
          <w:sz w:val="22"/>
          <w:szCs w:val="22"/>
        </w:rPr>
      </w:pPr>
    </w:p>
    <w:p w14:paraId="77D24FE4" w14:textId="1C8D5CFE" w:rsidR="00B038EF" w:rsidRPr="008952AE" w:rsidRDefault="00ED05F0" w:rsidP="0065415E">
      <w:pPr>
        <w:rPr>
          <w:rFonts w:ascii="Georgia" w:hAnsi="Georgia" w:cs="Arial"/>
          <w:sz w:val="22"/>
          <w:szCs w:val="22"/>
        </w:rPr>
      </w:pPr>
      <w:r w:rsidRPr="008952AE">
        <w:rPr>
          <w:rFonts w:ascii="Georgia" w:hAnsi="Georgia" w:cs="Arial"/>
          <w:sz w:val="22"/>
          <w:szCs w:val="22"/>
        </w:rPr>
        <w:t xml:space="preserve">Os </w:t>
      </w:r>
      <w:bookmarkStart w:id="8" w:name="_Hlk206059879"/>
      <w:r w:rsidRPr="008952AE">
        <w:rPr>
          <w:rFonts w:ascii="Georgia" w:hAnsi="Georgia" w:cs="Arial"/>
          <w:sz w:val="22"/>
          <w:szCs w:val="22"/>
        </w:rPr>
        <w:t>títulos constituídos como perdas estimadas por créditos de liquidação duvidosa (PECLD) são relacionados principalmente ao reembolso de despesas referentes ao período de setembro de 2020 a dezembro de 2021. Estes mesmos títulos atualmente se encontram em processo de cobrança judicial.</w:t>
      </w:r>
      <w:bookmarkEnd w:id="8"/>
    </w:p>
    <w:p w14:paraId="280E2923" w14:textId="522B27D9" w:rsidR="00136CF4" w:rsidRPr="008952AE" w:rsidRDefault="00136CF4">
      <w:pPr>
        <w:rPr>
          <w:rFonts w:ascii="Georgia" w:hAnsi="Georgia" w:cs="Arial"/>
          <w:b/>
          <w:bCs/>
          <w:sz w:val="22"/>
          <w:szCs w:val="22"/>
        </w:rPr>
      </w:pPr>
    </w:p>
    <w:p w14:paraId="7519EA9A" w14:textId="4709FB6E" w:rsidR="00E57DA5" w:rsidRPr="008952AE" w:rsidRDefault="00E57DA5">
      <w:pPr>
        <w:rPr>
          <w:rFonts w:ascii="Georgia" w:hAnsi="Georgia" w:cs="Arial"/>
          <w:b/>
          <w:bCs/>
          <w:sz w:val="22"/>
          <w:szCs w:val="22"/>
        </w:rPr>
      </w:pPr>
    </w:p>
    <w:p w14:paraId="13C0BCAE" w14:textId="17785966" w:rsidR="003E6078" w:rsidRPr="008952AE" w:rsidRDefault="00B52640" w:rsidP="00C62881">
      <w:pPr>
        <w:pStyle w:val="ListParagraph"/>
        <w:numPr>
          <w:ilvl w:val="0"/>
          <w:numId w:val="8"/>
        </w:numPr>
        <w:ind w:left="0" w:hanging="709"/>
        <w:rPr>
          <w:rFonts w:ascii="Arial" w:hAnsi="Arial" w:cs="Arial"/>
          <w:b/>
          <w:bCs/>
          <w:sz w:val="22"/>
          <w:szCs w:val="22"/>
        </w:rPr>
      </w:pPr>
      <w:r w:rsidRPr="008952AE">
        <w:rPr>
          <w:rFonts w:ascii="Arial" w:hAnsi="Arial" w:cs="Arial"/>
          <w:b/>
          <w:bCs/>
          <w:sz w:val="22"/>
          <w:szCs w:val="22"/>
        </w:rPr>
        <w:t>Tributos</w:t>
      </w:r>
      <w:r w:rsidR="003E6078" w:rsidRPr="008952AE">
        <w:rPr>
          <w:rFonts w:ascii="Arial" w:hAnsi="Arial" w:cs="Arial"/>
          <w:b/>
          <w:bCs/>
          <w:sz w:val="22"/>
          <w:szCs w:val="22"/>
        </w:rPr>
        <w:t xml:space="preserve"> a recuperar</w:t>
      </w:r>
    </w:p>
    <w:p w14:paraId="7D9B090D" w14:textId="1FB61B5F" w:rsidR="003E6078" w:rsidRPr="008952AE" w:rsidRDefault="003E6078" w:rsidP="00C62881">
      <w:pPr>
        <w:pStyle w:val="ListParagraph"/>
        <w:ind w:left="0"/>
        <w:rPr>
          <w:rFonts w:ascii="Georgia" w:hAnsi="Georgia" w:cs="Georgia"/>
          <w:sz w:val="22"/>
          <w:szCs w:val="22"/>
        </w:rPr>
      </w:pPr>
    </w:p>
    <w:p w14:paraId="0EBDA67A" w14:textId="0939AA21" w:rsidR="00511755" w:rsidRPr="008952AE" w:rsidRDefault="00803E04" w:rsidP="00B25385">
      <w:pPr>
        <w:pStyle w:val="ListParagraph"/>
        <w:ind w:left="0"/>
        <w:rPr>
          <w:rFonts w:ascii="Georgia" w:hAnsi="Georgia" w:cs="Georgia"/>
          <w:sz w:val="22"/>
          <w:szCs w:val="22"/>
        </w:rPr>
      </w:pPr>
      <w:r w:rsidRPr="008952AE">
        <w:rPr>
          <w:rFonts w:ascii="Georgia" w:hAnsi="Georgia" w:cs="Georgia"/>
          <w:sz w:val="22"/>
          <w:szCs w:val="22"/>
        </w:rPr>
        <w:t>Corresponde substancialmente ao imposto de renda retido na fonte sobre as aplicações financeiras da Companhia de 202</w:t>
      </w:r>
      <w:r w:rsidR="00772473" w:rsidRPr="008952AE">
        <w:rPr>
          <w:rFonts w:ascii="Georgia" w:hAnsi="Georgia" w:cs="Georgia"/>
          <w:sz w:val="22"/>
          <w:szCs w:val="22"/>
        </w:rPr>
        <w:t>6</w:t>
      </w:r>
      <w:r w:rsidR="00C43CCF" w:rsidRPr="008952AE">
        <w:rPr>
          <w:rFonts w:ascii="Georgia" w:hAnsi="Georgia" w:cs="Georgia"/>
          <w:sz w:val="22"/>
          <w:szCs w:val="22"/>
        </w:rPr>
        <w:t xml:space="preserve"> e</w:t>
      </w:r>
      <w:r w:rsidR="00504149" w:rsidRPr="008952AE">
        <w:rPr>
          <w:rFonts w:ascii="Georgia" w:hAnsi="Georgia" w:cs="Georgia"/>
          <w:sz w:val="22"/>
          <w:szCs w:val="22"/>
        </w:rPr>
        <w:t xml:space="preserve"> </w:t>
      </w:r>
      <w:r w:rsidRPr="008952AE">
        <w:rPr>
          <w:rFonts w:ascii="Georgia" w:hAnsi="Georgia" w:cs="Georgia"/>
          <w:sz w:val="22"/>
          <w:szCs w:val="22"/>
        </w:rPr>
        <w:t>anos anteriores e antecipações no recolhimento de imposto de renda e contribuição social. Os valores retidos são realizados mediante a compensação dos impostos e contribuições federais a pagar da operação e pela restituição por parte da R</w:t>
      </w:r>
      <w:r w:rsidR="005E2C1B" w:rsidRPr="008952AE">
        <w:rPr>
          <w:rFonts w:ascii="Georgia" w:hAnsi="Georgia" w:cs="Georgia"/>
          <w:sz w:val="22"/>
          <w:szCs w:val="22"/>
        </w:rPr>
        <w:t xml:space="preserve">eceita </w:t>
      </w:r>
      <w:r w:rsidRPr="008952AE">
        <w:rPr>
          <w:rFonts w:ascii="Georgia" w:hAnsi="Georgia" w:cs="Georgia"/>
          <w:sz w:val="22"/>
          <w:szCs w:val="22"/>
        </w:rPr>
        <w:t>F</w:t>
      </w:r>
      <w:r w:rsidR="005E2C1B" w:rsidRPr="008952AE">
        <w:rPr>
          <w:rFonts w:ascii="Georgia" w:hAnsi="Georgia" w:cs="Georgia"/>
          <w:sz w:val="22"/>
          <w:szCs w:val="22"/>
        </w:rPr>
        <w:t xml:space="preserve">ederal do </w:t>
      </w:r>
      <w:r w:rsidRPr="008952AE">
        <w:rPr>
          <w:rFonts w:ascii="Georgia" w:hAnsi="Georgia" w:cs="Georgia"/>
          <w:sz w:val="22"/>
          <w:szCs w:val="22"/>
        </w:rPr>
        <w:t>B</w:t>
      </w:r>
      <w:r w:rsidR="005E2C1B" w:rsidRPr="008952AE">
        <w:rPr>
          <w:rFonts w:ascii="Georgia" w:hAnsi="Georgia" w:cs="Georgia"/>
          <w:sz w:val="22"/>
          <w:szCs w:val="22"/>
        </w:rPr>
        <w:t>rasil (“RFB”)</w:t>
      </w:r>
      <w:r w:rsidRPr="008952AE">
        <w:rPr>
          <w:rFonts w:ascii="Georgia" w:hAnsi="Georgia" w:cs="Georgia"/>
          <w:sz w:val="22"/>
          <w:szCs w:val="22"/>
        </w:rPr>
        <w:t>.</w:t>
      </w:r>
    </w:p>
    <w:tbl>
      <w:tblPr>
        <w:tblW w:w="5000" w:type="pct"/>
        <w:tblCellMar>
          <w:left w:w="70" w:type="dxa"/>
          <w:right w:w="70" w:type="dxa"/>
        </w:tblCellMar>
        <w:tblLook w:val="04A0" w:firstRow="1" w:lastRow="0" w:firstColumn="1" w:lastColumn="0" w:noHBand="0" w:noVBand="1"/>
      </w:tblPr>
      <w:tblGrid>
        <w:gridCol w:w="5626"/>
        <w:gridCol w:w="1666"/>
        <w:gridCol w:w="279"/>
        <w:gridCol w:w="1666"/>
      </w:tblGrid>
      <w:tr w:rsidR="00E637D1" w:rsidRPr="008952AE" w14:paraId="346CEB21" w14:textId="77777777" w:rsidTr="00A05A8B">
        <w:trPr>
          <w:trHeight w:val="170"/>
        </w:trPr>
        <w:tc>
          <w:tcPr>
            <w:tcW w:w="3045" w:type="pct"/>
            <w:tcBorders>
              <w:top w:val="nil"/>
              <w:left w:val="nil"/>
              <w:bottom w:val="nil"/>
              <w:right w:val="nil"/>
            </w:tcBorders>
            <w:vAlign w:val="center"/>
            <w:hideMark/>
          </w:tcPr>
          <w:p w14:paraId="4BCFEF5A" w14:textId="77777777" w:rsidR="00E637D1" w:rsidRPr="008952AE" w:rsidRDefault="00E637D1" w:rsidP="00E637D1">
            <w:pPr>
              <w:rPr>
                <w:rFonts w:ascii="Arial" w:hAnsi="Arial" w:cs="Arial"/>
                <w:sz w:val="24"/>
                <w:szCs w:val="24"/>
              </w:rPr>
            </w:pPr>
          </w:p>
        </w:tc>
        <w:tc>
          <w:tcPr>
            <w:tcW w:w="902" w:type="pct"/>
            <w:tcBorders>
              <w:top w:val="nil"/>
              <w:left w:val="nil"/>
              <w:bottom w:val="single" w:sz="4" w:space="0" w:color="auto"/>
              <w:right w:val="nil"/>
            </w:tcBorders>
            <w:noWrap/>
            <w:vAlign w:val="center"/>
            <w:hideMark/>
          </w:tcPr>
          <w:p w14:paraId="031E35AD" w14:textId="78123CF8" w:rsidR="00E637D1" w:rsidRPr="008952AE" w:rsidRDefault="00341E5A" w:rsidP="00E637D1">
            <w:pPr>
              <w:jc w:val="right"/>
              <w:rPr>
                <w:rFonts w:ascii="Arial" w:hAnsi="Arial" w:cs="Arial"/>
                <w:b/>
                <w:bCs/>
                <w:color w:val="000000"/>
                <w:sz w:val="18"/>
                <w:szCs w:val="18"/>
              </w:rPr>
            </w:pPr>
            <w:r w:rsidRPr="008952AE">
              <w:rPr>
                <w:rFonts w:ascii="Arial" w:hAnsi="Arial" w:cs="Arial"/>
                <w:b/>
                <w:bCs/>
                <w:color w:val="000000"/>
                <w:sz w:val="18"/>
                <w:szCs w:val="18"/>
              </w:rPr>
              <w:t>31/03/</w:t>
            </w:r>
            <w:r w:rsidR="00E637D1" w:rsidRPr="008952AE">
              <w:rPr>
                <w:rFonts w:ascii="Arial" w:hAnsi="Arial" w:cs="Arial"/>
                <w:b/>
                <w:bCs/>
                <w:color w:val="000000"/>
                <w:sz w:val="18"/>
                <w:szCs w:val="18"/>
              </w:rPr>
              <w:t>202</w:t>
            </w:r>
            <w:r w:rsidRPr="008952AE">
              <w:rPr>
                <w:rFonts w:ascii="Arial" w:hAnsi="Arial" w:cs="Arial"/>
                <w:b/>
                <w:bCs/>
                <w:color w:val="000000"/>
                <w:sz w:val="18"/>
                <w:szCs w:val="18"/>
              </w:rPr>
              <w:t>6</w:t>
            </w:r>
          </w:p>
        </w:tc>
        <w:tc>
          <w:tcPr>
            <w:tcW w:w="151" w:type="pct"/>
            <w:tcBorders>
              <w:top w:val="nil"/>
              <w:left w:val="nil"/>
              <w:bottom w:val="nil"/>
              <w:right w:val="nil"/>
            </w:tcBorders>
            <w:vAlign w:val="center"/>
            <w:hideMark/>
          </w:tcPr>
          <w:p w14:paraId="38FDE97E" w14:textId="77777777" w:rsidR="00E637D1" w:rsidRPr="008952AE" w:rsidRDefault="00E637D1" w:rsidP="00E637D1">
            <w:pPr>
              <w:jc w:val="right"/>
              <w:rPr>
                <w:rFonts w:ascii="Arial" w:hAnsi="Arial" w:cs="Arial"/>
                <w:b/>
                <w:bCs/>
                <w:color w:val="000000"/>
                <w:sz w:val="18"/>
                <w:szCs w:val="18"/>
              </w:rPr>
            </w:pPr>
          </w:p>
        </w:tc>
        <w:tc>
          <w:tcPr>
            <w:tcW w:w="902" w:type="pct"/>
            <w:tcBorders>
              <w:top w:val="nil"/>
              <w:left w:val="nil"/>
              <w:bottom w:val="single" w:sz="4" w:space="0" w:color="auto"/>
              <w:right w:val="nil"/>
            </w:tcBorders>
            <w:noWrap/>
            <w:vAlign w:val="center"/>
            <w:hideMark/>
          </w:tcPr>
          <w:p w14:paraId="7FF350BA" w14:textId="77D6893A" w:rsidR="00E637D1" w:rsidRPr="008952AE" w:rsidRDefault="00341E5A" w:rsidP="00E637D1">
            <w:pPr>
              <w:jc w:val="right"/>
              <w:rPr>
                <w:rFonts w:ascii="Arial" w:hAnsi="Arial" w:cs="Arial"/>
                <w:b/>
                <w:bCs/>
                <w:color w:val="000000"/>
                <w:sz w:val="18"/>
                <w:szCs w:val="18"/>
              </w:rPr>
            </w:pPr>
            <w:r w:rsidRPr="008952AE">
              <w:rPr>
                <w:rFonts w:ascii="Arial" w:hAnsi="Arial" w:cs="Arial"/>
                <w:b/>
                <w:bCs/>
                <w:color w:val="000000"/>
                <w:sz w:val="18"/>
                <w:szCs w:val="18"/>
              </w:rPr>
              <w:t>31/12/</w:t>
            </w:r>
            <w:r w:rsidR="00E637D1" w:rsidRPr="008952AE">
              <w:rPr>
                <w:rFonts w:ascii="Arial" w:hAnsi="Arial" w:cs="Arial"/>
                <w:b/>
                <w:bCs/>
                <w:color w:val="000000"/>
                <w:sz w:val="18"/>
                <w:szCs w:val="18"/>
              </w:rPr>
              <w:t>202</w:t>
            </w:r>
            <w:r w:rsidRPr="008952AE">
              <w:rPr>
                <w:rFonts w:ascii="Arial" w:hAnsi="Arial" w:cs="Arial"/>
                <w:b/>
                <w:bCs/>
                <w:color w:val="000000"/>
                <w:sz w:val="18"/>
                <w:szCs w:val="18"/>
              </w:rPr>
              <w:t>5</w:t>
            </w:r>
          </w:p>
        </w:tc>
      </w:tr>
      <w:tr w:rsidR="0052767B" w:rsidRPr="008952AE" w14:paraId="29C24FA4" w14:textId="77777777" w:rsidTr="00A05A8B">
        <w:trPr>
          <w:trHeight w:val="170"/>
        </w:trPr>
        <w:tc>
          <w:tcPr>
            <w:tcW w:w="3045" w:type="pct"/>
            <w:tcBorders>
              <w:top w:val="nil"/>
              <w:left w:val="nil"/>
              <w:bottom w:val="nil"/>
              <w:right w:val="nil"/>
            </w:tcBorders>
            <w:vAlign w:val="center"/>
          </w:tcPr>
          <w:p w14:paraId="21B67F06" w14:textId="77777777" w:rsidR="0052767B" w:rsidRPr="008952AE" w:rsidRDefault="0052767B" w:rsidP="00E637D1">
            <w:pPr>
              <w:jc w:val="both"/>
              <w:rPr>
                <w:rFonts w:ascii="Arial" w:hAnsi="Arial" w:cs="Arial"/>
                <w:color w:val="000000"/>
                <w:sz w:val="18"/>
                <w:szCs w:val="18"/>
              </w:rPr>
            </w:pPr>
          </w:p>
        </w:tc>
        <w:tc>
          <w:tcPr>
            <w:tcW w:w="902" w:type="pct"/>
            <w:tcBorders>
              <w:top w:val="single" w:sz="4" w:space="0" w:color="auto"/>
              <w:left w:val="nil"/>
              <w:bottom w:val="nil"/>
              <w:right w:val="nil"/>
            </w:tcBorders>
            <w:vAlign w:val="center"/>
          </w:tcPr>
          <w:p w14:paraId="7133C45F" w14:textId="77777777" w:rsidR="0052767B" w:rsidRPr="008952AE" w:rsidRDefault="0052767B" w:rsidP="00E637D1">
            <w:pPr>
              <w:jc w:val="right"/>
              <w:rPr>
                <w:rFonts w:ascii="Arial" w:hAnsi="Arial" w:cs="Arial"/>
                <w:color w:val="000000"/>
                <w:sz w:val="18"/>
                <w:szCs w:val="18"/>
              </w:rPr>
            </w:pPr>
          </w:p>
        </w:tc>
        <w:tc>
          <w:tcPr>
            <w:tcW w:w="151" w:type="pct"/>
            <w:tcBorders>
              <w:top w:val="nil"/>
              <w:left w:val="nil"/>
              <w:bottom w:val="nil"/>
              <w:right w:val="nil"/>
            </w:tcBorders>
            <w:vAlign w:val="center"/>
          </w:tcPr>
          <w:p w14:paraId="6A015D61" w14:textId="77777777" w:rsidR="0052767B" w:rsidRPr="008952AE" w:rsidRDefault="0052767B" w:rsidP="00E637D1">
            <w:pPr>
              <w:jc w:val="right"/>
              <w:rPr>
                <w:rFonts w:ascii="Arial" w:hAnsi="Arial" w:cs="Arial"/>
                <w:color w:val="000000"/>
                <w:sz w:val="18"/>
                <w:szCs w:val="18"/>
              </w:rPr>
            </w:pPr>
          </w:p>
        </w:tc>
        <w:tc>
          <w:tcPr>
            <w:tcW w:w="902" w:type="pct"/>
            <w:tcBorders>
              <w:top w:val="single" w:sz="4" w:space="0" w:color="auto"/>
              <w:left w:val="nil"/>
              <w:bottom w:val="nil"/>
              <w:right w:val="nil"/>
            </w:tcBorders>
            <w:vAlign w:val="center"/>
          </w:tcPr>
          <w:p w14:paraId="51684F98" w14:textId="77777777" w:rsidR="0052767B" w:rsidRPr="008952AE" w:rsidRDefault="0052767B" w:rsidP="00E637D1">
            <w:pPr>
              <w:jc w:val="right"/>
              <w:rPr>
                <w:rFonts w:ascii="Arial" w:hAnsi="Arial" w:cs="Arial"/>
                <w:color w:val="000000"/>
                <w:sz w:val="18"/>
                <w:szCs w:val="18"/>
              </w:rPr>
            </w:pPr>
          </w:p>
        </w:tc>
      </w:tr>
      <w:tr w:rsidR="00E637D1" w:rsidRPr="008952AE" w14:paraId="22BEDA5A" w14:textId="77777777" w:rsidTr="00A05A8B">
        <w:trPr>
          <w:trHeight w:val="170"/>
        </w:trPr>
        <w:tc>
          <w:tcPr>
            <w:tcW w:w="3045" w:type="pct"/>
            <w:tcBorders>
              <w:top w:val="nil"/>
              <w:left w:val="nil"/>
              <w:bottom w:val="nil"/>
              <w:right w:val="nil"/>
            </w:tcBorders>
            <w:vAlign w:val="center"/>
            <w:hideMark/>
          </w:tcPr>
          <w:p w14:paraId="518518B2" w14:textId="77777777" w:rsidR="00E637D1" w:rsidRPr="008952AE" w:rsidRDefault="00E637D1" w:rsidP="00E637D1">
            <w:pPr>
              <w:jc w:val="both"/>
              <w:rPr>
                <w:rFonts w:ascii="Arial" w:hAnsi="Arial" w:cs="Arial"/>
                <w:color w:val="000000"/>
                <w:sz w:val="18"/>
                <w:szCs w:val="18"/>
              </w:rPr>
            </w:pPr>
            <w:r w:rsidRPr="008952AE">
              <w:rPr>
                <w:rFonts w:ascii="Arial" w:hAnsi="Arial" w:cs="Arial"/>
                <w:color w:val="000000"/>
                <w:sz w:val="18"/>
                <w:szCs w:val="18"/>
              </w:rPr>
              <w:t>Imposto de renda</w:t>
            </w:r>
          </w:p>
        </w:tc>
        <w:tc>
          <w:tcPr>
            <w:tcW w:w="902" w:type="pct"/>
            <w:tcBorders>
              <w:top w:val="nil"/>
              <w:left w:val="nil"/>
              <w:bottom w:val="nil"/>
              <w:right w:val="nil"/>
            </w:tcBorders>
            <w:vAlign w:val="center"/>
            <w:hideMark/>
          </w:tcPr>
          <w:p w14:paraId="7A1137FB" w14:textId="6FE4B609" w:rsidR="00E637D1" w:rsidRPr="008952AE" w:rsidRDefault="00341E5A" w:rsidP="00E637D1">
            <w:pPr>
              <w:jc w:val="right"/>
              <w:rPr>
                <w:rFonts w:ascii="Arial" w:hAnsi="Arial" w:cs="Arial"/>
                <w:color w:val="000000"/>
                <w:sz w:val="18"/>
                <w:szCs w:val="18"/>
              </w:rPr>
            </w:pPr>
            <w:r w:rsidRPr="008952AE">
              <w:rPr>
                <w:rFonts w:ascii="Arial" w:hAnsi="Arial" w:cs="Arial"/>
                <w:color w:val="000000"/>
                <w:sz w:val="18"/>
                <w:szCs w:val="18"/>
              </w:rPr>
              <w:t>57</w:t>
            </w:r>
            <w:r w:rsidR="00E637D1" w:rsidRPr="008952AE">
              <w:rPr>
                <w:rFonts w:ascii="Arial" w:hAnsi="Arial" w:cs="Arial"/>
                <w:color w:val="000000"/>
                <w:sz w:val="18"/>
                <w:szCs w:val="18"/>
              </w:rPr>
              <w:t>.</w:t>
            </w:r>
            <w:r w:rsidR="00062C05" w:rsidRPr="008952AE">
              <w:rPr>
                <w:rFonts w:ascii="Arial" w:hAnsi="Arial" w:cs="Arial"/>
                <w:color w:val="000000"/>
                <w:sz w:val="18"/>
                <w:szCs w:val="18"/>
              </w:rPr>
              <w:t>9</w:t>
            </w:r>
            <w:r w:rsidRPr="008952AE">
              <w:rPr>
                <w:rFonts w:ascii="Arial" w:hAnsi="Arial" w:cs="Arial"/>
                <w:color w:val="000000"/>
                <w:sz w:val="18"/>
                <w:szCs w:val="18"/>
              </w:rPr>
              <w:t>74</w:t>
            </w:r>
          </w:p>
        </w:tc>
        <w:tc>
          <w:tcPr>
            <w:tcW w:w="151" w:type="pct"/>
            <w:tcBorders>
              <w:top w:val="nil"/>
              <w:left w:val="nil"/>
              <w:bottom w:val="nil"/>
              <w:right w:val="nil"/>
            </w:tcBorders>
            <w:vAlign w:val="center"/>
            <w:hideMark/>
          </w:tcPr>
          <w:p w14:paraId="019D97CA" w14:textId="77777777" w:rsidR="00E637D1" w:rsidRPr="008952AE" w:rsidRDefault="00E637D1" w:rsidP="00E637D1">
            <w:pPr>
              <w:jc w:val="right"/>
              <w:rPr>
                <w:rFonts w:ascii="Arial" w:hAnsi="Arial" w:cs="Arial"/>
                <w:color w:val="000000"/>
                <w:sz w:val="18"/>
                <w:szCs w:val="18"/>
              </w:rPr>
            </w:pPr>
          </w:p>
        </w:tc>
        <w:tc>
          <w:tcPr>
            <w:tcW w:w="902" w:type="pct"/>
            <w:tcBorders>
              <w:top w:val="nil"/>
              <w:left w:val="nil"/>
              <w:bottom w:val="nil"/>
              <w:right w:val="nil"/>
            </w:tcBorders>
            <w:vAlign w:val="center"/>
            <w:hideMark/>
          </w:tcPr>
          <w:p w14:paraId="15D4E0C0" w14:textId="6676A29D" w:rsidR="00E637D1" w:rsidRPr="008952AE" w:rsidRDefault="00341E5A" w:rsidP="00E637D1">
            <w:pPr>
              <w:jc w:val="right"/>
              <w:rPr>
                <w:rFonts w:ascii="Arial" w:hAnsi="Arial" w:cs="Arial"/>
                <w:color w:val="000000"/>
                <w:sz w:val="18"/>
                <w:szCs w:val="18"/>
              </w:rPr>
            </w:pPr>
            <w:r w:rsidRPr="008952AE">
              <w:rPr>
                <w:rFonts w:ascii="Arial" w:hAnsi="Arial" w:cs="Arial"/>
                <w:color w:val="000000"/>
                <w:sz w:val="18"/>
                <w:szCs w:val="18"/>
              </w:rPr>
              <w:t>48</w:t>
            </w:r>
            <w:r w:rsidR="00E637D1" w:rsidRPr="008952AE">
              <w:rPr>
                <w:rFonts w:ascii="Arial" w:hAnsi="Arial" w:cs="Arial"/>
                <w:color w:val="000000"/>
                <w:sz w:val="18"/>
                <w:szCs w:val="18"/>
              </w:rPr>
              <w:t>.</w:t>
            </w:r>
            <w:r w:rsidRPr="008952AE">
              <w:rPr>
                <w:rFonts w:ascii="Arial" w:hAnsi="Arial" w:cs="Arial"/>
                <w:color w:val="000000"/>
                <w:sz w:val="18"/>
                <w:szCs w:val="18"/>
              </w:rPr>
              <w:t>940</w:t>
            </w:r>
          </w:p>
        </w:tc>
      </w:tr>
      <w:tr w:rsidR="00E637D1" w:rsidRPr="008952AE" w14:paraId="466CB670" w14:textId="77777777" w:rsidTr="00A05A8B">
        <w:trPr>
          <w:trHeight w:val="170"/>
        </w:trPr>
        <w:tc>
          <w:tcPr>
            <w:tcW w:w="3045" w:type="pct"/>
            <w:tcBorders>
              <w:top w:val="nil"/>
              <w:left w:val="nil"/>
              <w:bottom w:val="nil"/>
              <w:right w:val="nil"/>
            </w:tcBorders>
            <w:vAlign w:val="center"/>
            <w:hideMark/>
          </w:tcPr>
          <w:p w14:paraId="0ECB814F" w14:textId="77777777" w:rsidR="00E637D1" w:rsidRPr="008952AE" w:rsidRDefault="00E637D1" w:rsidP="00E637D1">
            <w:pPr>
              <w:jc w:val="both"/>
              <w:rPr>
                <w:rFonts w:ascii="Arial" w:hAnsi="Arial" w:cs="Arial"/>
                <w:color w:val="000000"/>
                <w:sz w:val="18"/>
                <w:szCs w:val="18"/>
              </w:rPr>
            </w:pPr>
            <w:r w:rsidRPr="008952AE">
              <w:rPr>
                <w:rFonts w:ascii="Arial" w:hAnsi="Arial" w:cs="Arial"/>
                <w:color w:val="000000"/>
                <w:sz w:val="18"/>
                <w:szCs w:val="18"/>
              </w:rPr>
              <w:t>Contribuição social</w:t>
            </w:r>
          </w:p>
        </w:tc>
        <w:tc>
          <w:tcPr>
            <w:tcW w:w="902" w:type="pct"/>
            <w:tcBorders>
              <w:top w:val="nil"/>
              <w:left w:val="nil"/>
              <w:right w:val="nil"/>
            </w:tcBorders>
            <w:vAlign w:val="center"/>
            <w:hideMark/>
          </w:tcPr>
          <w:p w14:paraId="302C5DEC" w14:textId="15A05AA6" w:rsidR="00E637D1" w:rsidRPr="008952AE" w:rsidRDefault="00341E5A" w:rsidP="00E637D1">
            <w:pPr>
              <w:jc w:val="right"/>
              <w:rPr>
                <w:rFonts w:ascii="Arial" w:hAnsi="Arial" w:cs="Arial"/>
                <w:color w:val="000000"/>
                <w:sz w:val="18"/>
                <w:szCs w:val="18"/>
              </w:rPr>
            </w:pPr>
            <w:r w:rsidRPr="008952AE">
              <w:rPr>
                <w:rFonts w:ascii="Arial" w:hAnsi="Arial" w:cs="Arial"/>
                <w:color w:val="000000"/>
                <w:sz w:val="18"/>
                <w:szCs w:val="18"/>
              </w:rPr>
              <w:t>4</w:t>
            </w:r>
            <w:r w:rsidR="00E637D1" w:rsidRPr="008952AE">
              <w:rPr>
                <w:rFonts w:ascii="Arial" w:hAnsi="Arial" w:cs="Arial"/>
                <w:color w:val="000000"/>
                <w:sz w:val="18"/>
                <w:szCs w:val="18"/>
              </w:rPr>
              <w:t>.</w:t>
            </w:r>
            <w:r w:rsidRPr="008952AE">
              <w:rPr>
                <w:rFonts w:ascii="Arial" w:hAnsi="Arial" w:cs="Arial"/>
                <w:color w:val="000000"/>
                <w:sz w:val="18"/>
                <w:szCs w:val="18"/>
              </w:rPr>
              <w:t>070</w:t>
            </w:r>
          </w:p>
        </w:tc>
        <w:tc>
          <w:tcPr>
            <w:tcW w:w="151" w:type="pct"/>
            <w:tcBorders>
              <w:top w:val="nil"/>
              <w:left w:val="nil"/>
              <w:bottom w:val="nil"/>
              <w:right w:val="nil"/>
            </w:tcBorders>
            <w:vAlign w:val="center"/>
            <w:hideMark/>
          </w:tcPr>
          <w:p w14:paraId="311BFAFE" w14:textId="77777777" w:rsidR="00E637D1" w:rsidRPr="008952AE" w:rsidRDefault="00E637D1" w:rsidP="00E637D1">
            <w:pPr>
              <w:jc w:val="right"/>
              <w:rPr>
                <w:rFonts w:ascii="Arial" w:hAnsi="Arial" w:cs="Arial"/>
                <w:color w:val="000000"/>
                <w:sz w:val="18"/>
                <w:szCs w:val="18"/>
              </w:rPr>
            </w:pPr>
          </w:p>
        </w:tc>
        <w:tc>
          <w:tcPr>
            <w:tcW w:w="902" w:type="pct"/>
            <w:tcBorders>
              <w:top w:val="nil"/>
              <w:left w:val="nil"/>
              <w:right w:val="nil"/>
            </w:tcBorders>
            <w:vAlign w:val="center"/>
            <w:hideMark/>
          </w:tcPr>
          <w:p w14:paraId="1978B2B6" w14:textId="1FE93915" w:rsidR="00E637D1" w:rsidRPr="008952AE" w:rsidRDefault="00341E5A" w:rsidP="00E637D1">
            <w:pPr>
              <w:jc w:val="right"/>
              <w:rPr>
                <w:rFonts w:ascii="Arial" w:hAnsi="Arial" w:cs="Arial"/>
                <w:color w:val="000000"/>
                <w:sz w:val="18"/>
                <w:szCs w:val="18"/>
              </w:rPr>
            </w:pPr>
            <w:r w:rsidRPr="008952AE">
              <w:rPr>
                <w:rFonts w:ascii="Arial" w:hAnsi="Arial" w:cs="Arial"/>
                <w:color w:val="000000"/>
                <w:sz w:val="18"/>
                <w:szCs w:val="18"/>
              </w:rPr>
              <w:t>2</w:t>
            </w:r>
            <w:r w:rsidR="00E637D1" w:rsidRPr="008952AE">
              <w:rPr>
                <w:rFonts w:ascii="Arial" w:hAnsi="Arial" w:cs="Arial"/>
                <w:color w:val="000000"/>
                <w:sz w:val="18"/>
                <w:szCs w:val="18"/>
              </w:rPr>
              <w:t>.</w:t>
            </w:r>
            <w:r w:rsidRPr="008952AE">
              <w:rPr>
                <w:rFonts w:ascii="Arial" w:hAnsi="Arial" w:cs="Arial"/>
                <w:color w:val="000000"/>
                <w:sz w:val="18"/>
                <w:szCs w:val="18"/>
              </w:rPr>
              <w:t>581</w:t>
            </w:r>
          </w:p>
        </w:tc>
      </w:tr>
      <w:tr w:rsidR="00E637D1" w:rsidRPr="008952AE" w14:paraId="00339B99" w14:textId="77777777" w:rsidTr="00A05A8B">
        <w:trPr>
          <w:trHeight w:val="170"/>
        </w:trPr>
        <w:tc>
          <w:tcPr>
            <w:tcW w:w="3045" w:type="pct"/>
            <w:tcBorders>
              <w:top w:val="nil"/>
              <w:left w:val="nil"/>
              <w:bottom w:val="nil"/>
              <w:right w:val="nil"/>
            </w:tcBorders>
            <w:vAlign w:val="center"/>
            <w:hideMark/>
          </w:tcPr>
          <w:p w14:paraId="539FBF5D" w14:textId="77777777" w:rsidR="00E637D1" w:rsidRPr="008952AE" w:rsidRDefault="00E637D1" w:rsidP="00E637D1">
            <w:pPr>
              <w:jc w:val="both"/>
              <w:rPr>
                <w:rFonts w:ascii="Arial" w:hAnsi="Arial" w:cs="Arial"/>
                <w:color w:val="000000"/>
                <w:sz w:val="18"/>
                <w:szCs w:val="18"/>
              </w:rPr>
            </w:pPr>
            <w:r w:rsidRPr="008952AE">
              <w:rPr>
                <w:rFonts w:ascii="Arial" w:hAnsi="Arial" w:cs="Arial"/>
                <w:color w:val="000000"/>
                <w:sz w:val="18"/>
                <w:szCs w:val="18"/>
              </w:rPr>
              <w:t>Outros impostos e contribuições a recuperar</w:t>
            </w:r>
          </w:p>
        </w:tc>
        <w:tc>
          <w:tcPr>
            <w:tcW w:w="902" w:type="pct"/>
            <w:tcBorders>
              <w:top w:val="nil"/>
              <w:left w:val="nil"/>
              <w:bottom w:val="single" w:sz="4" w:space="0" w:color="auto"/>
              <w:right w:val="nil"/>
            </w:tcBorders>
            <w:vAlign w:val="center"/>
            <w:hideMark/>
          </w:tcPr>
          <w:p w14:paraId="327D3EAF" w14:textId="746C6DCE" w:rsidR="00E637D1" w:rsidRPr="008952AE" w:rsidRDefault="00E637D1" w:rsidP="00E637D1">
            <w:pPr>
              <w:jc w:val="right"/>
              <w:rPr>
                <w:rFonts w:ascii="Arial" w:hAnsi="Arial" w:cs="Arial"/>
                <w:color w:val="000000"/>
                <w:sz w:val="18"/>
                <w:szCs w:val="18"/>
              </w:rPr>
            </w:pPr>
            <w:r w:rsidRPr="008952AE">
              <w:rPr>
                <w:rFonts w:ascii="Arial" w:hAnsi="Arial" w:cs="Arial"/>
                <w:color w:val="000000"/>
                <w:sz w:val="18"/>
                <w:szCs w:val="18"/>
              </w:rPr>
              <w:t>7</w:t>
            </w:r>
            <w:r w:rsidR="00341E5A" w:rsidRPr="008952AE">
              <w:rPr>
                <w:rFonts w:ascii="Arial" w:hAnsi="Arial" w:cs="Arial"/>
                <w:color w:val="000000"/>
                <w:sz w:val="18"/>
                <w:szCs w:val="18"/>
              </w:rPr>
              <w:t>2</w:t>
            </w:r>
          </w:p>
        </w:tc>
        <w:tc>
          <w:tcPr>
            <w:tcW w:w="151" w:type="pct"/>
            <w:tcBorders>
              <w:top w:val="nil"/>
              <w:left w:val="nil"/>
              <w:bottom w:val="nil"/>
              <w:right w:val="nil"/>
            </w:tcBorders>
            <w:vAlign w:val="center"/>
            <w:hideMark/>
          </w:tcPr>
          <w:p w14:paraId="09DA88A2" w14:textId="77777777" w:rsidR="00E637D1" w:rsidRPr="008952AE" w:rsidRDefault="00E637D1" w:rsidP="00E637D1">
            <w:pPr>
              <w:jc w:val="right"/>
              <w:rPr>
                <w:rFonts w:ascii="Arial" w:hAnsi="Arial" w:cs="Arial"/>
                <w:color w:val="000000"/>
                <w:sz w:val="18"/>
                <w:szCs w:val="18"/>
              </w:rPr>
            </w:pPr>
          </w:p>
        </w:tc>
        <w:tc>
          <w:tcPr>
            <w:tcW w:w="902" w:type="pct"/>
            <w:tcBorders>
              <w:top w:val="nil"/>
              <w:left w:val="nil"/>
              <w:bottom w:val="single" w:sz="4" w:space="0" w:color="auto"/>
              <w:right w:val="nil"/>
            </w:tcBorders>
            <w:vAlign w:val="center"/>
            <w:hideMark/>
          </w:tcPr>
          <w:p w14:paraId="1FB86627" w14:textId="5E5D1A4C" w:rsidR="00E637D1" w:rsidRPr="008952AE" w:rsidRDefault="00E637D1" w:rsidP="00E637D1">
            <w:pPr>
              <w:jc w:val="right"/>
              <w:rPr>
                <w:rFonts w:ascii="Arial" w:hAnsi="Arial" w:cs="Arial"/>
                <w:color w:val="000000"/>
                <w:sz w:val="18"/>
                <w:szCs w:val="18"/>
              </w:rPr>
            </w:pPr>
            <w:r w:rsidRPr="008952AE">
              <w:rPr>
                <w:rFonts w:ascii="Arial" w:hAnsi="Arial" w:cs="Arial"/>
                <w:color w:val="000000"/>
                <w:sz w:val="18"/>
                <w:szCs w:val="18"/>
              </w:rPr>
              <w:t>73</w:t>
            </w:r>
          </w:p>
        </w:tc>
      </w:tr>
      <w:tr w:rsidR="00E637D1" w:rsidRPr="008952AE" w14:paraId="544E9555" w14:textId="77777777" w:rsidTr="00A05A8B">
        <w:trPr>
          <w:trHeight w:val="170"/>
        </w:trPr>
        <w:tc>
          <w:tcPr>
            <w:tcW w:w="3045" w:type="pct"/>
            <w:tcBorders>
              <w:top w:val="nil"/>
              <w:left w:val="nil"/>
              <w:bottom w:val="nil"/>
              <w:right w:val="nil"/>
            </w:tcBorders>
            <w:vAlign w:val="center"/>
            <w:hideMark/>
          </w:tcPr>
          <w:p w14:paraId="56E4DD40" w14:textId="77777777" w:rsidR="00E637D1" w:rsidRPr="008952AE" w:rsidRDefault="00E637D1" w:rsidP="00E637D1">
            <w:pPr>
              <w:jc w:val="right"/>
              <w:rPr>
                <w:rFonts w:ascii="Arial" w:hAnsi="Arial" w:cs="Arial"/>
                <w:color w:val="000000"/>
                <w:sz w:val="18"/>
                <w:szCs w:val="18"/>
              </w:rPr>
            </w:pPr>
          </w:p>
        </w:tc>
        <w:tc>
          <w:tcPr>
            <w:tcW w:w="902" w:type="pct"/>
            <w:tcBorders>
              <w:top w:val="single" w:sz="4" w:space="0" w:color="auto"/>
              <w:left w:val="nil"/>
              <w:bottom w:val="nil"/>
              <w:right w:val="nil"/>
            </w:tcBorders>
            <w:vAlign w:val="center"/>
            <w:hideMark/>
          </w:tcPr>
          <w:p w14:paraId="2508C196" w14:textId="77777777" w:rsidR="00E637D1" w:rsidRPr="008952AE" w:rsidRDefault="00E637D1" w:rsidP="00E637D1">
            <w:pPr>
              <w:jc w:val="right"/>
              <w:rPr>
                <w:rFonts w:ascii="Arial" w:hAnsi="Arial" w:cs="Arial"/>
              </w:rPr>
            </w:pPr>
          </w:p>
        </w:tc>
        <w:tc>
          <w:tcPr>
            <w:tcW w:w="151" w:type="pct"/>
            <w:tcBorders>
              <w:top w:val="nil"/>
              <w:left w:val="nil"/>
              <w:bottom w:val="nil"/>
              <w:right w:val="nil"/>
            </w:tcBorders>
            <w:vAlign w:val="center"/>
            <w:hideMark/>
          </w:tcPr>
          <w:p w14:paraId="5BF7577B" w14:textId="77777777" w:rsidR="00E637D1" w:rsidRPr="008952AE" w:rsidRDefault="00E637D1" w:rsidP="00E637D1">
            <w:pPr>
              <w:jc w:val="right"/>
              <w:rPr>
                <w:rFonts w:ascii="Arial" w:hAnsi="Arial" w:cs="Arial"/>
              </w:rPr>
            </w:pPr>
          </w:p>
        </w:tc>
        <w:tc>
          <w:tcPr>
            <w:tcW w:w="902" w:type="pct"/>
            <w:tcBorders>
              <w:top w:val="single" w:sz="4" w:space="0" w:color="auto"/>
              <w:left w:val="nil"/>
              <w:bottom w:val="nil"/>
              <w:right w:val="nil"/>
            </w:tcBorders>
            <w:vAlign w:val="center"/>
            <w:hideMark/>
          </w:tcPr>
          <w:p w14:paraId="3AE3E82B" w14:textId="77777777" w:rsidR="00E637D1" w:rsidRPr="008952AE" w:rsidRDefault="00E637D1" w:rsidP="00E637D1">
            <w:pPr>
              <w:jc w:val="right"/>
              <w:rPr>
                <w:rFonts w:ascii="Arial" w:hAnsi="Arial" w:cs="Arial"/>
              </w:rPr>
            </w:pPr>
          </w:p>
        </w:tc>
      </w:tr>
      <w:tr w:rsidR="00E637D1" w:rsidRPr="008952AE" w14:paraId="6095A9E8" w14:textId="77777777" w:rsidTr="00A05A8B">
        <w:trPr>
          <w:trHeight w:val="170"/>
        </w:trPr>
        <w:tc>
          <w:tcPr>
            <w:tcW w:w="3045" w:type="pct"/>
            <w:tcBorders>
              <w:top w:val="nil"/>
              <w:left w:val="nil"/>
              <w:bottom w:val="nil"/>
              <w:right w:val="nil"/>
            </w:tcBorders>
            <w:vAlign w:val="center"/>
            <w:hideMark/>
          </w:tcPr>
          <w:p w14:paraId="65C3C44E" w14:textId="77777777" w:rsidR="00E637D1" w:rsidRPr="008952AE" w:rsidRDefault="00E637D1" w:rsidP="00E637D1">
            <w:pPr>
              <w:jc w:val="right"/>
              <w:rPr>
                <w:rFonts w:ascii="Arial" w:hAnsi="Arial" w:cs="Arial"/>
              </w:rPr>
            </w:pPr>
          </w:p>
        </w:tc>
        <w:tc>
          <w:tcPr>
            <w:tcW w:w="902" w:type="pct"/>
            <w:tcBorders>
              <w:top w:val="nil"/>
              <w:left w:val="nil"/>
              <w:bottom w:val="double" w:sz="6" w:space="0" w:color="auto"/>
              <w:right w:val="nil"/>
            </w:tcBorders>
            <w:vAlign w:val="center"/>
            <w:hideMark/>
          </w:tcPr>
          <w:p w14:paraId="224EC9CA" w14:textId="65F09BC9" w:rsidR="00E637D1" w:rsidRPr="008952AE" w:rsidRDefault="00341E5A" w:rsidP="00E637D1">
            <w:pPr>
              <w:jc w:val="right"/>
              <w:rPr>
                <w:rFonts w:ascii="Arial" w:hAnsi="Arial" w:cs="Arial"/>
                <w:color w:val="000000"/>
                <w:sz w:val="18"/>
                <w:szCs w:val="18"/>
              </w:rPr>
            </w:pPr>
            <w:r w:rsidRPr="008952AE">
              <w:rPr>
                <w:rFonts w:ascii="Arial" w:hAnsi="Arial" w:cs="Arial"/>
                <w:color w:val="000000"/>
                <w:sz w:val="18"/>
                <w:szCs w:val="18"/>
              </w:rPr>
              <w:t>62</w:t>
            </w:r>
            <w:r w:rsidR="00E637D1" w:rsidRPr="008952AE">
              <w:rPr>
                <w:rFonts w:ascii="Arial" w:hAnsi="Arial" w:cs="Arial"/>
                <w:color w:val="000000"/>
                <w:sz w:val="18"/>
                <w:szCs w:val="18"/>
              </w:rPr>
              <w:t>.</w:t>
            </w:r>
            <w:r w:rsidRPr="008952AE">
              <w:rPr>
                <w:rFonts w:ascii="Arial" w:hAnsi="Arial" w:cs="Arial"/>
                <w:color w:val="000000"/>
                <w:sz w:val="18"/>
                <w:szCs w:val="18"/>
              </w:rPr>
              <w:t>116</w:t>
            </w:r>
          </w:p>
        </w:tc>
        <w:tc>
          <w:tcPr>
            <w:tcW w:w="151" w:type="pct"/>
            <w:tcBorders>
              <w:top w:val="nil"/>
              <w:left w:val="nil"/>
              <w:bottom w:val="nil"/>
              <w:right w:val="nil"/>
            </w:tcBorders>
            <w:vAlign w:val="center"/>
            <w:hideMark/>
          </w:tcPr>
          <w:p w14:paraId="43A021F9" w14:textId="77777777" w:rsidR="00E637D1" w:rsidRPr="008952AE" w:rsidRDefault="00E637D1" w:rsidP="00E637D1">
            <w:pPr>
              <w:jc w:val="right"/>
              <w:rPr>
                <w:rFonts w:ascii="Arial" w:hAnsi="Arial" w:cs="Arial"/>
                <w:color w:val="000000"/>
                <w:sz w:val="18"/>
                <w:szCs w:val="18"/>
              </w:rPr>
            </w:pPr>
          </w:p>
        </w:tc>
        <w:tc>
          <w:tcPr>
            <w:tcW w:w="902" w:type="pct"/>
            <w:tcBorders>
              <w:top w:val="nil"/>
              <w:left w:val="nil"/>
              <w:bottom w:val="double" w:sz="6" w:space="0" w:color="auto"/>
              <w:right w:val="nil"/>
            </w:tcBorders>
            <w:vAlign w:val="center"/>
            <w:hideMark/>
          </w:tcPr>
          <w:p w14:paraId="71443442" w14:textId="5C22F2D4" w:rsidR="00E637D1" w:rsidRPr="008952AE" w:rsidRDefault="00341E5A" w:rsidP="00E637D1">
            <w:pPr>
              <w:jc w:val="right"/>
              <w:rPr>
                <w:rFonts w:ascii="Arial" w:hAnsi="Arial" w:cs="Arial"/>
                <w:color w:val="000000"/>
                <w:sz w:val="18"/>
                <w:szCs w:val="18"/>
              </w:rPr>
            </w:pPr>
            <w:r w:rsidRPr="008952AE">
              <w:rPr>
                <w:rFonts w:ascii="Arial" w:hAnsi="Arial" w:cs="Arial"/>
                <w:color w:val="000000"/>
                <w:sz w:val="18"/>
                <w:szCs w:val="18"/>
              </w:rPr>
              <w:t>51</w:t>
            </w:r>
            <w:r w:rsidR="00E637D1" w:rsidRPr="008952AE">
              <w:rPr>
                <w:rFonts w:ascii="Arial" w:hAnsi="Arial" w:cs="Arial"/>
                <w:color w:val="000000"/>
                <w:sz w:val="18"/>
                <w:szCs w:val="18"/>
              </w:rPr>
              <w:t>.</w:t>
            </w:r>
            <w:r w:rsidRPr="008952AE">
              <w:rPr>
                <w:rFonts w:ascii="Arial" w:hAnsi="Arial" w:cs="Arial"/>
                <w:color w:val="000000"/>
                <w:sz w:val="18"/>
                <w:szCs w:val="18"/>
              </w:rPr>
              <w:t>594</w:t>
            </w:r>
          </w:p>
        </w:tc>
      </w:tr>
      <w:tr w:rsidR="00E637D1" w:rsidRPr="008952AE" w14:paraId="498E30A1" w14:textId="77777777" w:rsidTr="00A05A8B">
        <w:trPr>
          <w:trHeight w:val="170"/>
        </w:trPr>
        <w:tc>
          <w:tcPr>
            <w:tcW w:w="3045" w:type="pct"/>
            <w:tcBorders>
              <w:top w:val="nil"/>
              <w:left w:val="nil"/>
              <w:bottom w:val="nil"/>
              <w:right w:val="nil"/>
            </w:tcBorders>
            <w:vAlign w:val="center"/>
            <w:hideMark/>
          </w:tcPr>
          <w:p w14:paraId="68A412B4" w14:textId="77777777" w:rsidR="00E637D1" w:rsidRPr="008952AE" w:rsidRDefault="00E637D1" w:rsidP="00E637D1">
            <w:pPr>
              <w:jc w:val="right"/>
              <w:rPr>
                <w:rFonts w:ascii="Arial" w:hAnsi="Arial" w:cs="Arial"/>
                <w:color w:val="000000"/>
                <w:sz w:val="18"/>
                <w:szCs w:val="18"/>
              </w:rPr>
            </w:pPr>
          </w:p>
        </w:tc>
        <w:tc>
          <w:tcPr>
            <w:tcW w:w="902" w:type="pct"/>
            <w:tcBorders>
              <w:top w:val="nil"/>
              <w:left w:val="nil"/>
              <w:bottom w:val="nil"/>
              <w:right w:val="nil"/>
            </w:tcBorders>
            <w:vAlign w:val="center"/>
            <w:hideMark/>
          </w:tcPr>
          <w:p w14:paraId="796E7308" w14:textId="77777777" w:rsidR="00E637D1" w:rsidRPr="008952AE" w:rsidRDefault="00E637D1" w:rsidP="00E637D1">
            <w:pPr>
              <w:jc w:val="right"/>
              <w:rPr>
                <w:rFonts w:ascii="Arial" w:hAnsi="Arial" w:cs="Arial"/>
              </w:rPr>
            </w:pPr>
          </w:p>
        </w:tc>
        <w:tc>
          <w:tcPr>
            <w:tcW w:w="151" w:type="pct"/>
            <w:tcBorders>
              <w:top w:val="nil"/>
              <w:left w:val="nil"/>
              <w:bottom w:val="nil"/>
              <w:right w:val="nil"/>
            </w:tcBorders>
            <w:vAlign w:val="center"/>
            <w:hideMark/>
          </w:tcPr>
          <w:p w14:paraId="1D3FEC79" w14:textId="77777777" w:rsidR="00E637D1" w:rsidRPr="008952AE" w:rsidRDefault="00E637D1" w:rsidP="00E637D1">
            <w:pPr>
              <w:jc w:val="right"/>
              <w:rPr>
                <w:rFonts w:ascii="Arial" w:hAnsi="Arial" w:cs="Arial"/>
              </w:rPr>
            </w:pPr>
          </w:p>
        </w:tc>
        <w:tc>
          <w:tcPr>
            <w:tcW w:w="902" w:type="pct"/>
            <w:tcBorders>
              <w:top w:val="nil"/>
              <w:left w:val="nil"/>
              <w:bottom w:val="nil"/>
              <w:right w:val="nil"/>
            </w:tcBorders>
            <w:vAlign w:val="center"/>
            <w:hideMark/>
          </w:tcPr>
          <w:p w14:paraId="385FAD75" w14:textId="77777777" w:rsidR="00E637D1" w:rsidRPr="008952AE" w:rsidRDefault="00E637D1" w:rsidP="00E637D1">
            <w:pPr>
              <w:jc w:val="right"/>
              <w:rPr>
                <w:rFonts w:ascii="Arial" w:hAnsi="Arial" w:cs="Arial"/>
              </w:rPr>
            </w:pPr>
          </w:p>
        </w:tc>
      </w:tr>
      <w:tr w:rsidR="00E637D1" w:rsidRPr="008952AE" w14:paraId="02DDD982" w14:textId="77777777" w:rsidTr="00A05A8B">
        <w:trPr>
          <w:trHeight w:val="170"/>
        </w:trPr>
        <w:tc>
          <w:tcPr>
            <w:tcW w:w="3045" w:type="pct"/>
            <w:tcBorders>
              <w:top w:val="nil"/>
              <w:left w:val="nil"/>
              <w:bottom w:val="nil"/>
              <w:right w:val="nil"/>
            </w:tcBorders>
            <w:vAlign w:val="center"/>
            <w:hideMark/>
          </w:tcPr>
          <w:p w14:paraId="6EEC6322" w14:textId="77777777" w:rsidR="00E637D1" w:rsidRPr="008952AE" w:rsidRDefault="00E637D1" w:rsidP="00E637D1">
            <w:pPr>
              <w:jc w:val="both"/>
              <w:rPr>
                <w:rFonts w:ascii="Arial" w:hAnsi="Arial" w:cs="Arial"/>
                <w:color w:val="000000"/>
                <w:sz w:val="18"/>
                <w:szCs w:val="18"/>
              </w:rPr>
            </w:pPr>
            <w:r w:rsidRPr="008952AE">
              <w:rPr>
                <w:rFonts w:ascii="Arial" w:hAnsi="Arial" w:cs="Arial"/>
                <w:color w:val="000000"/>
                <w:sz w:val="18"/>
                <w:szCs w:val="18"/>
              </w:rPr>
              <w:t>Circulante</w:t>
            </w:r>
          </w:p>
        </w:tc>
        <w:tc>
          <w:tcPr>
            <w:tcW w:w="902" w:type="pct"/>
            <w:tcBorders>
              <w:top w:val="nil"/>
              <w:left w:val="nil"/>
              <w:right w:val="nil"/>
            </w:tcBorders>
            <w:vAlign w:val="center"/>
            <w:hideMark/>
          </w:tcPr>
          <w:p w14:paraId="7DA3F699" w14:textId="37C62B3D" w:rsidR="00E637D1" w:rsidRPr="008952AE" w:rsidRDefault="00062C05" w:rsidP="00E637D1">
            <w:pPr>
              <w:jc w:val="right"/>
              <w:rPr>
                <w:rFonts w:ascii="Arial" w:hAnsi="Arial" w:cs="Arial"/>
                <w:color w:val="000000"/>
                <w:sz w:val="18"/>
                <w:szCs w:val="18"/>
              </w:rPr>
            </w:pPr>
            <w:r w:rsidRPr="008952AE">
              <w:rPr>
                <w:rFonts w:ascii="Arial" w:hAnsi="Arial" w:cs="Arial"/>
                <w:color w:val="000000"/>
                <w:sz w:val="18"/>
                <w:szCs w:val="18"/>
              </w:rPr>
              <w:t>2</w:t>
            </w:r>
            <w:r w:rsidR="00341E5A" w:rsidRPr="008952AE">
              <w:rPr>
                <w:rFonts w:ascii="Arial" w:hAnsi="Arial" w:cs="Arial"/>
                <w:color w:val="000000"/>
                <w:sz w:val="18"/>
                <w:szCs w:val="18"/>
              </w:rPr>
              <w:t>4</w:t>
            </w:r>
            <w:r w:rsidR="00E637D1" w:rsidRPr="008952AE">
              <w:rPr>
                <w:rFonts w:ascii="Arial" w:hAnsi="Arial" w:cs="Arial"/>
                <w:color w:val="000000"/>
                <w:sz w:val="18"/>
                <w:szCs w:val="18"/>
              </w:rPr>
              <w:t>.</w:t>
            </w:r>
            <w:r w:rsidR="00341E5A" w:rsidRPr="008952AE">
              <w:rPr>
                <w:rFonts w:ascii="Arial" w:hAnsi="Arial" w:cs="Arial"/>
                <w:color w:val="000000"/>
                <w:sz w:val="18"/>
                <w:szCs w:val="18"/>
              </w:rPr>
              <w:t>821</w:t>
            </w:r>
          </w:p>
        </w:tc>
        <w:tc>
          <w:tcPr>
            <w:tcW w:w="151" w:type="pct"/>
            <w:tcBorders>
              <w:top w:val="nil"/>
              <w:left w:val="nil"/>
              <w:bottom w:val="nil"/>
              <w:right w:val="nil"/>
            </w:tcBorders>
            <w:vAlign w:val="center"/>
            <w:hideMark/>
          </w:tcPr>
          <w:p w14:paraId="1638577A" w14:textId="77777777" w:rsidR="00E637D1" w:rsidRPr="008952AE" w:rsidRDefault="00E637D1" w:rsidP="00E637D1">
            <w:pPr>
              <w:jc w:val="right"/>
              <w:rPr>
                <w:rFonts w:ascii="Arial" w:hAnsi="Arial" w:cs="Arial"/>
                <w:color w:val="000000"/>
                <w:sz w:val="18"/>
                <w:szCs w:val="18"/>
              </w:rPr>
            </w:pPr>
          </w:p>
        </w:tc>
        <w:tc>
          <w:tcPr>
            <w:tcW w:w="902" w:type="pct"/>
            <w:tcBorders>
              <w:top w:val="nil"/>
              <w:left w:val="nil"/>
              <w:right w:val="nil"/>
            </w:tcBorders>
            <w:vAlign w:val="center"/>
            <w:hideMark/>
          </w:tcPr>
          <w:p w14:paraId="0A809B98" w14:textId="7E820B8D" w:rsidR="00E637D1" w:rsidRPr="008952AE" w:rsidRDefault="00E637D1" w:rsidP="00E637D1">
            <w:pPr>
              <w:jc w:val="right"/>
              <w:rPr>
                <w:rFonts w:ascii="Arial" w:hAnsi="Arial" w:cs="Arial"/>
                <w:color w:val="000000"/>
                <w:sz w:val="18"/>
                <w:szCs w:val="18"/>
              </w:rPr>
            </w:pPr>
            <w:r w:rsidRPr="008952AE">
              <w:rPr>
                <w:rFonts w:ascii="Arial" w:hAnsi="Arial" w:cs="Arial"/>
                <w:color w:val="000000"/>
                <w:sz w:val="18"/>
                <w:szCs w:val="18"/>
              </w:rPr>
              <w:t>2</w:t>
            </w:r>
            <w:r w:rsidR="00341E5A" w:rsidRPr="008952AE">
              <w:rPr>
                <w:rFonts w:ascii="Arial" w:hAnsi="Arial" w:cs="Arial"/>
                <w:color w:val="000000"/>
                <w:sz w:val="18"/>
                <w:szCs w:val="18"/>
              </w:rPr>
              <w:t>3</w:t>
            </w:r>
            <w:r w:rsidRPr="008952AE">
              <w:rPr>
                <w:rFonts w:ascii="Arial" w:hAnsi="Arial" w:cs="Arial"/>
                <w:color w:val="000000"/>
                <w:sz w:val="18"/>
                <w:szCs w:val="18"/>
              </w:rPr>
              <w:t>.5</w:t>
            </w:r>
            <w:r w:rsidR="00341E5A" w:rsidRPr="008952AE">
              <w:rPr>
                <w:rFonts w:ascii="Arial" w:hAnsi="Arial" w:cs="Arial"/>
                <w:color w:val="000000"/>
                <w:sz w:val="18"/>
                <w:szCs w:val="18"/>
              </w:rPr>
              <w:t>23</w:t>
            </w:r>
          </w:p>
        </w:tc>
      </w:tr>
      <w:tr w:rsidR="00E637D1" w:rsidRPr="008952AE" w14:paraId="18848890" w14:textId="77777777" w:rsidTr="00A05A8B">
        <w:trPr>
          <w:trHeight w:val="170"/>
        </w:trPr>
        <w:tc>
          <w:tcPr>
            <w:tcW w:w="3045" w:type="pct"/>
            <w:tcBorders>
              <w:top w:val="nil"/>
              <w:left w:val="nil"/>
              <w:bottom w:val="nil"/>
              <w:right w:val="nil"/>
            </w:tcBorders>
            <w:vAlign w:val="center"/>
            <w:hideMark/>
          </w:tcPr>
          <w:p w14:paraId="13EE080D" w14:textId="77777777" w:rsidR="00E637D1" w:rsidRPr="008952AE" w:rsidRDefault="00E637D1" w:rsidP="00E637D1">
            <w:pPr>
              <w:jc w:val="both"/>
              <w:rPr>
                <w:rFonts w:ascii="Arial" w:hAnsi="Arial" w:cs="Arial"/>
                <w:color w:val="000000"/>
                <w:sz w:val="18"/>
                <w:szCs w:val="18"/>
              </w:rPr>
            </w:pPr>
            <w:r w:rsidRPr="008952AE">
              <w:rPr>
                <w:rFonts w:ascii="Arial" w:hAnsi="Arial" w:cs="Arial"/>
                <w:color w:val="000000"/>
                <w:sz w:val="18"/>
                <w:szCs w:val="18"/>
              </w:rPr>
              <w:t>Não circulante</w:t>
            </w:r>
          </w:p>
        </w:tc>
        <w:tc>
          <w:tcPr>
            <w:tcW w:w="902" w:type="pct"/>
            <w:tcBorders>
              <w:top w:val="nil"/>
              <w:left w:val="nil"/>
              <w:bottom w:val="single" w:sz="4" w:space="0" w:color="auto"/>
              <w:right w:val="nil"/>
            </w:tcBorders>
            <w:vAlign w:val="center"/>
            <w:hideMark/>
          </w:tcPr>
          <w:p w14:paraId="2DB79A91" w14:textId="7DEC708B" w:rsidR="00E637D1" w:rsidRPr="008952AE" w:rsidRDefault="00341E5A" w:rsidP="00E637D1">
            <w:pPr>
              <w:jc w:val="right"/>
              <w:rPr>
                <w:rFonts w:ascii="Arial" w:hAnsi="Arial" w:cs="Arial"/>
                <w:color w:val="000000"/>
                <w:sz w:val="18"/>
                <w:szCs w:val="18"/>
              </w:rPr>
            </w:pPr>
            <w:r w:rsidRPr="008952AE">
              <w:rPr>
                <w:rFonts w:ascii="Arial" w:hAnsi="Arial" w:cs="Arial"/>
                <w:color w:val="000000"/>
                <w:sz w:val="18"/>
                <w:szCs w:val="18"/>
              </w:rPr>
              <w:t>37</w:t>
            </w:r>
            <w:r w:rsidR="00062C05" w:rsidRPr="008952AE">
              <w:rPr>
                <w:rFonts w:ascii="Arial" w:hAnsi="Arial" w:cs="Arial"/>
                <w:color w:val="000000"/>
                <w:sz w:val="18"/>
                <w:szCs w:val="18"/>
              </w:rPr>
              <w:t>.</w:t>
            </w:r>
            <w:r w:rsidRPr="008952AE">
              <w:rPr>
                <w:rFonts w:ascii="Arial" w:hAnsi="Arial" w:cs="Arial"/>
                <w:color w:val="000000"/>
                <w:sz w:val="18"/>
                <w:szCs w:val="18"/>
              </w:rPr>
              <w:t>295</w:t>
            </w:r>
          </w:p>
        </w:tc>
        <w:tc>
          <w:tcPr>
            <w:tcW w:w="151" w:type="pct"/>
            <w:tcBorders>
              <w:top w:val="nil"/>
              <w:left w:val="nil"/>
              <w:bottom w:val="nil"/>
              <w:right w:val="nil"/>
            </w:tcBorders>
            <w:vAlign w:val="center"/>
            <w:hideMark/>
          </w:tcPr>
          <w:p w14:paraId="77B16DDC" w14:textId="77777777" w:rsidR="00E637D1" w:rsidRPr="008952AE" w:rsidRDefault="00E637D1" w:rsidP="00E637D1">
            <w:pPr>
              <w:jc w:val="right"/>
              <w:rPr>
                <w:rFonts w:ascii="Arial" w:hAnsi="Arial" w:cs="Arial"/>
                <w:color w:val="000000"/>
                <w:sz w:val="18"/>
                <w:szCs w:val="18"/>
              </w:rPr>
            </w:pPr>
          </w:p>
        </w:tc>
        <w:tc>
          <w:tcPr>
            <w:tcW w:w="902" w:type="pct"/>
            <w:tcBorders>
              <w:top w:val="nil"/>
              <w:left w:val="nil"/>
              <w:bottom w:val="single" w:sz="4" w:space="0" w:color="auto"/>
              <w:right w:val="nil"/>
            </w:tcBorders>
            <w:vAlign w:val="center"/>
            <w:hideMark/>
          </w:tcPr>
          <w:p w14:paraId="6CD0922C" w14:textId="160BE359" w:rsidR="00E637D1" w:rsidRPr="008952AE" w:rsidRDefault="00341E5A" w:rsidP="00E637D1">
            <w:pPr>
              <w:jc w:val="right"/>
              <w:rPr>
                <w:rFonts w:ascii="Arial" w:hAnsi="Arial" w:cs="Arial"/>
                <w:color w:val="000000"/>
                <w:sz w:val="18"/>
                <w:szCs w:val="18"/>
              </w:rPr>
            </w:pPr>
            <w:r w:rsidRPr="008952AE">
              <w:rPr>
                <w:rFonts w:ascii="Arial" w:hAnsi="Arial" w:cs="Arial"/>
                <w:color w:val="000000"/>
                <w:sz w:val="18"/>
                <w:szCs w:val="18"/>
              </w:rPr>
              <w:t>28.071</w:t>
            </w:r>
          </w:p>
        </w:tc>
      </w:tr>
      <w:tr w:rsidR="00E637D1" w:rsidRPr="008952AE" w14:paraId="31E4D0CF" w14:textId="77777777" w:rsidTr="00A05A8B">
        <w:trPr>
          <w:trHeight w:val="170"/>
        </w:trPr>
        <w:tc>
          <w:tcPr>
            <w:tcW w:w="3045" w:type="pct"/>
            <w:tcBorders>
              <w:top w:val="nil"/>
              <w:left w:val="nil"/>
              <w:bottom w:val="nil"/>
              <w:right w:val="nil"/>
            </w:tcBorders>
            <w:vAlign w:val="center"/>
            <w:hideMark/>
          </w:tcPr>
          <w:p w14:paraId="2F77C96A" w14:textId="77777777" w:rsidR="00E637D1" w:rsidRPr="008952AE" w:rsidRDefault="00E637D1" w:rsidP="00E637D1">
            <w:pPr>
              <w:jc w:val="right"/>
              <w:rPr>
                <w:rFonts w:ascii="Arial" w:hAnsi="Arial" w:cs="Arial"/>
                <w:color w:val="000000"/>
                <w:sz w:val="18"/>
                <w:szCs w:val="18"/>
              </w:rPr>
            </w:pPr>
          </w:p>
        </w:tc>
        <w:tc>
          <w:tcPr>
            <w:tcW w:w="902" w:type="pct"/>
            <w:tcBorders>
              <w:top w:val="single" w:sz="4" w:space="0" w:color="auto"/>
              <w:left w:val="nil"/>
              <w:bottom w:val="nil"/>
              <w:right w:val="nil"/>
            </w:tcBorders>
            <w:vAlign w:val="center"/>
            <w:hideMark/>
          </w:tcPr>
          <w:p w14:paraId="2176BDD4" w14:textId="77777777" w:rsidR="00E637D1" w:rsidRPr="008952AE" w:rsidRDefault="00E637D1" w:rsidP="00E637D1">
            <w:pPr>
              <w:jc w:val="right"/>
              <w:rPr>
                <w:rFonts w:ascii="Arial" w:hAnsi="Arial" w:cs="Arial"/>
              </w:rPr>
            </w:pPr>
          </w:p>
        </w:tc>
        <w:tc>
          <w:tcPr>
            <w:tcW w:w="151" w:type="pct"/>
            <w:tcBorders>
              <w:top w:val="nil"/>
              <w:left w:val="nil"/>
              <w:bottom w:val="nil"/>
              <w:right w:val="nil"/>
            </w:tcBorders>
            <w:vAlign w:val="center"/>
            <w:hideMark/>
          </w:tcPr>
          <w:p w14:paraId="635D2B15" w14:textId="77777777" w:rsidR="00E637D1" w:rsidRPr="008952AE" w:rsidRDefault="00E637D1" w:rsidP="00E637D1">
            <w:pPr>
              <w:jc w:val="right"/>
              <w:rPr>
                <w:rFonts w:ascii="Arial" w:hAnsi="Arial" w:cs="Arial"/>
              </w:rPr>
            </w:pPr>
          </w:p>
        </w:tc>
        <w:tc>
          <w:tcPr>
            <w:tcW w:w="902" w:type="pct"/>
            <w:tcBorders>
              <w:top w:val="single" w:sz="4" w:space="0" w:color="auto"/>
              <w:left w:val="nil"/>
              <w:bottom w:val="nil"/>
              <w:right w:val="nil"/>
            </w:tcBorders>
            <w:vAlign w:val="center"/>
            <w:hideMark/>
          </w:tcPr>
          <w:p w14:paraId="084A9FE5" w14:textId="77777777" w:rsidR="00E637D1" w:rsidRPr="008952AE" w:rsidRDefault="00E637D1" w:rsidP="00E637D1">
            <w:pPr>
              <w:jc w:val="right"/>
              <w:rPr>
                <w:rFonts w:ascii="Arial" w:hAnsi="Arial" w:cs="Arial"/>
              </w:rPr>
            </w:pPr>
          </w:p>
        </w:tc>
      </w:tr>
      <w:tr w:rsidR="00E637D1" w:rsidRPr="008952AE" w14:paraId="32C044E6" w14:textId="77777777" w:rsidTr="00A05A8B">
        <w:trPr>
          <w:trHeight w:val="170"/>
        </w:trPr>
        <w:tc>
          <w:tcPr>
            <w:tcW w:w="3045" w:type="pct"/>
            <w:tcBorders>
              <w:top w:val="nil"/>
              <w:left w:val="nil"/>
              <w:bottom w:val="nil"/>
              <w:right w:val="nil"/>
            </w:tcBorders>
            <w:vAlign w:val="center"/>
            <w:hideMark/>
          </w:tcPr>
          <w:p w14:paraId="322B6D04" w14:textId="77777777" w:rsidR="00E637D1" w:rsidRPr="008952AE" w:rsidRDefault="00E637D1" w:rsidP="00E637D1">
            <w:pPr>
              <w:jc w:val="right"/>
              <w:rPr>
                <w:rFonts w:ascii="Arial" w:hAnsi="Arial" w:cs="Arial"/>
              </w:rPr>
            </w:pPr>
          </w:p>
        </w:tc>
        <w:tc>
          <w:tcPr>
            <w:tcW w:w="902" w:type="pct"/>
            <w:tcBorders>
              <w:top w:val="nil"/>
              <w:left w:val="nil"/>
              <w:bottom w:val="double" w:sz="6" w:space="0" w:color="auto"/>
              <w:right w:val="nil"/>
            </w:tcBorders>
            <w:vAlign w:val="center"/>
            <w:hideMark/>
          </w:tcPr>
          <w:p w14:paraId="470207CC" w14:textId="4B8373AB" w:rsidR="00E637D1" w:rsidRPr="008952AE" w:rsidRDefault="00341E5A" w:rsidP="00E637D1">
            <w:pPr>
              <w:jc w:val="right"/>
              <w:rPr>
                <w:rFonts w:ascii="Arial" w:hAnsi="Arial" w:cs="Arial"/>
                <w:color w:val="000000"/>
                <w:sz w:val="18"/>
                <w:szCs w:val="18"/>
              </w:rPr>
            </w:pPr>
            <w:r w:rsidRPr="008952AE">
              <w:rPr>
                <w:rFonts w:ascii="Arial" w:hAnsi="Arial" w:cs="Arial"/>
                <w:color w:val="000000"/>
                <w:sz w:val="18"/>
                <w:szCs w:val="18"/>
              </w:rPr>
              <w:t>62</w:t>
            </w:r>
            <w:r w:rsidR="00E637D1" w:rsidRPr="008952AE">
              <w:rPr>
                <w:rFonts w:ascii="Arial" w:hAnsi="Arial" w:cs="Arial"/>
                <w:color w:val="000000"/>
                <w:sz w:val="18"/>
                <w:szCs w:val="18"/>
              </w:rPr>
              <w:t>.</w:t>
            </w:r>
            <w:r w:rsidRPr="008952AE">
              <w:rPr>
                <w:rFonts w:ascii="Arial" w:hAnsi="Arial" w:cs="Arial"/>
                <w:color w:val="000000"/>
                <w:sz w:val="18"/>
                <w:szCs w:val="18"/>
              </w:rPr>
              <w:t>116</w:t>
            </w:r>
          </w:p>
        </w:tc>
        <w:tc>
          <w:tcPr>
            <w:tcW w:w="151" w:type="pct"/>
            <w:tcBorders>
              <w:top w:val="nil"/>
              <w:left w:val="nil"/>
              <w:bottom w:val="nil"/>
              <w:right w:val="nil"/>
            </w:tcBorders>
            <w:vAlign w:val="center"/>
            <w:hideMark/>
          </w:tcPr>
          <w:p w14:paraId="33F1F2AE" w14:textId="77777777" w:rsidR="00E637D1" w:rsidRPr="008952AE" w:rsidRDefault="00E637D1" w:rsidP="00E637D1">
            <w:pPr>
              <w:jc w:val="right"/>
              <w:rPr>
                <w:rFonts w:ascii="Arial" w:hAnsi="Arial" w:cs="Arial"/>
                <w:color w:val="000000"/>
                <w:sz w:val="18"/>
                <w:szCs w:val="18"/>
              </w:rPr>
            </w:pPr>
          </w:p>
        </w:tc>
        <w:tc>
          <w:tcPr>
            <w:tcW w:w="902" w:type="pct"/>
            <w:tcBorders>
              <w:top w:val="nil"/>
              <w:left w:val="nil"/>
              <w:bottom w:val="double" w:sz="6" w:space="0" w:color="auto"/>
              <w:right w:val="nil"/>
            </w:tcBorders>
            <w:vAlign w:val="center"/>
            <w:hideMark/>
          </w:tcPr>
          <w:p w14:paraId="63F7C152" w14:textId="4108B6A1" w:rsidR="00E637D1" w:rsidRPr="008952AE" w:rsidRDefault="00341E5A" w:rsidP="00E637D1">
            <w:pPr>
              <w:jc w:val="right"/>
              <w:rPr>
                <w:rFonts w:ascii="Arial" w:hAnsi="Arial" w:cs="Arial"/>
                <w:color w:val="000000"/>
                <w:sz w:val="18"/>
                <w:szCs w:val="18"/>
              </w:rPr>
            </w:pPr>
            <w:r w:rsidRPr="008952AE">
              <w:rPr>
                <w:rFonts w:ascii="Arial" w:hAnsi="Arial" w:cs="Arial"/>
                <w:color w:val="000000"/>
                <w:sz w:val="18"/>
                <w:szCs w:val="18"/>
              </w:rPr>
              <w:t>51</w:t>
            </w:r>
            <w:r w:rsidR="00E637D1" w:rsidRPr="008952AE">
              <w:rPr>
                <w:rFonts w:ascii="Arial" w:hAnsi="Arial" w:cs="Arial"/>
                <w:color w:val="000000"/>
                <w:sz w:val="18"/>
                <w:szCs w:val="18"/>
              </w:rPr>
              <w:t>.</w:t>
            </w:r>
            <w:r w:rsidRPr="008952AE">
              <w:rPr>
                <w:rFonts w:ascii="Arial" w:hAnsi="Arial" w:cs="Arial"/>
                <w:color w:val="000000"/>
                <w:sz w:val="18"/>
                <w:szCs w:val="18"/>
              </w:rPr>
              <w:t>594</w:t>
            </w:r>
          </w:p>
        </w:tc>
      </w:tr>
    </w:tbl>
    <w:p w14:paraId="404324C2" w14:textId="77777777" w:rsidR="00511755" w:rsidRPr="008952AE" w:rsidRDefault="00511755" w:rsidP="005E1510">
      <w:pPr>
        <w:pStyle w:val="ListParagraph"/>
        <w:ind w:left="0"/>
        <w:rPr>
          <w:rFonts w:ascii="Georgia" w:hAnsi="Georgia" w:cs="Georgia"/>
          <w:sz w:val="22"/>
          <w:szCs w:val="22"/>
        </w:rPr>
      </w:pPr>
    </w:p>
    <w:p w14:paraId="252AB3D6" w14:textId="307243C3" w:rsidR="005E1510" w:rsidRPr="008952AE" w:rsidRDefault="005E1510" w:rsidP="005E1510">
      <w:pPr>
        <w:pStyle w:val="ListParagraph"/>
        <w:ind w:left="0"/>
        <w:rPr>
          <w:rFonts w:ascii="Georgia" w:hAnsi="Georgia" w:cs="Georgia"/>
          <w:sz w:val="22"/>
          <w:szCs w:val="22"/>
        </w:rPr>
      </w:pPr>
      <w:r w:rsidRPr="008952AE">
        <w:rPr>
          <w:rFonts w:ascii="Georgia" w:hAnsi="Georgia" w:cs="Georgia"/>
          <w:sz w:val="22"/>
          <w:szCs w:val="22"/>
        </w:rPr>
        <w:t>A segregação dos tributos a recuperar é realizada considerando a expectativa de utilização</w:t>
      </w:r>
      <w:r w:rsidR="00164443" w:rsidRPr="008952AE">
        <w:rPr>
          <w:rFonts w:ascii="Georgia" w:hAnsi="Georgia" w:cs="Georgia"/>
          <w:sz w:val="22"/>
          <w:szCs w:val="22"/>
        </w:rPr>
        <w:t xml:space="preserve"> e/ou restituição</w:t>
      </w:r>
      <w:r w:rsidRPr="008952AE">
        <w:rPr>
          <w:rFonts w:ascii="Georgia" w:hAnsi="Georgia" w:cs="Georgia"/>
          <w:sz w:val="22"/>
          <w:szCs w:val="22"/>
        </w:rPr>
        <w:t xml:space="preserve">. Os tributos que serão recuperados em períodos superiores a 12 meses são classificados </w:t>
      </w:r>
      <w:r w:rsidR="006F767B" w:rsidRPr="008952AE">
        <w:rPr>
          <w:rFonts w:ascii="Georgia" w:hAnsi="Georgia" w:cs="Georgia"/>
          <w:sz w:val="22"/>
          <w:szCs w:val="22"/>
        </w:rPr>
        <w:t>no não circulante</w:t>
      </w:r>
      <w:r w:rsidRPr="008952AE">
        <w:rPr>
          <w:rFonts w:ascii="Georgia" w:hAnsi="Georgia" w:cs="Georgia"/>
          <w:sz w:val="22"/>
          <w:szCs w:val="22"/>
        </w:rPr>
        <w:t>.</w:t>
      </w:r>
    </w:p>
    <w:p w14:paraId="2DC25F61" w14:textId="402B642E" w:rsidR="00D942E6" w:rsidRPr="008952AE" w:rsidRDefault="00D942E6">
      <w:pPr>
        <w:rPr>
          <w:rFonts w:ascii="Georgia" w:hAnsi="Georgia" w:cs="Georgia"/>
          <w:sz w:val="22"/>
          <w:szCs w:val="22"/>
        </w:rPr>
      </w:pPr>
      <w:r w:rsidRPr="008952AE">
        <w:rPr>
          <w:rFonts w:ascii="Georgia" w:hAnsi="Georgia" w:cs="Georgia"/>
          <w:sz w:val="22"/>
          <w:szCs w:val="22"/>
        </w:rPr>
        <w:br w:type="page"/>
      </w:r>
    </w:p>
    <w:p w14:paraId="71776E32" w14:textId="326C325F" w:rsidR="00A22C10" w:rsidRPr="008952AE" w:rsidRDefault="00A22C10" w:rsidP="00A22C10">
      <w:pPr>
        <w:pStyle w:val="ListParagraph"/>
        <w:numPr>
          <w:ilvl w:val="0"/>
          <w:numId w:val="8"/>
        </w:numPr>
        <w:ind w:left="0" w:hanging="709"/>
        <w:rPr>
          <w:rFonts w:ascii="Arial" w:hAnsi="Arial" w:cs="Arial"/>
          <w:b/>
          <w:bCs/>
          <w:sz w:val="22"/>
          <w:szCs w:val="22"/>
        </w:rPr>
      </w:pPr>
      <w:r w:rsidRPr="008952AE">
        <w:rPr>
          <w:rFonts w:ascii="Arial" w:hAnsi="Arial" w:cs="Arial"/>
          <w:b/>
          <w:bCs/>
          <w:sz w:val="22"/>
          <w:szCs w:val="22"/>
        </w:rPr>
        <w:lastRenderedPageBreak/>
        <w:t>Depósitos judiciais</w:t>
      </w:r>
    </w:p>
    <w:p w14:paraId="0DCB77D1" w14:textId="77777777" w:rsidR="00A22C10" w:rsidRPr="008952AE" w:rsidRDefault="00A22C10" w:rsidP="00A22C10">
      <w:pPr>
        <w:pStyle w:val="ListParagraph"/>
        <w:ind w:left="0"/>
        <w:rPr>
          <w:rFonts w:ascii="Georgia" w:hAnsi="Georgia" w:cs="Georgia"/>
          <w:sz w:val="22"/>
          <w:szCs w:val="22"/>
        </w:rPr>
      </w:pPr>
    </w:p>
    <w:p w14:paraId="4415978C" w14:textId="0C60DC33" w:rsidR="00E57DA5" w:rsidRPr="008952AE" w:rsidRDefault="00A22C10">
      <w:pPr>
        <w:rPr>
          <w:rFonts w:ascii="Georgia" w:hAnsi="Georgia"/>
          <w:sz w:val="22"/>
          <w:szCs w:val="22"/>
        </w:rPr>
      </w:pPr>
      <w:r w:rsidRPr="008952AE">
        <w:rPr>
          <w:rFonts w:ascii="Georgia" w:hAnsi="Georgia" w:cs="Georgia"/>
          <w:sz w:val="22"/>
          <w:szCs w:val="22"/>
        </w:rPr>
        <w:t>Os depósitos r</w:t>
      </w:r>
      <w:r w:rsidRPr="008952AE">
        <w:rPr>
          <w:rFonts w:ascii="Georgia" w:hAnsi="Georgia"/>
          <w:sz w:val="22"/>
          <w:szCs w:val="22"/>
        </w:rPr>
        <w:t xml:space="preserve">eferem-se a valores depositados em juízo </w:t>
      </w:r>
      <w:r w:rsidR="00E2511F" w:rsidRPr="008952AE">
        <w:rPr>
          <w:rFonts w:ascii="Georgia" w:hAnsi="Georgia"/>
          <w:sz w:val="22"/>
          <w:szCs w:val="22"/>
        </w:rPr>
        <w:t xml:space="preserve">em favor da União Federal para </w:t>
      </w:r>
      <w:r w:rsidR="00225D87" w:rsidRPr="008952AE">
        <w:rPr>
          <w:rFonts w:ascii="Georgia" w:hAnsi="Georgia"/>
          <w:sz w:val="22"/>
          <w:szCs w:val="22"/>
        </w:rPr>
        <w:t xml:space="preserve">garantir a </w:t>
      </w:r>
      <w:r w:rsidR="00E2511F" w:rsidRPr="008952AE">
        <w:rPr>
          <w:rFonts w:ascii="Georgia" w:hAnsi="Georgia"/>
          <w:sz w:val="22"/>
          <w:szCs w:val="22"/>
        </w:rPr>
        <w:t>discu</w:t>
      </w:r>
      <w:r w:rsidR="00225D87" w:rsidRPr="008952AE">
        <w:rPr>
          <w:rFonts w:ascii="Georgia" w:hAnsi="Georgia"/>
          <w:sz w:val="22"/>
          <w:szCs w:val="22"/>
        </w:rPr>
        <w:t>ssão sobre</w:t>
      </w:r>
      <w:r w:rsidR="00E2511F" w:rsidRPr="008952AE">
        <w:rPr>
          <w:rFonts w:ascii="Georgia" w:hAnsi="Georgia"/>
          <w:sz w:val="22"/>
          <w:szCs w:val="22"/>
        </w:rPr>
        <w:t xml:space="preserve"> o reconhecimento de crédito tributário para a Companhia bem como a obtenção da suspensão da exigibilidade de débitos tributários lançados em processos administrativos. </w:t>
      </w:r>
    </w:p>
    <w:p w14:paraId="25EA40FE" w14:textId="77777777" w:rsidR="003745FF" w:rsidRPr="008952AE" w:rsidRDefault="003745FF" w:rsidP="00A22C10">
      <w:pPr>
        <w:rPr>
          <w:rFonts w:ascii="Georgia" w:hAnsi="Georgia"/>
          <w:sz w:val="22"/>
          <w:szCs w:val="22"/>
        </w:rPr>
      </w:pPr>
    </w:p>
    <w:p w14:paraId="1234F69E" w14:textId="4F87C054" w:rsidR="00AB6E12" w:rsidRPr="008952AE" w:rsidRDefault="00A22C10" w:rsidP="00A22C10">
      <w:pPr>
        <w:rPr>
          <w:rFonts w:ascii="Georgia" w:hAnsi="Georgia"/>
          <w:sz w:val="22"/>
          <w:szCs w:val="22"/>
        </w:rPr>
      </w:pPr>
      <w:r w:rsidRPr="008952AE">
        <w:rPr>
          <w:rFonts w:ascii="Georgia" w:hAnsi="Georgia"/>
          <w:sz w:val="22"/>
          <w:szCs w:val="22"/>
        </w:rPr>
        <w:t>O saldo dos depósitos judiciais efetuados está demonstrado a seguir:</w:t>
      </w:r>
    </w:p>
    <w:p w14:paraId="18DAC395" w14:textId="77777777" w:rsidR="003745FF" w:rsidRPr="008952AE" w:rsidRDefault="003745FF" w:rsidP="00A22C10">
      <w:pPr>
        <w:rPr>
          <w:rFonts w:ascii="Georgia" w:hAnsi="Georgia"/>
          <w:sz w:val="22"/>
          <w:szCs w:val="22"/>
        </w:rPr>
      </w:pPr>
    </w:p>
    <w:tbl>
      <w:tblPr>
        <w:tblW w:w="5000" w:type="pct"/>
        <w:tblCellMar>
          <w:left w:w="70" w:type="dxa"/>
          <w:right w:w="70" w:type="dxa"/>
        </w:tblCellMar>
        <w:tblLook w:val="04A0" w:firstRow="1" w:lastRow="0" w:firstColumn="1" w:lastColumn="0" w:noHBand="0" w:noVBand="1"/>
      </w:tblPr>
      <w:tblGrid>
        <w:gridCol w:w="5626"/>
        <w:gridCol w:w="1666"/>
        <w:gridCol w:w="279"/>
        <w:gridCol w:w="1666"/>
      </w:tblGrid>
      <w:tr w:rsidR="002B56CA" w:rsidRPr="008952AE" w14:paraId="5B311F17" w14:textId="77777777" w:rsidTr="002B56CA">
        <w:trPr>
          <w:trHeight w:val="227"/>
        </w:trPr>
        <w:tc>
          <w:tcPr>
            <w:tcW w:w="3045" w:type="pct"/>
            <w:tcBorders>
              <w:top w:val="nil"/>
              <w:left w:val="nil"/>
              <w:bottom w:val="nil"/>
              <w:right w:val="nil"/>
            </w:tcBorders>
            <w:vAlign w:val="center"/>
            <w:hideMark/>
          </w:tcPr>
          <w:p w14:paraId="36B7A7BC" w14:textId="77777777" w:rsidR="002B56CA" w:rsidRPr="008952AE" w:rsidRDefault="002B56CA" w:rsidP="002B56CA">
            <w:pPr>
              <w:rPr>
                <w:rFonts w:ascii="Arial" w:hAnsi="Arial" w:cs="Arial"/>
                <w:sz w:val="18"/>
                <w:szCs w:val="18"/>
              </w:rPr>
            </w:pPr>
          </w:p>
        </w:tc>
        <w:tc>
          <w:tcPr>
            <w:tcW w:w="902" w:type="pct"/>
            <w:tcBorders>
              <w:top w:val="nil"/>
              <w:left w:val="nil"/>
              <w:bottom w:val="single" w:sz="8" w:space="0" w:color="auto"/>
              <w:right w:val="nil"/>
            </w:tcBorders>
            <w:noWrap/>
            <w:vAlign w:val="center"/>
            <w:hideMark/>
          </w:tcPr>
          <w:p w14:paraId="3EAA9BA2" w14:textId="77777777" w:rsidR="002B56CA" w:rsidRPr="008952AE" w:rsidRDefault="002B56CA" w:rsidP="002B56CA">
            <w:pPr>
              <w:jc w:val="right"/>
              <w:rPr>
                <w:rFonts w:ascii="Arial" w:hAnsi="Arial" w:cs="Arial"/>
                <w:b/>
                <w:bCs/>
                <w:color w:val="000000"/>
                <w:sz w:val="18"/>
                <w:szCs w:val="18"/>
              </w:rPr>
            </w:pPr>
            <w:r w:rsidRPr="008952AE">
              <w:rPr>
                <w:rFonts w:ascii="Arial" w:hAnsi="Arial" w:cs="Arial"/>
                <w:b/>
                <w:bCs/>
                <w:color w:val="000000"/>
                <w:sz w:val="18"/>
                <w:szCs w:val="18"/>
              </w:rPr>
              <w:t>31/03/2026</w:t>
            </w:r>
          </w:p>
        </w:tc>
        <w:tc>
          <w:tcPr>
            <w:tcW w:w="151" w:type="pct"/>
            <w:tcBorders>
              <w:top w:val="nil"/>
              <w:left w:val="nil"/>
              <w:bottom w:val="nil"/>
              <w:right w:val="nil"/>
            </w:tcBorders>
            <w:vAlign w:val="center"/>
            <w:hideMark/>
          </w:tcPr>
          <w:p w14:paraId="32216281" w14:textId="77777777" w:rsidR="002B56CA" w:rsidRPr="008952AE" w:rsidRDefault="002B56CA" w:rsidP="002B56CA">
            <w:pPr>
              <w:jc w:val="right"/>
              <w:rPr>
                <w:rFonts w:ascii="Arial" w:hAnsi="Arial" w:cs="Arial"/>
                <w:b/>
                <w:bCs/>
                <w:color w:val="000000"/>
                <w:sz w:val="18"/>
                <w:szCs w:val="18"/>
              </w:rPr>
            </w:pPr>
          </w:p>
        </w:tc>
        <w:tc>
          <w:tcPr>
            <w:tcW w:w="902" w:type="pct"/>
            <w:tcBorders>
              <w:top w:val="nil"/>
              <w:left w:val="nil"/>
              <w:bottom w:val="single" w:sz="8" w:space="0" w:color="auto"/>
              <w:right w:val="nil"/>
            </w:tcBorders>
            <w:noWrap/>
            <w:vAlign w:val="center"/>
            <w:hideMark/>
          </w:tcPr>
          <w:p w14:paraId="45CCC1BC" w14:textId="77777777" w:rsidR="002B56CA" w:rsidRPr="008952AE" w:rsidRDefault="002B56CA" w:rsidP="002B56CA">
            <w:pPr>
              <w:jc w:val="right"/>
              <w:rPr>
                <w:rFonts w:ascii="Arial" w:hAnsi="Arial" w:cs="Arial"/>
                <w:b/>
                <w:bCs/>
                <w:color w:val="000000"/>
                <w:sz w:val="18"/>
                <w:szCs w:val="18"/>
              </w:rPr>
            </w:pPr>
            <w:r w:rsidRPr="008952AE">
              <w:rPr>
                <w:rFonts w:ascii="Arial" w:hAnsi="Arial" w:cs="Arial"/>
                <w:b/>
                <w:bCs/>
                <w:color w:val="000000"/>
                <w:sz w:val="18"/>
                <w:szCs w:val="18"/>
              </w:rPr>
              <w:t>31/12/2025</w:t>
            </w:r>
          </w:p>
        </w:tc>
      </w:tr>
      <w:tr w:rsidR="002B56CA" w:rsidRPr="008952AE" w14:paraId="5EDF1375" w14:textId="77777777" w:rsidTr="002B56CA">
        <w:trPr>
          <w:trHeight w:val="227"/>
        </w:trPr>
        <w:tc>
          <w:tcPr>
            <w:tcW w:w="3045" w:type="pct"/>
            <w:tcBorders>
              <w:top w:val="nil"/>
              <w:left w:val="nil"/>
              <w:bottom w:val="nil"/>
              <w:right w:val="nil"/>
            </w:tcBorders>
            <w:vAlign w:val="center"/>
            <w:hideMark/>
          </w:tcPr>
          <w:p w14:paraId="06828E60" w14:textId="77777777" w:rsidR="002B56CA" w:rsidRPr="008952AE" w:rsidRDefault="002B56CA" w:rsidP="002B56CA">
            <w:pPr>
              <w:jc w:val="right"/>
              <w:rPr>
                <w:rFonts w:ascii="Arial" w:hAnsi="Arial" w:cs="Arial"/>
                <w:b/>
                <w:bCs/>
                <w:color w:val="000000"/>
                <w:sz w:val="18"/>
                <w:szCs w:val="18"/>
              </w:rPr>
            </w:pPr>
          </w:p>
        </w:tc>
        <w:tc>
          <w:tcPr>
            <w:tcW w:w="902" w:type="pct"/>
            <w:tcBorders>
              <w:top w:val="nil"/>
              <w:left w:val="nil"/>
              <w:bottom w:val="nil"/>
              <w:right w:val="nil"/>
            </w:tcBorders>
            <w:noWrap/>
            <w:vAlign w:val="center"/>
            <w:hideMark/>
          </w:tcPr>
          <w:p w14:paraId="599CA442" w14:textId="77777777" w:rsidR="002B56CA" w:rsidRPr="008952AE" w:rsidRDefault="002B56CA" w:rsidP="002B56CA">
            <w:pPr>
              <w:jc w:val="right"/>
              <w:rPr>
                <w:rFonts w:ascii="Arial" w:hAnsi="Arial" w:cs="Arial"/>
                <w:b/>
                <w:bCs/>
                <w:color w:val="000000"/>
                <w:sz w:val="18"/>
                <w:szCs w:val="18"/>
              </w:rPr>
            </w:pPr>
            <w:r w:rsidRPr="008952AE">
              <w:rPr>
                <w:rFonts w:ascii="Arial" w:hAnsi="Arial" w:cs="Arial"/>
                <w:b/>
                <w:bCs/>
                <w:color w:val="000000"/>
                <w:sz w:val="18"/>
                <w:szCs w:val="18"/>
              </w:rPr>
              <w:t> </w:t>
            </w:r>
          </w:p>
        </w:tc>
        <w:tc>
          <w:tcPr>
            <w:tcW w:w="151" w:type="pct"/>
            <w:tcBorders>
              <w:top w:val="nil"/>
              <w:left w:val="nil"/>
              <w:bottom w:val="nil"/>
              <w:right w:val="nil"/>
            </w:tcBorders>
            <w:vAlign w:val="center"/>
            <w:hideMark/>
          </w:tcPr>
          <w:p w14:paraId="69565855" w14:textId="77777777" w:rsidR="002B56CA" w:rsidRPr="008952AE" w:rsidRDefault="002B56CA" w:rsidP="002B56CA">
            <w:pPr>
              <w:jc w:val="right"/>
              <w:rPr>
                <w:rFonts w:ascii="Arial" w:hAnsi="Arial" w:cs="Arial"/>
                <w:b/>
                <w:bCs/>
                <w:color w:val="000000"/>
                <w:sz w:val="18"/>
                <w:szCs w:val="18"/>
              </w:rPr>
            </w:pPr>
          </w:p>
        </w:tc>
        <w:tc>
          <w:tcPr>
            <w:tcW w:w="902" w:type="pct"/>
            <w:tcBorders>
              <w:top w:val="nil"/>
              <w:left w:val="nil"/>
              <w:bottom w:val="nil"/>
              <w:right w:val="nil"/>
            </w:tcBorders>
            <w:noWrap/>
            <w:vAlign w:val="center"/>
            <w:hideMark/>
          </w:tcPr>
          <w:p w14:paraId="3087A559" w14:textId="77777777" w:rsidR="002B56CA" w:rsidRPr="008952AE" w:rsidRDefault="002B56CA" w:rsidP="002B56CA">
            <w:pPr>
              <w:jc w:val="right"/>
              <w:rPr>
                <w:rFonts w:ascii="Arial" w:hAnsi="Arial" w:cs="Arial"/>
                <w:b/>
                <w:bCs/>
                <w:color w:val="000000"/>
                <w:sz w:val="18"/>
                <w:szCs w:val="18"/>
              </w:rPr>
            </w:pPr>
            <w:r w:rsidRPr="008952AE">
              <w:rPr>
                <w:rFonts w:ascii="Arial" w:hAnsi="Arial" w:cs="Arial"/>
                <w:b/>
                <w:bCs/>
                <w:color w:val="000000"/>
                <w:sz w:val="18"/>
                <w:szCs w:val="18"/>
              </w:rPr>
              <w:t> </w:t>
            </w:r>
          </w:p>
        </w:tc>
      </w:tr>
      <w:tr w:rsidR="002B56CA" w:rsidRPr="008952AE" w14:paraId="051826DD" w14:textId="77777777" w:rsidTr="002B56CA">
        <w:trPr>
          <w:trHeight w:val="227"/>
        </w:trPr>
        <w:tc>
          <w:tcPr>
            <w:tcW w:w="3045" w:type="pct"/>
            <w:tcBorders>
              <w:top w:val="nil"/>
              <w:left w:val="nil"/>
              <w:bottom w:val="nil"/>
              <w:right w:val="nil"/>
            </w:tcBorders>
            <w:vAlign w:val="center"/>
            <w:hideMark/>
          </w:tcPr>
          <w:p w14:paraId="2EFA5E53" w14:textId="77777777" w:rsidR="002B56CA" w:rsidRPr="008952AE" w:rsidRDefault="002B56CA" w:rsidP="002B56CA">
            <w:pPr>
              <w:jc w:val="both"/>
              <w:rPr>
                <w:rFonts w:ascii="Arial" w:hAnsi="Arial" w:cs="Arial"/>
                <w:color w:val="000000"/>
                <w:sz w:val="18"/>
                <w:szCs w:val="18"/>
              </w:rPr>
            </w:pPr>
            <w:r w:rsidRPr="008952AE">
              <w:rPr>
                <w:rFonts w:ascii="Arial" w:hAnsi="Arial" w:cs="Arial"/>
                <w:color w:val="000000"/>
                <w:sz w:val="18"/>
                <w:szCs w:val="18"/>
              </w:rPr>
              <w:t>Débitos tributários</w:t>
            </w:r>
          </w:p>
        </w:tc>
        <w:tc>
          <w:tcPr>
            <w:tcW w:w="902" w:type="pct"/>
            <w:tcBorders>
              <w:top w:val="nil"/>
              <w:left w:val="nil"/>
              <w:bottom w:val="single" w:sz="8" w:space="0" w:color="auto"/>
              <w:right w:val="nil"/>
            </w:tcBorders>
            <w:vAlign w:val="center"/>
            <w:hideMark/>
          </w:tcPr>
          <w:p w14:paraId="5601626E" w14:textId="0EDF794D" w:rsidR="002B56CA" w:rsidRPr="008952AE" w:rsidRDefault="002B56CA" w:rsidP="002B56CA">
            <w:pPr>
              <w:jc w:val="right"/>
              <w:rPr>
                <w:rFonts w:ascii="Arial" w:hAnsi="Arial" w:cs="Arial"/>
                <w:color w:val="000000"/>
                <w:sz w:val="18"/>
                <w:szCs w:val="18"/>
              </w:rPr>
            </w:pPr>
            <w:r w:rsidRPr="008952AE">
              <w:rPr>
                <w:rFonts w:ascii="Arial" w:hAnsi="Arial" w:cs="Arial"/>
                <w:color w:val="000000"/>
                <w:sz w:val="18"/>
                <w:szCs w:val="18"/>
              </w:rPr>
              <w:t>1.703</w:t>
            </w:r>
          </w:p>
        </w:tc>
        <w:tc>
          <w:tcPr>
            <w:tcW w:w="151" w:type="pct"/>
            <w:tcBorders>
              <w:top w:val="nil"/>
              <w:left w:val="nil"/>
              <w:bottom w:val="nil"/>
              <w:right w:val="nil"/>
            </w:tcBorders>
            <w:vAlign w:val="center"/>
            <w:hideMark/>
          </w:tcPr>
          <w:p w14:paraId="0E29EC5B" w14:textId="77777777" w:rsidR="002B56CA" w:rsidRPr="008952AE" w:rsidRDefault="002B56CA" w:rsidP="002B56CA">
            <w:pPr>
              <w:jc w:val="right"/>
              <w:rPr>
                <w:rFonts w:ascii="Arial" w:hAnsi="Arial" w:cs="Arial"/>
                <w:color w:val="000000"/>
                <w:sz w:val="18"/>
                <w:szCs w:val="18"/>
              </w:rPr>
            </w:pPr>
          </w:p>
        </w:tc>
        <w:tc>
          <w:tcPr>
            <w:tcW w:w="902" w:type="pct"/>
            <w:tcBorders>
              <w:top w:val="nil"/>
              <w:left w:val="nil"/>
              <w:bottom w:val="single" w:sz="8" w:space="0" w:color="auto"/>
              <w:right w:val="nil"/>
            </w:tcBorders>
            <w:vAlign w:val="center"/>
            <w:hideMark/>
          </w:tcPr>
          <w:p w14:paraId="795D2317" w14:textId="779DCC01" w:rsidR="002B56CA" w:rsidRPr="008952AE" w:rsidRDefault="002B56CA" w:rsidP="002B56CA">
            <w:pPr>
              <w:jc w:val="right"/>
              <w:rPr>
                <w:rFonts w:ascii="Arial" w:hAnsi="Arial" w:cs="Arial"/>
                <w:color w:val="000000"/>
                <w:sz w:val="18"/>
                <w:szCs w:val="18"/>
              </w:rPr>
            </w:pPr>
            <w:r w:rsidRPr="008952AE">
              <w:rPr>
                <w:rFonts w:ascii="Arial" w:hAnsi="Arial" w:cs="Arial"/>
                <w:color w:val="000000"/>
                <w:sz w:val="18"/>
                <w:szCs w:val="18"/>
              </w:rPr>
              <w:t>1.654</w:t>
            </w:r>
          </w:p>
        </w:tc>
      </w:tr>
      <w:tr w:rsidR="002B56CA" w:rsidRPr="008952AE" w14:paraId="39B3C100" w14:textId="77777777" w:rsidTr="002B56CA">
        <w:trPr>
          <w:trHeight w:val="227"/>
        </w:trPr>
        <w:tc>
          <w:tcPr>
            <w:tcW w:w="3045" w:type="pct"/>
            <w:tcBorders>
              <w:top w:val="nil"/>
              <w:left w:val="nil"/>
              <w:bottom w:val="nil"/>
              <w:right w:val="nil"/>
            </w:tcBorders>
            <w:vAlign w:val="center"/>
            <w:hideMark/>
          </w:tcPr>
          <w:p w14:paraId="0A97A95B" w14:textId="77777777" w:rsidR="002B56CA" w:rsidRPr="008952AE" w:rsidRDefault="002B56CA" w:rsidP="002B56CA">
            <w:pPr>
              <w:jc w:val="right"/>
              <w:rPr>
                <w:rFonts w:ascii="Arial" w:hAnsi="Arial" w:cs="Arial"/>
                <w:color w:val="000000"/>
                <w:sz w:val="18"/>
                <w:szCs w:val="18"/>
              </w:rPr>
            </w:pPr>
          </w:p>
        </w:tc>
        <w:tc>
          <w:tcPr>
            <w:tcW w:w="902" w:type="pct"/>
            <w:tcBorders>
              <w:top w:val="nil"/>
              <w:left w:val="nil"/>
              <w:bottom w:val="nil"/>
              <w:right w:val="nil"/>
            </w:tcBorders>
            <w:vAlign w:val="center"/>
            <w:hideMark/>
          </w:tcPr>
          <w:p w14:paraId="7748BCF4" w14:textId="77777777" w:rsidR="002B56CA" w:rsidRPr="008952AE" w:rsidRDefault="002B56CA" w:rsidP="002B56CA">
            <w:pPr>
              <w:jc w:val="right"/>
              <w:rPr>
                <w:rFonts w:ascii="Arial" w:hAnsi="Arial" w:cs="Arial"/>
                <w:sz w:val="18"/>
                <w:szCs w:val="18"/>
              </w:rPr>
            </w:pPr>
          </w:p>
        </w:tc>
        <w:tc>
          <w:tcPr>
            <w:tcW w:w="151" w:type="pct"/>
            <w:tcBorders>
              <w:top w:val="nil"/>
              <w:left w:val="nil"/>
              <w:bottom w:val="nil"/>
              <w:right w:val="nil"/>
            </w:tcBorders>
            <w:vAlign w:val="center"/>
            <w:hideMark/>
          </w:tcPr>
          <w:p w14:paraId="3C85E5FC" w14:textId="77777777" w:rsidR="002B56CA" w:rsidRPr="008952AE" w:rsidRDefault="002B56CA" w:rsidP="002B56CA">
            <w:pPr>
              <w:jc w:val="right"/>
              <w:rPr>
                <w:rFonts w:ascii="Arial" w:hAnsi="Arial" w:cs="Arial"/>
                <w:sz w:val="18"/>
                <w:szCs w:val="18"/>
              </w:rPr>
            </w:pPr>
          </w:p>
        </w:tc>
        <w:tc>
          <w:tcPr>
            <w:tcW w:w="902" w:type="pct"/>
            <w:tcBorders>
              <w:top w:val="nil"/>
              <w:left w:val="nil"/>
              <w:bottom w:val="nil"/>
              <w:right w:val="nil"/>
            </w:tcBorders>
            <w:vAlign w:val="center"/>
            <w:hideMark/>
          </w:tcPr>
          <w:p w14:paraId="77D4CC6F" w14:textId="77777777" w:rsidR="002B56CA" w:rsidRPr="008952AE" w:rsidRDefault="002B56CA" w:rsidP="002B56CA">
            <w:pPr>
              <w:jc w:val="right"/>
              <w:rPr>
                <w:rFonts w:ascii="Arial" w:hAnsi="Arial" w:cs="Arial"/>
                <w:sz w:val="18"/>
                <w:szCs w:val="18"/>
              </w:rPr>
            </w:pPr>
          </w:p>
        </w:tc>
      </w:tr>
      <w:tr w:rsidR="002B56CA" w:rsidRPr="008952AE" w14:paraId="649F1BE5" w14:textId="77777777" w:rsidTr="002B56CA">
        <w:trPr>
          <w:trHeight w:val="227"/>
        </w:trPr>
        <w:tc>
          <w:tcPr>
            <w:tcW w:w="3045" w:type="pct"/>
            <w:tcBorders>
              <w:top w:val="nil"/>
              <w:left w:val="nil"/>
              <w:bottom w:val="nil"/>
              <w:right w:val="nil"/>
            </w:tcBorders>
            <w:vAlign w:val="center"/>
            <w:hideMark/>
          </w:tcPr>
          <w:p w14:paraId="3FFFEE73" w14:textId="77777777" w:rsidR="002B56CA" w:rsidRPr="008952AE" w:rsidRDefault="002B56CA" w:rsidP="002B56CA">
            <w:pPr>
              <w:jc w:val="right"/>
              <w:rPr>
                <w:rFonts w:ascii="Arial" w:hAnsi="Arial" w:cs="Arial"/>
                <w:sz w:val="18"/>
                <w:szCs w:val="18"/>
              </w:rPr>
            </w:pPr>
          </w:p>
        </w:tc>
        <w:tc>
          <w:tcPr>
            <w:tcW w:w="902" w:type="pct"/>
            <w:tcBorders>
              <w:top w:val="nil"/>
              <w:left w:val="nil"/>
              <w:bottom w:val="double" w:sz="6" w:space="0" w:color="auto"/>
              <w:right w:val="nil"/>
            </w:tcBorders>
            <w:vAlign w:val="center"/>
            <w:hideMark/>
          </w:tcPr>
          <w:p w14:paraId="586B7643" w14:textId="02BC748F" w:rsidR="002B56CA" w:rsidRPr="008952AE" w:rsidRDefault="002B56CA" w:rsidP="002B56CA">
            <w:pPr>
              <w:jc w:val="right"/>
              <w:rPr>
                <w:rFonts w:ascii="Arial" w:hAnsi="Arial" w:cs="Arial"/>
                <w:color w:val="000000"/>
                <w:sz w:val="18"/>
                <w:szCs w:val="18"/>
              </w:rPr>
            </w:pPr>
            <w:r w:rsidRPr="008952AE">
              <w:rPr>
                <w:rFonts w:ascii="Arial" w:hAnsi="Arial" w:cs="Arial"/>
                <w:color w:val="000000"/>
                <w:sz w:val="18"/>
                <w:szCs w:val="18"/>
              </w:rPr>
              <w:t>1.703</w:t>
            </w:r>
          </w:p>
        </w:tc>
        <w:tc>
          <w:tcPr>
            <w:tcW w:w="151" w:type="pct"/>
            <w:tcBorders>
              <w:top w:val="nil"/>
              <w:left w:val="nil"/>
              <w:bottom w:val="nil"/>
              <w:right w:val="nil"/>
            </w:tcBorders>
            <w:vAlign w:val="center"/>
            <w:hideMark/>
          </w:tcPr>
          <w:p w14:paraId="2DA4C2EE" w14:textId="77777777" w:rsidR="002B56CA" w:rsidRPr="008952AE" w:rsidRDefault="002B56CA" w:rsidP="002B56CA">
            <w:pPr>
              <w:jc w:val="right"/>
              <w:rPr>
                <w:rFonts w:ascii="Arial" w:hAnsi="Arial" w:cs="Arial"/>
                <w:color w:val="000000"/>
                <w:sz w:val="18"/>
                <w:szCs w:val="18"/>
              </w:rPr>
            </w:pPr>
          </w:p>
        </w:tc>
        <w:tc>
          <w:tcPr>
            <w:tcW w:w="902" w:type="pct"/>
            <w:tcBorders>
              <w:top w:val="nil"/>
              <w:left w:val="nil"/>
              <w:bottom w:val="double" w:sz="6" w:space="0" w:color="auto"/>
              <w:right w:val="nil"/>
            </w:tcBorders>
            <w:vAlign w:val="center"/>
            <w:hideMark/>
          </w:tcPr>
          <w:p w14:paraId="24D6EF17" w14:textId="6DC45BB0" w:rsidR="002B56CA" w:rsidRPr="008952AE" w:rsidRDefault="002B56CA" w:rsidP="002B56CA">
            <w:pPr>
              <w:jc w:val="right"/>
              <w:rPr>
                <w:rFonts w:ascii="Arial" w:hAnsi="Arial" w:cs="Arial"/>
                <w:color w:val="000000"/>
                <w:sz w:val="18"/>
                <w:szCs w:val="18"/>
              </w:rPr>
            </w:pPr>
            <w:r w:rsidRPr="008952AE">
              <w:rPr>
                <w:rFonts w:ascii="Arial" w:hAnsi="Arial" w:cs="Arial"/>
                <w:color w:val="000000"/>
                <w:sz w:val="18"/>
                <w:szCs w:val="18"/>
              </w:rPr>
              <w:t>1.654</w:t>
            </w:r>
          </w:p>
        </w:tc>
      </w:tr>
    </w:tbl>
    <w:p w14:paraId="4B48D9D1" w14:textId="77777777" w:rsidR="00E247A1" w:rsidRPr="008952AE" w:rsidRDefault="00E247A1" w:rsidP="00A22C10">
      <w:pPr>
        <w:rPr>
          <w:rFonts w:ascii="Georgia" w:hAnsi="Georgia"/>
          <w:sz w:val="22"/>
          <w:szCs w:val="22"/>
        </w:rPr>
      </w:pPr>
    </w:p>
    <w:p w14:paraId="12A825C2" w14:textId="77777777" w:rsidR="002B56CA" w:rsidRPr="008952AE" w:rsidRDefault="002B56CA" w:rsidP="00A22C10">
      <w:pPr>
        <w:rPr>
          <w:rFonts w:ascii="Georgia" w:hAnsi="Georgia"/>
          <w:sz w:val="22"/>
          <w:szCs w:val="22"/>
        </w:rPr>
      </w:pPr>
    </w:p>
    <w:p w14:paraId="0E65DC17" w14:textId="2A51E61B" w:rsidR="00E57DA5" w:rsidRPr="008952AE" w:rsidRDefault="00A22C10">
      <w:pPr>
        <w:rPr>
          <w:rFonts w:ascii="Georgia" w:hAnsi="Georgia" w:cs="Arial"/>
          <w:b/>
          <w:bCs/>
          <w:sz w:val="22"/>
          <w:szCs w:val="22"/>
        </w:rPr>
      </w:pPr>
      <w:r w:rsidRPr="008952AE">
        <w:rPr>
          <w:rFonts w:ascii="Georgia" w:hAnsi="Georgia"/>
          <w:sz w:val="22"/>
          <w:szCs w:val="22"/>
        </w:rPr>
        <w:t xml:space="preserve">Segue a movimentação dos depósitos judiciais </w:t>
      </w:r>
      <w:r w:rsidR="00D6219A" w:rsidRPr="008952AE">
        <w:rPr>
          <w:rFonts w:ascii="Georgia" w:hAnsi="Georgia"/>
          <w:sz w:val="22"/>
          <w:szCs w:val="22"/>
        </w:rPr>
        <w:t>nos três meses findos em 31 de março de 2026 e 2025</w:t>
      </w:r>
      <w:r w:rsidRPr="008952AE">
        <w:rPr>
          <w:rFonts w:ascii="Georgia" w:hAnsi="Georgia"/>
          <w:sz w:val="22"/>
          <w:szCs w:val="22"/>
        </w:rPr>
        <w:t>:</w:t>
      </w:r>
    </w:p>
    <w:p w14:paraId="4ECAA661" w14:textId="77777777" w:rsidR="00FD7363" w:rsidRPr="008952AE" w:rsidRDefault="00FD7363">
      <w:pPr>
        <w:rPr>
          <w:rFonts w:ascii="Georgia" w:hAnsi="Georgia" w:cs="Arial"/>
          <w:b/>
          <w:bCs/>
        </w:rPr>
      </w:pPr>
    </w:p>
    <w:tbl>
      <w:tblPr>
        <w:tblW w:w="5000" w:type="pct"/>
        <w:tblCellMar>
          <w:left w:w="70" w:type="dxa"/>
          <w:right w:w="70" w:type="dxa"/>
        </w:tblCellMar>
        <w:tblLook w:val="04A0" w:firstRow="1" w:lastRow="0" w:firstColumn="1" w:lastColumn="0" w:noHBand="0" w:noVBand="1"/>
      </w:tblPr>
      <w:tblGrid>
        <w:gridCol w:w="2619"/>
        <w:gridCol w:w="222"/>
        <w:gridCol w:w="1448"/>
        <w:gridCol w:w="201"/>
        <w:gridCol w:w="1450"/>
        <w:gridCol w:w="201"/>
        <w:gridCol w:w="1448"/>
        <w:gridCol w:w="201"/>
        <w:gridCol w:w="1447"/>
      </w:tblGrid>
      <w:tr w:rsidR="002B56CA" w:rsidRPr="008952AE" w14:paraId="6F73CBC2" w14:textId="77777777" w:rsidTr="002B56CA">
        <w:trPr>
          <w:trHeight w:val="227"/>
        </w:trPr>
        <w:tc>
          <w:tcPr>
            <w:tcW w:w="1417" w:type="pct"/>
            <w:tcBorders>
              <w:top w:val="nil"/>
              <w:left w:val="nil"/>
              <w:bottom w:val="nil"/>
              <w:right w:val="nil"/>
            </w:tcBorders>
            <w:noWrap/>
            <w:vAlign w:val="bottom"/>
            <w:hideMark/>
          </w:tcPr>
          <w:p w14:paraId="50EDE5C6" w14:textId="77777777" w:rsidR="002B56CA" w:rsidRPr="008952AE" w:rsidRDefault="002B56CA" w:rsidP="002B56CA">
            <w:pPr>
              <w:rPr>
                <w:rFonts w:ascii="Arial" w:hAnsi="Arial" w:cs="Arial"/>
                <w:sz w:val="24"/>
                <w:szCs w:val="24"/>
              </w:rPr>
            </w:pPr>
          </w:p>
        </w:tc>
        <w:tc>
          <w:tcPr>
            <w:tcW w:w="120" w:type="pct"/>
            <w:tcBorders>
              <w:top w:val="nil"/>
              <w:left w:val="nil"/>
              <w:bottom w:val="nil"/>
              <w:right w:val="nil"/>
            </w:tcBorders>
            <w:noWrap/>
            <w:vAlign w:val="bottom"/>
            <w:hideMark/>
          </w:tcPr>
          <w:p w14:paraId="5194BFAF" w14:textId="77777777" w:rsidR="002B56CA" w:rsidRPr="008952AE" w:rsidRDefault="002B56CA" w:rsidP="002B56CA">
            <w:pPr>
              <w:rPr>
                <w:rFonts w:ascii="Arial" w:hAnsi="Arial" w:cs="Arial"/>
              </w:rPr>
            </w:pPr>
          </w:p>
        </w:tc>
        <w:tc>
          <w:tcPr>
            <w:tcW w:w="784" w:type="pct"/>
            <w:tcBorders>
              <w:top w:val="nil"/>
              <w:left w:val="nil"/>
              <w:bottom w:val="single" w:sz="8" w:space="0" w:color="auto"/>
              <w:right w:val="nil"/>
            </w:tcBorders>
            <w:vAlign w:val="bottom"/>
            <w:hideMark/>
          </w:tcPr>
          <w:p w14:paraId="528A85D9" w14:textId="77777777" w:rsidR="002B56CA" w:rsidRPr="008952AE" w:rsidRDefault="002B56CA" w:rsidP="002B56CA">
            <w:pPr>
              <w:jc w:val="right"/>
              <w:rPr>
                <w:rFonts w:ascii="Arial" w:hAnsi="Arial" w:cs="Arial"/>
                <w:b/>
                <w:bCs/>
                <w:color w:val="000000"/>
                <w:sz w:val="18"/>
                <w:szCs w:val="18"/>
              </w:rPr>
            </w:pPr>
            <w:r w:rsidRPr="008952AE">
              <w:rPr>
                <w:rFonts w:ascii="Arial" w:hAnsi="Arial" w:cs="Arial"/>
                <w:b/>
                <w:bCs/>
                <w:color w:val="000000"/>
                <w:sz w:val="18"/>
                <w:szCs w:val="18"/>
              </w:rPr>
              <w:t>31/12/2025</w:t>
            </w:r>
          </w:p>
        </w:tc>
        <w:tc>
          <w:tcPr>
            <w:tcW w:w="109" w:type="pct"/>
            <w:tcBorders>
              <w:top w:val="nil"/>
              <w:left w:val="nil"/>
              <w:bottom w:val="nil"/>
              <w:right w:val="nil"/>
            </w:tcBorders>
            <w:vAlign w:val="bottom"/>
            <w:hideMark/>
          </w:tcPr>
          <w:p w14:paraId="273DB78A" w14:textId="77777777" w:rsidR="002B56CA" w:rsidRPr="008952AE" w:rsidRDefault="002B56CA" w:rsidP="002B56CA">
            <w:pPr>
              <w:jc w:val="right"/>
              <w:rPr>
                <w:rFonts w:ascii="Arial" w:hAnsi="Arial" w:cs="Arial"/>
                <w:b/>
                <w:bCs/>
                <w:color w:val="000000"/>
                <w:sz w:val="18"/>
                <w:szCs w:val="18"/>
              </w:rPr>
            </w:pPr>
          </w:p>
        </w:tc>
        <w:tc>
          <w:tcPr>
            <w:tcW w:w="785" w:type="pct"/>
            <w:tcBorders>
              <w:top w:val="nil"/>
              <w:left w:val="nil"/>
              <w:bottom w:val="single" w:sz="8" w:space="0" w:color="auto"/>
              <w:right w:val="nil"/>
            </w:tcBorders>
            <w:vAlign w:val="bottom"/>
            <w:hideMark/>
          </w:tcPr>
          <w:p w14:paraId="05B6FD95" w14:textId="77777777" w:rsidR="002B56CA" w:rsidRPr="008952AE" w:rsidRDefault="002B56CA" w:rsidP="002B56CA">
            <w:pPr>
              <w:jc w:val="right"/>
              <w:rPr>
                <w:rFonts w:ascii="Arial" w:hAnsi="Arial" w:cs="Arial"/>
                <w:b/>
                <w:bCs/>
                <w:color w:val="000000"/>
                <w:sz w:val="18"/>
                <w:szCs w:val="18"/>
              </w:rPr>
            </w:pPr>
            <w:r w:rsidRPr="008952AE">
              <w:rPr>
                <w:rFonts w:ascii="Arial" w:hAnsi="Arial" w:cs="Arial"/>
                <w:b/>
                <w:bCs/>
                <w:color w:val="000000"/>
                <w:sz w:val="18"/>
                <w:szCs w:val="18"/>
              </w:rPr>
              <w:t>Adições</w:t>
            </w:r>
          </w:p>
        </w:tc>
        <w:tc>
          <w:tcPr>
            <w:tcW w:w="109" w:type="pct"/>
            <w:tcBorders>
              <w:top w:val="nil"/>
              <w:left w:val="nil"/>
              <w:bottom w:val="nil"/>
              <w:right w:val="nil"/>
            </w:tcBorders>
            <w:vAlign w:val="bottom"/>
            <w:hideMark/>
          </w:tcPr>
          <w:p w14:paraId="582AE570" w14:textId="77777777" w:rsidR="002B56CA" w:rsidRPr="008952AE" w:rsidRDefault="002B56CA" w:rsidP="002B56CA">
            <w:pPr>
              <w:jc w:val="right"/>
              <w:rPr>
                <w:rFonts w:ascii="Arial" w:hAnsi="Arial" w:cs="Arial"/>
                <w:b/>
                <w:bCs/>
                <w:color w:val="000000"/>
                <w:sz w:val="18"/>
                <w:szCs w:val="18"/>
              </w:rPr>
            </w:pPr>
          </w:p>
        </w:tc>
        <w:tc>
          <w:tcPr>
            <w:tcW w:w="784" w:type="pct"/>
            <w:tcBorders>
              <w:top w:val="nil"/>
              <w:left w:val="nil"/>
              <w:bottom w:val="single" w:sz="8" w:space="0" w:color="auto"/>
              <w:right w:val="nil"/>
            </w:tcBorders>
            <w:vAlign w:val="bottom"/>
            <w:hideMark/>
          </w:tcPr>
          <w:p w14:paraId="00B0EF41" w14:textId="77777777" w:rsidR="002B56CA" w:rsidRPr="008952AE" w:rsidRDefault="002B56CA" w:rsidP="002B56CA">
            <w:pPr>
              <w:jc w:val="right"/>
              <w:rPr>
                <w:rFonts w:ascii="Arial" w:hAnsi="Arial" w:cs="Arial"/>
                <w:b/>
                <w:bCs/>
                <w:color w:val="000000"/>
                <w:sz w:val="18"/>
                <w:szCs w:val="18"/>
              </w:rPr>
            </w:pPr>
            <w:r w:rsidRPr="008952AE">
              <w:rPr>
                <w:rFonts w:ascii="Arial" w:hAnsi="Arial" w:cs="Arial"/>
                <w:b/>
                <w:bCs/>
                <w:color w:val="000000"/>
                <w:sz w:val="18"/>
                <w:szCs w:val="18"/>
              </w:rPr>
              <w:t>Atualização monetária</w:t>
            </w:r>
          </w:p>
        </w:tc>
        <w:tc>
          <w:tcPr>
            <w:tcW w:w="109" w:type="pct"/>
            <w:tcBorders>
              <w:top w:val="nil"/>
              <w:left w:val="nil"/>
              <w:bottom w:val="nil"/>
              <w:right w:val="nil"/>
            </w:tcBorders>
            <w:vAlign w:val="bottom"/>
            <w:hideMark/>
          </w:tcPr>
          <w:p w14:paraId="1ED743DE" w14:textId="77777777" w:rsidR="002B56CA" w:rsidRPr="008952AE" w:rsidRDefault="002B56CA" w:rsidP="002B56CA">
            <w:pPr>
              <w:jc w:val="right"/>
              <w:rPr>
                <w:rFonts w:ascii="Arial" w:hAnsi="Arial" w:cs="Arial"/>
                <w:b/>
                <w:bCs/>
                <w:color w:val="000000"/>
                <w:sz w:val="18"/>
                <w:szCs w:val="18"/>
              </w:rPr>
            </w:pPr>
          </w:p>
        </w:tc>
        <w:tc>
          <w:tcPr>
            <w:tcW w:w="784" w:type="pct"/>
            <w:tcBorders>
              <w:top w:val="nil"/>
              <w:left w:val="nil"/>
              <w:bottom w:val="single" w:sz="8" w:space="0" w:color="auto"/>
              <w:right w:val="nil"/>
            </w:tcBorders>
            <w:vAlign w:val="bottom"/>
            <w:hideMark/>
          </w:tcPr>
          <w:p w14:paraId="4353586B" w14:textId="77777777" w:rsidR="002B56CA" w:rsidRPr="008952AE" w:rsidRDefault="002B56CA" w:rsidP="002B56CA">
            <w:pPr>
              <w:jc w:val="right"/>
              <w:rPr>
                <w:rFonts w:ascii="Arial" w:hAnsi="Arial" w:cs="Arial"/>
                <w:b/>
                <w:bCs/>
                <w:color w:val="000000"/>
                <w:sz w:val="18"/>
                <w:szCs w:val="18"/>
              </w:rPr>
            </w:pPr>
            <w:r w:rsidRPr="008952AE">
              <w:rPr>
                <w:rFonts w:ascii="Arial" w:hAnsi="Arial" w:cs="Arial"/>
                <w:b/>
                <w:bCs/>
                <w:color w:val="000000"/>
                <w:sz w:val="18"/>
                <w:szCs w:val="18"/>
              </w:rPr>
              <w:t>31/03/2026</w:t>
            </w:r>
          </w:p>
        </w:tc>
      </w:tr>
      <w:tr w:rsidR="002B56CA" w:rsidRPr="008952AE" w14:paraId="2360FE86" w14:textId="77777777" w:rsidTr="002B56CA">
        <w:trPr>
          <w:trHeight w:val="227"/>
        </w:trPr>
        <w:tc>
          <w:tcPr>
            <w:tcW w:w="1417" w:type="pct"/>
            <w:tcBorders>
              <w:top w:val="nil"/>
              <w:left w:val="nil"/>
              <w:bottom w:val="nil"/>
              <w:right w:val="nil"/>
            </w:tcBorders>
            <w:noWrap/>
            <w:vAlign w:val="bottom"/>
            <w:hideMark/>
          </w:tcPr>
          <w:p w14:paraId="485CD38D" w14:textId="77777777" w:rsidR="002B56CA" w:rsidRPr="008952AE" w:rsidRDefault="002B56CA" w:rsidP="002B56CA">
            <w:pPr>
              <w:jc w:val="right"/>
              <w:rPr>
                <w:rFonts w:ascii="Arial" w:hAnsi="Arial" w:cs="Arial"/>
                <w:b/>
                <w:bCs/>
                <w:color w:val="000000"/>
                <w:sz w:val="18"/>
                <w:szCs w:val="18"/>
              </w:rPr>
            </w:pPr>
          </w:p>
        </w:tc>
        <w:tc>
          <w:tcPr>
            <w:tcW w:w="120" w:type="pct"/>
            <w:tcBorders>
              <w:top w:val="nil"/>
              <w:left w:val="nil"/>
              <w:bottom w:val="nil"/>
              <w:right w:val="nil"/>
            </w:tcBorders>
            <w:noWrap/>
            <w:vAlign w:val="bottom"/>
            <w:hideMark/>
          </w:tcPr>
          <w:p w14:paraId="2C2CAEA7" w14:textId="77777777" w:rsidR="002B56CA" w:rsidRPr="008952AE" w:rsidRDefault="002B56CA" w:rsidP="002B56CA">
            <w:pPr>
              <w:rPr>
                <w:rFonts w:ascii="Arial" w:hAnsi="Arial" w:cs="Arial"/>
              </w:rPr>
            </w:pPr>
          </w:p>
        </w:tc>
        <w:tc>
          <w:tcPr>
            <w:tcW w:w="784" w:type="pct"/>
            <w:tcBorders>
              <w:top w:val="nil"/>
              <w:left w:val="nil"/>
              <w:bottom w:val="nil"/>
              <w:right w:val="nil"/>
            </w:tcBorders>
            <w:vAlign w:val="center"/>
            <w:hideMark/>
          </w:tcPr>
          <w:p w14:paraId="4934FBC2" w14:textId="77777777" w:rsidR="002B56CA" w:rsidRPr="008952AE" w:rsidRDefault="002B56CA" w:rsidP="002B56CA">
            <w:pPr>
              <w:rPr>
                <w:rFonts w:ascii="Arial" w:hAnsi="Arial" w:cs="Arial"/>
              </w:rPr>
            </w:pPr>
          </w:p>
        </w:tc>
        <w:tc>
          <w:tcPr>
            <w:tcW w:w="109" w:type="pct"/>
            <w:tcBorders>
              <w:top w:val="nil"/>
              <w:left w:val="nil"/>
              <w:bottom w:val="nil"/>
              <w:right w:val="nil"/>
            </w:tcBorders>
            <w:vAlign w:val="center"/>
            <w:hideMark/>
          </w:tcPr>
          <w:p w14:paraId="10AB1912" w14:textId="77777777" w:rsidR="002B56CA" w:rsidRPr="008952AE" w:rsidRDefault="002B56CA" w:rsidP="002B56CA">
            <w:pPr>
              <w:jc w:val="right"/>
              <w:rPr>
                <w:rFonts w:ascii="Arial" w:hAnsi="Arial" w:cs="Arial"/>
              </w:rPr>
            </w:pPr>
          </w:p>
        </w:tc>
        <w:tc>
          <w:tcPr>
            <w:tcW w:w="785" w:type="pct"/>
            <w:tcBorders>
              <w:top w:val="nil"/>
              <w:left w:val="nil"/>
              <w:bottom w:val="nil"/>
              <w:right w:val="nil"/>
            </w:tcBorders>
            <w:vAlign w:val="center"/>
            <w:hideMark/>
          </w:tcPr>
          <w:p w14:paraId="0EED87FB" w14:textId="77777777" w:rsidR="002B56CA" w:rsidRPr="008952AE" w:rsidRDefault="002B56CA" w:rsidP="002B56CA">
            <w:pPr>
              <w:jc w:val="right"/>
              <w:rPr>
                <w:rFonts w:ascii="Arial" w:hAnsi="Arial" w:cs="Arial"/>
              </w:rPr>
            </w:pPr>
          </w:p>
        </w:tc>
        <w:tc>
          <w:tcPr>
            <w:tcW w:w="109" w:type="pct"/>
            <w:tcBorders>
              <w:top w:val="nil"/>
              <w:left w:val="nil"/>
              <w:bottom w:val="nil"/>
              <w:right w:val="nil"/>
            </w:tcBorders>
            <w:vAlign w:val="center"/>
            <w:hideMark/>
          </w:tcPr>
          <w:p w14:paraId="498663C0" w14:textId="77777777" w:rsidR="002B56CA" w:rsidRPr="008952AE" w:rsidRDefault="002B56CA" w:rsidP="002B56CA">
            <w:pPr>
              <w:jc w:val="right"/>
              <w:rPr>
                <w:rFonts w:ascii="Arial" w:hAnsi="Arial" w:cs="Arial"/>
              </w:rPr>
            </w:pPr>
          </w:p>
        </w:tc>
        <w:tc>
          <w:tcPr>
            <w:tcW w:w="784" w:type="pct"/>
            <w:tcBorders>
              <w:top w:val="nil"/>
              <w:left w:val="nil"/>
              <w:bottom w:val="nil"/>
              <w:right w:val="nil"/>
            </w:tcBorders>
            <w:vAlign w:val="center"/>
            <w:hideMark/>
          </w:tcPr>
          <w:p w14:paraId="43ADA619" w14:textId="77777777" w:rsidR="002B56CA" w:rsidRPr="008952AE" w:rsidRDefault="002B56CA" w:rsidP="002B56CA">
            <w:pPr>
              <w:jc w:val="right"/>
              <w:rPr>
                <w:rFonts w:ascii="Arial" w:hAnsi="Arial" w:cs="Arial"/>
              </w:rPr>
            </w:pPr>
          </w:p>
        </w:tc>
        <w:tc>
          <w:tcPr>
            <w:tcW w:w="109" w:type="pct"/>
            <w:tcBorders>
              <w:top w:val="nil"/>
              <w:left w:val="nil"/>
              <w:bottom w:val="nil"/>
              <w:right w:val="nil"/>
            </w:tcBorders>
            <w:vAlign w:val="center"/>
            <w:hideMark/>
          </w:tcPr>
          <w:p w14:paraId="77C9F5C1" w14:textId="77777777" w:rsidR="002B56CA" w:rsidRPr="008952AE" w:rsidRDefault="002B56CA" w:rsidP="002B56CA">
            <w:pPr>
              <w:jc w:val="right"/>
              <w:rPr>
                <w:rFonts w:ascii="Arial" w:hAnsi="Arial" w:cs="Arial"/>
              </w:rPr>
            </w:pPr>
          </w:p>
        </w:tc>
        <w:tc>
          <w:tcPr>
            <w:tcW w:w="784" w:type="pct"/>
            <w:tcBorders>
              <w:top w:val="nil"/>
              <w:left w:val="nil"/>
              <w:bottom w:val="nil"/>
              <w:right w:val="nil"/>
            </w:tcBorders>
            <w:vAlign w:val="center"/>
            <w:hideMark/>
          </w:tcPr>
          <w:p w14:paraId="19E5E3CD" w14:textId="77777777" w:rsidR="002B56CA" w:rsidRPr="008952AE" w:rsidRDefault="002B56CA" w:rsidP="002B56CA">
            <w:pPr>
              <w:jc w:val="right"/>
              <w:rPr>
                <w:rFonts w:ascii="Arial" w:hAnsi="Arial" w:cs="Arial"/>
              </w:rPr>
            </w:pPr>
          </w:p>
        </w:tc>
      </w:tr>
      <w:tr w:rsidR="002B56CA" w:rsidRPr="008952AE" w14:paraId="25E7DBA3" w14:textId="77777777" w:rsidTr="002B56CA">
        <w:trPr>
          <w:trHeight w:val="227"/>
        </w:trPr>
        <w:tc>
          <w:tcPr>
            <w:tcW w:w="1417" w:type="pct"/>
            <w:tcBorders>
              <w:top w:val="nil"/>
              <w:left w:val="nil"/>
              <w:bottom w:val="nil"/>
              <w:right w:val="nil"/>
            </w:tcBorders>
            <w:noWrap/>
            <w:vAlign w:val="bottom"/>
            <w:hideMark/>
          </w:tcPr>
          <w:p w14:paraId="5B11265B" w14:textId="77777777" w:rsidR="002B56CA" w:rsidRPr="008952AE" w:rsidRDefault="002B56CA" w:rsidP="002B56CA">
            <w:pPr>
              <w:rPr>
                <w:rFonts w:ascii="Arial" w:hAnsi="Arial" w:cs="Arial"/>
                <w:color w:val="000000"/>
                <w:sz w:val="18"/>
                <w:szCs w:val="18"/>
              </w:rPr>
            </w:pPr>
            <w:r w:rsidRPr="008952AE">
              <w:rPr>
                <w:rFonts w:ascii="Arial" w:hAnsi="Arial" w:cs="Arial"/>
                <w:color w:val="000000"/>
                <w:sz w:val="18"/>
                <w:szCs w:val="18"/>
              </w:rPr>
              <w:t>Débitos tributários</w:t>
            </w:r>
          </w:p>
        </w:tc>
        <w:tc>
          <w:tcPr>
            <w:tcW w:w="120" w:type="pct"/>
            <w:tcBorders>
              <w:top w:val="nil"/>
              <w:left w:val="nil"/>
              <w:bottom w:val="nil"/>
              <w:right w:val="nil"/>
            </w:tcBorders>
            <w:noWrap/>
            <w:vAlign w:val="bottom"/>
            <w:hideMark/>
          </w:tcPr>
          <w:p w14:paraId="3BF95C6E" w14:textId="77777777" w:rsidR="002B56CA" w:rsidRPr="008952AE" w:rsidRDefault="002B56CA" w:rsidP="002B56CA">
            <w:pPr>
              <w:rPr>
                <w:rFonts w:ascii="Arial" w:hAnsi="Arial" w:cs="Arial"/>
                <w:color w:val="000000"/>
                <w:sz w:val="18"/>
                <w:szCs w:val="18"/>
              </w:rPr>
            </w:pPr>
          </w:p>
        </w:tc>
        <w:tc>
          <w:tcPr>
            <w:tcW w:w="784" w:type="pct"/>
            <w:tcBorders>
              <w:top w:val="nil"/>
              <w:left w:val="nil"/>
              <w:bottom w:val="single" w:sz="8" w:space="0" w:color="auto"/>
              <w:right w:val="nil"/>
            </w:tcBorders>
            <w:noWrap/>
            <w:vAlign w:val="bottom"/>
            <w:hideMark/>
          </w:tcPr>
          <w:p w14:paraId="685BCCF6" w14:textId="30E8CAD6" w:rsidR="002B56CA" w:rsidRPr="008952AE" w:rsidRDefault="002B56CA" w:rsidP="002B56CA">
            <w:pPr>
              <w:jc w:val="right"/>
              <w:rPr>
                <w:rFonts w:ascii="Arial" w:hAnsi="Arial" w:cs="Arial"/>
                <w:color w:val="000000"/>
                <w:sz w:val="18"/>
                <w:szCs w:val="18"/>
              </w:rPr>
            </w:pPr>
            <w:r w:rsidRPr="008952AE">
              <w:rPr>
                <w:rFonts w:ascii="Arial" w:hAnsi="Arial" w:cs="Arial"/>
                <w:color w:val="000000"/>
                <w:sz w:val="18"/>
                <w:szCs w:val="18"/>
              </w:rPr>
              <w:t>1.654</w:t>
            </w:r>
          </w:p>
        </w:tc>
        <w:tc>
          <w:tcPr>
            <w:tcW w:w="109" w:type="pct"/>
            <w:tcBorders>
              <w:top w:val="nil"/>
              <w:left w:val="nil"/>
              <w:bottom w:val="nil"/>
              <w:right w:val="nil"/>
            </w:tcBorders>
            <w:noWrap/>
            <w:vAlign w:val="bottom"/>
            <w:hideMark/>
          </w:tcPr>
          <w:p w14:paraId="24D2F3E0" w14:textId="77777777" w:rsidR="002B56CA" w:rsidRPr="008952AE" w:rsidRDefault="002B56CA" w:rsidP="002B56CA">
            <w:pPr>
              <w:jc w:val="right"/>
              <w:rPr>
                <w:rFonts w:ascii="Arial" w:hAnsi="Arial" w:cs="Arial"/>
                <w:color w:val="000000"/>
                <w:sz w:val="18"/>
                <w:szCs w:val="18"/>
              </w:rPr>
            </w:pPr>
          </w:p>
        </w:tc>
        <w:tc>
          <w:tcPr>
            <w:tcW w:w="785" w:type="pct"/>
            <w:tcBorders>
              <w:top w:val="nil"/>
              <w:left w:val="nil"/>
              <w:bottom w:val="single" w:sz="8" w:space="0" w:color="auto"/>
              <w:right w:val="nil"/>
            </w:tcBorders>
            <w:noWrap/>
            <w:vAlign w:val="bottom"/>
            <w:hideMark/>
          </w:tcPr>
          <w:p w14:paraId="4BE2B18A" w14:textId="39671C40" w:rsidR="002B56CA" w:rsidRPr="008952AE" w:rsidRDefault="002B56CA" w:rsidP="002B56CA">
            <w:pPr>
              <w:jc w:val="right"/>
              <w:rPr>
                <w:rFonts w:ascii="Arial" w:hAnsi="Arial" w:cs="Arial"/>
                <w:color w:val="000000"/>
                <w:sz w:val="18"/>
                <w:szCs w:val="18"/>
              </w:rPr>
            </w:pPr>
            <w:r w:rsidRPr="008952AE">
              <w:rPr>
                <w:rFonts w:ascii="Arial" w:hAnsi="Arial" w:cs="Arial"/>
                <w:color w:val="000000"/>
                <w:sz w:val="18"/>
                <w:szCs w:val="18"/>
              </w:rPr>
              <w:t>-</w:t>
            </w:r>
          </w:p>
        </w:tc>
        <w:tc>
          <w:tcPr>
            <w:tcW w:w="109" w:type="pct"/>
            <w:tcBorders>
              <w:top w:val="nil"/>
              <w:left w:val="nil"/>
              <w:bottom w:val="nil"/>
              <w:right w:val="nil"/>
            </w:tcBorders>
            <w:noWrap/>
            <w:vAlign w:val="bottom"/>
            <w:hideMark/>
          </w:tcPr>
          <w:p w14:paraId="52C1DAD1" w14:textId="77777777" w:rsidR="002B56CA" w:rsidRPr="008952AE" w:rsidRDefault="002B56CA" w:rsidP="002B56CA">
            <w:pPr>
              <w:jc w:val="right"/>
              <w:rPr>
                <w:rFonts w:ascii="Arial" w:hAnsi="Arial" w:cs="Arial"/>
                <w:color w:val="000000"/>
                <w:sz w:val="18"/>
                <w:szCs w:val="18"/>
              </w:rPr>
            </w:pPr>
          </w:p>
        </w:tc>
        <w:tc>
          <w:tcPr>
            <w:tcW w:w="784" w:type="pct"/>
            <w:tcBorders>
              <w:top w:val="nil"/>
              <w:left w:val="nil"/>
              <w:bottom w:val="single" w:sz="8" w:space="0" w:color="auto"/>
              <w:right w:val="nil"/>
            </w:tcBorders>
            <w:noWrap/>
            <w:vAlign w:val="bottom"/>
            <w:hideMark/>
          </w:tcPr>
          <w:p w14:paraId="71F45C0A" w14:textId="505DE6A3" w:rsidR="002B56CA" w:rsidRPr="008952AE" w:rsidRDefault="002B56CA" w:rsidP="002B56CA">
            <w:pPr>
              <w:jc w:val="right"/>
              <w:rPr>
                <w:rFonts w:ascii="Arial" w:hAnsi="Arial" w:cs="Arial"/>
                <w:color w:val="000000"/>
                <w:sz w:val="18"/>
                <w:szCs w:val="18"/>
              </w:rPr>
            </w:pPr>
            <w:r w:rsidRPr="008952AE">
              <w:rPr>
                <w:rFonts w:ascii="Arial" w:hAnsi="Arial" w:cs="Arial"/>
                <w:color w:val="000000"/>
                <w:sz w:val="18"/>
                <w:szCs w:val="18"/>
              </w:rPr>
              <w:t>49</w:t>
            </w:r>
          </w:p>
        </w:tc>
        <w:tc>
          <w:tcPr>
            <w:tcW w:w="109" w:type="pct"/>
            <w:tcBorders>
              <w:top w:val="nil"/>
              <w:left w:val="nil"/>
              <w:bottom w:val="nil"/>
              <w:right w:val="nil"/>
            </w:tcBorders>
            <w:noWrap/>
            <w:vAlign w:val="bottom"/>
            <w:hideMark/>
          </w:tcPr>
          <w:p w14:paraId="467BDCD9" w14:textId="77777777" w:rsidR="002B56CA" w:rsidRPr="008952AE" w:rsidRDefault="002B56CA" w:rsidP="002B56CA">
            <w:pPr>
              <w:jc w:val="right"/>
              <w:rPr>
                <w:rFonts w:ascii="Arial" w:hAnsi="Arial" w:cs="Arial"/>
                <w:color w:val="000000"/>
                <w:sz w:val="18"/>
                <w:szCs w:val="18"/>
              </w:rPr>
            </w:pPr>
          </w:p>
        </w:tc>
        <w:tc>
          <w:tcPr>
            <w:tcW w:w="784" w:type="pct"/>
            <w:tcBorders>
              <w:top w:val="nil"/>
              <w:left w:val="nil"/>
              <w:bottom w:val="single" w:sz="8" w:space="0" w:color="auto"/>
              <w:right w:val="nil"/>
            </w:tcBorders>
            <w:noWrap/>
            <w:vAlign w:val="bottom"/>
            <w:hideMark/>
          </w:tcPr>
          <w:p w14:paraId="18D45C5B" w14:textId="13966F95" w:rsidR="002B56CA" w:rsidRPr="008952AE" w:rsidRDefault="002B56CA" w:rsidP="002B56CA">
            <w:pPr>
              <w:jc w:val="right"/>
              <w:rPr>
                <w:rFonts w:ascii="Arial" w:hAnsi="Arial" w:cs="Arial"/>
                <w:color w:val="000000"/>
                <w:sz w:val="18"/>
                <w:szCs w:val="18"/>
              </w:rPr>
            </w:pPr>
            <w:r w:rsidRPr="008952AE">
              <w:rPr>
                <w:rFonts w:ascii="Arial" w:hAnsi="Arial" w:cs="Arial"/>
                <w:color w:val="000000"/>
                <w:sz w:val="18"/>
                <w:szCs w:val="18"/>
              </w:rPr>
              <w:t>1.703</w:t>
            </w:r>
          </w:p>
        </w:tc>
      </w:tr>
      <w:tr w:rsidR="002B56CA" w:rsidRPr="008952AE" w14:paraId="29847075" w14:textId="77777777" w:rsidTr="002B56CA">
        <w:trPr>
          <w:trHeight w:val="227"/>
        </w:trPr>
        <w:tc>
          <w:tcPr>
            <w:tcW w:w="1417" w:type="pct"/>
            <w:tcBorders>
              <w:top w:val="nil"/>
              <w:left w:val="nil"/>
              <w:bottom w:val="nil"/>
              <w:right w:val="nil"/>
            </w:tcBorders>
            <w:noWrap/>
            <w:vAlign w:val="bottom"/>
            <w:hideMark/>
          </w:tcPr>
          <w:p w14:paraId="4AE1C81E" w14:textId="77777777" w:rsidR="002B56CA" w:rsidRPr="008952AE" w:rsidRDefault="002B56CA" w:rsidP="002B56CA">
            <w:pPr>
              <w:rPr>
                <w:rFonts w:ascii="Arial" w:hAnsi="Arial" w:cs="Arial"/>
                <w:color w:val="000000"/>
                <w:sz w:val="18"/>
                <w:szCs w:val="18"/>
              </w:rPr>
            </w:pPr>
          </w:p>
        </w:tc>
        <w:tc>
          <w:tcPr>
            <w:tcW w:w="120" w:type="pct"/>
            <w:tcBorders>
              <w:top w:val="nil"/>
              <w:left w:val="nil"/>
              <w:bottom w:val="nil"/>
              <w:right w:val="nil"/>
            </w:tcBorders>
            <w:noWrap/>
            <w:vAlign w:val="bottom"/>
            <w:hideMark/>
          </w:tcPr>
          <w:p w14:paraId="52C700D0" w14:textId="77777777" w:rsidR="002B56CA" w:rsidRPr="008952AE" w:rsidRDefault="002B56CA" w:rsidP="002B56CA">
            <w:pPr>
              <w:rPr>
                <w:rFonts w:ascii="Arial" w:hAnsi="Arial" w:cs="Arial"/>
              </w:rPr>
            </w:pPr>
          </w:p>
        </w:tc>
        <w:tc>
          <w:tcPr>
            <w:tcW w:w="784" w:type="pct"/>
            <w:tcBorders>
              <w:top w:val="nil"/>
              <w:left w:val="nil"/>
              <w:bottom w:val="nil"/>
              <w:right w:val="nil"/>
            </w:tcBorders>
            <w:vAlign w:val="center"/>
            <w:hideMark/>
          </w:tcPr>
          <w:p w14:paraId="37770434" w14:textId="77777777" w:rsidR="002B56CA" w:rsidRPr="008952AE" w:rsidRDefault="002B56CA" w:rsidP="002B56CA">
            <w:pPr>
              <w:jc w:val="right"/>
              <w:rPr>
                <w:rFonts w:ascii="Arial" w:hAnsi="Arial" w:cs="Arial"/>
              </w:rPr>
            </w:pPr>
          </w:p>
        </w:tc>
        <w:tc>
          <w:tcPr>
            <w:tcW w:w="109" w:type="pct"/>
            <w:tcBorders>
              <w:top w:val="nil"/>
              <w:left w:val="nil"/>
              <w:bottom w:val="nil"/>
              <w:right w:val="nil"/>
            </w:tcBorders>
            <w:vAlign w:val="center"/>
            <w:hideMark/>
          </w:tcPr>
          <w:p w14:paraId="6BE91428" w14:textId="77777777" w:rsidR="002B56CA" w:rsidRPr="008952AE" w:rsidRDefault="002B56CA" w:rsidP="002B56CA">
            <w:pPr>
              <w:jc w:val="right"/>
              <w:rPr>
                <w:rFonts w:ascii="Arial" w:hAnsi="Arial" w:cs="Arial"/>
              </w:rPr>
            </w:pPr>
          </w:p>
        </w:tc>
        <w:tc>
          <w:tcPr>
            <w:tcW w:w="785" w:type="pct"/>
            <w:tcBorders>
              <w:top w:val="nil"/>
              <w:left w:val="nil"/>
              <w:bottom w:val="nil"/>
              <w:right w:val="nil"/>
            </w:tcBorders>
            <w:vAlign w:val="center"/>
            <w:hideMark/>
          </w:tcPr>
          <w:p w14:paraId="67B7377E" w14:textId="77777777" w:rsidR="002B56CA" w:rsidRPr="008952AE" w:rsidRDefault="002B56CA" w:rsidP="002B56CA">
            <w:pPr>
              <w:jc w:val="right"/>
              <w:rPr>
                <w:rFonts w:ascii="Arial" w:hAnsi="Arial" w:cs="Arial"/>
              </w:rPr>
            </w:pPr>
          </w:p>
        </w:tc>
        <w:tc>
          <w:tcPr>
            <w:tcW w:w="109" w:type="pct"/>
            <w:tcBorders>
              <w:top w:val="nil"/>
              <w:left w:val="nil"/>
              <w:bottom w:val="nil"/>
              <w:right w:val="nil"/>
            </w:tcBorders>
            <w:vAlign w:val="center"/>
            <w:hideMark/>
          </w:tcPr>
          <w:p w14:paraId="7AD8CB70" w14:textId="77777777" w:rsidR="002B56CA" w:rsidRPr="008952AE" w:rsidRDefault="002B56CA" w:rsidP="002B56CA">
            <w:pPr>
              <w:jc w:val="right"/>
              <w:rPr>
                <w:rFonts w:ascii="Arial" w:hAnsi="Arial" w:cs="Arial"/>
              </w:rPr>
            </w:pPr>
          </w:p>
        </w:tc>
        <w:tc>
          <w:tcPr>
            <w:tcW w:w="784" w:type="pct"/>
            <w:tcBorders>
              <w:top w:val="nil"/>
              <w:left w:val="nil"/>
              <w:bottom w:val="nil"/>
              <w:right w:val="nil"/>
            </w:tcBorders>
            <w:vAlign w:val="center"/>
            <w:hideMark/>
          </w:tcPr>
          <w:p w14:paraId="6A0192C1" w14:textId="77777777" w:rsidR="002B56CA" w:rsidRPr="008952AE" w:rsidRDefault="002B56CA" w:rsidP="002B56CA">
            <w:pPr>
              <w:jc w:val="right"/>
              <w:rPr>
                <w:rFonts w:ascii="Arial" w:hAnsi="Arial" w:cs="Arial"/>
              </w:rPr>
            </w:pPr>
          </w:p>
        </w:tc>
        <w:tc>
          <w:tcPr>
            <w:tcW w:w="109" w:type="pct"/>
            <w:tcBorders>
              <w:top w:val="nil"/>
              <w:left w:val="nil"/>
              <w:bottom w:val="nil"/>
              <w:right w:val="nil"/>
            </w:tcBorders>
            <w:vAlign w:val="center"/>
            <w:hideMark/>
          </w:tcPr>
          <w:p w14:paraId="5967D4BF" w14:textId="77777777" w:rsidR="002B56CA" w:rsidRPr="008952AE" w:rsidRDefault="002B56CA" w:rsidP="002B56CA">
            <w:pPr>
              <w:jc w:val="right"/>
              <w:rPr>
                <w:rFonts w:ascii="Arial" w:hAnsi="Arial" w:cs="Arial"/>
              </w:rPr>
            </w:pPr>
          </w:p>
        </w:tc>
        <w:tc>
          <w:tcPr>
            <w:tcW w:w="784" w:type="pct"/>
            <w:tcBorders>
              <w:top w:val="nil"/>
              <w:left w:val="nil"/>
              <w:bottom w:val="nil"/>
              <w:right w:val="nil"/>
            </w:tcBorders>
            <w:vAlign w:val="center"/>
            <w:hideMark/>
          </w:tcPr>
          <w:p w14:paraId="7F598D08" w14:textId="77777777" w:rsidR="002B56CA" w:rsidRPr="008952AE" w:rsidRDefault="002B56CA" w:rsidP="002B56CA">
            <w:pPr>
              <w:jc w:val="right"/>
              <w:rPr>
                <w:rFonts w:ascii="Arial" w:hAnsi="Arial" w:cs="Arial"/>
              </w:rPr>
            </w:pPr>
          </w:p>
        </w:tc>
      </w:tr>
      <w:tr w:rsidR="002B56CA" w:rsidRPr="008952AE" w14:paraId="21C12F2F" w14:textId="77777777" w:rsidTr="002B56CA">
        <w:trPr>
          <w:trHeight w:val="227"/>
        </w:trPr>
        <w:tc>
          <w:tcPr>
            <w:tcW w:w="1417" w:type="pct"/>
            <w:tcBorders>
              <w:top w:val="nil"/>
              <w:left w:val="nil"/>
              <w:bottom w:val="nil"/>
              <w:right w:val="nil"/>
            </w:tcBorders>
            <w:noWrap/>
            <w:vAlign w:val="bottom"/>
            <w:hideMark/>
          </w:tcPr>
          <w:p w14:paraId="58DAF86B" w14:textId="77777777" w:rsidR="002B56CA" w:rsidRPr="008952AE" w:rsidRDefault="002B56CA" w:rsidP="002B56CA">
            <w:pPr>
              <w:jc w:val="right"/>
              <w:rPr>
                <w:rFonts w:ascii="Arial" w:hAnsi="Arial" w:cs="Arial"/>
              </w:rPr>
            </w:pPr>
          </w:p>
        </w:tc>
        <w:tc>
          <w:tcPr>
            <w:tcW w:w="120" w:type="pct"/>
            <w:tcBorders>
              <w:top w:val="nil"/>
              <w:left w:val="nil"/>
              <w:bottom w:val="nil"/>
              <w:right w:val="nil"/>
            </w:tcBorders>
            <w:noWrap/>
            <w:vAlign w:val="bottom"/>
            <w:hideMark/>
          </w:tcPr>
          <w:p w14:paraId="6378F863" w14:textId="77777777" w:rsidR="002B56CA" w:rsidRPr="008952AE" w:rsidRDefault="002B56CA" w:rsidP="002B56CA">
            <w:pPr>
              <w:rPr>
                <w:rFonts w:ascii="Arial" w:hAnsi="Arial" w:cs="Arial"/>
              </w:rPr>
            </w:pPr>
          </w:p>
        </w:tc>
        <w:tc>
          <w:tcPr>
            <w:tcW w:w="784" w:type="pct"/>
            <w:tcBorders>
              <w:top w:val="nil"/>
              <w:left w:val="nil"/>
              <w:bottom w:val="double" w:sz="6" w:space="0" w:color="auto"/>
              <w:right w:val="nil"/>
            </w:tcBorders>
            <w:shd w:val="clear" w:color="000000" w:fill="FFFFFF"/>
            <w:vAlign w:val="center"/>
            <w:hideMark/>
          </w:tcPr>
          <w:p w14:paraId="32DDCDCD" w14:textId="38F2DE66" w:rsidR="002B56CA" w:rsidRPr="008952AE" w:rsidRDefault="002B56CA" w:rsidP="002B56CA">
            <w:pPr>
              <w:jc w:val="right"/>
              <w:rPr>
                <w:rFonts w:ascii="Arial" w:hAnsi="Arial" w:cs="Arial"/>
                <w:color w:val="000000"/>
                <w:sz w:val="18"/>
                <w:szCs w:val="18"/>
              </w:rPr>
            </w:pPr>
            <w:r w:rsidRPr="008952AE">
              <w:rPr>
                <w:rFonts w:ascii="Arial" w:hAnsi="Arial" w:cs="Arial"/>
                <w:color w:val="000000"/>
                <w:sz w:val="18"/>
                <w:szCs w:val="18"/>
              </w:rPr>
              <w:t>1.654</w:t>
            </w:r>
          </w:p>
        </w:tc>
        <w:tc>
          <w:tcPr>
            <w:tcW w:w="109" w:type="pct"/>
            <w:tcBorders>
              <w:top w:val="nil"/>
              <w:left w:val="nil"/>
              <w:bottom w:val="nil"/>
              <w:right w:val="nil"/>
            </w:tcBorders>
            <w:shd w:val="clear" w:color="000000" w:fill="FFFFFF"/>
            <w:vAlign w:val="center"/>
            <w:hideMark/>
          </w:tcPr>
          <w:p w14:paraId="022CF12A" w14:textId="584AC885" w:rsidR="002B56CA" w:rsidRPr="008952AE" w:rsidRDefault="002B56CA" w:rsidP="002B56CA">
            <w:pPr>
              <w:jc w:val="right"/>
              <w:rPr>
                <w:rFonts w:ascii="Arial" w:hAnsi="Arial" w:cs="Arial"/>
                <w:color w:val="000000"/>
                <w:sz w:val="18"/>
                <w:szCs w:val="18"/>
              </w:rPr>
            </w:pPr>
          </w:p>
        </w:tc>
        <w:tc>
          <w:tcPr>
            <w:tcW w:w="785" w:type="pct"/>
            <w:tcBorders>
              <w:top w:val="nil"/>
              <w:left w:val="nil"/>
              <w:bottom w:val="double" w:sz="6" w:space="0" w:color="auto"/>
              <w:right w:val="nil"/>
            </w:tcBorders>
            <w:shd w:val="clear" w:color="000000" w:fill="FFFFFF"/>
            <w:vAlign w:val="center"/>
            <w:hideMark/>
          </w:tcPr>
          <w:p w14:paraId="112C9ADF" w14:textId="7493A87D" w:rsidR="002B56CA" w:rsidRPr="008952AE" w:rsidRDefault="002B56CA" w:rsidP="002B56CA">
            <w:pPr>
              <w:jc w:val="right"/>
              <w:rPr>
                <w:rFonts w:ascii="Arial" w:hAnsi="Arial" w:cs="Arial"/>
                <w:color w:val="000000"/>
                <w:sz w:val="18"/>
                <w:szCs w:val="18"/>
              </w:rPr>
            </w:pPr>
            <w:r w:rsidRPr="008952AE">
              <w:rPr>
                <w:rFonts w:ascii="Arial" w:hAnsi="Arial" w:cs="Arial"/>
                <w:color w:val="000000"/>
                <w:sz w:val="18"/>
                <w:szCs w:val="18"/>
              </w:rPr>
              <w:t>-</w:t>
            </w:r>
          </w:p>
        </w:tc>
        <w:tc>
          <w:tcPr>
            <w:tcW w:w="109" w:type="pct"/>
            <w:tcBorders>
              <w:top w:val="nil"/>
              <w:left w:val="nil"/>
              <w:bottom w:val="nil"/>
              <w:right w:val="nil"/>
            </w:tcBorders>
            <w:shd w:val="clear" w:color="000000" w:fill="FFFFFF"/>
            <w:vAlign w:val="center"/>
            <w:hideMark/>
          </w:tcPr>
          <w:p w14:paraId="773E22D8" w14:textId="5FB3A6EA" w:rsidR="002B56CA" w:rsidRPr="008952AE" w:rsidRDefault="002B56CA" w:rsidP="002B56CA">
            <w:pPr>
              <w:jc w:val="right"/>
              <w:rPr>
                <w:rFonts w:ascii="Arial" w:hAnsi="Arial" w:cs="Arial"/>
                <w:color w:val="000000"/>
                <w:sz w:val="18"/>
                <w:szCs w:val="18"/>
              </w:rPr>
            </w:pPr>
          </w:p>
        </w:tc>
        <w:tc>
          <w:tcPr>
            <w:tcW w:w="784" w:type="pct"/>
            <w:tcBorders>
              <w:top w:val="nil"/>
              <w:left w:val="nil"/>
              <w:bottom w:val="double" w:sz="6" w:space="0" w:color="auto"/>
              <w:right w:val="nil"/>
            </w:tcBorders>
            <w:shd w:val="clear" w:color="000000" w:fill="FFFFFF"/>
            <w:vAlign w:val="center"/>
            <w:hideMark/>
          </w:tcPr>
          <w:p w14:paraId="25CBB467" w14:textId="62318A90" w:rsidR="002B56CA" w:rsidRPr="008952AE" w:rsidRDefault="002B56CA" w:rsidP="002B56CA">
            <w:pPr>
              <w:jc w:val="right"/>
              <w:rPr>
                <w:rFonts w:ascii="Arial" w:hAnsi="Arial" w:cs="Arial"/>
                <w:color w:val="000000"/>
                <w:sz w:val="18"/>
                <w:szCs w:val="18"/>
              </w:rPr>
            </w:pPr>
            <w:r w:rsidRPr="008952AE">
              <w:rPr>
                <w:rFonts w:ascii="Arial" w:hAnsi="Arial" w:cs="Arial"/>
                <w:color w:val="000000"/>
                <w:sz w:val="18"/>
                <w:szCs w:val="18"/>
              </w:rPr>
              <w:t>49</w:t>
            </w:r>
          </w:p>
        </w:tc>
        <w:tc>
          <w:tcPr>
            <w:tcW w:w="109" w:type="pct"/>
            <w:tcBorders>
              <w:top w:val="nil"/>
              <w:left w:val="nil"/>
              <w:bottom w:val="nil"/>
              <w:right w:val="nil"/>
            </w:tcBorders>
            <w:shd w:val="clear" w:color="000000" w:fill="FFFFFF"/>
            <w:vAlign w:val="center"/>
            <w:hideMark/>
          </w:tcPr>
          <w:p w14:paraId="12D497AE" w14:textId="219DACA0" w:rsidR="002B56CA" w:rsidRPr="008952AE" w:rsidRDefault="002B56CA" w:rsidP="002B56CA">
            <w:pPr>
              <w:jc w:val="right"/>
              <w:rPr>
                <w:rFonts w:ascii="Arial" w:hAnsi="Arial" w:cs="Arial"/>
                <w:color w:val="000000"/>
                <w:sz w:val="18"/>
                <w:szCs w:val="18"/>
              </w:rPr>
            </w:pPr>
          </w:p>
        </w:tc>
        <w:tc>
          <w:tcPr>
            <w:tcW w:w="784" w:type="pct"/>
            <w:tcBorders>
              <w:top w:val="nil"/>
              <w:left w:val="nil"/>
              <w:bottom w:val="double" w:sz="6" w:space="0" w:color="auto"/>
              <w:right w:val="nil"/>
            </w:tcBorders>
            <w:shd w:val="clear" w:color="000000" w:fill="FFFFFF"/>
            <w:vAlign w:val="center"/>
            <w:hideMark/>
          </w:tcPr>
          <w:p w14:paraId="00CBB3E6" w14:textId="78BD4E3B" w:rsidR="002B56CA" w:rsidRPr="008952AE" w:rsidRDefault="002B56CA" w:rsidP="002B56CA">
            <w:pPr>
              <w:jc w:val="right"/>
              <w:rPr>
                <w:rFonts w:ascii="Arial" w:hAnsi="Arial" w:cs="Arial"/>
                <w:color w:val="000000"/>
                <w:sz w:val="18"/>
                <w:szCs w:val="18"/>
              </w:rPr>
            </w:pPr>
            <w:r w:rsidRPr="008952AE">
              <w:rPr>
                <w:rFonts w:ascii="Arial" w:hAnsi="Arial" w:cs="Arial"/>
                <w:color w:val="000000"/>
                <w:sz w:val="18"/>
                <w:szCs w:val="18"/>
              </w:rPr>
              <w:t>1.703</w:t>
            </w:r>
          </w:p>
        </w:tc>
      </w:tr>
    </w:tbl>
    <w:p w14:paraId="44E287C8" w14:textId="77777777" w:rsidR="00772473" w:rsidRPr="008952AE" w:rsidRDefault="00772473" w:rsidP="00772473">
      <w:pPr>
        <w:rPr>
          <w:rFonts w:ascii="Georgia" w:hAnsi="Georgia" w:cs="Arial"/>
          <w:b/>
          <w:bCs/>
        </w:rPr>
      </w:pPr>
    </w:p>
    <w:p w14:paraId="48DB5C90" w14:textId="77777777" w:rsidR="002B56CA" w:rsidRPr="008952AE" w:rsidRDefault="002B56CA" w:rsidP="00772473">
      <w:pPr>
        <w:rPr>
          <w:rFonts w:ascii="Georgia" w:hAnsi="Georgia" w:cs="Arial"/>
          <w:b/>
          <w:bCs/>
        </w:rPr>
      </w:pPr>
    </w:p>
    <w:tbl>
      <w:tblPr>
        <w:tblW w:w="5000" w:type="pct"/>
        <w:tblCellMar>
          <w:left w:w="70" w:type="dxa"/>
          <w:right w:w="70" w:type="dxa"/>
        </w:tblCellMar>
        <w:tblLook w:val="04A0" w:firstRow="1" w:lastRow="0" w:firstColumn="1" w:lastColumn="0" w:noHBand="0" w:noVBand="1"/>
      </w:tblPr>
      <w:tblGrid>
        <w:gridCol w:w="2619"/>
        <w:gridCol w:w="222"/>
        <w:gridCol w:w="1450"/>
        <w:gridCol w:w="201"/>
        <w:gridCol w:w="1448"/>
        <w:gridCol w:w="201"/>
        <w:gridCol w:w="1448"/>
        <w:gridCol w:w="201"/>
        <w:gridCol w:w="1447"/>
      </w:tblGrid>
      <w:tr w:rsidR="002B56CA" w:rsidRPr="008952AE" w14:paraId="3110D80D" w14:textId="77777777" w:rsidTr="002B56CA">
        <w:trPr>
          <w:trHeight w:val="227"/>
        </w:trPr>
        <w:tc>
          <w:tcPr>
            <w:tcW w:w="1417" w:type="pct"/>
            <w:tcBorders>
              <w:top w:val="nil"/>
              <w:left w:val="nil"/>
              <w:bottom w:val="nil"/>
              <w:right w:val="nil"/>
            </w:tcBorders>
            <w:noWrap/>
            <w:vAlign w:val="bottom"/>
            <w:hideMark/>
          </w:tcPr>
          <w:p w14:paraId="11CCA90B" w14:textId="77777777" w:rsidR="002B56CA" w:rsidRPr="008952AE" w:rsidRDefault="002B56CA" w:rsidP="002B56CA">
            <w:pPr>
              <w:rPr>
                <w:rFonts w:ascii="Arial" w:hAnsi="Arial" w:cs="Arial"/>
                <w:sz w:val="24"/>
                <w:szCs w:val="24"/>
              </w:rPr>
            </w:pPr>
          </w:p>
        </w:tc>
        <w:tc>
          <w:tcPr>
            <w:tcW w:w="120" w:type="pct"/>
            <w:tcBorders>
              <w:top w:val="nil"/>
              <w:left w:val="nil"/>
              <w:bottom w:val="nil"/>
              <w:right w:val="nil"/>
            </w:tcBorders>
            <w:noWrap/>
            <w:vAlign w:val="bottom"/>
            <w:hideMark/>
          </w:tcPr>
          <w:p w14:paraId="737DB52E" w14:textId="77777777" w:rsidR="002B56CA" w:rsidRPr="008952AE" w:rsidRDefault="002B56CA" w:rsidP="002B56CA">
            <w:pPr>
              <w:rPr>
                <w:rFonts w:ascii="Arial" w:hAnsi="Arial" w:cs="Arial"/>
              </w:rPr>
            </w:pPr>
          </w:p>
        </w:tc>
        <w:tc>
          <w:tcPr>
            <w:tcW w:w="785" w:type="pct"/>
            <w:tcBorders>
              <w:top w:val="nil"/>
              <w:left w:val="nil"/>
              <w:bottom w:val="single" w:sz="8" w:space="0" w:color="auto"/>
              <w:right w:val="nil"/>
            </w:tcBorders>
            <w:vAlign w:val="bottom"/>
            <w:hideMark/>
          </w:tcPr>
          <w:p w14:paraId="389C89AB" w14:textId="77777777" w:rsidR="002B56CA" w:rsidRPr="008952AE" w:rsidRDefault="002B56CA" w:rsidP="002B56CA">
            <w:pPr>
              <w:jc w:val="right"/>
              <w:rPr>
                <w:rFonts w:ascii="Arial" w:hAnsi="Arial" w:cs="Arial"/>
                <w:b/>
                <w:bCs/>
                <w:color w:val="000000"/>
                <w:sz w:val="18"/>
                <w:szCs w:val="18"/>
              </w:rPr>
            </w:pPr>
            <w:r w:rsidRPr="008952AE">
              <w:rPr>
                <w:rFonts w:ascii="Arial" w:hAnsi="Arial" w:cs="Arial"/>
                <w:b/>
                <w:bCs/>
                <w:color w:val="000000"/>
                <w:sz w:val="18"/>
                <w:szCs w:val="18"/>
              </w:rPr>
              <w:t>31/12/2024</w:t>
            </w:r>
          </w:p>
        </w:tc>
        <w:tc>
          <w:tcPr>
            <w:tcW w:w="109" w:type="pct"/>
            <w:tcBorders>
              <w:top w:val="nil"/>
              <w:left w:val="nil"/>
              <w:bottom w:val="nil"/>
              <w:right w:val="nil"/>
            </w:tcBorders>
            <w:vAlign w:val="bottom"/>
            <w:hideMark/>
          </w:tcPr>
          <w:p w14:paraId="685A2495" w14:textId="77777777" w:rsidR="002B56CA" w:rsidRPr="008952AE" w:rsidRDefault="002B56CA" w:rsidP="002B56CA">
            <w:pPr>
              <w:jc w:val="right"/>
              <w:rPr>
                <w:rFonts w:ascii="Arial" w:hAnsi="Arial" w:cs="Arial"/>
                <w:b/>
                <w:bCs/>
                <w:color w:val="000000"/>
                <w:sz w:val="18"/>
                <w:szCs w:val="18"/>
              </w:rPr>
            </w:pPr>
          </w:p>
        </w:tc>
        <w:tc>
          <w:tcPr>
            <w:tcW w:w="784" w:type="pct"/>
            <w:tcBorders>
              <w:top w:val="nil"/>
              <w:left w:val="nil"/>
              <w:bottom w:val="single" w:sz="8" w:space="0" w:color="auto"/>
              <w:right w:val="nil"/>
            </w:tcBorders>
            <w:vAlign w:val="bottom"/>
            <w:hideMark/>
          </w:tcPr>
          <w:p w14:paraId="653A628F" w14:textId="77777777" w:rsidR="002B56CA" w:rsidRPr="008952AE" w:rsidRDefault="002B56CA" w:rsidP="002B56CA">
            <w:pPr>
              <w:jc w:val="right"/>
              <w:rPr>
                <w:rFonts w:ascii="Arial" w:hAnsi="Arial" w:cs="Arial"/>
                <w:b/>
                <w:bCs/>
                <w:color w:val="000000"/>
                <w:sz w:val="18"/>
                <w:szCs w:val="18"/>
              </w:rPr>
            </w:pPr>
            <w:r w:rsidRPr="008952AE">
              <w:rPr>
                <w:rFonts w:ascii="Arial" w:hAnsi="Arial" w:cs="Arial"/>
                <w:b/>
                <w:bCs/>
                <w:color w:val="000000"/>
                <w:sz w:val="18"/>
                <w:szCs w:val="18"/>
              </w:rPr>
              <w:t>Adições</w:t>
            </w:r>
          </w:p>
        </w:tc>
        <w:tc>
          <w:tcPr>
            <w:tcW w:w="109" w:type="pct"/>
            <w:tcBorders>
              <w:top w:val="nil"/>
              <w:left w:val="nil"/>
              <w:bottom w:val="nil"/>
              <w:right w:val="nil"/>
            </w:tcBorders>
            <w:vAlign w:val="bottom"/>
            <w:hideMark/>
          </w:tcPr>
          <w:p w14:paraId="0BE40083" w14:textId="77777777" w:rsidR="002B56CA" w:rsidRPr="008952AE" w:rsidRDefault="002B56CA" w:rsidP="002B56CA">
            <w:pPr>
              <w:jc w:val="right"/>
              <w:rPr>
                <w:rFonts w:ascii="Arial" w:hAnsi="Arial" w:cs="Arial"/>
                <w:b/>
                <w:bCs/>
                <w:color w:val="000000"/>
                <w:sz w:val="18"/>
                <w:szCs w:val="18"/>
              </w:rPr>
            </w:pPr>
          </w:p>
        </w:tc>
        <w:tc>
          <w:tcPr>
            <w:tcW w:w="784" w:type="pct"/>
            <w:tcBorders>
              <w:top w:val="nil"/>
              <w:left w:val="nil"/>
              <w:bottom w:val="single" w:sz="8" w:space="0" w:color="auto"/>
              <w:right w:val="nil"/>
            </w:tcBorders>
            <w:vAlign w:val="bottom"/>
            <w:hideMark/>
          </w:tcPr>
          <w:p w14:paraId="44F45F08" w14:textId="77777777" w:rsidR="002B56CA" w:rsidRPr="008952AE" w:rsidRDefault="002B56CA" w:rsidP="002B56CA">
            <w:pPr>
              <w:jc w:val="right"/>
              <w:rPr>
                <w:rFonts w:ascii="Arial" w:hAnsi="Arial" w:cs="Arial"/>
                <w:b/>
                <w:bCs/>
                <w:color w:val="000000"/>
                <w:sz w:val="18"/>
                <w:szCs w:val="18"/>
              </w:rPr>
            </w:pPr>
            <w:r w:rsidRPr="008952AE">
              <w:rPr>
                <w:rFonts w:ascii="Arial" w:hAnsi="Arial" w:cs="Arial"/>
                <w:b/>
                <w:bCs/>
                <w:color w:val="000000"/>
                <w:sz w:val="18"/>
                <w:szCs w:val="18"/>
              </w:rPr>
              <w:t>Atualização monetária</w:t>
            </w:r>
          </w:p>
        </w:tc>
        <w:tc>
          <w:tcPr>
            <w:tcW w:w="109" w:type="pct"/>
            <w:tcBorders>
              <w:top w:val="nil"/>
              <w:left w:val="nil"/>
              <w:bottom w:val="nil"/>
              <w:right w:val="nil"/>
            </w:tcBorders>
            <w:vAlign w:val="bottom"/>
            <w:hideMark/>
          </w:tcPr>
          <w:p w14:paraId="6DEE8DA5" w14:textId="77777777" w:rsidR="002B56CA" w:rsidRPr="008952AE" w:rsidRDefault="002B56CA" w:rsidP="002B56CA">
            <w:pPr>
              <w:jc w:val="right"/>
              <w:rPr>
                <w:rFonts w:ascii="Arial" w:hAnsi="Arial" w:cs="Arial"/>
                <w:b/>
                <w:bCs/>
                <w:color w:val="000000"/>
                <w:sz w:val="18"/>
                <w:szCs w:val="18"/>
              </w:rPr>
            </w:pPr>
          </w:p>
        </w:tc>
        <w:tc>
          <w:tcPr>
            <w:tcW w:w="784" w:type="pct"/>
            <w:tcBorders>
              <w:top w:val="nil"/>
              <w:left w:val="nil"/>
              <w:bottom w:val="single" w:sz="8" w:space="0" w:color="auto"/>
              <w:right w:val="nil"/>
            </w:tcBorders>
            <w:vAlign w:val="bottom"/>
            <w:hideMark/>
          </w:tcPr>
          <w:p w14:paraId="73BCE7AD" w14:textId="77777777" w:rsidR="002B56CA" w:rsidRPr="008952AE" w:rsidRDefault="002B56CA" w:rsidP="002B56CA">
            <w:pPr>
              <w:jc w:val="right"/>
              <w:rPr>
                <w:rFonts w:ascii="Arial" w:hAnsi="Arial" w:cs="Arial"/>
                <w:b/>
                <w:bCs/>
                <w:color w:val="000000"/>
                <w:sz w:val="18"/>
                <w:szCs w:val="18"/>
              </w:rPr>
            </w:pPr>
            <w:r w:rsidRPr="008952AE">
              <w:rPr>
                <w:rFonts w:ascii="Arial" w:hAnsi="Arial" w:cs="Arial"/>
                <w:b/>
                <w:bCs/>
                <w:color w:val="000000"/>
                <w:sz w:val="18"/>
                <w:szCs w:val="18"/>
              </w:rPr>
              <w:t>31/03/2025</w:t>
            </w:r>
          </w:p>
        </w:tc>
      </w:tr>
      <w:tr w:rsidR="002B56CA" w:rsidRPr="008952AE" w14:paraId="4653657D" w14:textId="77777777" w:rsidTr="002B56CA">
        <w:trPr>
          <w:trHeight w:val="227"/>
        </w:trPr>
        <w:tc>
          <w:tcPr>
            <w:tcW w:w="1417" w:type="pct"/>
            <w:tcBorders>
              <w:top w:val="nil"/>
              <w:left w:val="nil"/>
              <w:bottom w:val="nil"/>
              <w:right w:val="nil"/>
            </w:tcBorders>
            <w:noWrap/>
            <w:vAlign w:val="bottom"/>
            <w:hideMark/>
          </w:tcPr>
          <w:p w14:paraId="6E3D3C78" w14:textId="77777777" w:rsidR="002B56CA" w:rsidRPr="008952AE" w:rsidRDefault="002B56CA" w:rsidP="002B56CA">
            <w:pPr>
              <w:jc w:val="right"/>
              <w:rPr>
                <w:rFonts w:ascii="Arial" w:hAnsi="Arial" w:cs="Arial"/>
                <w:b/>
                <w:bCs/>
                <w:color w:val="000000"/>
                <w:sz w:val="18"/>
                <w:szCs w:val="18"/>
              </w:rPr>
            </w:pPr>
          </w:p>
        </w:tc>
        <w:tc>
          <w:tcPr>
            <w:tcW w:w="120" w:type="pct"/>
            <w:tcBorders>
              <w:top w:val="nil"/>
              <w:left w:val="nil"/>
              <w:bottom w:val="nil"/>
              <w:right w:val="nil"/>
            </w:tcBorders>
            <w:noWrap/>
            <w:vAlign w:val="bottom"/>
            <w:hideMark/>
          </w:tcPr>
          <w:p w14:paraId="3E45A7F4" w14:textId="77777777" w:rsidR="002B56CA" w:rsidRPr="008952AE" w:rsidRDefault="002B56CA" w:rsidP="002B56CA">
            <w:pPr>
              <w:rPr>
                <w:rFonts w:ascii="Arial" w:hAnsi="Arial" w:cs="Arial"/>
              </w:rPr>
            </w:pPr>
          </w:p>
        </w:tc>
        <w:tc>
          <w:tcPr>
            <w:tcW w:w="785" w:type="pct"/>
            <w:tcBorders>
              <w:top w:val="nil"/>
              <w:left w:val="nil"/>
              <w:bottom w:val="nil"/>
              <w:right w:val="nil"/>
            </w:tcBorders>
            <w:vAlign w:val="center"/>
            <w:hideMark/>
          </w:tcPr>
          <w:p w14:paraId="114905E6" w14:textId="77777777" w:rsidR="002B56CA" w:rsidRPr="008952AE" w:rsidRDefault="002B56CA" w:rsidP="002B56CA">
            <w:pPr>
              <w:rPr>
                <w:rFonts w:ascii="Arial" w:hAnsi="Arial" w:cs="Arial"/>
              </w:rPr>
            </w:pPr>
          </w:p>
        </w:tc>
        <w:tc>
          <w:tcPr>
            <w:tcW w:w="109" w:type="pct"/>
            <w:tcBorders>
              <w:top w:val="nil"/>
              <w:left w:val="nil"/>
              <w:bottom w:val="nil"/>
              <w:right w:val="nil"/>
            </w:tcBorders>
            <w:vAlign w:val="center"/>
            <w:hideMark/>
          </w:tcPr>
          <w:p w14:paraId="3973FC42" w14:textId="77777777" w:rsidR="002B56CA" w:rsidRPr="008952AE" w:rsidRDefault="002B56CA" w:rsidP="002B56CA">
            <w:pPr>
              <w:jc w:val="right"/>
              <w:rPr>
                <w:rFonts w:ascii="Arial" w:hAnsi="Arial" w:cs="Arial"/>
              </w:rPr>
            </w:pPr>
          </w:p>
        </w:tc>
        <w:tc>
          <w:tcPr>
            <w:tcW w:w="784" w:type="pct"/>
            <w:tcBorders>
              <w:top w:val="nil"/>
              <w:left w:val="nil"/>
              <w:bottom w:val="nil"/>
              <w:right w:val="nil"/>
            </w:tcBorders>
            <w:vAlign w:val="center"/>
            <w:hideMark/>
          </w:tcPr>
          <w:p w14:paraId="31A13031" w14:textId="77777777" w:rsidR="002B56CA" w:rsidRPr="008952AE" w:rsidRDefault="002B56CA" w:rsidP="002B56CA">
            <w:pPr>
              <w:jc w:val="right"/>
              <w:rPr>
                <w:rFonts w:ascii="Arial" w:hAnsi="Arial" w:cs="Arial"/>
              </w:rPr>
            </w:pPr>
          </w:p>
        </w:tc>
        <w:tc>
          <w:tcPr>
            <w:tcW w:w="109" w:type="pct"/>
            <w:tcBorders>
              <w:top w:val="nil"/>
              <w:left w:val="nil"/>
              <w:bottom w:val="nil"/>
              <w:right w:val="nil"/>
            </w:tcBorders>
            <w:vAlign w:val="center"/>
            <w:hideMark/>
          </w:tcPr>
          <w:p w14:paraId="0FC294D5" w14:textId="77777777" w:rsidR="002B56CA" w:rsidRPr="008952AE" w:rsidRDefault="002B56CA" w:rsidP="002B56CA">
            <w:pPr>
              <w:jc w:val="right"/>
              <w:rPr>
                <w:rFonts w:ascii="Arial" w:hAnsi="Arial" w:cs="Arial"/>
              </w:rPr>
            </w:pPr>
          </w:p>
        </w:tc>
        <w:tc>
          <w:tcPr>
            <w:tcW w:w="784" w:type="pct"/>
            <w:tcBorders>
              <w:top w:val="nil"/>
              <w:left w:val="nil"/>
              <w:bottom w:val="nil"/>
              <w:right w:val="nil"/>
            </w:tcBorders>
            <w:vAlign w:val="center"/>
            <w:hideMark/>
          </w:tcPr>
          <w:p w14:paraId="36D4585E" w14:textId="77777777" w:rsidR="002B56CA" w:rsidRPr="008952AE" w:rsidRDefault="002B56CA" w:rsidP="002B56CA">
            <w:pPr>
              <w:jc w:val="right"/>
              <w:rPr>
                <w:rFonts w:ascii="Arial" w:hAnsi="Arial" w:cs="Arial"/>
              </w:rPr>
            </w:pPr>
          </w:p>
        </w:tc>
        <w:tc>
          <w:tcPr>
            <w:tcW w:w="109" w:type="pct"/>
            <w:tcBorders>
              <w:top w:val="nil"/>
              <w:left w:val="nil"/>
              <w:bottom w:val="nil"/>
              <w:right w:val="nil"/>
            </w:tcBorders>
            <w:vAlign w:val="center"/>
            <w:hideMark/>
          </w:tcPr>
          <w:p w14:paraId="0B4ECF57" w14:textId="77777777" w:rsidR="002B56CA" w:rsidRPr="008952AE" w:rsidRDefault="002B56CA" w:rsidP="002B56CA">
            <w:pPr>
              <w:jc w:val="right"/>
              <w:rPr>
                <w:rFonts w:ascii="Arial" w:hAnsi="Arial" w:cs="Arial"/>
              </w:rPr>
            </w:pPr>
          </w:p>
        </w:tc>
        <w:tc>
          <w:tcPr>
            <w:tcW w:w="784" w:type="pct"/>
            <w:tcBorders>
              <w:top w:val="nil"/>
              <w:left w:val="nil"/>
              <w:bottom w:val="nil"/>
              <w:right w:val="nil"/>
            </w:tcBorders>
            <w:vAlign w:val="center"/>
            <w:hideMark/>
          </w:tcPr>
          <w:p w14:paraId="6974F121" w14:textId="77777777" w:rsidR="002B56CA" w:rsidRPr="008952AE" w:rsidRDefault="002B56CA" w:rsidP="002B56CA">
            <w:pPr>
              <w:jc w:val="right"/>
              <w:rPr>
                <w:rFonts w:ascii="Arial" w:hAnsi="Arial" w:cs="Arial"/>
              </w:rPr>
            </w:pPr>
          </w:p>
        </w:tc>
      </w:tr>
      <w:tr w:rsidR="002B56CA" w:rsidRPr="008952AE" w14:paraId="7CE9B7D3" w14:textId="77777777" w:rsidTr="002B56CA">
        <w:trPr>
          <w:trHeight w:val="227"/>
        </w:trPr>
        <w:tc>
          <w:tcPr>
            <w:tcW w:w="1417" w:type="pct"/>
            <w:tcBorders>
              <w:top w:val="nil"/>
              <w:left w:val="nil"/>
              <w:bottom w:val="nil"/>
              <w:right w:val="nil"/>
            </w:tcBorders>
            <w:noWrap/>
            <w:vAlign w:val="bottom"/>
            <w:hideMark/>
          </w:tcPr>
          <w:p w14:paraId="086958D6" w14:textId="77777777" w:rsidR="002B56CA" w:rsidRPr="008952AE" w:rsidRDefault="002B56CA" w:rsidP="002B56CA">
            <w:pPr>
              <w:rPr>
                <w:rFonts w:ascii="Arial" w:hAnsi="Arial" w:cs="Arial"/>
                <w:color w:val="000000"/>
                <w:sz w:val="18"/>
                <w:szCs w:val="18"/>
              </w:rPr>
            </w:pPr>
            <w:r w:rsidRPr="008952AE">
              <w:rPr>
                <w:rFonts w:ascii="Arial" w:hAnsi="Arial" w:cs="Arial"/>
                <w:color w:val="000000"/>
                <w:sz w:val="18"/>
                <w:szCs w:val="18"/>
              </w:rPr>
              <w:t>Débitos tributários</w:t>
            </w:r>
          </w:p>
        </w:tc>
        <w:tc>
          <w:tcPr>
            <w:tcW w:w="120" w:type="pct"/>
            <w:tcBorders>
              <w:top w:val="nil"/>
              <w:left w:val="nil"/>
              <w:bottom w:val="nil"/>
              <w:right w:val="nil"/>
            </w:tcBorders>
            <w:noWrap/>
            <w:vAlign w:val="bottom"/>
            <w:hideMark/>
          </w:tcPr>
          <w:p w14:paraId="4C81B6D9" w14:textId="77777777" w:rsidR="002B56CA" w:rsidRPr="008952AE" w:rsidRDefault="002B56CA" w:rsidP="002B56CA">
            <w:pPr>
              <w:rPr>
                <w:rFonts w:ascii="Arial" w:hAnsi="Arial" w:cs="Arial"/>
                <w:color w:val="000000"/>
                <w:sz w:val="18"/>
                <w:szCs w:val="18"/>
              </w:rPr>
            </w:pPr>
          </w:p>
        </w:tc>
        <w:tc>
          <w:tcPr>
            <w:tcW w:w="785" w:type="pct"/>
            <w:tcBorders>
              <w:top w:val="nil"/>
              <w:left w:val="nil"/>
              <w:bottom w:val="single" w:sz="8" w:space="0" w:color="auto"/>
              <w:right w:val="nil"/>
            </w:tcBorders>
            <w:noWrap/>
            <w:vAlign w:val="bottom"/>
            <w:hideMark/>
          </w:tcPr>
          <w:p w14:paraId="27508A03" w14:textId="356E1B8D" w:rsidR="002B56CA" w:rsidRPr="008952AE" w:rsidRDefault="002B56CA" w:rsidP="002B56CA">
            <w:pPr>
              <w:jc w:val="right"/>
              <w:rPr>
                <w:rFonts w:ascii="Arial" w:hAnsi="Arial" w:cs="Arial"/>
                <w:color w:val="000000"/>
                <w:sz w:val="18"/>
                <w:szCs w:val="18"/>
              </w:rPr>
            </w:pPr>
            <w:r w:rsidRPr="008952AE">
              <w:rPr>
                <w:rFonts w:ascii="Arial" w:hAnsi="Arial" w:cs="Arial"/>
                <w:color w:val="000000"/>
                <w:sz w:val="18"/>
                <w:szCs w:val="18"/>
              </w:rPr>
              <w:t>-</w:t>
            </w:r>
          </w:p>
        </w:tc>
        <w:tc>
          <w:tcPr>
            <w:tcW w:w="109" w:type="pct"/>
            <w:tcBorders>
              <w:top w:val="nil"/>
              <w:left w:val="nil"/>
              <w:bottom w:val="nil"/>
              <w:right w:val="nil"/>
            </w:tcBorders>
            <w:noWrap/>
            <w:vAlign w:val="bottom"/>
            <w:hideMark/>
          </w:tcPr>
          <w:p w14:paraId="57CB4D23" w14:textId="77777777" w:rsidR="002B56CA" w:rsidRPr="008952AE" w:rsidRDefault="002B56CA" w:rsidP="002B56CA">
            <w:pPr>
              <w:jc w:val="right"/>
              <w:rPr>
                <w:rFonts w:ascii="Arial" w:hAnsi="Arial" w:cs="Arial"/>
                <w:color w:val="000000"/>
                <w:sz w:val="18"/>
                <w:szCs w:val="18"/>
              </w:rPr>
            </w:pPr>
          </w:p>
        </w:tc>
        <w:tc>
          <w:tcPr>
            <w:tcW w:w="784" w:type="pct"/>
            <w:tcBorders>
              <w:top w:val="nil"/>
              <w:left w:val="nil"/>
              <w:bottom w:val="single" w:sz="8" w:space="0" w:color="auto"/>
              <w:right w:val="nil"/>
            </w:tcBorders>
            <w:noWrap/>
            <w:vAlign w:val="bottom"/>
            <w:hideMark/>
          </w:tcPr>
          <w:p w14:paraId="2D5B0C76" w14:textId="73752A99" w:rsidR="002B56CA" w:rsidRPr="008952AE" w:rsidRDefault="002B56CA" w:rsidP="002B56CA">
            <w:pPr>
              <w:jc w:val="right"/>
              <w:rPr>
                <w:rFonts w:ascii="Arial" w:hAnsi="Arial" w:cs="Arial"/>
                <w:color w:val="000000"/>
                <w:sz w:val="18"/>
                <w:szCs w:val="18"/>
              </w:rPr>
            </w:pPr>
            <w:r w:rsidRPr="008952AE">
              <w:rPr>
                <w:rFonts w:ascii="Arial" w:hAnsi="Arial" w:cs="Arial"/>
                <w:color w:val="000000"/>
                <w:sz w:val="18"/>
                <w:szCs w:val="18"/>
              </w:rPr>
              <w:t>1.470</w:t>
            </w:r>
          </w:p>
        </w:tc>
        <w:tc>
          <w:tcPr>
            <w:tcW w:w="109" w:type="pct"/>
            <w:tcBorders>
              <w:top w:val="nil"/>
              <w:left w:val="nil"/>
              <w:bottom w:val="nil"/>
              <w:right w:val="nil"/>
            </w:tcBorders>
            <w:noWrap/>
            <w:vAlign w:val="bottom"/>
            <w:hideMark/>
          </w:tcPr>
          <w:p w14:paraId="18F9CF0E" w14:textId="77777777" w:rsidR="002B56CA" w:rsidRPr="008952AE" w:rsidRDefault="002B56CA" w:rsidP="002B56CA">
            <w:pPr>
              <w:jc w:val="right"/>
              <w:rPr>
                <w:rFonts w:ascii="Arial" w:hAnsi="Arial" w:cs="Arial"/>
                <w:color w:val="000000"/>
                <w:sz w:val="18"/>
                <w:szCs w:val="18"/>
              </w:rPr>
            </w:pPr>
          </w:p>
        </w:tc>
        <w:tc>
          <w:tcPr>
            <w:tcW w:w="784" w:type="pct"/>
            <w:tcBorders>
              <w:top w:val="nil"/>
              <w:left w:val="nil"/>
              <w:bottom w:val="single" w:sz="8" w:space="0" w:color="auto"/>
              <w:right w:val="nil"/>
            </w:tcBorders>
            <w:noWrap/>
            <w:vAlign w:val="bottom"/>
            <w:hideMark/>
          </w:tcPr>
          <w:p w14:paraId="42890ACD" w14:textId="4D9629F4" w:rsidR="002B56CA" w:rsidRPr="008952AE" w:rsidRDefault="002B56CA" w:rsidP="002B56CA">
            <w:pPr>
              <w:jc w:val="right"/>
              <w:rPr>
                <w:rFonts w:ascii="Arial" w:hAnsi="Arial" w:cs="Arial"/>
                <w:color w:val="000000"/>
                <w:sz w:val="18"/>
                <w:szCs w:val="18"/>
              </w:rPr>
            </w:pPr>
            <w:r w:rsidRPr="008952AE">
              <w:rPr>
                <w:rFonts w:ascii="Arial" w:hAnsi="Arial" w:cs="Arial"/>
                <w:color w:val="000000"/>
                <w:sz w:val="18"/>
                <w:szCs w:val="18"/>
              </w:rPr>
              <w:t>29</w:t>
            </w:r>
          </w:p>
        </w:tc>
        <w:tc>
          <w:tcPr>
            <w:tcW w:w="109" w:type="pct"/>
            <w:tcBorders>
              <w:top w:val="nil"/>
              <w:left w:val="nil"/>
              <w:bottom w:val="nil"/>
              <w:right w:val="nil"/>
            </w:tcBorders>
            <w:noWrap/>
            <w:vAlign w:val="bottom"/>
            <w:hideMark/>
          </w:tcPr>
          <w:p w14:paraId="1E703596" w14:textId="77777777" w:rsidR="002B56CA" w:rsidRPr="008952AE" w:rsidRDefault="002B56CA" w:rsidP="002B56CA">
            <w:pPr>
              <w:jc w:val="right"/>
              <w:rPr>
                <w:rFonts w:ascii="Arial" w:hAnsi="Arial" w:cs="Arial"/>
                <w:color w:val="000000"/>
                <w:sz w:val="18"/>
                <w:szCs w:val="18"/>
              </w:rPr>
            </w:pPr>
          </w:p>
        </w:tc>
        <w:tc>
          <w:tcPr>
            <w:tcW w:w="784" w:type="pct"/>
            <w:tcBorders>
              <w:top w:val="nil"/>
              <w:left w:val="nil"/>
              <w:bottom w:val="single" w:sz="8" w:space="0" w:color="auto"/>
              <w:right w:val="nil"/>
            </w:tcBorders>
            <w:noWrap/>
            <w:vAlign w:val="bottom"/>
            <w:hideMark/>
          </w:tcPr>
          <w:p w14:paraId="51C49089" w14:textId="0A35F646" w:rsidR="002B56CA" w:rsidRPr="008952AE" w:rsidRDefault="002B56CA" w:rsidP="002B56CA">
            <w:pPr>
              <w:jc w:val="right"/>
              <w:rPr>
                <w:rFonts w:ascii="Arial" w:hAnsi="Arial" w:cs="Arial"/>
                <w:color w:val="000000"/>
                <w:sz w:val="18"/>
                <w:szCs w:val="18"/>
              </w:rPr>
            </w:pPr>
            <w:r w:rsidRPr="008952AE">
              <w:rPr>
                <w:rFonts w:ascii="Arial" w:hAnsi="Arial" w:cs="Arial"/>
                <w:color w:val="000000"/>
                <w:sz w:val="18"/>
                <w:szCs w:val="18"/>
              </w:rPr>
              <w:t>1.499</w:t>
            </w:r>
          </w:p>
        </w:tc>
      </w:tr>
      <w:tr w:rsidR="002B56CA" w:rsidRPr="008952AE" w14:paraId="36034955" w14:textId="77777777" w:rsidTr="002B56CA">
        <w:trPr>
          <w:trHeight w:val="227"/>
        </w:trPr>
        <w:tc>
          <w:tcPr>
            <w:tcW w:w="1417" w:type="pct"/>
            <w:tcBorders>
              <w:top w:val="nil"/>
              <w:left w:val="nil"/>
              <w:bottom w:val="nil"/>
              <w:right w:val="nil"/>
            </w:tcBorders>
            <w:noWrap/>
            <w:vAlign w:val="bottom"/>
            <w:hideMark/>
          </w:tcPr>
          <w:p w14:paraId="2D3E149C" w14:textId="77777777" w:rsidR="002B56CA" w:rsidRPr="008952AE" w:rsidRDefault="002B56CA" w:rsidP="002B56CA">
            <w:pPr>
              <w:rPr>
                <w:rFonts w:ascii="Arial" w:hAnsi="Arial" w:cs="Arial"/>
                <w:color w:val="000000"/>
                <w:sz w:val="18"/>
                <w:szCs w:val="18"/>
              </w:rPr>
            </w:pPr>
          </w:p>
        </w:tc>
        <w:tc>
          <w:tcPr>
            <w:tcW w:w="120" w:type="pct"/>
            <w:tcBorders>
              <w:top w:val="nil"/>
              <w:left w:val="nil"/>
              <w:bottom w:val="nil"/>
              <w:right w:val="nil"/>
            </w:tcBorders>
            <w:noWrap/>
            <w:vAlign w:val="bottom"/>
            <w:hideMark/>
          </w:tcPr>
          <w:p w14:paraId="41A9815C" w14:textId="77777777" w:rsidR="002B56CA" w:rsidRPr="008952AE" w:rsidRDefault="002B56CA" w:rsidP="002B56CA">
            <w:pPr>
              <w:rPr>
                <w:rFonts w:ascii="Arial" w:hAnsi="Arial" w:cs="Arial"/>
              </w:rPr>
            </w:pPr>
          </w:p>
        </w:tc>
        <w:tc>
          <w:tcPr>
            <w:tcW w:w="785" w:type="pct"/>
            <w:tcBorders>
              <w:top w:val="nil"/>
              <w:left w:val="nil"/>
              <w:bottom w:val="nil"/>
              <w:right w:val="nil"/>
            </w:tcBorders>
            <w:vAlign w:val="center"/>
            <w:hideMark/>
          </w:tcPr>
          <w:p w14:paraId="1ED4745A" w14:textId="77777777" w:rsidR="002B56CA" w:rsidRPr="008952AE" w:rsidRDefault="002B56CA" w:rsidP="002B56CA">
            <w:pPr>
              <w:jc w:val="right"/>
              <w:rPr>
                <w:rFonts w:ascii="Arial" w:hAnsi="Arial" w:cs="Arial"/>
              </w:rPr>
            </w:pPr>
          </w:p>
        </w:tc>
        <w:tc>
          <w:tcPr>
            <w:tcW w:w="109" w:type="pct"/>
            <w:tcBorders>
              <w:top w:val="nil"/>
              <w:left w:val="nil"/>
              <w:bottom w:val="nil"/>
              <w:right w:val="nil"/>
            </w:tcBorders>
            <w:vAlign w:val="center"/>
            <w:hideMark/>
          </w:tcPr>
          <w:p w14:paraId="57805093" w14:textId="77777777" w:rsidR="002B56CA" w:rsidRPr="008952AE" w:rsidRDefault="002B56CA" w:rsidP="002B56CA">
            <w:pPr>
              <w:jc w:val="right"/>
              <w:rPr>
                <w:rFonts w:ascii="Arial" w:hAnsi="Arial" w:cs="Arial"/>
              </w:rPr>
            </w:pPr>
          </w:p>
        </w:tc>
        <w:tc>
          <w:tcPr>
            <w:tcW w:w="784" w:type="pct"/>
            <w:tcBorders>
              <w:top w:val="nil"/>
              <w:left w:val="nil"/>
              <w:bottom w:val="nil"/>
              <w:right w:val="nil"/>
            </w:tcBorders>
            <w:vAlign w:val="center"/>
            <w:hideMark/>
          </w:tcPr>
          <w:p w14:paraId="709FF3DC" w14:textId="77777777" w:rsidR="002B56CA" w:rsidRPr="008952AE" w:rsidRDefault="002B56CA" w:rsidP="002B56CA">
            <w:pPr>
              <w:jc w:val="right"/>
              <w:rPr>
                <w:rFonts w:ascii="Arial" w:hAnsi="Arial" w:cs="Arial"/>
              </w:rPr>
            </w:pPr>
          </w:p>
        </w:tc>
        <w:tc>
          <w:tcPr>
            <w:tcW w:w="109" w:type="pct"/>
            <w:tcBorders>
              <w:top w:val="nil"/>
              <w:left w:val="nil"/>
              <w:bottom w:val="nil"/>
              <w:right w:val="nil"/>
            </w:tcBorders>
            <w:vAlign w:val="center"/>
            <w:hideMark/>
          </w:tcPr>
          <w:p w14:paraId="435B44AB" w14:textId="77777777" w:rsidR="002B56CA" w:rsidRPr="008952AE" w:rsidRDefault="002B56CA" w:rsidP="002B56CA">
            <w:pPr>
              <w:jc w:val="right"/>
              <w:rPr>
                <w:rFonts w:ascii="Arial" w:hAnsi="Arial" w:cs="Arial"/>
              </w:rPr>
            </w:pPr>
          </w:p>
        </w:tc>
        <w:tc>
          <w:tcPr>
            <w:tcW w:w="784" w:type="pct"/>
            <w:tcBorders>
              <w:top w:val="nil"/>
              <w:left w:val="nil"/>
              <w:bottom w:val="nil"/>
              <w:right w:val="nil"/>
            </w:tcBorders>
            <w:vAlign w:val="center"/>
            <w:hideMark/>
          </w:tcPr>
          <w:p w14:paraId="1F6636CE" w14:textId="77777777" w:rsidR="002B56CA" w:rsidRPr="008952AE" w:rsidRDefault="002B56CA" w:rsidP="002B56CA">
            <w:pPr>
              <w:jc w:val="right"/>
              <w:rPr>
                <w:rFonts w:ascii="Arial" w:hAnsi="Arial" w:cs="Arial"/>
              </w:rPr>
            </w:pPr>
          </w:p>
        </w:tc>
        <w:tc>
          <w:tcPr>
            <w:tcW w:w="109" w:type="pct"/>
            <w:tcBorders>
              <w:top w:val="nil"/>
              <w:left w:val="nil"/>
              <w:bottom w:val="nil"/>
              <w:right w:val="nil"/>
            </w:tcBorders>
            <w:vAlign w:val="center"/>
            <w:hideMark/>
          </w:tcPr>
          <w:p w14:paraId="2F5138C8" w14:textId="77777777" w:rsidR="002B56CA" w:rsidRPr="008952AE" w:rsidRDefault="002B56CA" w:rsidP="002B56CA">
            <w:pPr>
              <w:jc w:val="right"/>
              <w:rPr>
                <w:rFonts w:ascii="Arial" w:hAnsi="Arial" w:cs="Arial"/>
              </w:rPr>
            </w:pPr>
          </w:p>
        </w:tc>
        <w:tc>
          <w:tcPr>
            <w:tcW w:w="784" w:type="pct"/>
            <w:tcBorders>
              <w:top w:val="nil"/>
              <w:left w:val="nil"/>
              <w:bottom w:val="nil"/>
              <w:right w:val="nil"/>
            </w:tcBorders>
            <w:vAlign w:val="center"/>
            <w:hideMark/>
          </w:tcPr>
          <w:p w14:paraId="59FC101F" w14:textId="77777777" w:rsidR="002B56CA" w:rsidRPr="008952AE" w:rsidRDefault="002B56CA" w:rsidP="002B56CA">
            <w:pPr>
              <w:jc w:val="right"/>
              <w:rPr>
                <w:rFonts w:ascii="Arial" w:hAnsi="Arial" w:cs="Arial"/>
              </w:rPr>
            </w:pPr>
          </w:p>
        </w:tc>
      </w:tr>
      <w:tr w:rsidR="002B56CA" w:rsidRPr="008952AE" w14:paraId="71B65C57" w14:textId="77777777" w:rsidTr="002B56CA">
        <w:trPr>
          <w:trHeight w:val="227"/>
        </w:trPr>
        <w:tc>
          <w:tcPr>
            <w:tcW w:w="1417" w:type="pct"/>
            <w:tcBorders>
              <w:top w:val="nil"/>
              <w:left w:val="nil"/>
              <w:bottom w:val="nil"/>
              <w:right w:val="nil"/>
            </w:tcBorders>
            <w:noWrap/>
            <w:vAlign w:val="bottom"/>
            <w:hideMark/>
          </w:tcPr>
          <w:p w14:paraId="37211413" w14:textId="77777777" w:rsidR="002B56CA" w:rsidRPr="008952AE" w:rsidRDefault="002B56CA" w:rsidP="002B56CA">
            <w:pPr>
              <w:jc w:val="right"/>
              <w:rPr>
                <w:rFonts w:ascii="Arial" w:hAnsi="Arial" w:cs="Arial"/>
              </w:rPr>
            </w:pPr>
          </w:p>
        </w:tc>
        <w:tc>
          <w:tcPr>
            <w:tcW w:w="120" w:type="pct"/>
            <w:tcBorders>
              <w:top w:val="nil"/>
              <w:left w:val="nil"/>
              <w:bottom w:val="nil"/>
              <w:right w:val="nil"/>
            </w:tcBorders>
            <w:noWrap/>
            <w:vAlign w:val="bottom"/>
            <w:hideMark/>
          </w:tcPr>
          <w:p w14:paraId="0B0C00B6" w14:textId="77777777" w:rsidR="002B56CA" w:rsidRPr="008952AE" w:rsidRDefault="002B56CA" w:rsidP="002B56CA">
            <w:pPr>
              <w:rPr>
                <w:rFonts w:ascii="Arial" w:hAnsi="Arial" w:cs="Arial"/>
              </w:rPr>
            </w:pPr>
          </w:p>
        </w:tc>
        <w:tc>
          <w:tcPr>
            <w:tcW w:w="785" w:type="pct"/>
            <w:tcBorders>
              <w:top w:val="nil"/>
              <w:left w:val="nil"/>
              <w:bottom w:val="double" w:sz="6" w:space="0" w:color="auto"/>
              <w:right w:val="nil"/>
            </w:tcBorders>
            <w:shd w:val="clear" w:color="000000" w:fill="FFFFFF"/>
            <w:vAlign w:val="center"/>
            <w:hideMark/>
          </w:tcPr>
          <w:p w14:paraId="6683F77E" w14:textId="49363B24" w:rsidR="002B56CA" w:rsidRPr="008952AE" w:rsidRDefault="002B56CA" w:rsidP="002B56CA">
            <w:pPr>
              <w:jc w:val="right"/>
              <w:rPr>
                <w:rFonts w:ascii="Arial" w:hAnsi="Arial" w:cs="Arial"/>
                <w:color w:val="000000"/>
                <w:sz w:val="18"/>
                <w:szCs w:val="18"/>
              </w:rPr>
            </w:pPr>
            <w:r w:rsidRPr="008952AE">
              <w:rPr>
                <w:rFonts w:ascii="Arial" w:hAnsi="Arial" w:cs="Arial"/>
                <w:color w:val="000000"/>
                <w:sz w:val="18"/>
                <w:szCs w:val="18"/>
              </w:rPr>
              <w:t>-</w:t>
            </w:r>
          </w:p>
        </w:tc>
        <w:tc>
          <w:tcPr>
            <w:tcW w:w="109" w:type="pct"/>
            <w:tcBorders>
              <w:top w:val="nil"/>
              <w:left w:val="nil"/>
              <w:bottom w:val="nil"/>
              <w:right w:val="nil"/>
            </w:tcBorders>
            <w:shd w:val="clear" w:color="000000" w:fill="FFFFFF"/>
            <w:vAlign w:val="center"/>
            <w:hideMark/>
          </w:tcPr>
          <w:p w14:paraId="6FBA9182" w14:textId="4087B616" w:rsidR="002B56CA" w:rsidRPr="008952AE" w:rsidRDefault="002B56CA" w:rsidP="002B56CA">
            <w:pPr>
              <w:jc w:val="right"/>
              <w:rPr>
                <w:rFonts w:ascii="Arial" w:hAnsi="Arial" w:cs="Arial"/>
                <w:color w:val="000000"/>
                <w:sz w:val="18"/>
                <w:szCs w:val="18"/>
              </w:rPr>
            </w:pPr>
          </w:p>
        </w:tc>
        <w:tc>
          <w:tcPr>
            <w:tcW w:w="784" w:type="pct"/>
            <w:tcBorders>
              <w:top w:val="nil"/>
              <w:left w:val="nil"/>
              <w:bottom w:val="double" w:sz="6" w:space="0" w:color="auto"/>
              <w:right w:val="nil"/>
            </w:tcBorders>
            <w:shd w:val="clear" w:color="000000" w:fill="FFFFFF"/>
            <w:vAlign w:val="center"/>
            <w:hideMark/>
          </w:tcPr>
          <w:p w14:paraId="636D2847" w14:textId="6F07794A" w:rsidR="002B56CA" w:rsidRPr="008952AE" w:rsidRDefault="002B56CA" w:rsidP="002B56CA">
            <w:pPr>
              <w:jc w:val="right"/>
              <w:rPr>
                <w:rFonts w:ascii="Arial" w:hAnsi="Arial" w:cs="Arial"/>
                <w:color w:val="000000"/>
                <w:sz w:val="18"/>
                <w:szCs w:val="18"/>
              </w:rPr>
            </w:pPr>
            <w:r w:rsidRPr="008952AE">
              <w:rPr>
                <w:rFonts w:ascii="Arial" w:hAnsi="Arial" w:cs="Arial"/>
                <w:color w:val="000000"/>
                <w:sz w:val="18"/>
                <w:szCs w:val="18"/>
              </w:rPr>
              <w:t>1.470</w:t>
            </w:r>
          </w:p>
        </w:tc>
        <w:tc>
          <w:tcPr>
            <w:tcW w:w="109" w:type="pct"/>
            <w:tcBorders>
              <w:top w:val="nil"/>
              <w:left w:val="nil"/>
              <w:bottom w:val="nil"/>
              <w:right w:val="nil"/>
            </w:tcBorders>
            <w:shd w:val="clear" w:color="000000" w:fill="FFFFFF"/>
            <w:vAlign w:val="center"/>
            <w:hideMark/>
          </w:tcPr>
          <w:p w14:paraId="6DAF15F7" w14:textId="0CC4F130" w:rsidR="002B56CA" w:rsidRPr="008952AE" w:rsidRDefault="002B56CA" w:rsidP="002B56CA">
            <w:pPr>
              <w:jc w:val="right"/>
              <w:rPr>
                <w:rFonts w:ascii="Arial" w:hAnsi="Arial" w:cs="Arial"/>
                <w:color w:val="000000"/>
                <w:sz w:val="18"/>
                <w:szCs w:val="18"/>
              </w:rPr>
            </w:pPr>
          </w:p>
        </w:tc>
        <w:tc>
          <w:tcPr>
            <w:tcW w:w="784" w:type="pct"/>
            <w:tcBorders>
              <w:top w:val="nil"/>
              <w:left w:val="nil"/>
              <w:bottom w:val="double" w:sz="6" w:space="0" w:color="auto"/>
              <w:right w:val="nil"/>
            </w:tcBorders>
            <w:shd w:val="clear" w:color="000000" w:fill="FFFFFF"/>
            <w:vAlign w:val="center"/>
            <w:hideMark/>
          </w:tcPr>
          <w:p w14:paraId="70EA8D54" w14:textId="11293450" w:rsidR="002B56CA" w:rsidRPr="008952AE" w:rsidRDefault="002B56CA" w:rsidP="002B56CA">
            <w:pPr>
              <w:jc w:val="right"/>
              <w:rPr>
                <w:rFonts w:ascii="Arial" w:hAnsi="Arial" w:cs="Arial"/>
                <w:color w:val="000000"/>
                <w:sz w:val="18"/>
                <w:szCs w:val="18"/>
              </w:rPr>
            </w:pPr>
            <w:r w:rsidRPr="008952AE">
              <w:rPr>
                <w:rFonts w:ascii="Arial" w:hAnsi="Arial" w:cs="Arial"/>
                <w:color w:val="000000"/>
                <w:sz w:val="18"/>
                <w:szCs w:val="18"/>
              </w:rPr>
              <w:t>29</w:t>
            </w:r>
          </w:p>
        </w:tc>
        <w:tc>
          <w:tcPr>
            <w:tcW w:w="109" w:type="pct"/>
            <w:tcBorders>
              <w:top w:val="nil"/>
              <w:left w:val="nil"/>
              <w:bottom w:val="nil"/>
              <w:right w:val="nil"/>
            </w:tcBorders>
            <w:shd w:val="clear" w:color="000000" w:fill="FFFFFF"/>
            <w:vAlign w:val="center"/>
            <w:hideMark/>
          </w:tcPr>
          <w:p w14:paraId="713CBF3B" w14:textId="74C88912" w:rsidR="002B56CA" w:rsidRPr="008952AE" w:rsidRDefault="002B56CA" w:rsidP="002B56CA">
            <w:pPr>
              <w:jc w:val="right"/>
              <w:rPr>
                <w:rFonts w:ascii="Arial" w:hAnsi="Arial" w:cs="Arial"/>
                <w:color w:val="000000"/>
                <w:sz w:val="18"/>
                <w:szCs w:val="18"/>
              </w:rPr>
            </w:pPr>
          </w:p>
        </w:tc>
        <w:tc>
          <w:tcPr>
            <w:tcW w:w="784" w:type="pct"/>
            <w:tcBorders>
              <w:top w:val="nil"/>
              <w:left w:val="nil"/>
              <w:bottom w:val="double" w:sz="6" w:space="0" w:color="auto"/>
              <w:right w:val="nil"/>
            </w:tcBorders>
            <w:shd w:val="clear" w:color="000000" w:fill="FFFFFF"/>
            <w:vAlign w:val="center"/>
            <w:hideMark/>
          </w:tcPr>
          <w:p w14:paraId="4281340B" w14:textId="66DC2D38" w:rsidR="002B56CA" w:rsidRPr="008952AE" w:rsidRDefault="002B56CA" w:rsidP="002B56CA">
            <w:pPr>
              <w:jc w:val="right"/>
              <w:rPr>
                <w:rFonts w:ascii="Arial" w:hAnsi="Arial" w:cs="Arial"/>
                <w:color w:val="000000"/>
                <w:sz w:val="18"/>
                <w:szCs w:val="18"/>
              </w:rPr>
            </w:pPr>
            <w:r w:rsidRPr="008952AE">
              <w:rPr>
                <w:rFonts w:ascii="Arial" w:hAnsi="Arial" w:cs="Arial"/>
                <w:color w:val="000000"/>
                <w:sz w:val="18"/>
                <w:szCs w:val="18"/>
              </w:rPr>
              <w:t>1.499</w:t>
            </w:r>
          </w:p>
        </w:tc>
      </w:tr>
    </w:tbl>
    <w:p w14:paraId="60DE7B82" w14:textId="77777777" w:rsidR="002B56CA" w:rsidRPr="008952AE" w:rsidRDefault="002B56CA" w:rsidP="00772473">
      <w:pPr>
        <w:rPr>
          <w:rFonts w:ascii="Georgia" w:hAnsi="Georgia" w:cs="Arial"/>
          <w:b/>
          <w:bCs/>
        </w:rPr>
      </w:pPr>
    </w:p>
    <w:p w14:paraId="3493BC5A" w14:textId="77777777" w:rsidR="003745FF" w:rsidRPr="008952AE" w:rsidRDefault="003745FF">
      <w:pPr>
        <w:rPr>
          <w:rFonts w:ascii="Arial" w:hAnsi="Arial" w:cs="Arial"/>
          <w:b/>
          <w:bCs/>
          <w:sz w:val="22"/>
          <w:szCs w:val="22"/>
        </w:rPr>
      </w:pPr>
      <w:r w:rsidRPr="008952AE">
        <w:rPr>
          <w:rFonts w:ascii="Arial" w:hAnsi="Arial" w:cs="Arial"/>
          <w:b/>
          <w:bCs/>
          <w:sz w:val="22"/>
          <w:szCs w:val="22"/>
        </w:rPr>
        <w:br w:type="page"/>
      </w:r>
    </w:p>
    <w:p w14:paraId="3881C258" w14:textId="7787ECC8" w:rsidR="002359EB" w:rsidRPr="008952AE" w:rsidRDefault="002359EB" w:rsidP="003E6078">
      <w:pPr>
        <w:pStyle w:val="ListParagraph"/>
        <w:numPr>
          <w:ilvl w:val="0"/>
          <w:numId w:val="8"/>
        </w:numPr>
        <w:ind w:left="0" w:hanging="709"/>
        <w:jc w:val="both"/>
        <w:rPr>
          <w:rFonts w:ascii="Arial" w:hAnsi="Arial" w:cs="Arial"/>
          <w:b/>
          <w:bCs/>
          <w:sz w:val="22"/>
          <w:szCs w:val="22"/>
        </w:rPr>
      </w:pPr>
      <w:r w:rsidRPr="008952AE">
        <w:rPr>
          <w:rFonts w:ascii="Arial" w:hAnsi="Arial" w:cs="Arial"/>
          <w:b/>
          <w:bCs/>
          <w:sz w:val="22"/>
          <w:szCs w:val="22"/>
        </w:rPr>
        <w:lastRenderedPageBreak/>
        <w:t>Partes relacionadas</w:t>
      </w:r>
    </w:p>
    <w:p w14:paraId="65098B4C" w14:textId="77777777" w:rsidR="006D3EEF" w:rsidRPr="008952AE" w:rsidRDefault="006D3EEF" w:rsidP="004B43BC">
      <w:pPr>
        <w:rPr>
          <w:rFonts w:ascii="Arial" w:hAnsi="Arial" w:cs="Arial"/>
          <w:b/>
          <w:bCs/>
          <w:sz w:val="22"/>
          <w:szCs w:val="22"/>
        </w:rPr>
      </w:pPr>
    </w:p>
    <w:p w14:paraId="3A31E0F0" w14:textId="77777777" w:rsidR="006D3EEF" w:rsidRPr="008952AE" w:rsidRDefault="006D3EEF" w:rsidP="00E84782">
      <w:pPr>
        <w:pStyle w:val="ListParagraph"/>
        <w:numPr>
          <w:ilvl w:val="0"/>
          <w:numId w:val="9"/>
        </w:numPr>
        <w:ind w:left="0" w:hanging="709"/>
        <w:jc w:val="both"/>
        <w:rPr>
          <w:rFonts w:ascii="Arial" w:hAnsi="Arial" w:cs="Arial"/>
          <w:b/>
          <w:sz w:val="22"/>
          <w:szCs w:val="22"/>
        </w:rPr>
      </w:pPr>
      <w:r w:rsidRPr="008952AE">
        <w:rPr>
          <w:rFonts w:ascii="Arial" w:hAnsi="Arial" w:cs="Arial"/>
          <w:b/>
          <w:sz w:val="22"/>
          <w:szCs w:val="22"/>
        </w:rPr>
        <w:t>Composição</w:t>
      </w:r>
    </w:p>
    <w:p w14:paraId="268F3A78" w14:textId="77777777" w:rsidR="006D3EEF" w:rsidRPr="008952AE" w:rsidRDefault="006D3EEF" w:rsidP="00261810">
      <w:pPr>
        <w:pStyle w:val="ListParagraph"/>
        <w:ind w:left="0"/>
        <w:rPr>
          <w:rFonts w:ascii="Georgia" w:hAnsi="Georgia" w:cs="Arial"/>
          <w:sz w:val="22"/>
          <w:szCs w:val="22"/>
        </w:rPr>
      </w:pPr>
    </w:p>
    <w:p w14:paraId="5FC2DAEB" w14:textId="2CE672A8" w:rsidR="00293690" w:rsidRPr="008952AE" w:rsidRDefault="006D3EEF" w:rsidP="00C62881">
      <w:pPr>
        <w:pStyle w:val="ListParagraph"/>
        <w:ind w:left="0"/>
        <w:jc w:val="both"/>
        <w:rPr>
          <w:rFonts w:ascii="Georgia" w:hAnsi="Georgia" w:cs="Arial"/>
          <w:sz w:val="22"/>
          <w:szCs w:val="22"/>
        </w:rPr>
      </w:pPr>
      <w:r w:rsidRPr="008952AE">
        <w:rPr>
          <w:rFonts w:ascii="Georgia" w:hAnsi="Georgia" w:cs="Arial"/>
          <w:sz w:val="22"/>
          <w:szCs w:val="22"/>
        </w:rPr>
        <w:t>Os saldos e as transações da Companhia com partes relacionadas têm a seguinte composição:</w:t>
      </w:r>
    </w:p>
    <w:p w14:paraId="3C8152DB" w14:textId="77777777" w:rsidR="009B7294" w:rsidRPr="008952AE" w:rsidRDefault="009B7294" w:rsidP="00C62881">
      <w:pPr>
        <w:pStyle w:val="ListParagraph"/>
        <w:ind w:left="0"/>
        <w:jc w:val="both"/>
        <w:rPr>
          <w:rFonts w:ascii="Georgia" w:hAnsi="Georgia" w:cs="Arial"/>
          <w:sz w:val="22"/>
          <w:szCs w:val="22"/>
        </w:rPr>
      </w:pPr>
    </w:p>
    <w:tbl>
      <w:tblPr>
        <w:tblW w:w="5000" w:type="pct"/>
        <w:tblCellMar>
          <w:left w:w="70" w:type="dxa"/>
          <w:right w:w="70" w:type="dxa"/>
        </w:tblCellMar>
        <w:tblLook w:val="04A0" w:firstRow="1" w:lastRow="0" w:firstColumn="1" w:lastColumn="0" w:noHBand="0" w:noVBand="1"/>
      </w:tblPr>
      <w:tblGrid>
        <w:gridCol w:w="2494"/>
        <w:gridCol w:w="793"/>
        <w:gridCol w:w="770"/>
        <w:gridCol w:w="146"/>
        <w:gridCol w:w="794"/>
        <w:gridCol w:w="770"/>
        <w:gridCol w:w="146"/>
        <w:gridCol w:w="794"/>
        <w:gridCol w:w="796"/>
        <w:gridCol w:w="146"/>
        <w:gridCol w:w="794"/>
        <w:gridCol w:w="794"/>
      </w:tblGrid>
      <w:tr w:rsidR="0085160E" w:rsidRPr="008952AE" w14:paraId="48C6725B" w14:textId="77777777" w:rsidTr="0085160E">
        <w:trPr>
          <w:trHeight w:val="198"/>
        </w:trPr>
        <w:tc>
          <w:tcPr>
            <w:tcW w:w="1361" w:type="pct"/>
            <w:tcBorders>
              <w:top w:val="nil"/>
              <w:left w:val="nil"/>
              <w:bottom w:val="nil"/>
              <w:right w:val="nil"/>
            </w:tcBorders>
            <w:noWrap/>
            <w:vAlign w:val="center"/>
            <w:hideMark/>
          </w:tcPr>
          <w:p w14:paraId="182A3EB1" w14:textId="77777777" w:rsidR="0085160E" w:rsidRPr="008952AE" w:rsidRDefault="0085160E" w:rsidP="0085160E">
            <w:pPr>
              <w:rPr>
                <w:rFonts w:ascii="Arial" w:hAnsi="Arial" w:cs="Arial"/>
                <w:sz w:val="12"/>
                <w:szCs w:val="12"/>
              </w:rPr>
            </w:pPr>
          </w:p>
        </w:tc>
        <w:tc>
          <w:tcPr>
            <w:tcW w:w="867" w:type="pct"/>
            <w:gridSpan w:val="2"/>
            <w:tcBorders>
              <w:top w:val="nil"/>
              <w:left w:val="nil"/>
              <w:bottom w:val="single" w:sz="8" w:space="0" w:color="auto"/>
              <w:right w:val="nil"/>
            </w:tcBorders>
            <w:vAlign w:val="center"/>
            <w:hideMark/>
          </w:tcPr>
          <w:p w14:paraId="27B3D788" w14:textId="77777777" w:rsidR="0085160E" w:rsidRPr="008952AE" w:rsidRDefault="0085160E" w:rsidP="0085160E">
            <w:pPr>
              <w:jc w:val="right"/>
              <w:rPr>
                <w:rFonts w:ascii="Arial" w:hAnsi="Arial" w:cs="Arial"/>
                <w:b/>
                <w:bCs/>
                <w:color w:val="000000"/>
                <w:sz w:val="12"/>
                <w:szCs w:val="12"/>
              </w:rPr>
            </w:pPr>
            <w:r w:rsidRPr="008952AE">
              <w:rPr>
                <w:rFonts w:ascii="Arial" w:hAnsi="Arial" w:cs="Arial"/>
                <w:b/>
                <w:bCs/>
                <w:color w:val="000000"/>
                <w:sz w:val="12"/>
                <w:szCs w:val="12"/>
              </w:rPr>
              <w:t>ATIVO</w:t>
            </w:r>
          </w:p>
        </w:tc>
        <w:tc>
          <w:tcPr>
            <w:tcW w:w="48" w:type="pct"/>
            <w:tcBorders>
              <w:top w:val="nil"/>
              <w:left w:val="nil"/>
              <w:bottom w:val="nil"/>
              <w:right w:val="nil"/>
            </w:tcBorders>
            <w:vAlign w:val="center"/>
            <w:hideMark/>
          </w:tcPr>
          <w:p w14:paraId="39603DF8" w14:textId="77777777" w:rsidR="0085160E" w:rsidRPr="008952AE" w:rsidRDefault="0085160E" w:rsidP="0085160E">
            <w:pPr>
              <w:jc w:val="right"/>
              <w:rPr>
                <w:rFonts w:ascii="Arial" w:hAnsi="Arial" w:cs="Arial"/>
                <w:b/>
                <w:bCs/>
                <w:color w:val="000000"/>
                <w:sz w:val="12"/>
                <w:szCs w:val="12"/>
              </w:rPr>
            </w:pPr>
          </w:p>
        </w:tc>
        <w:tc>
          <w:tcPr>
            <w:tcW w:w="867" w:type="pct"/>
            <w:gridSpan w:val="2"/>
            <w:tcBorders>
              <w:top w:val="nil"/>
              <w:left w:val="nil"/>
              <w:bottom w:val="single" w:sz="8" w:space="0" w:color="auto"/>
              <w:right w:val="nil"/>
            </w:tcBorders>
            <w:vAlign w:val="center"/>
            <w:hideMark/>
          </w:tcPr>
          <w:p w14:paraId="3C362A76" w14:textId="77777777" w:rsidR="0085160E" w:rsidRPr="008952AE" w:rsidRDefault="0085160E" w:rsidP="0085160E">
            <w:pPr>
              <w:jc w:val="right"/>
              <w:rPr>
                <w:rFonts w:ascii="Arial" w:hAnsi="Arial" w:cs="Arial"/>
                <w:b/>
                <w:bCs/>
                <w:color w:val="000000"/>
                <w:sz w:val="12"/>
                <w:szCs w:val="12"/>
              </w:rPr>
            </w:pPr>
            <w:r w:rsidRPr="008952AE">
              <w:rPr>
                <w:rFonts w:ascii="Arial" w:hAnsi="Arial" w:cs="Arial"/>
                <w:b/>
                <w:bCs/>
                <w:color w:val="000000"/>
                <w:sz w:val="12"/>
                <w:szCs w:val="12"/>
              </w:rPr>
              <w:t>PASSIVO</w:t>
            </w:r>
          </w:p>
        </w:tc>
        <w:tc>
          <w:tcPr>
            <w:tcW w:w="48" w:type="pct"/>
            <w:tcBorders>
              <w:top w:val="nil"/>
              <w:left w:val="nil"/>
              <w:bottom w:val="nil"/>
              <w:right w:val="nil"/>
            </w:tcBorders>
            <w:vAlign w:val="center"/>
            <w:hideMark/>
          </w:tcPr>
          <w:p w14:paraId="0507C2C5" w14:textId="77777777" w:rsidR="0085160E" w:rsidRPr="008952AE" w:rsidRDefault="0085160E" w:rsidP="0085160E">
            <w:pPr>
              <w:jc w:val="right"/>
              <w:rPr>
                <w:rFonts w:ascii="Arial" w:hAnsi="Arial" w:cs="Arial"/>
                <w:b/>
                <w:bCs/>
                <w:color w:val="000000"/>
                <w:sz w:val="12"/>
                <w:szCs w:val="12"/>
              </w:rPr>
            </w:pPr>
          </w:p>
        </w:tc>
        <w:tc>
          <w:tcPr>
            <w:tcW w:w="881" w:type="pct"/>
            <w:gridSpan w:val="2"/>
            <w:tcBorders>
              <w:top w:val="nil"/>
              <w:left w:val="nil"/>
              <w:bottom w:val="single" w:sz="8" w:space="0" w:color="auto"/>
              <w:right w:val="nil"/>
            </w:tcBorders>
            <w:vAlign w:val="center"/>
            <w:hideMark/>
          </w:tcPr>
          <w:p w14:paraId="15C7A123" w14:textId="77777777" w:rsidR="0085160E" w:rsidRPr="008952AE" w:rsidRDefault="0085160E" w:rsidP="0085160E">
            <w:pPr>
              <w:jc w:val="right"/>
              <w:rPr>
                <w:rFonts w:ascii="Arial" w:hAnsi="Arial" w:cs="Arial"/>
                <w:b/>
                <w:bCs/>
                <w:color w:val="000000"/>
                <w:sz w:val="12"/>
                <w:szCs w:val="12"/>
              </w:rPr>
            </w:pPr>
            <w:r w:rsidRPr="008952AE">
              <w:rPr>
                <w:rFonts w:ascii="Arial" w:hAnsi="Arial" w:cs="Arial"/>
                <w:b/>
                <w:bCs/>
                <w:color w:val="000000"/>
                <w:sz w:val="12"/>
                <w:szCs w:val="12"/>
              </w:rPr>
              <w:t>RECEITA</w:t>
            </w:r>
          </w:p>
        </w:tc>
        <w:tc>
          <w:tcPr>
            <w:tcW w:w="48" w:type="pct"/>
            <w:tcBorders>
              <w:top w:val="nil"/>
              <w:left w:val="nil"/>
              <w:bottom w:val="nil"/>
              <w:right w:val="nil"/>
            </w:tcBorders>
            <w:vAlign w:val="center"/>
            <w:hideMark/>
          </w:tcPr>
          <w:p w14:paraId="267D7D94" w14:textId="77777777" w:rsidR="0085160E" w:rsidRPr="008952AE" w:rsidRDefault="0085160E" w:rsidP="0085160E">
            <w:pPr>
              <w:jc w:val="right"/>
              <w:rPr>
                <w:rFonts w:ascii="Arial" w:hAnsi="Arial" w:cs="Arial"/>
                <w:b/>
                <w:bCs/>
                <w:color w:val="000000"/>
                <w:sz w:val="12"/>
                <w:szCs w:val="12"/>
              </w:rPr>
            </w:pPr>
          </w:p>
        </w:tc>
        <w:tc>
          <w:tcPr>
            <w:tcW w:w="881" w:type="pct"/>
            <w:gridSpan w:val="2"/>
            <w:tcBorders>
              <w:top w:val="nil"/>
              <w:left w:val="nil"/>
              <w:bottom w:val="single" w:sz="8" w:space="0" w:color="auto"/>
              <w:right w:val="nil"/>
            </w:tcBorders>
            <w:vAlign w:val="center"/>
            <w:hideMark/>
          </w:tcPr>
          <w:p w14:paraId="374763A5" w14:textId="77777777" w:rsidR="0085160E" w:rsidRPr="008952AE" w:rsidRDefault="0085160E" w:rsidP="0085160E">
            <w:pPr>
              <w:jc w:val="right"/>
              <w:rPr>
                <w:rFonts w:ascii="Arial" w:hAnsi="Arial" w:cs="Arial"/>
                <w:b/>
                <w:bCs/>
                <w:color w:val="000000"/>
                <w:sz w:val="12"/>
                <w:szCs w:val="12"/>
              </w:rPr>
            </w:pPr>
            <w:r w:rsidRPr="008952AE">
              <w:rPr>
                <w:rFonts w:ascii="Arial" w:hAnsi="Arial" w:cs="Arial"/>
                <w:b/>
                <w:bCs/>
                <w:color w:val="000000"/>
                <w:sz w:val="12"/>
                <w:szCs w:val="12"/>
              </w:rPr>
              <w:t>DESPESA</w:t>
            </w:r>
          </w:p>
        </w:tc>
      </w:tr>
      <w:tr w:rsidR="0085160E" w:rsidRPr="008952AE" w14:paraId="2EDD3277" w14:textId="77777777" w:rsidTr="0085160E">
        <w:trPr>
          <w:trHeight w:val="198"/>
        </w:trPr>
        <w:tc>
          <w:tcPr>
            <w:tcW w:w="1361" w:type="pct"/>
            <w:tcBorders>
              <w:top w:val="nil"/>
              <w:left w:val="nil"/>
              <w:bottom w:val="nil"/>
              <w:right w:val="nil"/>
            </w:tcBorders>
            <w:noWrap/>
            <w:vAlign w:val="center"/>
            <w:hideMark/>
          </w:tcPr>
          <w:p w14:paraId="001DD67E" w14:textId="77777777" w:rsidR="0085160E" w:rsidRPr="008952AE" w:rsidRDefault="0085160E" w:rsidP="0085160E">
            <w:pPr>
              <w:jc w:val="right"/>
              <w:rPr>
                <w:rFonts w:ascii="Arial" w:hAnsi="Arial" w:cs="Arial"/>
                <w:b/>
                <w:bCs/>
                <w:color w:val="000000"/>
                <w:sz w:val="12"/>
                <w:szCs w:val="12"/>
              </w:rPr>
            </w:pPr>
          </w:p>
        </w:tc>
        <w:tc>
          <w:tcPr>
            <w:tcW w:w="440" w:type="pct"/>
            <w:tcBorders>
              <w:top w:val="nil"/>
              <w:left w:val="nil"/>
              <w:bottom w:val="nil"/>
              <w:right w:val="nil"/>
            </w:tcBorders>
            <w:vAlign w:val="center"/>
            <w:hideMark/>
          </w:tcPr>
          <w:p w14:paraId="13BA538D" w14:textId="77777777" w:rsidR="0085160E" w:rsidRPr="008952AE" w:rsidRDefault="0085160E" w:rsidP="0085160E">
            <w:pPr>
              <w:rPr>
                <w:rFonts w:ascii="Arial" w:hAnsi="Arial" w:cs="Arial"/>
                <w:sz w:val="12"/>
                <w:szCs w:val="12"/>
              </w:rPr>
            </w:pPr>
          </w:p>
        </w:tc>
        <w:tc>
          <w:tcPr>
            <w:tcW w:w="427" w:type="pct"/>
            <w:tcBorders>
              <w:top w:val="nil"/>
              <w:left w:val="nil"/>
              <w:bottom w:val="nil"/>
              <w:right w:val="nil"/>
            </w:tcBorders>
            <w:vAlign w:val="center"/>
            <w:hideMark/>
          </w:tcPr>
          <w:p w14:paraId="6E240F67"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vAlign w:val="center"/>
            <w:hideMark/>
          </w:tcPr>
          <w:p w14:paraId="786FE00D"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vAlign w:val="center"/>
            <w:hideMark/>
          </w:tcPr>
          <w:p w14:paraId="76F34BE1" w14:textId="77777777" w:rsidR="0085160E" w:rsidRPr="008952AE" w:rsidRDefault="0085160E" w:rsidP="0085160E">
            <w:pPr>
              <w:jc w:val="right"/>
              <w:rPr>
                <w:rFonts w:ascii="Arial" w:hAnsi="Arial" w:cs="Arial"/>
                <w:sz w:val="12"/>
                <w:szCs w:val="12"/>
              </w:rPr>
            </w:pPr>
          </w:p>
        </w:tc>
        <w:tc>
          <w:tcPr>
            <w:tcW w:w="427" w:type="pct"/>
            <w:tcBorders>
              <w:top w:val="nil"/>
              <w:left w:val="nil"/>
              <w:bottom w:val="nil"/>
              <w:right w:val="nil"/>
            </w:tcBorders>
            <w:vAlign w:val="center"/>
            <w:hideMark/>
          </w:tcPr>
          <w:p w14:paraId="6EB2EC00"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vAlign w:val="center"/>
            <w:hideMark/>
          </w:tcPr>
          <w:p w14:paraId="6114A02D"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vAlign w:val="center"/>
            <w:hideMark/>
          </w:tcPr>
          <w:p w14:paraId="6F51D901"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vAlign w:val="center"/>
            <w:hideMark/>
          </w:tcPr>
          <w:p w14:paraId="31FEE277"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vAlign w:val="center"/>
            <w:hideMark/>
          </w:tcPr>
          <w:p w14:paraId="1A42C6AD"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vAlign w:val="center"/>
            <w:hideMark/>
          </w:tcPr>
          <w:p w14:paraId="0ECC8D5A"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vAlign w:val="center"/>
            <w:hideMark/>
          </w:tcPr>
          <w:p w14:paraId="58577981" w14:textId="77777777" w:rsidR="0085160E" w:rsidRPr="008952AE" w:rsidRDefault="0085160E" w:rsidP="0085160E">
            <w:pPr>
              <w:jc w:val="right"/>
              <w:rPr>
                <w:rFonts w:ascii="Arial" w:hAnsi="Arial" w:cs="Arial"/>
                <w:sz w:val="12"/>
                <w:szCs w:val="12"/>
              </w:rPr>
            </w:pPr>
          </w:p>
        </w:tc>
      </w:tr>
      <w:tr w:rsidR="0085160E" w:rsidRPr="008952AE" w14:paraId="00C34303" w14:textId="77777777" w:rsidTr="0085160E">
        <w:trPr>
          <w:trHeight w:val="198"/>
        </w:trPr>
        <w:tc>
          <w:tcPr>
            <w:tcW w:w="1361" w:type="pct"/>
            <w:tcBorders>
              <w:top w:val="nil"/>
              <w:left w:val="nil"/>
              <w:bottom w:val="nil"/>
              <w:right w:val="nil"/>
            </w:tcBorders>
            <w:noWrap/>
            <w:vAlign w:val="bottom"/>
            <w:hideMark/>
          </w:tcPr>
          <w:p w14:paraId="76E5C895" w14:textId="77777777" w:rsidR="0085160E" w:rsidRPr="008952AE" w:rsidRDefault="0085160E" w:rsidP="0085160E">
            <w:pPr>
              <w:jc w:val="right"/>
              <w:rPr>
                <w:rFonts w:ascii="Arial" w:hAnsi="Arial" w:cs="Arial"/>
                <w:sz w:val="12"/>
                <w:szCs w:val="12"/>
              </w:rPr>
            </w:pPr>
          </w:p>
        </w:tc>
        <w:tc>
          <w:tcPr>
            <w:tcW w:w="440" w:type="pct"/>
            <w:tcBorders>
              <w:top w:val="nil"/>
              <w:left w:val="nil"/>
              <w:bottom w:val="single" w:sz="8" w:space="0" w:color="auto"/>
              <w:right w:val="nil"/>
            </w:tcBorders>
            <w:noWrap/>
            <w:vAlign w:val="center"/>
            <w:hideMark/>
          </w:tcPr>
          <w:p w14:paraId="684CF5A9" w14:textId="77777777" w:rsidR="0085160E" w:rsidRPr="008952AE" w:rsidRDefault="0085160E" w:rsidP="0085160E">
            <w:pPr>
              <w:jc w:val="right"/>
              <w:rPr>
                <w:rFonts w:ascii="Arial" w:hAnsi="Arial" w:cs="Arial"/>
                <w:b/>
                <w:bCs/>
                <w:color w:val="000000"/>
                <w:sz w:val="12"/>
                <w:szCs w:val="12"/>
              </w:rPr>
            </w:pPr>
            <w:r w:rsidRPr="008952AE">
              <w:rPr>
                <w:rFonts w:ascii="Arial" w:hAnsi="Arial" w:cs="Arial"/>
                <w:b/>
                <w:bCs/>
                <w:color w:val="000000"/>
                <w:sz w:val="12"/>
                <w:szCs w:val="12"/>
              </w:rPr>
              <w:t>31/03/2026</w:t>
            </w:r>
          </w:p>
        </w:tc>
        <w:tc>
          <w:tcPr>
            <w:tcW w:w="427" w:type="pct"/>
            <w:tcBorders>
              <w:top w:val="nil"/>
              <w:left w:val="nil"/>
              <w:bottom w:val="single" w:sz="8" w:space="0" w:color="auto"/>
              <w:right w:val="nil"/>
            </w:tcBorders>
            <w:noWrap/>
            <w:vAlign w:val="center"/>
            <w:hideMark/>
          </w:tcPr>
          <w:p w14:paraId="6B794635" w14:textId="77777777" w:rsidR="0085160E" w:rsidRPr="008952AE" w:rsidRDefault="0085160E" w:rsidP="0085160E">
            <w:pPr>
              <w:jc w:val="right"/>
              <w:rPr>
                <w:rFonts w:ascii="Arial" w:hAnsi="Arial" w:cs="Arial"/>
                <w:b/>
                <w:bCs/>
                <w:color w:val="000000"/>
                <w:sz w:val="12"/>
                <w:szCs w:val="12"/>
              </w:rPr>
            </w:pPr>
            <w:r w:rsidRPr="008952AE">
              <w:rPr>
                <w:rFonts w:ascii="Arial" w:hAnsi="Arial" w:cs="Arial"/>
                <w:b/>
                <w:bCs/>
                <w:color w:val="000000"/>
                <w:sz w:val="12"/>
                <w:szCs w:val="12"/>
              </w:rPr>
              <w:t>31/12/2025</w:t>
            </w:r>
          </w:p>
        </w:tc>
        <w:tc>
          <w:tcPr>
            <w:tcW w:w="48" w:type="pct"/>
            <w:tcBorders>
              <w:top w:val="nil"/>
              <w:left w:val="nil"/>
              <w:bottom w:val="nil"/>
              <w:right w:val="nil"/>
            </w:tcBorders>
            <w:vAlign w:val="bottom"/>
            <w:hideMark/>
          </w:tcPr>
          <w:p w14:paraId="26875C16" w14:textId="77777777" w:rsidR="0085160E" w:rsidRPr="008952AE" w:rsidRDefault="0085160E" w:rsidP="0085160E">
            <w:pPr>
              <w:jc w:val="right"/>
              <w:rPr>
                <w:rFonts w:ascii="Arial" w:hAnsi="Arial" w:cs="Arial"/>
                <w:b/>
                <w:bCs/>
                <w:color w:val="000000"/>
                <w:sz w:val="12"/>
                <w:szCs w:val="12"/>
              </w:rPr>
            </w:pPr>
          </w:p>
        </w:tc>
        <w:tc>
          <w:tcPr>
            <w:tcW w:w="440" w:type="pct"/>
            <w:tcBorders>
              <w:top w:val="nil"/>
              <w:left w:val="nil"/>
              <w:bottom w:val="single" w:sz="8" w:space="0" w:color="auto"/>
              <w:right w:val="nil"/>
            </w:tcBorders>
            <w:noWrap/>
            <w:vAlign w:val="center"/>
            <w:hideMark/>
          </w:tcPr>
          <w:p w14:paraId="31E48325" w14:textId="77777777" w:rsidR="0085160E" w:rsidRPr="008952AE" w:rsidRDefault="0085160E" w:rsidP="0085160E">
            <w:pPr>
              <w:jc w:val="right"/>
              <w:rPr>
                <w:rFonts w:ascii="Arial" w:hAnsi="Arial" w:cs="Arial"/>
                <w:b/>
                <w:bCs/>
                <w:color w:val="000000"/>
                <w:sz w:val="12"/>
                <w:szCs w:val="12"/>
              </w:rPr>
            </w:pPr>
            <w:r w:rsidRPr="008952AE">
              <w:rPr>
                <w:rFonts w:ascii="Arial" w:hAnsi="Arial" w:cs="Arial"/>
                <w:b/>
                <w:bCs/>
                <w:color w:val="000000"/>
                <w:sz w:val="12"/>
                <w:szCs w:val="12"/>
              </w:rPr>
              <w:t>31/03/2026</w:t>
            </w:r>
          </w:p>
        </w:tc>
        <w:tc>
          <w:tcPr>
            <w:tcW w:w="427" w:type="pct"/>
            <w:tcBorders>
              <w:top w:val="nil"/>
              <w:left w:val="nil"/>
              <w:bottom w:val="single" w:sz="8" w:space="0" w:color="auto"/>
              <w:right w:val="nil"/>
            </w:tcBorders>
            <w:noWrap/>
            <w:vAlign w:val="center"/>
            <w:hideMark/>
          </w:tcPr>
          <w:p w14:paraId="26880367" w14:textId="77777777" w:rsidR="0085160E" w:rsidRPr="008952AE" w:rsidRDefault="0085160E" w:rsidP="0085160E">
            <w:pPr>
              <w:jc w:val="right"/>
              <w:rPr>
                <w:rFonts w:ascii="Arial" w:hAnsi="Arial" w:cs="Arial"/>
                <w:b/>
                <w:bCs/>
                <w:color w:val="000000"/>
                <w:sz w:val="12"/>
                <w:szCs w:val="12"/>
              </w:rPr>
            </w:pPr>
            <w:r w:rsidRPr="008952AE">
              <w:rPr>
                <w:rFonts w:ascii="Arial" w:hAnsi="Arial" w:cs="Arial"/>
                <w:b/>
                <w:bCs/>
                <w:color w:val="000000"/>
                <w:sz w:val="12"/>
                <w:szCs w:val="12"/>
              </w:rPr>
              <w:t>31/12/2025</w:t>
            </w:r>
          </w:p>
        </w:tc>
        <w:tc>
          <w:tcPr>
            <w:tcW w:w="48" w:type="pct"/>
            <w:tcBorders>
              <w:top w:val="nil"/>
              <w:left w:val="nil"/>
              <w:bottom w:val="nil"/>
              <w:right w:val="nil"/>
            </w:tcBorders>
            <w:vAlign w:val="bottom"/>
            <w:hideMark/>
          </w:tcPr>
          <w:p w14:paraId="4AF73B8B" w14:textId="77777777" w:rsidR="0085160E" w:rsidRPr="008952AE" w:rsidRDefault="0085160E" w:rsidP="0085160E">
            <w:pPr>
              <w:jc w:val="right"/>
              <w:rPr>
                <w:rFonts w:ascii="Arial" w:hAnsi="Arial" w:cs="Arial"/>
                <w:b/>
                <w:bCs/>
                <w:color w:val="000000"/>
                <w:sz w:val="12"/>
                <w:szCs w:val="12"/>
              </w:rPr>
            </w:pPr>
          </w:p>
        </w:tc>
        <w:tc>
          <w:tcPr>
            <w:tcW w:w="440" w:type="pct"/>
            <w:tcBorders>
              <w:top w:val="nil"/>
              <w:left w:val="nil"/>
              <w:bottom w:val="single" w:sz="8" w:space="0" w:color="auto"/>
              <w:right w:val="nil"/>
            </w:tcBorders>
            <w:noWrap/>
            <w:vAlign w:val="center"/>
            <w:hideMark/>
          </w:tcPr>
          <w:p w14:paraId="09B41506" w14:textId="77777777" w:rsidR="0085160E" w:rsidRPr="008952AE" w:rsidRDefault="0085160E" w:rsidP="0085160E">
            <w:pPr>
              <w:jc w:val="right"/>
              <w:rPr>
                <w:rFonts w:ascii="Arial" w:hAnsi="Arial" w:cs="Arial"/>
                <w:b/>
                <w:bCs/>
                <w:color w:val="000000"/>
                <w:sz w:val="12"/>
                <w:szCs w:val="12"/>
              </w:rPr>
            </w:pPr>
            <w:r w:rsidRPr="008952AE">
              <w:rPr>
                <w:rFonts w:ascii="Arial" w:hAnsi="Arial" w:cs="Arial"/>
                <w:b/>
                <w:bCs/>
                <w:color w:val="000000"/>
                <w:sz w:val="12"/>
                <w:szCs w:val="12"/>
              </w:rPr>
              <w:t>31/03/2026</w:t>
            </w:r>
          </w:p>
        </w:tc>
        <w:tc>
          <w:tcPr>
            <w:tcW w:w="440" w:type="pct"/>
            <w:tcBorders>
              <w:top w:val="nil"/>
              <w:left w:val="nil"/>
              <w:bottom w:val="single" w:sz="8" w:space="0" w:color="auto"/>
              <w:right w:val="nil"/>
            </w:tcBorders>
            <w:noWrap/>
            <w:vAlign w:val="center"/>
            <w:hideMark/>
          </w:tcPr>
          <w:p w14:paraId="5C972C45" w14:textId="77777777" w:rsidR="0085160E" w:rsidRPr="008952AE" w:rsidRDefault="0085160E" w:rsidP="0085160E">
            <w:pPr>
              <w:jc w:val="right"/>
              <w:rPr>
                <w:rFonts w:ascii="Arial" w:hAnsi="Arial" w:cs="Arial"/>
                <w:b/>
                <w:bCs/>
                <w:color w:val="000000"/>
                <w:sz w:val="12"/>
                <w:szCs w:val="12"/>
              </w:rPr>
            </w:pPr>
            <w:r w:rsidRPr="008952AE">
              <w:rPr>
                <w:rFonts w:ascii="Arial" w:hAnsi="Arial" w:cs="Arial"/>
                <w:b/>
                <w:bCs/>
                <w:color w:val="000000"/>
                <w:sz w:val="12"/>
                <w:szCs w:val="12"/>
              </w:rPr>
              <w:t>31/03/2025</w:t>
            </w:r>
          </w:p>
        </w:tc>
        <w:tc>
          <w:tcPr>
            <w:tcW w:w="48" w:type="pct"/>
            <w:tcBorders>
              <w:top w:val="nil"/>
              <w:left w:val="nil"/>
              <w:bottom w:val="nil"/>
              <w:right w:val="nil"/>
            </w:tcBorders>
            <w:vAlign w:val="bottom"/>
            <w:hideMark/>
          </w:tcPr>
          <w:p w14:paraId="2E8A2989" w14:textId="77777777" w:rsidR="0085160E" w:rsidRPr="008952AE" w:rsidRDefault="0085160E" w:rsidP="0085160E">
            <w:pPr>
              <w:jc w:val="right"/>
              <w:rPr>
                <w:rFonts w:ascii="Arial" w:hAnsi="Arial" w:cs="Arial"/>
                <w:b/>
                <w:bCs/>
                <w:color w:val="000000"/>
                <w:sz w:val="12"/>
                <w:szCs w:val="12"/>
              </w:rPr>
            </w:pPr>
          </w:p>
        </w:tc>
        <w:tc>
          <w:tcPr>
            <w:tcW w:w="440" w:type="pct"/>
            <w:tcBorders>
              <w:top w:val="nil"/>
              <w:left w:val="nil"/>
              <w:bottom w:val="single" w:sz="8" w:space="0" w:color="auto"/>
              <w:right w:val="nil"/>
            </w:tcBorders>
            <w:noWrap/>
            <w:vAlign w:val="center"/>
            <w:hideMark/>
          </w:tcPr>
          <w:p w14:paraId="056837C7" w14:textId="77777777" w:rsidR="0085160E" w:rsidRPr="008952AE" w:rsidRDefault="0085160E" w:rsidP="0085160E">
            <w:pPr>
              <w:jc w:val="right"/>
              <w:rPr>
                <w:rFonts w:ascii="Arial" w:hAnsi="Arial" w:cs="Arial"/>
                <w:b/>
                <w:bCs/>
                <w:color w:val="000000"/>
                <w:sz w:val="12"/>
                <w:szCs w:val="12"/>
              </w:rPr>
            </w:pPr>
            <w:r w:rsidRPr="008952AE">
              <w:rPr>
                <w:rFonts w:ascii="Arial" w:hAnsi="Arial" w:cs="Arial"/>
                <w:b/>
                <w:bCs/>
                <w:color w:val="000000"/>
                <w:sz w:val="12"/>
                <w:szCs w:val="12"/>
              </w:rPr>
              <w:t>31/03/2026</w:t>
            </w:r>
          </w:p>
        </w:tc>
        <w:tc>
          <w:tcPr>
            <w:tcW w:w="440" w:type="pct"/>
            <w:tcBorders>
              <w:top w:val="nil"/>
              <w:left w:val="nil"/>
              <w:bottom w:val="single" w:sz="8" w:space="0" w:color="auto"/>
              <w:right w:val="nil"/>
            </w:tcBorders>
            <w:noWrap/>
            <w:vAlign w:val="center"/>
            <w:hideMark/>
          </w:tcPr>
          <w:p w14:paraId="0A3079F4" w14:textId="77777777" w:rsidR="0085160E" w:rsidRPr="008952AE" w:rsidRDefault="0085160E" w:rsidP="0085160E">
            <w:pPr>
              <w:jc w:val="right"/>
              <w:rPr>
                <w:rFonts w:ascii="Arial" w:hAnsi="Arial" w:cs="Arial"/>
                <w:b/>
                <w:bCs/>
                <w:color w:val="000000"/>
                <w:sz w:val="12"/>
                <w:szCs w:val="12"/>
              </w:rPr>
            </w:pPr>
            <w:r w:rsidRPr="008952AE">
              <w:rPr>
                <w:rFonts w:ascii="Arial" w:hAnsi="Arial" w:cs="Arial"/>
                <w:b/>
                <w:bCs/>
                <w:color w:val="000000"/>
                <w:sz w:val="12"/>
                <w:szCs w:val="12"/>
              </w:rPr>
              <w:t>31/03/2025</w:t>
            </w:r>
          </w:p>
        </w:tc>
      </w:tr>
      <w:tr w:rsidR="0085160E" w:rsidRPr="008952AE" w14:paraId="57CD8BDE" w14:textId="77777777" w:rsidTr="0085160E">
        <w:trPr>
          <w:trHeight w:val="198"/>
        </w:trPr>
        <w:tc>
          <w:tcPr>
            <w:tcW w:w="1361" w:type="pct"/>
            <w:tcBorders>
              <w:top w:val="nil"/>
              <w:left w:val="nil"/>
              <w:bottom w:val="nil"/>
              <w:right w:val="nil"/>
            </w:tcBorders>
            <w:vAlign w:val="center"/>
            <w:hideMark/>
          </w:tcPr>
          <w:p w14:paraId="5DEE747F" w14:textId="77777777" w:rsidR="0085160E" w:rsidRPr="008952AE" w:rsidRDefault="0085160E" w:rsidP="0085160E">
            <w:pPr>
              <w:rPr>
                <w:rFonts w:ascii="Arial" w:hAnsi="Arial" w:cs="Arial"/>
                <w:b/>
                <w:bCs/>
                <w:color w:val="000000"/>
                <w:sz w:val="12"/>
                <w:szCs w:val="12"/>
              </w:rPr>
            </w:pPr>
            <w:r w:rsidRPr="008952AE">
              <w:rPr>
                <w:rFonts w:ascii="Arial" w:hAnsi="Arial" w:cs="Arial"/>
                <w:b/>
                <w:bCs/>
                <w:color w:val="000000"/>
                <w:sz w:val="12"/>
                <w:szCs w:val="12"/>
              </w:rPr>
              <w:t>Grupo econômico</w:t>
            </w:r>
          </w:p>
        </w:tc>
        <w:tc>
          <w:tcPr>
            <w:tcW w:w="440" w:type="pct"/>
            <w:tcBorders>
              <w:top w:val="nil"/>
              <w:left w:val="nil"/>
              <w:bottom w:val="nil"/>
              <w:right w:val="nil"/>
            </w:tcBorders>
            <w:noWrap/>
            <w:vAlign w:val="center"/>
            <w:hideMark/>
          </w:tcPr>
          <w:p w14:paraId="1FF82500" w14:textId="77777777" w:rsidR="0085160E" w:rsidRPr="008952AE" w:rsidRDefault="0085160E" w:rsidP="0085160E">
            <w:pPr>
              <w:rPr>
                <w:rFonts w:ascii="Arial" w:hAnsi="Arial" w:cs="Arial"/>
                <w:b/>
                <w:bCs/>
                <w:color w:val="000000"/>
                <w:sz w:val="12"/>
                <w:szCs w:val="12"/>
              </w:rPr>
            </w:pPr>
          </w:p>
        </w:tc>
        <w:tc>
          <w:tcPr>
            <w:tcW w:w="427" w:type="pct"/>
            <w:tcBorders>
              <w:top w:val="nil"/>
              <w:left w:val="nil"/>
              <w:bottom w:val="nil"/>
              <w:right w:val="nil"/>
            </w:tcBorders>
            <w:vAlign w:val="center"/>
            <w:hideMark/>
          </w:tcPr>
          <w:p w14:paraId="0DB02F6B" w14:textId="77777777" w:rsidR="0085160E" w:rsidRPr="008952AE" w:rsidRDefault="0085160E" w:rsidP="0085160E">
            <w:pPr>
              <w:rPr>
                <w:rFonts w:ascii="Arial" w:hAnsi="Arial" w:cs="Arial"/>
                <w:sz w:val="12"/>
                <w:szCs w:val="12"/>
              </w:rPr>
            </w:pPr>
          </w:p>
        </w:tc>
        <w:tc>
          <w:tcPr>
            <w:tcW w:w="48" w:type="pct"/>
            <w:tcBorders>
              <w:top w:val="nil"/>
              <w:left w:val="nil"/>
              <w:bottom w:val="nil"/>
              <w:right w:val="nil"/>
            </w:tcBorders>
            <w:noWrap/>
            <w:vAlign w:val="center"/>
            <w:hideMark/>
          </w:tcPr>
          <w:p w14:paraId="3B17DB1C" w14:textId="77777777" w:rsidR="0085160E" w:rsidRPr="008952AE" w:rsidRDefault="0085160E" w:rsidP="0085160E">
            <w:pPr>
              <w:rPr>
                <w:rFonts w:ascii="Arial" w:hAnsi="Arial" w:cs="Arial"/>
                <w:sz w:val="12"/>
                <w:szCs w:val="12"/>
              </w:rPr>
            </w:pPr>
          </w:p>
        </w:tc>
        <w:tc>
          <w:tcPr>
            <w:tcW w:w="440" w:type="pct"/>
            <w:tcBorders>
              <w:top w:val="nil"/>
              <w:left w:val="nil"/>
              <w:bottom w:val="nil"/>
              <w:right w:val="nil"/>
            </w:tcBorders>
            <w:noWrap/>
            <w:vAlign w:val="center"/>
            <w:hideMark/>
          </w:tcPr>
          <w:p w14:paraId="1D3DA6B4" w14:textId="77777777" w:rsidR="0085160E" w:rsidRPr="008952AE" w:rsidRDefault="0085160E" w:rsidP="0085160E">
            <w:pPr>
              <w:rPr>
                <w:rFonts w:ascii="Arial" w:hAnsi="Arial" w:cs="Arial"/>
                <w:sz w:val="12"/>
                <w:szCs w:val="12"/>
              </w:rPr>
            </w:pPr>
          </w:p>
        </w:tc>
        <w:tc>
          <w:tcPr>
            <w:tcW w:w="427" w:type="pct"/>
            <w:tcBorders>
              <w:top w:val="nil"/>
              <w:left w:val="nil"/>
              <w:bottom w:val="nil"/>
              <w:right w:val="nil"/>
            </w:tcBorders>
            <w:vAlign w:val="center"/>
            <w:hideMark/>
          </w:tcPr>
          <w:p w14:paraId="6130FF96" w14:textId="77777777" w:rsidR="0085160E" w:rsidRPr="008952AE" w:rsidRDefault="0085160E" w:rsidP="0085160E">
            <w:pPr>
              <w:rPr>
                <w:rFonts w:ascii="Arial" w:hAnsi="Arial" w:cs="Arial"/>
                <w:sz w:val="12"/>
                <w:szCs w:val="12"/>
              </w:rPr>
            </w:pPr>
          </w:p>
        </w:tc>
        <w:tc>
          <w:tcPr>
            <w:tcW w:w="48" w:type="pct"/>
            <w:tcBorders>
              <w:top w:val="nil"/>
              <w:left w:val="nil"/>
              <w:bottom w:val="nil"/>
              <w:right w:val="nil"/>
            </w:tcBorders>
            <w:noWrap/>
            <w:vAlign w:val="center"/>
            <w:hideMark/>
          </w:tcPr>
          <w:p w14:paraId="2FCA002D" w14:textId="77777777" w:rsidR="0085160E" w:rsidRPr="008952AE" w:rsidRDefault="0085160E" w:rsidP="0085160E">
            <w:pPr>
              <w:rPr>
                <w:rFonts w:ascii="Arial" w:hAnsi="Arial" w:cs="Arial"/>
                <w:sz w:val="12"/>
                <w:szCs w:val="12"/>
              </w:rPr>
            </w:pPr>
          </w:p>
        </w:tc>
        <w:tc>
          <w:tcPr>
            <w:tcW w:w="440" w:type="pct"/>
            <w:tcBorders>
              <w:top w:val="nil"/>
              <w:left w:val="nil"/>
              <w:bottom w:val="nil"/>
              <w:right w:val="nil"/>
            </w:tcBorders>
            <w:noWrap/>
            <w:vAlign w:val="center"/>
            <w:hideMark/>
          </w:tcPr>
          <w:p w14:paraId="73757A4A" w14:textId="77777777" w:rsidR="0085160E" w:rsidRPr="008952AE" w:rsidRDefault="0085160E" w:rsidP="0085160E">
            <w:pPr>
              <w:rPr>
                <w:rFonts w:ascii="Arial" w:hAnsi="Arial" w:cs="Arial"/>
                <w:sz w:val="12"/>
                <w:szCs w:val="12"/>
              </w:rPr>
            </w:pPr>
          </w:p>
        </w:tc>
        <w:tc>
          <w:tcPr>
            <w:tcW w:w="440" w:type="pct"/>
            <w:tcBorders>
              <w:top w:val="nil"/>
              <w:left w:val="nil"/>
              <w:bottom w:val="nil"/>
              <w:right w:val="nil"/>
            </w:tcBorders>
            <w:vAlign w:val="center"/>
            <w:hideMark/>
          </w:tcPr>
          <w:p w14:paraId="7CE14EB5" w14:textId="77777777" w:rsidR="0085160E" w:rsidRPr="008952AE" w:rsidRDefault="0085160E" w:rsidP="0085160E">
            <w:pPr>
              <w:rPr>
                <w:rFonts w:ascii="Arial" w:hAnsi="Arial" w:cs="Arial"/>
                <w:sz w:val="12"/>
                <w:szCs w:val="12"/>
              </w:rPr>
            </w:pPr>
          </w:p>
        </w:tc>
        <w:tc>
          <w:tcPr>
            <w:tcW w:w="48" w:type="pct"/>
            <w:tcBorders>
              <w:top w:val="nil"/>
              <w:left w:val="nil"/>
              <w:bottom w:val="nil"/>
              <w:right w:val="nil"/>
            </w:tcBorders>
            <w:noWrap/>
            <w:vAlign w:val="center"/>
            <w:hideMark/>
          </w:tcPr>
          <w:p w14:paraId="6A957042" w14:textId="77777777" w:rsidR="0085160E" w:rsidRPr="008952AE" w:rsidRDefault="0085160E" w:rsidP="0085160E">
            <w:pPr>
              <w:rPr>
                <w:rFonts w:ascii="Arial" w:hAnsi="Arial" w:cs="Arial"/>
                <w:sz w:val="12"/>
                <w:szCs w:val="12"/>
              </w:rPr>
            </w:pPr>
          </w:p>
        </w:tc>
        <w:tc>
          <w:tcPr>
            <w:tcW w:w="440" w:type="pct"/>
            <w:tcBorders>
              <w:top w:val="nil"/>
              <w:left w:val="nil"/>
              <w:bottom w:val="nil"/>
              <w:right w:val="nil"/>
            </w:tcBorders>
            <w:noWrap/>
            <w:vAlign w:val="center"/>
            <w:hideMark/>
          </w:tcPr>
          <w:p w14:paraId="02009395" w14:textId="77777777" w:rsidR="0085160E" w:rsidRPr="008952AE" w:rsidRDefault="0085160E" w:rsidP="0085160E">
            <w:pPr>
              <w:rPr>
                <w:rFonts w:ascii="Arial" w:hAnsi="Arial" w:cs="Arial"/>
                <w:sz w:val="12"/>
                <w:szCs w:val="12"/>
              </w:rPr>
            </w:pPr>
          </w:p>
        </w:tc>
        <w:tc>
          <w:tcPr>
            <w:tcW w:w="440" w:type="pct"/>
            <w:tcBorders>
              <w:top w:val="nil"/>
              <w:left w:val="nil"/>
              <w:bottom w:val="nil"/>
              <w:right w:val="nil"/>
            </w:tcBorders>
            <w:vAlign w:val="center"/>
            <w:hideMark/>
          </w:tcPr>
          <w:p w14:paraId="6B2A7B6A" w14:textId="77777777" w:rsidR="0085160E" w:rsidRPr="008952AE" w:rsidRDefault="0085160E" w:rsidP="0085160E">
            <w:pPr>
              <w:rPr>
                <w:rFonts w:ascii="Arial" w:hAnsi="Arial" w:cs="Arial"/>
                <w:sz w:val="12"/>
                <w:szCs w:val="12"/>
              </w:rPr>
            </w:pPr>
          </w:p>
        </w:tc>
      </w:tr>
      <w:tr w:rsidR="0085160E" w:rsidRPr="008952AE" w14:paraId="065A4AC9" w14:textId="77777777" w:rsidTr="0085160E">
        <w:trPr>
          <w:trHeight w:val="198"/>
        </w:trPr>
        <w:tc>
          <w:tcPr>
            <w:tcW w:w="1361" w:type="pct"/>
            <w:tcBorders>
              <w:top w:val="nil"/>
              <w:left w:val="nil"/>
              <w:bottom w:val="nil"/>
              <w:right w:val="nil"/>
            </w:tcBorders>
            <w:vAlign w:val="bottom"/>
            <w:hideMark/>
          </w:tcPr>
          <w:p w14:paraId="037BA5E2" w14:textId="77777777" w:rsidR="0085160E" w:rsidRPr="008952AE" w:rsidRDefault="0085160E" w:rsidP="0085160E">
            <w:pPr>
              <w:rPr>
                <w:rFonts w:ascii="Arial" w:hAnsi="Arial" w:cs="Arial"/>
                <w:color w:val="000000"/>
                <w:sz w:val="12"/>
                <w:szCs w:val="12"/>
              </w:rPr>
            </w:pPr>
            <w:r w:rsidRPr="008952AE">
              <w:rPr>
                <w:rFonts w:ascii="Arial" w:hAnsi="Arial" w:cs="Arial"/>
                <w:color w:val="000000"/>
                <w:sz w:val="12"/>
                <w:szCs w:val="12"/>
              </w:rPr>
              <w:t>CODEMGE</w:t>
            </w:r>
          </w:p>
        </w:tc>
        <w:tc>
          <w:tcPr>
            <w:tcW w:w="440" w:type="pct"/>
            <w:tcBorders>
              <w:top w:val="nil"/>
              <w:left w:val="nil"/>
              <w:bottom w:val="nil"/>
              <w:right w:val="nil"/>
            </w:tcBorders>
            <w:noWrap/>
            <w:vAlign w:val="center"/>
            <w:hideMark/>
          </w:tcPr>
          <w:p w14:paraId="39978799" w14:textId="77777777" w:rsidR="0085160E" w:rsidRPr="008952AE" w:rsidRDefault="0085160E" w:rsidP="0085160E">
            <w:pPr>
              <w:rPr>
                <w:rFonts w:ascii="Arial" w:hAnsi="Arial" w:cs="Arial"/>
                <w:color w:val="000000"/>
                <w:sz w:val="12"/>
                <w:szCs w:val="12"/>
              </w:rPr>
            </w:pPr>
          </w:p>
        </w:tc>
        <w:tc>
          <w:tcPr>
            <w:tcW w:w="427" w:type="pct"/>
            <w:tcBorders>
              <w:top w:val="nil"/>
              <w:left w:val="nil"/>
              <w:bottom w:val="nil"/>
              <w:right w:val="nil"/>
            </w:tcBorders>
            <w:noWrap/>
            <w:vAlign w:val="center"/>
            <w:hideMark/>
          </w:tcPr>
          <w:p w14:paraId="0539D0C7"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noWrap/>
            <w:vAlign w:val="bottom"/>
            <w:hideMark/>
          </w:tcPr>
          <w:p w14:paraId="160B0DC1"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411B6614" w14:textId="77777777" w:rsidR="0085160E" w:rsidRPr="008952AE" w:rsidRDefault="0085160E" w:rsidP="0085160E">
            <w:pPr>
              <w:rPr>
                <w:rFonts w:ascii="Arial" w:hAnsi="Arial" w:cs="Arial"/>
                <w:sz w:val="12"/>
                <w:szCs w:val="12"/>
              </w:rPr>
            </w:pPr>
          </w:p>
        </w:tc>
        <w:tc>
          <w:tcPr>
            <w:tcW w:w="427" w:type="pct"/>
            <w:tcBorders>
              <w:top w:val="nil"/>
              <w:left w:val="nil"/>
              <w:bottom w:val="nil"/>
              <w:right w:val="nil"/>
            </w:tcBorders>
            <w:noWrap/>
            <w:vAlign w:val="center"/>
            <w:hideMark/>
          </w:tcPr>
          <w:p w14:paraId="5327D33F"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noWrap/>
            <w:vAlign w:val="center"/>
            <w:hideMark/>
          </w:tcPr>
          <w:p w14:paraId="39E00AC1"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6309530C"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77C3D164"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noWrap/>
            <w:vAlign w:val="center"/>
            <w:hideMark/>
          </w:tcPr>
          <w:p w14:paraId="2E44E7F5"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24837AF2"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631060B1" w14:textId="77777777" w:rsidR="0085160E" w:rsidRPr="008952AE" w:rsidRDefault="0085160E" w:rsidP="0085160E">
            <w:pPr>
              <w:jc w:val="right"/>
              <w:rPr>
                <w:rFonts w:ascii="Arial" w:hAnsi="Arial" w:cs="Arial"/>
                <w:sz w:val="12"/>
                <w:szCs w:val="12"/>
              </w:rPr>
            </w:pPr>
          </w:p>
        </w:tc>
      </w:tr>
      <w:tr w:rsidR="0085160E" w:rsidRPr="008952AE" w14:paraId="65799747" w14:textId="77777777" w:rsidTr="0085160E">
        <w:trPr>
          <w:trHeight w:val="198"/>
        </w:trPr>
        <w:tc>
          <w:tcPr>
            <w:tcW w:w="1361" w:type="pct"/>
            <w:tcBorders>
              <w:top w:val="nil"/>
              <w:left w:val="nil"/>
              <w:bottom w:val="nil"/>
              <w:right w:val="nil"/>
            </w:tcBorders>
            <w:vAlign w:val="bottom"/>
            <w:hideMark/>
          </w:tcPr>
          <w:p w14:paraId="50F3A463" w14:textId="77777777" w:rsidR="0085160E" w:rsidRPr="008952AE" w:rsidRDefault="0085160E" w:rsidP="0085160E">
            <w:pPr>
              <w:rPr>
                <w:rFonts w:ascii="Arial" w:hAnsi="Arial" w:cs="Arial"/>
                <w:i/>
                <w:iCs/>
                <w:color w:val="000000"/>
                <w:sz w:val="12"/>
                <w:szCs w:val="12"/>
              </w:rPr>
            </w:pPr>
            <w:r w:rsidRPr="008952AE">
              <w:rPr>
                <w:rFonts w:ascii="Arial" w:hAnsi="Arial" w:cs="Arial"/>
                <w:i/>
                <w:iCs/>
                <w:color w:val="000000"/>
                <w:sz w:val="12"/>
                <w:szCs w:val="12"/>
              </w:rPr>
              <w:t xml:space="preserve">   Circulante</w:t>
            </w:r>
          </w:p>
        </w:tc>
        <w:tc>
          <w:tcPr>
            <w:tcW w:w="440" w:type="pct"/>
            <w:tcBorders>
              <w:top w:val="nil"/>
              <w:left w:val="nil"/>
              <w:bottom w:val="nil"/>
              <w:right w:val="nil"/>
            </w:tcBorders>
            <w:noWrap/>
            <w:vAlign w:val="center"/>
            <w:hideMark/>
          </w:tcPr>
          <w:p w14:paraId="2DF6399D" w14:textId="77777777" w:rsidR="0085160E" w:rsidRPr="008952AE" w:rsidRDefault="0085160E" w:rsidP="0085160E">
            <w:pPr>
              <w:rPr>
                <w:rFonts w:ascii="Arial" w:hAnsi="Arial" w:cs="Arial"/>
                <w:i/>
                <w:iCs/>
                <w:color w:val="000000"/>
                <w:sz w:val="12"/>
                <w:szCs w:val="12"/>
              </w:rPr>
            </w:pPr>
          </w:p>
        </w:tc>
        <w:tc>
          <w:tcPr>
            <w:tcW w:w="427" w:type="pct"/>
            <w:tcBorders>
              <w:top w:val="nil"/>
              <w:left w:val="nil"/>
              <w:bottom w:val="nil"/>
              <w:right w:val="nil"/>
            </w:tcBorders>
            <w:noWrap/>
            <w:vAlign w:val="center"/>
            <w:hideMark/>
          </w:tcPr>
          <w:p w14:paraId="5A0D1918"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noWrap/>
            <w:vAlign w:val="bottom"/>
            <w:hideMark/>
          </w:tcPr>
          <w:p w14:paraId="43889E7C"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6B34E30C" w14:textId="77777777" w:rsidR="0085160E" w:rsidRPr="008952AE" w:rsidRDefault="0085160E" w:rsidP="0085160E">
            <w:pPr>
              <w:rPr>
                <w:rFonts w:ascii="Arial" w:hAnsi="Arial" w:cs="Arial"/>
                <w:sz w:val="12"/>
                <w:szCs w:val="12"/>
              </w:rPr>
            </w:pPr>
          </w:p>
        </w:tc>
        <w:tc>
          <w:tcPr>
            <w:tcW w:w="427" w:type="pct"/>
            <w:tcBorders>
              <w:top w:val="nil"/>
              <w:left w:val="nil"/>
              <w:bottom w:val="nil"/>
              <w:right w:val="nil"/>
            </w:tcBorders>
            <w:noWrap/>
            <w:vAlign w:val="center"/>
            <w:hideMark/>
          </w:tcPr>
          <w:p w14:paraId="66F721B1"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noWrap/>
            <w:vAlign w:val="center"/>
            <w:hideMark/>
          </w:tcPr>
          <w:p w14:paraId="31D47784"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3EF9D23A"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1102DBA8"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noWrap/>
            <w:vAlign w:val="center"/>
            <w:hideMark/>
          </w:tcPr>
          <w:p w14:paraId="35B174AE"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73D5F6F9"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72709E66" w14:textId="77777777" w:rsidR="0085160E" w:rsidRPr="008952AE" w:rsidRDefault="0085160E" w:rsidP="0085160E">
            <w:pPr>
              <w:jc w:val="right"/>
              <w:rPr>
                <w:rFonts w:ascii="Arial" w:hAnsi="Arial" w:cs="Arial"/>
                <w:sz w:val="12"/>
                <w:szCs w:val="12"/>
              </w:rPr>
            </w:pPr>
          </w:p>
        </w:tc>
      </w:tr>
      <w:tr w:rsidR="0085160E" w:rsidRPr="008952AE" w14:paraId="75C27BA4" w14:textId="77777777" w:rsidTr="0085160E">
        <w:trPr>
          <w:trHeight w:val="198"/>
        </w:trPr>
        <w:tc>
          <w:tcPr>
            <w:tcW w:w="1361" w:type="pct"/>
            <w:tcBorders>
              <w:top w:val="nil"/>
              <w:left w:val="nil"/>
              <w:bottom w:val="nil"/>
              <w:right w:val="nil"/>
            </w:tcBorders>
            <w:vAlign w:val="center"/>
            <w:hideMark/>
          </w:tcPr>
          <w:p w14:paraId="04AD721D" w14:textId="6F531BA9" w:rsidR="0085160E" w:rsidRPr="008952AE" w:rsidRDefault="0085160E" w:rsidP="0085160E">
            <w:pPr>
              <w:rPr>
                <w:rFonts w:ascii="Arial" w:hAnsi="Arial" w:cs="Arial"/>
                <w:color w:val="000000"/>
                <w:sz w:val="12"/>
                <w:szCs w:val="12"/>
              </w:rPr>
            </w:pPr>
            <w:r w:rsidRPr="008952AE">
              <w:rPr>
                <w:rFonts w:ascii="Arial" w:hAnsi="Arial" w:cs="Arial"/>
                <w:color w:val="000000"/>
                <w:sz w:val="12"/>
                <w:szCs w:val="12"/>
              </w:rPr>
              <w:t xml:space="preserve">   Contas a receber (i)</w:t>
            </w:r>
            <w:r w:rsidR="00E42151" w:rsidRPr="008952AE">
              <w:rPr>
                <w:rFonts w:ascii="Arial" w:hAnsi="Arial" w:cs="Arial"/>
                <w:color w:val="000000"/>
                <w:sz w:val="12"/>
                <w:szCs w:val="12"/>
              </w:rPr>
              <w:t xml:space="preserve"> </w:t>
            </w:r>
          </w:p>
        </w:tc>
        <w:tc>
          <w:tcPr>
            <w:tcW w:w="440" w:type="pct"/>
            <w:tcBorders>
              <w:top w:val="nil"/>
              <w:left w:val="nil"/>
              <w:bottom w:val="nil"/>
              <w:right w:val="nil"/>
            </w:tcBorders>
            <w:noWrap/>
            <w:vAlign w:val="center"/>
            <w:hideMark/>
          </w:tcPr>
          <w:p w14:paraId="0CFF648E" w14:textId="0BA4DB55"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21.398</w:t>
            </w:r>
          </w:p>
        </w:tc>
        <w:tc>
          <w:tcPr>
            <w:tcW w:w="427" w:type="pct"/>
            <w:tcBorders>
              <w:top w:val="nil"/>
              <w:left w:val="nil"/>
              <w:bottom w:val="nil"/>
              <w:right w:val="nil"/>
            </w:tcBorders>
            <w:noWrap/>
            <w:vAlign w:val="center"/>
            <w:hideMark/>
          </w:tcPr>
          <w:p w14:paraId="3CC160E5" w14:textId="441C6A2D"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8" w:type="pct"/>
            <w:tcBorders>
              <w:top w:val="nil"/>
              <w:left w:val="nil"/>
              <w:bottom w:val="nil"/>
              <w:right w:val="nil"/>
            </w:tcBorders>
            <w:noWrap/>
            <w:vAlign w:val="bottom"/>
            <w:hideMark/>
          </w:tcPr>
          <w:p w14:paraId="61AF0BB4" w14:textId="77777777" w:rsidR="0085160E" w:rsidRPr="008952AE" w:rsidRDefault="0085160E" w:rsidP="0085160E">
            <w:pPr>
              <w:jc w:val="right"/>
              <w:rPr>
                <w:rFonts w:ascii="Arial" w:hAnsi="Arial" w:cs="Arial"/>
                <w:color w:val="000000"/>
                <w:sz w:val="12"/>
                <w:szCs w:val="12"/>
              </w:rPr>
            </w:pPr>
          </w:p>
        </w:tc>
        <w:tc>
          <w:tcPr>
            <w:tcW w:w="440" w:type="pct"/>
            <w:tcBorders>
              <w:top w:val="nil"/>
              <w:left w:val="nil"/>
              <w:bottom w:val="nil"/>
              <w:right w:val="nil"/>
            </w:tcBorders>
            <w:noWrap/>
            <w:vAlign w:val="center"/>
            <w:hideMark/>
          </w:tcPr>
          <w:p w14:paraId="1360E26B" w14:textId="1594F82D"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27" w:type="pct"/>
            <w:tcBorders>
              <w:top w:val="nil"/>
              <w:left w:val="nil"/>
              <w:bottom w:val="nil"/>
              <w:right w:val="nil"/>
            </w:tcBorders>
            <w:noWrap/>
            <w:vAlign w:val="center"/>
            <w:hideMark/>
          </w:tcPr>
          <w:p w14:paraId="06DAD72D" w14:textId="3A37C13F"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8" w:type="pct"/>
            <w:tcBorders>
              <w:top w:val="nil"/>
              <w:left w:val="nil"/>
              <w:bottom w:val="nil"/>
              <w:right w:val="nil"/>
            </w:tcBorders>
            <w:noWrap/>
            <w:vAlign w:val="center"/>
            <w:hideMark/>
          </w:tcPr>
          <w:p w14:paraId="147D8496" w14:textId="77777777" w:rsidR="0085160E" w:rsidRPr="008952AE" w:rsidRDefault="0085160E" w:rsidP="0085160E">
            <w:pPr>
              <w:jc w:val="right"/>
              <w:rPr>
                <w:rFonts w:ascii="Arial" w:hAnsi="Arial" w:cs="Arial"/>
                <w:color w:val="000000"/>
                <w:sz w:val="12"/>
                <w:szCs w:val="12"/>
              </w:rPr>
            </w:pPr>
          </w:p>
        </w:tc>
        <w:tc>
          <w:tcPr>
            <w:tcW w:w="440" w:type="pct"/>
            <w:tcBorders>
              <w:top w:val="nil"/>
              <w:left w:val="nil"/>
              <w:bottom w:val="nil"/>
              <w:right w:val="nil"/>
            </w:tcBorders>
            <w:noWrap/>
            <w:vAlign w:val="center"/>
            <w:hideMark/>
          </w:tcPr>
          <w:p w14:paraId="2E541A8D" w14:textId="457D2ECD" w:rsidR="0085160E" w:rsidRPr="008952AE" w:rsidRDefault="0085160E" w:rsidP="0085160E">
            <w:pPr>
              <w:jc w:val="right"/>
              <w:rPr>
                <w:rFonts w:ascii="Arial" w:hAnsi="Arial" w:cs="Arial"/>
                <w:sz w:val="12"/>
                <w:szCs w:val="12"/>
              </w:rPr>
            </w:pPr>
            <w:r w:rsidRPr="008952AE">
              <w:rPr>
                <w:rFonts w:ascii="Arial" w:hAnsi="Arial" w:cs="Arial"/>
                <w:sz w:val="12"/>
                <w:szCs w:val="12"/>
              </w:rPr>
              <w:t>-</w:t>
            </w:r>
          </w:p>
        </w:tc>
        <w:tc>
          <w:tcPr>
            <w:tcW w:w="440" w:type="pct"/>
            <w:tcBorders>
              <w:top w:val="nil"/>
              <w:left w:val="nil"/>
              <w:bottom w:val="nil"/>
              <w:right w:val="nil"/>
            </w:tcBorders>
            <w:noWrap/>
            <w:vAlign w:val="center"/>
            <w:hideMark/>
          </w:tcPr>
          <w:p w14:paraId="6B8B6591" w14:textId="2590E689" w:rsidR="0085160E" w:rsidRPr="008952AE" w:rsidRDefault="0085160E" w:rsidP="0085160E">
            <w:pPr>
              <w:jc w:val="right"/>
              <w:rPr>
                <w:rFonts w:ascii="Arial" w:hAnsi="Arial" w:cs="Arial"/>
                <w:sz w:val="12"/>
                <w:szCs w:val="12"/>
              </w:rPr>
            </w:pPr>
            <w:r w:rsidRPr="008952AE">
              <w:rPr>
                <w:rFonts w:ascii="Arial" w:hAnsi="Arial" w:cs="Arial"/>
                <w:sz w:val="12"/>
                <w:szCs w:val="12"/>
              </w:rPr>
              <w:t>-</w:t>
            </w:r>
          </w:p>
        </w:tc>
        <w:tc>
          <w:tcPr>
            <w:tcW w:w="48" w:type="pct"/>
            <w:tcBorders>
              <w:top w:val="nil"/>
              <w:left w:val="nil"/>
              <w:bottom w:val="nil"/>
              <w:right w:val="nil"/>
            </w:tcBorders>
            <w:noWrap/>
            <w:vAlign w:val="center"/>
            <w:hideMark/>
          </w:tcPr>
          <w:p w14:paraId="5DC45D6A"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5140A185" w14:textId="7D6F9AA8"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40" w:type="pct"/>
            <w:tcBorders>
              <w:top w:val="nil"/>
              <w:left w:val="nil"/>
              <w:bottom w:val="nil"/>
              <w:right w:val="nil"/>
            </w:tcBorders>
            <w:noWrap/>
            <w:vAlign w:val="center"/>
            <w:hideMark/>
          </w:tcPr>
          <w:p w14:paraId="37814861" w14:textId="05620C22"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r>
      <w:tr w:rsidR="0085160E" w:rsidRPr="008952AE" w14:paraId="0EE86D0C" w14:textId="77777777" w:rsidTr="0085160E">
        <w:trPr>
          <w:trHeight w:val="198"/>
        </w:trPr>
        <w:tc>
          <w:tcPr>
            <w:tcW w:w="1361" w:type="pct"/>
            <w:tcBorders>
              <w:top w:val="nil"/>
              <w:left w:val="nil"/>
              <w:bottom w:val="nil"/>
              <w:right w:val="nil"/>
            </w:tcBorders>
            <w:vAlign w:val="bottom"/>
            <w:hideMark/>
          </w:tcPr>
          <w:p w14:paraId="410E2A94" w14:textId="77777777" w:rsidR="0085160E" w:rsidRPr="008952AE" w:rsidRDefault="0085160E" w:rsidP="0085160E">
            <w:pPr>
              <w:rPr>
                <w:rFonts w:ascii="Arial" w:hAnsi="Arial" w:cs="Arial"/>
                <w:color w:val="000000"/>
                <w:sz w:val="12"/>
                <w:szCs w:val="12"/>
              </w:rPr>
            </w:pPr>
            <w:r w:rsidRPr="008952AE">
              <w:rPr>
                <w:rFonts w:ascii="Arial" w:hAnsi="Arial" w:cs="Arial"/>
                <w:color w:val="000000"/>
                <w:sz w:val="12"/>
                <w:szCs w:val="12"/>
              </w:rPr>
              <w:t xml:space="preserve">   Contas a pagar (i)</w:t>
            </w:r>
          </w:p>
        </w:tc>
        <w:tc>
          <w:tcPr>
            <w:tcW w:w="440" w:type="pct"/>
            <w:tcBorders>
              <w:top w:val="nil"/>
              <w:left w:val="nil"/>
              <w:bottom w:val="nil"/>
              <w:right w:val="nil"/>
            </w:tcBorders>
            <w:noWrap/>
            <w:vAlign w:val="center"/>
            <w:hideMark/>
          </w:tcPr>
          <w:p w14:paraId="57844E19" w14:textId="35BCF779"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27" w:type="pct"/>
            <w:tcBorders>
              <w:top w:val="nil"/>
              <w:left w:val="nil"/>
              <w:bottom w:val="nil"/>
              <w:right w:val="nil"/>
            </w:tcBorders>
            <w:noWrap/>
            <w:vAlign w:val="center"/>
            <w:hideMark/>
          </w:tcPr>
          <w:p w14:paraId="09B50939" w14:textId="382B1314"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8" w:type="pct"/>
            <w:tcBorders>
              <w:top w:val="nil"/>
              <w:left w:val="nil"/>
              <w:bottom w:val="nil"/>
              <w:right w:val="nil"/>
            </w:tcBorders>
            <w:noWrap/>
            <w:vAlign w:val="bottom"/>
            <w:hideMark/>
          </w:tcPr>
          <w:p w14:paraId="012F9804" w14:textId="77777777" w:rsidR="0085160E" w:rsidRPr="008952AE" w:rsidRDefault="0085160E" w:rsidP="0085160E">
            <w:pPr>
              <w:jc w:val="right"/>
              <w:rPr>
                <w:rFonts w:ascii="Arial" w:hAnsi="Arial" w:cs="Arial"/>
                <w:color w:val="000000"/>
                <w:sz w:val="12"/>
                <w:szCs w:val="12"/>
              </w:rPr>
            </w:pPr>
          </w:p>
        </w:tc>
        <w:tc>
          <w:tcPr>
            <w:tcW w:w="440" w:type="pct"/>
            <w:tcBorders>
              <w:top w:val="nil"/>
              <w:left w:val="nil"/>
              <w:bottom w:val="nil"/>
              <w:right w:val="nil"/>
            </w:tcBorders>
            <w:noWrap/>
            <w:vAlign w:val="center"/>
            <w:hideMark/>
          </w:tcPr>
          <w:p w14:paraId="19E78FCC" w14:textId="4EFAA132"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13</w:t>
            </w:r>
          </w:p>
        </w:tc>
        <w:tc>
          <w:tcPr>
            <w:tcW w:w="427" w:type="pct"/>
            <w:tcBorders>
              <w:top w:val="nil"/>
              <w:left w:val="nil"/>
              <w:bottom w:val="nil"/>
              <w:right w:val="nil"/>
            </w:tcBorders>
            <w:noWrap/>
            <w:vAlign w:val="center"/>
            <w:hideMark/>
          </w:tcPr>
          <w:p w14:paraId="63843D61" w14:textId="2CDCB674"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881</w:t>
            </w:r>
          </w:p>
        </w:tc>
        <w:tc>
          <w:tcPr>
            <w:tcW w:w="48" w:type="pct"/>
            <w:tcBorders>
              <w:top w:val="nil"/>
              <w:left w:val="nil"/>
              <w:bottom w:val="nil"/>
              <w:right w:val="nil"/>
            </w:tcBorders>
            <w:noWrap/>
            <w:vAlign w:val="center"/>
            <w:hideMark/>
          </w:tcPr>
          <w:p w14:paraId="6333A763" w14:textId="77777777" w:rsidR="0085160E" w:rsidRPr="008952AE" w:rsidRDefault="0085160E" w:rsidP="0085160E">
            <w:pPr>
              <w:jc w:val="right"/>
              <w:rPr>
                <w:rFonts w:ascii="Arial" w:hAnsi="Arial" w:cs="Arial"/>
                <w:color w:val="000000"/>
                <w:sz w:val="12"/>
                <w:szCs w:val="12"/>
              </w:rPr>
            </w:pPr>
          </w:p>
        </w:tc>
        <w:tc>
          <w:tcPr>
            <w:tcW w:w="440" w:type="pct"/>
            <w:tcBorders>
              <w:top w:val="nil"/>
              <w:left w:val="nil"/>
              <w:bottom w:val="nil"/>
              <w:right w:val="nil"/>
            </w:tcBorders>
            <w:noWrap/>
            <w:vAlign w:val="center"/>
            <w:hideMark/>
          </w:tcPr>
          <w:p w14:paraId="4FA96DC3" w14:textId="1FAB8557"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40" w:type="pct"/>
            <w:tcBorders>
              <w:top w:val="nil"/>
              <w:left w:val="nil"/>
              <w:bottom w:val="nil"/>
              <w:right w:val="nil"/>
            </w:tcBorders>
            <w:noWrap/>
            <w:vAlign w:val="center"/>
            <w:hideMark/>
          </w:tcPr>
          <w:p w14:paraId="31E4A1CA" w14:textId="5CDD0001"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8" w:type="pct"/>
            <w:tcBorders>
              <w:top w:val="nil"/>
              <w:left w:val="nil"/>
              <w:bottom w:val="nil"/>
              <w:right w:val="nil"/>
            </w:tcBorders>
            <w:noWrap/>
            <w:vAlign w:val="center"/>
            <w:hideMark/>
          </w:tcPr>
          <w:p w14:paraId="2B1F94F5" w14:textId="77777777" w:rsidR="0085160E" w:rsidRPr="008952AE" w:rsidRDefault="0085160E" w:rsidP="0085160E">
            <w:pPr>
              <w:jc w:val="right"/>
              <w:rPr>
                <w:rFonts w:ascii="Arial" w:hAnsi="Arial" w:cs="Arial"/>
                <w:color w:val="000000"/>
                <w:sz w:val="12"/>
                <w:szCs w:val="12"/>
              </w:rPr>
            </w:pPr>
          </w:p>
        </w:tc>
        <w:tc>
          <w:tcPr>
            <w:tcW w:w="440" w:type="pct"/>
            <w:tcBorders>
              <w:top w:val="nil"/>
              <w:left w:val="nil"/>
              <w:bottom w:val="nil"/>
              <w:right w:val="nil"/>
            </w:tcBorders>
            <w:noWrap/>
            <w:vAlign w:val="center"/>
            <w:hideMark/>
          </w:tcPr>
          <w:p w14:paraId="75A234EC" w14:textId="059AEED4"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(827)</w:t>
            </w:r>
          </w:p>
        </w:tc>
        <w:tc>
          <w:tcPr>
            <w:tcW w:w="440" w:type="pct"/>
            <w:tcBorders>
              <w:top w:val="nil"/>
              <w:left w:val="nil"/>
              <w:bottom w:val="nil"/>
              <w:right w:val="nil"/>
            </w:tcBorders>
            <w:noWrap/>
            <w:vAlign w:val="center"/>
            <w:hideMark/>
          </w:tcPr>
          <w:p w14:paraId="6AD52B3B" w14:textId="276F41BA"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(1.974)</w:t>
            </w:r>
          </w:p>
        </w:tc>
      </w:tr>
      <w:tr w:rsidR="0085160E" w:rsidRPr="008952AE" w14:paraId="094ADA9C" w14:textId="77777777" w:rsidTr="0085160E">
        <w:trPr>
          <w:trHeight w:val="198"/>
        </w:trPr>
        <w:tc>
          <w:tcPr>
            <w:tcW w:w="1361" w:type="pct"/>
            <w:tcBorders>
              <w:top w:val="nil"/>
              <w:left w:val="nil"/>
              <w:bottom w:val="nil"/>
              <w:right w:val="nil"/>
            </w:tcBorders>
            <w:vAlign w:val="center"/>
            <w:hideMark/>
          </w:tcPr>
          <w:p w14:paraId="05AC2D85" w14:textId="77777777" w:rsidR="0085160E" w:rsidRPr="008952AE" w:rsidRDefault="0085160E" w:rsidP="0085160E">
            <w:pPr>
              <w:rPr>
                <w:rFonts w:ascii="Arial" w:hAnsi="Arial" w:cs="Arial"/>
                <w:i/>
                <w:iCs/>
                <w:color w:val="000000"/>
                <w:sz w:val="12"/>
                <w:szCs w:val="12"/>
              </w:rPr>
            </w:pPr>
            <w:r w:rsidRPr="008952AE">
              <w:rPr>
                <w:rFonts w:ascii="Arial" w:hAnsi="Arial" w:cs="Arial"/>
                <w:i/>
                <w:iCs/>
                <w:color w:val="000000"/>
                <w:sz w:val="12"/>
                <w:szCs w:val="12"/>
              </w:rPr>
              <w:t>Não circulante</w:t>
            </w:r>
          </w:p>
        </w:tc>
        <w:tc>
          <w:tcPr>
            <w:tcW w:w="440" w:type="pct"/>
            <w:tcBorders>
              <w:top w:val="nil"/>
              <w:left w:val="nil"/>
              <w:bottom w:val="nil"/>
              <w:right w:val="nil"/>
            </w:tcBorders>
            <w:noWrap/>
            <w:vAlign w:val="center"/>
            <w:hideMark/>
          </w:tcPr>
          <w:p w14:paraId="395AF7B9" w14:textId="77777777" w:rsidR="0085160E" w:rsidRPr="008952AE" w:rsidRDefault="0085160E" w:rsidP="0085160E">
            <w:pPr>
              <w:rPr>
                <w:rFonts w:ascii="Arial" w:hAnsi="Arial" w:cs="Arial"/>
                <w:i/>
                <w:iCs/>
                <w:color w:val="000000"/>
                <w:sz w:val="12"/>
                <w:szCs w:val="12"/>
              </w:rPr>
            </w:pPr>
          </w:p>
        </w:tc>
        <w:tc>
          <w:tcPr>
            <w:tcW w:w="427" w:type="pct"/>
            <w:tcBorders>
              <w:top w:val="nil"/>
              <w:left w:val="nil"/>
              <w:bottom w:val="nil"/>
              <w:right w:val="nil"/>
            </w:tcBorders>
            <w:noWrap/>
            <w:vAlign w:val="center"/>
            <w:hideMark/>
          </w:tcPr>
          <w:p w14:paraId="71DE34B8"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noWrap/>
            <w:vAlign w:val="bottom"/>
            <w:hideMark/>
          </w:tcPr>
          <w:p w14:paraId="74995FBE"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3AFAE141" w14:textId="77777777" w:rsidR="0085160E" w:rsidRPr="008952AE" w:rsidRDefault="0085160E" w:rsidP="0085160E">
            <w:pPr>
              <w:rPr>
                <w:rFonts w:ascii="Arial" w:hAnsi="Arial" w:cs="Arial"/>
                <w:sz w:val="12"/>
                <w:szCs w:val="12"/>
              </w:rPr>
            </w:pPr>
          </w:p>
        </w:tc>
        <w:tc>
          <w:tcPr>
            <w:tcW w:w="427" w:type="pct"/>
            <w:tcBorders>
              <w:top w:val="nil"/>
              <w:left w:val="nil"/>
              <w:bottom w:val="nil"/>
              <w:right w:val="nil"/>
            </w:tcBorders>
            <w:noWrap/>
            <w:vAlign w:val="center"/>
            <w:hideMark/>
          </w:tcPr>
          <w:p w14:paraId="45A03D60"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noWrap/>
            <w:vAlign w:val="center"/>
            <w:hideMark/>
          </w:tcPr>
          <w:p w14:paraId="2F5F5FA5"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78E519A0"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0815036B"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noWrap/>
            <w:vAlign w:val="center"/>
            <w:hideMark/>
          </w:tcPr>
          <w:p w14:paraId="2930CFC1"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509ED536"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786657FF" w14:textId="77777777" w:rsidR="0085160E" w:rsidRPr="008952AE" w:rsidRDefault="0085160E" w:rsidP="0085160E">
            <w:pPr>
              <w:jc w:val="right"/>
              <w:rPr>
                <w:rFonts w:ascii="Arial" w:hAnsi="Arial" w:cs="Arial"/>
                <w:sz w:val="12"/>
                <w:szCs w:val="12"/>
              </w:rPr>
            </w:pPr>
          </w:p>
        </w:tc>
      </w:tr>
      <w:tr w:rsidR="0085160E" w:rsidRPr="008952AE" w14:paraId="61C448DC" w14:textId="77777777" w:rsidTr="0085160E">
        <w:trPr>
          <w:trHeight w:val="198"/>
        </w:trPr>
        <w:tc>
          <w:tcPr>
            <w:tcW w:w="1361" w:type="pct"/>
            <w:tcBorders>
              <w:top w:val="nil"/>
              <w:left w:val="nil"/>
              <w:bottom w:val="nil"/>
              <w:right w:val="nil"/>
            </w:tcBorders>
            <w:vAlign w:val="center"/>
            <w:hideMark/>
          </w:tcPr>
          <w:p w14:paraId="17B147A6" w14:textId="34DC043A" w:rsidR="0085160E" w:rsidRPr="008952AE" w:rsidRDefault="0085160E" w:rsidP="0085160E">
            <w:pPr>
              <w:rPr>
                <w:rFonts w:ascii="Arial" w:hAnsi="Arial" w:cs="Arial"/>
                <w:color w:val="000000"/>
                <w:sz w:val="12"/>
                <w:szCs w:val="12"/>
              </w:rPr>
            </w:pPr>
            <w:r w:rsidRPr="008952AE">
              <w:rPr>
                <w:rFonts w:ascii="Arial" w:hAnsi="Arial" w:cs="Arial"/>
                <w:color w:val="000000"/>
                <w:sz w:val="12"/>
                <w:szCs w:val="12"/>
              </w:rPr>
              <w:t xml:space="preserve">   Adiantamentos recebidos (ii)(nota 18(i))</w:t>
            </w:r>
          </w:p>
        </w:tc>
        <w:tc>
          <w:tcPr>
            <w:tcW w:w="440" w:type="pct"/>
            <w:tcBorders>
              <w:top w:val="nil"/>
              <w:left w:val="nil"/>
              <w:bottom w:val="nil"/>
              <w:right w:val="nil"/>
            </w:tcBorders>
            <w:noWrap/>
            <w:vAlign w:val="center"/>
            <w:hideMark/>
          </w:tcPr>
          <w:p w14:paraId="07166EE5" w14:textId="683C5498"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24.757</w:t>
            </w:r>
          </w:p>
        </w:tc>
        <w:tc>
          <w:tcPr>
            <w:tcW w:w="427" w:type="pct"/>
            <w:tcBorders>
              <w:top w:val="nil"/>
              <w:left w:val="nil"/>
              <w:bottom w:val="nil"/>
              <w:right w:val="nil"/>
            </w:tcBorders>
            <w:noWrap/>
            <w:vAlign w:val="center"/>
            <w:hideMark/>
          </w:tcPr>
          <w:p w14:paraId="02A8F487" w14:textId="1BE132FA"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24.757</w:t>
            </w:r>
          </w:p>
        </w:tc>
        <w:tc>
          <w:tcPr>
            <w:tcW w:w="48" w:type="pct"/>
            <w:tcBorders>
              <w:top w:val="nil"/>
              <w:left w:val="nil"/>
              <w:bottom w:val="nil"/>
              <w:right w:val="nil"/>
            </w:tcBorders>
            <w:noWrap/>
            <w:vAlign w:val="bottom"/>
            <w:hideMark/>
          </w:tcPr>
          <w:p w14:paraId="26B98E66" w14:textId="77777777" w:rsidR="0085160E" w:rsidRPr="008952AE" w:rsidRDefault="0085160E" w:rsidP="0085160E">
            <w:pPr>
              <w:jc w:val="right"/>
              <w:rPr>
                <w:rFonts w:ascii="Arial" w:hAnsi="Arial" w:cs="Arial"/>
                <w:color w:val="000000"/>
                <w:sz w:val="12"/>
                <w:szCs w:val="12"/>
              </w:rPr>
            </w:pPr>
          </w:p>
        </w:tc>
        <w:tc>
          <w:tcPr>
            <w:tcW w:w="440" w:type="pct"/>
            <w:tcBorders>
              <w:top w:val="nil"/>
              <w:left w:val="nil"/>
              <w:bottom w:val="nil"/>
              <w:right w:val="nil"/>
            </w:tcBorders>
            <w:noWrap/>
            <w:vAlign w:val="center"/>
            <w:hideMark/>
          </w:tcPr>
          <w:p w14:paraId="3798B11B" w14:textId="4F2F20DB"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27" w:type="pct"/>
            <w:tcBorders>
              <w:top w:val="nil"/>
              <w:left w:val="nil"/>
              <w:bottom w:val="nil"/>
              <w:right w:val="nil"/>
            </w:tcBorders>
            <w:noWrap/>
            <w:vAlign w:val="center"/>
            <w:hideMark/>
          </w:tcPr>
          <w:p w14:paraId="77CF1F50" w14:textId="55153157"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8" w:type="pct"/>
            <w:tcBorders>
              <w:top w:val="nil"/>
              <w:left w:val="nil"/>
              <w:bottom w:val="nil"/>
              <w:right w:val="nil"/>
            </w:tcBorders>
            <w:noWrap/>
            <w:vAlign w:val="center"/>
            <w:hideMark/>
          </w:tcPr>
          <w:p w14:paraId="5FF13D57" w14:textId="77777777" w:rsidR="0085160E" w:rsidRPr="008952AE" w:rsidRDefault="0085160E" w:rsidP="0085160E">
            <w:pPr>
              <w:jc w:val="right"/>
              <w:rPr>
                <w:rFonts w:ascii="Arial" w:hAnsi="Arial" w:cs="Arial"/>
                <w:color w:val="000000"/>
                <w:sz w:val="12"/>
                <w:szCs w:val="12"/>
              </w:rPr>
            </w:pPr>
          </w:p>
        </w:tc>
        <w:tc>
          <w:tcPr>
            <w:tcW w:w="440" w:type="pct"/>
            <w:tcBorders>
              <w:top w:val="nil"/>
              <w:left w:val="nil"/>
              <w:bottom w:val="nil"/>
              <w:right w:val="nil"/>
            </w:tcBorders>
            <w:noWrap/>
            <w:vAlign w:val="center"/>
            <w:hideMark/>
          </w:tcPr>
          <w:p w14:paraId="44CB276B" w14:textId="06329E57"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40" w:type="pct"/>
            <w:tcBorders>
              <w:top w:val="nil"/>
              <w:left w:val="nil"/>
              <w:bottom w:val="nil"/>
              <w:right w:val="nil"/>
            </w:tcBorders>
            <w:noWrap/>
            <w:vAlign w:val="center"/>
            <w:hideMark/>
          </w:tcPr>
          <w:p w14:paraId="40B41487" w14:textId="7C023319"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8" w:type="pct"/>
            <w:tcBorders>
              <w:top w:val="nil"/>
              <w:left w:val="nil"/>
              <w:bottom w:val="nil"/>
              <w:right w:val="nil"/>
            </w:tcBorders>
            <w:noWrap/>
            <w:vAlign w:val="center"/>
            <w:hideMark/>
          </w:tcPr>
          <w:p w14:paraId="57846505" w14:textId="77777777" w:rsidR="0085160E" w:rsidRPr="008952AE" w:rsidRDefault="0085160E" w:rsidP="0085160E">
            <w:pPr>
              <w:jc w:val="right"/>
              <w:rPr>
                <w:rFonts w:ascii="Arial" w:hAnsi="Arial" w:cs="Arial"/>
                <w:color w:val="000000"/>
                <w:sz w:val="12"/>
                <w:szCs w:val="12"/>
              </w:rPr>
            </w:pPr>
          </w:p>
        </w:tc>
        <w:tc>
          <w:tcPr>
            <w:tcW w:w="440" w:type="pct"/>
            <w:tcBorders>
              <w:top w:val="nil"/>
              <w:left w:val="nil"/>
              <w:bottom w:val="nil"/>
              <w:right w:val="nil"/>
            </w:tcBorders>
            <w:noWrap/>
            <w:vAlign w:val="center"/>
            <w:hideMark/>
          </w:tcPr>
          <w:p w14:paraId="0D2452D3" w14:textId="05D17490"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40" w:type="pct"/>
            <w:tcBorders>
              <w:top w:val="nil"/>
              <w:left w:val="nil"/>
              <w:bottom w:val="nil"/>
              <w:right w:val="nil"/>
            </w:tcBorders>
            <w:noWrap/>
            <w:vAlign w:val="center"/>
            <w:hideMark/>
          </w:tcPr>
          <w:p w14:paraId="458A329B" w14:textId="7E333945"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r>
      <w:tr w:rsidR="0085160E" w:rsidRPr="008952AE" w14:paraId="3D81652F" w14:textId="77777777" w:rsidTr="0085160E">
        <w:trPr>
          <w:trHeight w:val="198"/>
        </w:trPr>
        <w:tc>
          <w:tcPr>
            <w:tcW w:w="1361" w:type="pct"/>
            <w:tcBorders>
              <w:top w:val="nil"/>
              <w:left w:val="nil"/>
              <w:bottom w:val="nil"/>
              <w:right w:val="nil"/>
            </w:tcBorders>
            <w:vAlign w:val="bottom"/>
            <w:hideMark/>
          </w:tcPr>
          <w:p w14:paraId="422C16FC" w14:textId="77777777" w:rsidR="0085160E" w:rsidRPr="008952AE" w:rsidRDefault="0085160E" w:rsidP="0085160E">
            <w:pPr>
              <w:rPr>
                <w:rFonts w:ascii="Arial" w:hAnsi="Arial" w:cs="Arial"/>
                <w:color w:val="000000"/>
                <w:sz w:val="12"/>
                <w:szCs w:val="12"/>
              </w:rPr>
            </w:pPr>
            <w:r w:rsidRPr="008952AE">
              <w:rPr>
                <w:rFonts w:ascii="Arial" w:hAnsi="Arial" w:cs="Arial"/>
                <w:color w:val="000000"/>
                <w:sz w:val="12"/>
                <w:szCs w:val="12"/>
              </w:rPr>
              <w:t>EMC</w:t>
            </w:r>
          </w:p>
        </w:tc>
        <w:tc>
          <w:tcPr>
            <w:tcW w:w="440" w:type="pct"/>
            <w:tcBorders>
              <w:top w:val="nil"/>
              <w:left w:val="nil"/>
              <w:bottom w:val="nil"/>
              <w:right w:val="nil"/>
            </w:tcBorders>
            <w:noWrap/>
            <w:vAlign w:val="center"/>
            <w:hideMark/>
          </w:tcPr>
          <w:p w14:paraId="307A8D13" w14:textId="77777777" w:rsidR="0085160E" w:rsidRPr="008952AE" w:rsidRDefault="0085160E" w:rsidP="0085160E">
            <w:pPr>
              <w:rPr>
                <w:rFonts w:ascii="Arial" w:hAnsi="Arial" w:cs="Arial"/>
                <w:color w:val="000000"/>
                <w:sz w:val="12"/>
                <w:szCs w:val="12"/>
              </w:rPr>
            </w:pPr>
          </w:p>
        </w:tc>
        <w:tc>
          <w:tcPr>
            <w:tcW w:w="427" w:type="pct"/>
            <w:tcBorders>
              <w:top w:val="nil"/>
              <w:left w:val="nil"/>
              <w:bottom w:val="nil"/>
              <w:right w:val="nil"/>
            </w:tcBorders>
            <w:noWrap/>
            <w:vAlign w:val="center"/>
            <w:hideMark/>
          </w:tcPr>
          <w:p w14:paraId="6882EF56"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noWrap/>
            <w:vAlign w:val="center"/>
            <w:hideMark/>
          </w:tcPr>
          <w:p w14:paraId="0224A37E"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52A0C5CE" w14:textId="77777777" w:rsidR="0085160E" w:rsidRPr="008952AE" w:rsidRDefault="0085160E" w:rsidP="0085160E">
            <w:pPr>
              <w:jc w:val="right"/>
              <w:rPr>
                <w:rFonts w:ascii="Arial" w:hAnsi="Arial" w:cs="Arial"/>
                <w:sz w:val="12"/>
                <w:szCs w:val="12"/>
              </w:rPr>
            </w:pPr>
          </w:p>
        </w:tc>
        <w:tc>
          <w:tcPr>
            <w:tcW w:w="427" w:type="pct"/>
            <w:tcBorders>
              <w:top w:val="nil"/>
              <w:left w:val="nil"/>
              <w:bottom w:val="nil"/>
              <w:right w:val="nil"/>
            </w:tcBorders>
            <w:noWrap/>
            <w:vAlign w:val="center"/>
            <w:hideMark/>
          </w:tcPr>
          <w:p w14:paraId="7CD1500B"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noWrap/>
            <w:vAlign w:val="center"/>
            <w:hideMark/>
          </w:tcPr>
          <w:p w14:paraId="04F8AF89"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5372BFDC"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74373163"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noWrap/>
            <w:vAlign w:val="center"/>
            <w:hideMark/>
          </w:tcPr>
          <w:p w14:paraId="046E9456"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213D53FA"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48CB6228" w14:textId="77777777" w:rsidR="0085160E" w:rsidRPr="008952AE" w:rsidRDefault="0085160E" w:rsidP="0085160E">
            <w:pPr>
              <w:jc w:val="right"/>
              <w:rPr>
                <w:rFonts w:ascii="Arial" w:hAnsi="Arial" w:cs="Arial"/>
                <w:sz w:val="12"/>
                <w:szCs w:val="12"/>
              </w:rPr>
            </w:pPr>
          </w:p>
        </w:tc>
      </w:tr>
      <w:tr w:rsidR="0085160E" w:rsidRPr="008952AE" w14:paraId="67F52A44" w14:textId="77777777" w:rsidTr="0085160E">
        <w:trPr>
          <w:trHeight w:val="198"/>
        </w:trPr>
        <w:tc>
          <w:tcPr>
            <w:tcW w:w="1361" w:type="pct"/>
            <w:tcBorders>
              <w:top w:val="nil"/>
              <w:left w:val="nil"/>
              <w:bottom w:val="nil"/>
              <w:right w:val="nil"/>
            </w:tcBorders>
            <w:vAlign w:val="bottom"/>
            <w:hideMark/>
          </w:tcPr>
          <w:p w14:paraId="28138EF2" w14:textId="77777777" w:rsidR="0085160E" w:rsidRPr="008952AE" w:rsidRDefault="0085160E" w:rsidP="0085160E">
            <w:pPr>
              <w:rPr>
                <w:rFonts w:ascii="Arial" w:hAnsi="Arial" w:cs="Arial"/>
                <w:color w:val="000000"/>
                <w:sz w:val="12"/>
                <w:szCs w:val="12"/>
              </w:rPr>
            </w:pPr>
            <w:r w:rsidRPr="008952AE">
              <w:rPr>
                <w:rFonts w:ascii="Arial" w:hAnsi="Arial" w:cs="Arial"/>
                <w:color w:val="000000"/>
                <w:sz w:val="12"/>
                <w:szCs w:val="12"/>
              </w:rPr>
              <w:t xml:space="preserve">   Receitas arrendamento (iii)</w:t>
            </w:r>
          </w:p>
        </w:tc>
        <w:tc>
          <w:tcPr>
            <w:tcW w:w="440" w:type="pct"/>
            <w:tcBorders>
              <w:top w:val="nil"/>
              <w:left w:val="nil"/>
              <w:bottom w:val="nil"/>
              <w:right w:val="nil"/>
            </w:tcBorders>
            <w:noWrap/>
            <w:vAlign w:val="center"/>
            <w:hideMark/>
          </w:tcPr>
          <w:p w14:paraId="115FAFB6" w14:textId="1E5D8F69"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468</w:t>
            </w:r>
          </w:p>
        </w:tc>
        <w:tc>
          <w:tcPr>
            <w:tcW w:w="427" w:type="pct"/>
            <w:tcBorders>
              <w:top w:val="nil"/>
              <w:left w:val="nil"/>
              <w:bottom w:val="nil"/>
              <w:right w:val="nil"/>
            </w:tcBorders>
            <w:noWrap/>
            <w:vAlign w:val="center"/>
            <w:hideMark/>
          </w:tcPr>
          <w:p w14:paraId="1EE48BC5" w14:textId="1440B9A4"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482</w:t>
            </w:r>
          </w:p>
        </w:tc>
        <w:tc>
          <w:tcPr>
            <w:tcW w:w="48" w:type="pct"/>
            <w:tcBorders>
              <w:top w:val="nil"/>
              <w:left w:val="nil"/>
              <w:bottom w:val="nil"/>
              <w:right w:val="nil"/>
            </w:tcBorders>
            <w:noWrap/>
            <w:vAlign w:val="center"/>
            <w:hideMark/>
          </w:tcPr>
          <w:p w14:paraId="40D2D650" w14:textId="77777777" w:rsidR="0085160E" w:rsidRPr="008952AE" w:rsidRDefault="0085160E" w:rsidP="0085160E">
            <w:pPr>
              <w:jc w:val="right"/>
              <w:rPr>
                <w:rFonts w:ascii="Arial" w:hAnsi="Arial" w:cs="Arial"/>
                <w:color w:val="000000"/>
                <w:sz w:val="12"/>
                <w:szCs w:val="12"/>
              </w:rPr>
            </w:pPr>
          </w:p>
        </w:tc>
        <w:tc>
          <w:tcPr>
            <w:tcW w:w="440" w:type="pct"/>
            <w:tcBorders>
              <w:top w:val="nil"/>
              <w:left w:val="nil"/>
              <w:bottom w:val="nil"/>
              <w:right w:val="nil"/>
            </w:tcBorders>
            <w:noWrap/>
            <w:vAlign w:val="center"/>
            <w:hideMark/>
          </w:tcPr>
          <w:p w14:paraId="73749B6B" w14:textId="3816A4E9"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27" w:type="pct"/>
            <w:tcBorders>
              <w:top w:val="nil"/>
              <w:left w:val="nil"/>
              <w:bottom w:val="nil"/>
              <w:right w:val="nil"/>
            </w:tcBorders>
            <w:noWrap/>
            <w:vAlign w:val="center"/>
            <w:hideMark/>
          </w:tcPr>
          <w:p w14:paraId="5B7B4856" w14:textId="305DD3DB"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8" w:type="pct"/>
            <w:tcBorders>
              <w:top w:val="nil"/>
              <w:left w:val="nil"/>
              <w:bottom w:val="nil"/>
              <w:right w:val="nil"/>
            </w:tcBorders>
            <w:noWrap/>
            <w:vAlign w:val="center"/>
            <w:hideMark/>
          </w:tcPr>
          <w:p w14:paraId="2392FDCF" w14:textId="77777777" w:rsidR="0085160E" w:rsidRPr="008952AE" w:rsidRDefault="0085160E" w:rsidP="0085160E">
            <w:pPr>
              <w:jc w:val="right"/>
              <w:rPr>
                <w:rFonts w:ascii="Arial" w:hAnsi="Arial" w:cs="Arial"/>
                <w:color w:val="000000"/>
                <w:sz w:val="12"/>
                <w:szCs w:val="12"/>
              </w:rPr>
            </w:pPr>
          </w:p>
        </w:tc>
        <w:tc>
          <w:tcPr>
            <w:tcW w:w="440" w:type="pct"/>
            <w:tcBorders>
              <w:top w:val="nil"/>
              <w:left w:val="nil"/>
              <w:bottom w:val="nil"/>
              <w:right w:val="nil"/>
            </w:tcBorders>
            <w:noWrap/>
            <w:vAlign w:val="center"/>
            <w:hideMark/>
          </w:tcPr>
          <w:p w14:paraId="591FBD9F" w14:textId="1BF879D2"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1.414</w:t>
            </w:r>
          </w:p>
        </w:tc>
        <w:tc>
          <w:tcPr>
            <w:tcW w:w="440" w:type="pct"/>
            <w:tcBorders>
              <w:top w:val="nil"/>
              <w:left w:val="nil"/>
              <w:bottom w:val="nil"/>
              <w:right w:val="nil"/>
            </w:tcBorders>
            <w:noWrap/>
            <w:vAlign w:val="center"/>
            <w:hideMark/>
          </w:tcPr>
          <w:p w14:paraId="31BA6B48" w14:textId="4B379A48"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1.385</w:t>
            </w:r>
          </w:p>
        </w:tc>
        <w:tc>
          <w:tcPr>
            <w:tcW w:w="48" w:type="pct"/>
            <w:tcBorders>
              <w:top w:val="nil"/>
              <w:left w:val="nil"/>
              <w:bottom w:val="nil"/>
              <w:right w:val="nil"/>
            </w:tcBorders>
            <w:noWrap/>
            <w:vAlign w:val="center"/>
            <w:hideMark/>
          </w:tcPr>
          <w:p w14:paraId="57B27FEC" w14:textId="77777777" w:rsidR="0085160E" w:rsidRPr="008952AE" w:rsidRDefault="0085160E" w:rsidP="0085160E">
            <w:pPr>
              <w:jc w:val="right"/>
              <w:rPr>
                <w:rFonts w:ascii="Arial" w:hAnsi="Arial" w:cs="Arial"/>
                <w:color w:val="000000"/>
                <w:sz w:val="12"/>
                <w:szCs w:val="12"/>
              </w:rPr>
            </w:pPr>
          </w:p>
        </w:tc>
        <w:tc>
          <w:tcPr>
            <w:tcW w:w="440" w:type="pct"/>
            <w:tcBorders>
              <w:top w:val="nil"/>
              <w:left w:val="nil"/>
              <w:bottom w:val="nil"/>
              <w:right w:val="nil"/>
            </w:tcBorders>
            <w:noWrap/>
            <w:vAlign w:val="center"/>
            <w:hideMark/>
          </w:tcPr>
          <w:p w14:paraId="75E2679C" w14:textId="75CE0F62"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40" w:type="pct"/>
            <w:tcBorders>
              <w:top w:val="nil"/>
              <w:left w:val="nil"/>
              <w:bottom w:val="nil"/>
              <w:right w:val="nil"/>
            </w:tcBorders>
            <w:noWrap/>
            <w:vAlign w:val="center"/>
            <w:hideMark/>
          </w:tcPr>
          <w:p w14:paraId="09ADB493" w14:textId="6147A833"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r>
      <w:tr w:rsidR="0085160E" w:rsidRPr="008952AE" w14:paraId="71760B41" w14:textId="77777777" w:rsidTr="0085160E">
        <w:trPr>
          <w:trHeight w:val="198"/>
        </w:trPr>
        <w:tc>
          <w:tcPr>
            <w:tcW w:w="1361" w:type="pct"/>
            <w:tcBorders>
              <w:top w:val="nil"/>
              <w:left w:val="nil"/>
              <w:bottom w:val="nil"/>
              <w:right w:val="nil"/>
            </w:tcBorders>
            <w:vAlign w:val="center"/>
            <w:hideMark/>
          </w:tcPr>
          <w:p w14:paraId="43635BC1" w14:textId="77777777" w:rsidR="0085160E" w:rsidRPr="008952AE" w:rsidRDefault="0085160E" w:rsidP="0085160E">
            <w:pPr>
              <w:rPr>
                <w:rFonts w:ascii="Arial" w:hAnsi="Arial" w:cs="Arial"/>
                <w:b/>
                <w:bCs/>
                <w:color w:val="000000"/>
                <w:sz w:val="12"/>
                <w:szCs w:val="12"/>
              </w:rPr>
            </w:pPr>
            <w:r w:rsidRPr="008952AE">
              <w:rPr>
                <w:rFonts w:ascii="Arial" w:hAnsi="Arial" w:cs="Arial"/>
                <w:b/>
                <w:bCs/>
                <w:color w:val="000000"/>
                <w:sz w:val="12"/>
                <w:szCs w:val="12"/>
              </w:rPr>
              <w:t>Coligadas</w:t>
            </w:r>
          </w:p>
        </w:tc>
        <w:tc>
          <w:tcPr>
            <w:tcW w:w="440" w:type="pct"/>
            <w:tcBorders>
              <w:top w:val="nil"/>
              <w:left w:val="nil"/>
              <w:bottom w:val="nil"/>
              <w:right w:val="nil"/>
            </w:tcBorders>
            <w:noWrap/>
            <w:vAlign w:val="center"/>
            <w:hideMark/>
          </w:tcPr>
          <w:p w14:paraId="55C3C7EA" w14:textId="77777777" w:rsidR="0085160E" w:rsidRPr="008952AE" w:rsidRDefault="0085160E" w:rsidP="0085160E">
            <w:pPr>
              <w:rPr>
                <w:rFonts w:ascii="Arial" w:hAnsi="Arial" w:cs="Arial"/>
                <w:b/>
                <w:bCs/>
                <w:color w:val="000000"/>
                <w:sz w:val="12"/>
                <w:szCs w:val="12"/>
              </w:rPr>
            </w:pPr>
          </w:p>
        </w:tc>
        <w:tc>
          <w:tcPr>
            <w:tcW w:w="427" w:type="pct"/>
            <w:tcBorders>
              <w:top w:val="nil"/>
              <w:left w:val="nil"/>
              <w:bottom w:val="nil"/>
              <w:right w:val="nil"/>
            </w:tcBorders>
            <w:noWrap/>
            <w:vAlign w:val="center"/>
            <w:hideMark/>
          </w:tcPr>
          <w:p w14:paraId="52D93CD0"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noWrap/>
            <w:vAlign w:val="center"/>
            <w:hideMark/>
          </w:tcPr>
          <w:p w14:paraId="72FEEB79"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389C8116" w14:textId="77777777" w:rsidR="0085160E" w:rsidRPr="008952AE" w:rsidRDefault="0085160E" w:rsidP="0085160E">
            <w:pPr>
              <w:jc w:val="right"/>
              <w:rPr>
                <w:rFonts w:ascii="Arial" w:hAnsi="Arial" w:cs="Arial"/>
                <w:sz w:val="12"/>
                <w:szCs w:val="12"/>
              </w:rPr>
            </w:pPr>
          </w:p>
        </w:tc>
        <w:tc>
          <w:tcPr>
            <w:tcW w:w="427" w:type="pct"/>
            <w:tcBorders>
              <w:top w:val="nil"/>
              <w:left w:val="nil"/>
              <w:bottom w:val="nil"/>
              <w:right w:val="nil"/>
            </w:tcBorders>
            <w:noWrap/>
            <w:vAlign w:val="center"/>
            <w:hideMark/>
          </w:tcPr>
          <w:p w14:paraId="6710F3D8"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noWrap/>
            <w:vAlign w:val="center"/>
            <w:hideMark/>
          </w:tcPr>
          <w:p w14:paraId="106790EB"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702F4CFA"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61A90935"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noWrap/>
            <w:vAlign w:val="center"/>
            <w:hideMark/>
          </w:tcPr>
          <w:p w14:paraId="2CD30FCB"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3811BAE9"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1B3C4028" w14:textId="77777777" w:rsidR="0085160E" w:rsidRPr="008952AE" w:rsidRDefault="0085160E" w:rsidP="0085160E">
            <w:pPr>
              <w:jc w:val="right"/>
              <w:rPr>
                <w:rFonts w:ascii="Arial" w:hAnsi="Arial" w:cs="Arial"/>
                <w:sz w:val="12"/>
                <w:szCs w:val="12"/>
              </w:rPr>
            </w:pPr>
          </w:p>
        </w:tc>
      </w:tr>
      <w:tr w:rsidR="0085160E" w:rsidRPr="008952AE" w14:paraId="3D6E5161" w14:textId="77777777" w:rsidTr="0085160E">
        <w:trPr>
          <w:trHeight w:val="198"/>
        </w:trPr>
        <w:tc>
          <w:tcPr>
            <w:tcW w:w="1361" w:type="pct"/>
            <w:tcBorders>
              <w:top w:val="nil"/>
              <w:left w:val="nil"/>
              <w:bottom w:val="nil"/>
              <w:right w:val="nil"/>
            </w:tcBorders>
            <w:vAlign w:val="bottom"/>
            <w:hideMark/>
          </w:tcPr>
          <w:p w14:paraId="589ABCD0" w14:textId="77777777" w:rsidR="0085160E" w:rsidRPr="008952AE" w:rsidRDefault="0085160E" w:rsidP="0085160E">
            <w:pPr>
              <w:rPr>
                <w:rFonts w:ascii="Arial" w:hAnsi="Arial" w:cs="Arial"/>
                <w:color w:val="000000"/>
                <w:sz w:val="12"/>
                <w:szCs w:val="12"/>
              </w:rPr>
            </w:pPr>
            <w:r w:rsidRPr="008952AE">
              <w:rPr>
                <w:rFonts w:ascii="Arial" w:hAnsi="Arial" w:cs="Arial"/>
                <w:color w:val="000000"/>
                <w:sz w:val="12"/>
                <w:szCs w:val="12"/>
              </w:rPr>
              <w:t>COMIPA</w:t>
            </w:r>
          </w:p>
        </w:tc>
        <w:tc>
          <w:tcPr>
            <w:tcW w:w="440" w:type="pct"/>
            <w:tcBorders>
              <w:top w:val="nil"/>
              <w:left w:val="nil"/>
              <w:bottom w:val="nil"/>
              <w:right w:val="nil"/>
            </w:tcBorders>
            <w:noWrap/>
            <w:vAlign w:val="center"/>
            <w:hideMark/>
          </w:tcPr>
          <w:p w14:paraId="434A6FAC" w14:textId="77777777" w:rsidR="0085160E" w:rsidRPr="008952AE" w:rsidRDefault="0085160E" w:rsidP="0085160E">
            <w:pPr>
              <w:rPr>
                <w:rFonts w:ascii="Arial" w:hAnsi="Arial" w:cs="Arial"/>
                <w:color w:val="000000"/>
                <w:sz w:val="12"/>
                <w:szCs w:val="12"/>
              </w:rPr>
            </w:pPr>
          </w:p>
        </w:tc>
        <w:tc>
          <w:tcPr>
            <w:tcW w:w="427" w:type="pct"/>
            <w:tcBorders>
              <w:top w:val="nil"/>
              <w:left w:val="nil"/>
              <w:bottom w:val="nil"/>
              <w:right w:val="nil"/>
            </w:tcBorders>
            <w:noWrap/>
            <w:vAlign w:val="center"/>
            <w:hideMark/>
          </w:tcPr>
          <w:p w14:paraId="19AAF9D8"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noWrap/>
            <w:vAlign w:val="center"/>
            <w:hideMark/>
          </w:tcPr>
          <w:p w14:paraId="4F3F9D92"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568CDC87" w14:textId="77777777" w:rsidR="0085160E" w:rsidRPr="008952AE" w:rsidRDefault="0085160E" w:rsidP="0085160E">
            <w:pPr>
              <w:jc w:val="right"/>
              <w:rPr>
                <w:rFonts w:ascii="Arial" w:hAnsi="Arial" w:cs="Arial"/>
                <w:sz w:val="12"/>
                <w:szCs w:val="12"/>
              </w:rPr>
            </w:pPr>
          </w:p>
        </w:tc>
        <w:tc>
          <w:tcPr>
            <w:tcW w:w="427" w:type="pct"/>
            <w:tcBorders>
              <w:top w:val="nil"/>
              <w:left w:val="nil"/>
              <w:bottom w:val="nil"/>
              <w:right w:val="nil"/>
            </w:tcBorders>
            <w:noWrap/>
            <w:vAlign w:val="center"/>
            <w:hideMark/>
          </w:tcPr>
          <w:p w14:paraId="74F515DC"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noWrap/>
            <w:vAlign w:val="center"/>
            <w:hideMark/>
          </w:tcPr>
          <w:p w14:paraId="79548B8F"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3B7AE9DB"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756A489A"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noWrap/>
            <w:vAlign w:val="center"/>
            <w:hideMark/>
          </w:tcPr>
          <w:p w14:paraId="0970382E"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3127F67B"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6527A83E" w14:textId="77777777" w:rsidR="0085160E" w:rsidRPr="008952AE" w:rsidRDefault="0085160E" w:rsidP="0085160E">
            <w:pPr>
              <w:jc w:val="right"/>
              <w:rPr>
                <w:rFonts w:ascii="Arial" w:hAnsi="Arial" w:cs="Arial"/>
                <w:sz w:val="12"/>
                <w:szCs w:val="12"/>
              </w:rPr>
            </w:pPr>
          </w:p>
        </w:tc>
      </w:tr>
      <w:tr w:rsidR="0085160E" w:rsidRPr="008952AE" w14:paraId="0465312F" w14:textId="77777777" w:rsidTr="0085160E">
        <w:trPr>
          <w:trHeight w:val="198"/>
        </w:trPr>
        <w:tc>
          <w:tcPr>
            <w:tcW w:w="1361" w:type="pct"/>
            <w:tcBorders>
              <w:top w:val="nil"/>
              <w:left w:val="nil"/>
              <w:bottom w:val="nil"/>
              <w:right w:val="nil"/>
            </w:tcBorders>
            <w:vAlign w:val="center"/>
            <w:hideMark/>
          </w:tcPr>
          <w:p w14:paraId="4C34BD92" w14:textId="625921EC" w:rsidR="0085160E" w:rsidRPr="008952AE" w:rsidRDefault="0085160E" w:rsidP="0085160E">
            <w:pPr>
              <w:rPr>
                <w:rFonts w:ascii="Arial" w:hAnsi="Arial" w:cs="Arial"/>
                <w:i/>
                <w:iCs/>
                <w:color w:val="000000"/>
                <w:sz w:val="12"/>
                <w:szCs w:val="12"/>
              </w:rPr>
            </w:pPr>
          </w:p>
        </w:tc>
        <w:tc>
          <w:tcPr>
            <w:tcW w:w="440" w:type="pct"/>
            <w:tcBorders>
              <w:top w:val="nil"/>
              <w:left w:val="nil"/>
              <w:bottom w:val="nil"/>
              <w:right w:val="nil"/>
            </w:tcBorders>
            <w:noWrap/>
            <w:vAlign w:val="center"/>
            <w:hideMark/>
          </w:tcPr>
          <w:p w14:paraId="1E5960E2" w14:textId="77777777" w:rsidR="0085160E" w:rsidRPr="008952AE" w:rsidRDefault="0085160E" w:rsidP="0085160E">
            <w:pPr>
              <w:rPr>
                <w:rFonts w:ascii="Arial" w:hAnsi="Arial" w:cs="Arial"/>
                <w:i/>
                <w:iCs/>
                <w:color w:val="000000"/>
                <w:sz w:val="12"/>
                <w:szCs w:val="12"/>
              </w:rPr>
            </w:pPr>
          </w:p>
        </w:tc>
        <w:tc>
          <w:tcPr>
            <w:tcW w:w="427" w:type="pct"/>
            <w:tcBorders>
              <w:top w:val="nil"/>
              <w:left w:val="nil"/>
              <w:bottom w:val="nil"/>
              <w:right w:val="nil"/>
            </w:tcBorders>
            <w:noWrap/>
            <w:vAlign w:val="center"/>
            <w:hideMark/>
          </w:tcPr>
          <w:p w14:paraId="65E68595"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noWrap/>
            <w:vAlign w:val="center"/>
            <w:hideMark/>
          </w:tcPr>
          <w:p w14:paraId="579F89E8"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1E7A6EE3" w14:textId="77777777" w:rsidR="0085160E" w:rsidRPr="008952AE" w:rsidRDefault="0085160E" w:rsidP="0085160E">
            <w:pPr>
              <w:jc w:val="right"/>
              <w:rPr>
                <w:rFonts w:ascii="Arial" w:hAnsi="Arial" w:cs="Arial"/>
                <w:sz w:val="12"/>
                <w:szCs w:val="12"/>
              </w:rPr>
            </w:pPr>
          </w:p>
        </w:tc>
        <w:tc>
          <w:tcPr>
            <w:tcW w:w="427" w:type="pct"/>
            <w:tcBorders>
              <w:top w:val="nil"/>
              <w:left w:val="nil"/>
              <w:bottom w:val="nil"/>
              <w:right w:val="nil"/>
            </w:tcBorders>
            <w:noWrap/>
            <w:vAlign w:val="center"/>
            <w:hideMark/>
          </w:tcPr>
          <w:p w14:paraId="59FCB9A1"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noWrap/>
            <w:vAlign w:val="center"/>
            <w:hideMark/>
          </w:tcPr>
          <w:p w14:paraId="4F6A340C"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385B930A"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2C24C8F1"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noWrap/>
            <w:vAlign w:val="center"/>
            <w:hideMark/>
          </w:tcPr>
          <w:p w14:paraId="1A3D8505"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4524BE86"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2DADECE1" w14:textId="77777777" w:rsidR="0085160E" w:rsidRPr="008952AE" w:rsidRDefault="0085160E" w:rsidP="0085160E">
            <w:pPr>
              <w:jc w:val="right"/>
              <w:rPr>
                <w:rFonts w:ascii="Arial" w:hAnsi="Arial" w:cs="Arial"/>
                <w:sz w:val="12"/>
                <w:szCs w:val="12"/>
              </w:rPr>
            </w:pPr>
          </w:p>
        </w:tc>
      </w:tr>
      <w:tr w:rsidR="0085160E" w:rsidRPr="008952AE" w14:paraId="371A72B5" w14:textId="77777777" w:rsidTr="0085160E">
        <w:trPr>
          <w:trHeight w:val="198"/>
        </w:trPr>
        <w:tc>
          <w:tcPr>
            <w:tcW w:w="1361" w:type="pct"/>
            <w:tcBorders>
              <w:top w:val="nil"/>
              <w:left w:val="nil"/>
              <w:bottom w:val="nil"/>
              <w:right w:val="nil"/>
            </w:tcBorders>
            <w:vAlign w:val="center"/>
            <w:hideMark/>
          </w:tcPr>
          <w:p w14:paraId="391C8974" w14:textId="77777777" w:rsidR="0085160E" w:rsidRPr="008952AE" w:rsidRDefault="0085160E" w:rsidP="0085160E">
            <w:pPr>
              <w:rPr>
                <w:rFonts w:ascii="Arial" w:hAnsi="Arial" w:cs="Arial"/>
                <w:color w:val="000000"/>
                <w:sz w:val="12"/>
                <w:szCs w:val="12"/>
              </w:rPr>
            </w:pPr>
            <w:r w:rsidRPr="008952AE">
              <w:rPr>
                <w:rFonts w:ascii="Arial" w:hAnsi="Arial" w:cs="Arial"/>
                <w:color w:val="000000"/>
                <w:sz w:val="12"/>
                <w:szCs w:val="12"/>
              </w:rPr>
              <w:t xml:space="preserve">   Receitas arrendamento</w:t>
            </w:r>
          </w:p>
        </w:tc>
        <w:tc>
          <w:tcPr>
            <w:tcW w:w="440" w:type="pct"/>
            <w:tcBorders>
              <w:top w:val="nil"/>
              <w:left w:val="nil"/>
              <w:bottom w:val="nil"/>
              <w:right w:val="nil"/>
            </w:tcBorders>
            <w:noWrap/>
            <w:vAlign w:val="center"/>
            <w:hideMark/>
          </w:tcPr>
          <w:p w14:paraId="16D1F585" w14:textId="4DCBDB1C"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27" w:type="pct"/>
            <w:tcBorders>
              <w:top w:val="nil"/>
              <w:left w:val="nil"/>
              <w:bottom w:val="nil"/>
              <w:right w:val="nil"/>
            </w:tcBorders>
            <w:noWrap/>
            <w:vAlign w:val="center"/>
            <w:hideMark/>
          </w:tcPr>
          <w:p w14:paraId="0FC4A2A5" w14:textId="3D2D3378"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8" w:type="pct"/>
            <w:tcBorders>
              <w:top w:val="nil"/>
              <w:left w:val="nil"/>
              <w:bottom w:val="nil"/>
              <w:right w:val="nil"/>
            </w:tcBorders>
            <w:noWrap/>
            <w:vAlign w:val="center"/>
            <w:hideMark/>
          </w:tcPr>
          <w:p w14:paraId="05A057AE" w14:textId="77777777" w:rsidR="0085160E" w:rsidRPr="008952AE" w:rsidRDefault="0085160E" w:rsidP="0085160E">
            <w:pPr>
              <w:jc w:val="right"/>
              <w:rPr>
                <w:rFonts w:ascii="Arial" w:hAnsi="Arial" w:cs="Arial"/>
                <w:color w:val="000000"/>
                <w:sz w:val="12"/>
                <w:szCs w:val="12"/>
              </w:rPr>
            </w:pPr>
          </w:p>
        </w:tc>
        <w:tc>
          <w:tcPr>
            <w:tcW w:w="440" w:type="pct"/>
            <w:tcBorders>
              <w:top w:val="nil"/>
              <w:left w:val="nil"/>
              <w:bottom w:val="nil"/>
              <w:right w:val="nil"/>
            </w:tcBorders>
            <w:noWrap/>
            <w:vAlign w:val="center"/>
            <w:hideMark/>
          </w:tcPr>
          <w:p w14:paraId="7350697A" w14:textId="7913A9AC"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27" w:type="pct"/>
            <w:tcBorders>
              <w:top w:val="nil"/>
              <w:left w:val="nil"/>
              <w:bottom w:val="nil"/>
              <w:right w:val="nil"/>
            </w:tcBorders>
            <w:noWrap/>
            <w:vAlign w:val="center"/>
            <w:hideMark/>
          </w:tcPr>
          <w:p w14:paraId="6EEB6128" w14:textId="04408C47"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8" w:type="pct"/>
            <w:tcBorders>
              <w:top w:val="nil"/>
              <w:left w:val="nil"/>
              <w:bottom w:val="nil"/>
              <w:right w:val="nil"/>
            </w:tcBorders>
            <w:noWrap/>
            <w:vAlign w:val="center"/>
            <w:hideMark/>
          </w:tcPr>
          <w:p w14:paraId="56FB34D7" w14:textId="77777777" w:rsidR="0085160E" w:rsidRPr="008952AE" w:rsidRDefault="0085160E" w:rsidP="0085160E">
            <w:pPr>
              <w:jc w:val="right"/>
              <w:rPr>
                <w:rFonts w:ascii="Arial" w:hAnsi="Arial" w:cs="Arial"/>
                <w:color w:val="000000"/>
                <w:sz w:val="12"/>
                <w:szCs w:val="12"/>
              </w:rPr>
            </w:pPr>
          </w:p>
        </w:tc>
        <w:tc>
          <w:tcPr>
            <w:tcW w:w="440" w:type="pct"/>
            <w:tcBorders>
              <w:top w:val="nil"/>
              <w:left w:val="nil"/>
              <w:bottom w:val="nil"/>
              <w:right w:val="nil"/>
            </w:tcBorders>
            <w:noWrap/>
            <w:vAlign w:val="center"/>
            <w:hideMark/>
          </w:tcPr>
          <w:p w14:paraId="7E26F8F0" w14:textId="40C21743"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4</w:t>
            </w:r>
          </w:p>
        </w:tc>
        <w:tc>
          <w:tcPr>
            <w:tcW w:w="440" w:type="pct"/>
            <w:tcBorders>
              <w:top w:val="nil"/>
              <w:left w:val="nil"/>
              <w:bottom w:val="nil"/>
              <w:right w:val="nil"/>
            </w:tcBorders>
            <w:noWrap/>
            <w:vAlign w:val="center"/>
            <w:hideMark/>
          </w:tcPr>
          <w:p w14:paraId="3829116A" w14:textId="4DAE28FD"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4</w:t>
            </w:r>
          </w:p>
        </w:tc>
        <w:tc>
          <w:tcPr>
            <w:tcW w:w="48" w:type="pct"/>
            <w:tcBorders>
              <w:top w:val="nil"/>
              <w:left w:val="nil"/>
              <w:bottom w:val="nil"/>
              <w:right w:val="nil"/>
            </w:tcBorders>
            <w:noWrap/>
            <w:vAlign w:val="center"/>
            <w:hideMark/>
          </w:tcPr>
          <w:p w14:paraId="1A8DDDA9" w14:textId="77777777" w:rsidR="0085160E" w:rsidRPr="008952AE" w:rsidRDefault="0085160E" w:rsidP="0085160E">
            <w:pPr>
              <w:jc w:val="right"/>
              <w:rPr>
                <w:rFonts w:ascii="Arial" w:hAnsi="Arial" w:cs="Arial"/>
                <w:color w:val="000000"/>
                <w:sz w:val="12"/>
                <w:szCs w:val="12"/>
              </w:rPr>
            </w:pPr>
          </w:p>
        </w:tc>
        <w:tc>
          <w:tcPr>
            <w:tcW w:w="440" w:type="pct"/>
            <w:tcBorders>
              <w:top w:val="nil"/>
              <w:left w:val="nil"/>
              <w:bottom w:val="nil"/>
              <w:right w:val="nil"/>
            </w:tcBorders>
            <w:noWrap/>
            <w:vAlign w:val="center"/>
            <w:hideMark/>
          </w:tcPr>
          <w:p w14:paraId="4F7D612E" w14:textId="401704BC"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40" w:type="pct"/>
            <w:tcBorders>
              <w:top w:val="nil"/>
              <w:left w:val="nil"/>
              <w:bottom w:val="nil"/>
              <w:right w:val="nil"/>
            </w:tcBorders>
            <w:noWrap/>
            <w:vAlign w:val="center"/>
            <w:hideMark/>
          </w:tcPr>
          <w:p w14:paraId="1805F1D0" w14:textId="2E551A59"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r>
      <w:tr w:rsidR="0085160E" w:rsidRPr="008952AE" w14:paraId="1229D4F5" w14:textId="77777777" w:rsidTr="0085160E">
        <w:trPr>
          <w:trHeight w:val="198"/>
        </w:trPr>
        <w:tc>
          <w:tcPr>
            <w:tcW w:w="1361" w:type="pct"/>
            <w:tcBorders>
              <w:top w:val="nil"/>
              <w:left w:val="nil"/>
              <w:bottom w:val="nil"/>
              <w:right w:val="nil"/>
            </w:tcBorders>
            <w:vAlign w:val="center"/>
            <w:hideMark/>
          </w:tcPr>
          <w:p w14:paraId="0CAF61CC" w14:textId="77777777" w:rsidR="0085160E" w:rsidRPr="008952AE" w:rsidRDefault="0085160E" w:rsidP="0085160E">
            <w:pPr>
              <w:rPr>
                <w:rFonts w:ascii="Arial" w:hAnsi="Arial" w:cs="Arial"/>
                <w:b/>
                <w:bCs/>
                <w:color w:val="000000"/>
                <w:sz w:val="12"/>
                <w:szCs w:val="12"/>
              </w:rPr>
            </w:pPr>
            <w:r w:rsidRPr="008952AE">
              <w:rPr>
                <w:rFonts w:ascii="Arial" w:hAnsi="Arial" w:cs="Arial"/>
                <w:b/>
                <w:bCs/>
                <w:color w:val="000000"/>
                <w:sz w:val="12"/>
                <w:szCs w:val="12"/>
              </w:rPr>
              <w:t>Outros</w:t>
            </w:r>
          </w:p>
        </w:tc>
        <w:tc>
          <w:tcPr>
            <w:tcW w:w="440" w:type="pct"/>
            <w:tcBorders>
              <w:top w:val="nil"/>
              <w:left w:val="nil"/>
              <w:bottom w:val="nil"/>
              <w:right w:val="nil"/>
            </w:tcBorders>
            <w:noWrap/>
            <w:vAlign w:val="center"/>
            <w:hideMark/>
          </w:tcPr>
          <w:p w14:paraId="3F4792FF" w14:textId="77777777" w:rsidR="0085160E" w:rsidRPr="008952AE" w:rsidRDefault="0085160E" w:rsidP="0085160E">
            <w:pPr>
              <w:rPr>
                <w:rFonts w:ascii="Arial" w:hAnsi="Arial" w:cs="Arial"/>
                <w:b/>
                <w:bCs/>
                <w:color w:val="000000"/>
                <w:sz w:val="12"/>
                <w:szCs w:val="12"/>
              </w:rPr>
            </w:pPr>
          </w:p>
        </w:tc>
        <w:tc>
          <w:tcPr>
            <w:tcW w:w="427" w:type="pct"/>
            <w:tcBorders>
              <w:top w:val="nil"/>
              <w:left w:val="nil"/>
              <w:bottom w:val="nil"/>
              <w:right w:val="nil"/>
            </w:tcBorders>
            <w:noWrap/>
            <w:vAlign w:val="center"/>
            <w:hideMark/>
          </w:tcPr>
          <w:p w14:paraId="37DF09D8"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noWrap/>
            <w:vAlign w:val="center"/>
            <w:hideMark/>
          </w:tcPr>
          <w:p w14:paraId="028968B5"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6C8294EF" w14:textId="77777777" w:rsidR="0085160E" w:rsidRPr="008952AE" w:rsidRDefault="0085160E" w:rsidP="0085160E">
            <w:pPr>
              <w:jc w:val="right"/>
              <w:rPr>
                <w:rFonts w:ascii="Arial" w:hAnsi="Arial" w:cs="Arial"/>
                <w:sz w:val="12"/>
                <w:szCs w:val="12"/>
              </w:rPr>
            </w:pPr>
          </w:p>
        </w:tc>
        <w:tc>
          <w:tcPr>
            <w:tcW w:w="427" w:type="pct"/>
            <w:tcBorders>
              <w:top w:val="nil"/>
              <w:left w:val="nil"/>
              <w:bottom w:val="nil"/>
              <w:right w:val="nil"/>
            </w:tcBorders>
            <w:noWrap/>
            <w:vAlign w:val="center"/>
            <w:hideMark/>
          </w:tcPr>
          <w:p w14:paraId="689882F8"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noWrap/>
            <w:vAlign w:val="center"/>
            <w:hideMark/>
          </w:tcPr>
          <w:p w14:paraId="3DE55576"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220C62E4"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503A8232"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noWrap/>
            <w:vAlign w:val="center"/>
            <w:hideMark/>
          </w:tcPr>
          <w:p w14:paraId="6FA188EF"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230F31B0"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18F1DFF7" w14:textId="77777777" w:rsidR="0085160E" w:rsidRPr="008952AE" w:rsidRDefault="0085160E" w:rsidP="0085160E">
            <w:pPr>
              <w:jc w:val="right"/>
              <w:rPr>
                <w:rFonts w:ascii="Arial" w:hAnsi="Arial" w:cs="Arial"/>
                <w:sz w:val="12"/>
                <w:szCs w:val="12"/>
              </w:rPr>
            </w:pPr>
          </w:p>
        </w:tc>
      </w:tr>
      <w:tr w:rsidR="0085160E" w:rsidRPr="008952AE" w14:paraId="243F0A83" w14:textId="77777777" w:rsidTr="0085160E">
        <w:trPr>
          <w:trHeight w:val="198"/>
        </w:trPr>
        <w:tc>
          <w:tcPr>
            <w:tcW w:w="1361" w:type="pct"/>
            <w:tcBorders>
              <w:top w:val="nil"/>
              <w:left w:val="nil"/>
              <w:bottom w:val="nil"/>
              <w:right w:val="nil"/>
            </w:tcBorders>
            <w:vAlign w:val="bottom"/>
            <w:hideMark/>
          </w:tcPr>
          <w:p w14:paraId="69DB86C1" w14:textId="77777777" w:rsidR="0085160E" w:rsidRPr="008952AE" w:rsidRDefault="0085160E" w:rsidP="0085160E">
            <w:pPr>
              <w:rPr>
                <w:rFonts w:ascii="Arial" w:hAnsi="Arial" w:cs="Arial"/>
                <w:color w:val="000000"/>
                <w:sz w:val="12"/>
                <w:szCs w:val="12"/>
              </w:rPr>
            </w:pPr>
            <w:r w:rsidRPr="008952AE">
              <w:rPr>
                <w:rFonts w:ascii="Arial" w:hAnsi="Arial" w:cs="Arial"/>
                <w:color w:val="000000"/>
                <w:sz w:val="12"/>
                <w:szCs w:val="12"/>
              </w:rPr>
              <w:t>CBMM</w:t>
            </w:r>
          </w:p>
        </w:tc>
        <w:tc>
          <w:tcPr>
            <w:tcW w:w="440" w:type="pct"/>
            <w:tcBorders>
              <w:top w:val="nil"/>
              <w:left w:val="nil"/>
              <w:bottom w:val="nil"/>
              <w:right w:val="nil"/>
            </w:tcBorders>
            <w:noWrap/>
            <w:vAlign w:val="bottom"/>
            <w:hideMark/>
          </w:tcPr>
          <w:p w14:paraId="25CD8C75" w14:textId="77777777" w:rsidR="0085160E" w:rsidRPr="008952AE" w:rsidRDefault="0085160E" w:rsidP="0085160E">
            <w:pPr>
              <w:rPr>
                <w:rFonts w:ascii="Arial" w:hAnsi="Arial" w:cs="Arial"/>
                <w:color w:val="000000"/>
                <w:sz w:val="12"/>
                <w:szCs w:val="12"/>
              </w:rPr>
            </w:pPr>
          </w:p>
        </w:tc>
        <w:tc>
          <w:tcPr>
            <w:tcW w:w="427" w:type="pct"/>
            <w:tcBorders>
              <w:top w:val="nil"/>
              <w:left w:val="nil"/>
              <w:bottom w:val="nil"/>
              <w:right w:val="nil"/>
            </w:tcBorders>
            <w:noWrap/>
            <w:vAlign w:val="bottom"/>
            <w:hideMark/>
          </w:tcPr>
          <w:p w14:paraId="59921F06" w14:textId="77777777" w:rsidR="0085160E" w:rsidRPr="008952AE" w:rsidRDefault="0085160E" w:rsidP="0085160E">
            <w:pPr>
              <w:rPr>
                <w:rFonts w:ascii="Arial" w:hAnsi="Arial" w:cs="Arial"/>
                <w:sz w:val="12"/>
                <w:szCs w:val="12"/>
              </w:rPr>
            </w:pPr>
          </w:p>
        </w:tc>
        <w:tc>
          <w:tcPr>
            <w:tcW w:w="48" w:type="pct"/>
            <w:tcBorders>
              <w:top w:val="nil"/>
              <w:left w:val="nil"/>
              <w:bottom w:val="nil"/>
              <w:right w:val="nil"/>
            </w:tcBorders>
            <w:noWrap/>
            <w:vAlign w:val="bottom"/>
            <w:hideMark/>
          </w:tcPr>
          <w:p w14:paraId="55BCFDB3" w14:textId="77777777" w:rsidR="0085160E" w:rsidRPr="008952AE" w:rsidRDefault="0085160E" w:rsidP="0085160E">
            <w:pPr>
              <w:rPr>
                <w:rFonts w:ascii="Arial" w:hAnsi="Arial" w:cs="Arial"/>
                <w:sz w:val="12"/>
                <w:szCs w:val="12"/>
              </w:rPr>
            </w:pPr>
          </w:p>
        </w:tc>
        <w:tc>
          <w:tcPr>
            <w:tcW w:w="440" w:type="pct"/>
            <w:tcBorders>
              <w:top w:val="nil"/>
              <w:left w:val="nil"/>
              <w:bottom w:val="nil"/>
              <w:right w:val="nil"/>
            </w:tcBorders>
            <w:noWrap/>
            <w:vAlign w:val="center"/>
            <w:hideMark/>
          </w:tcPr>
          <w:p w14:paraId="4E5D91AB" w14:textId="77777777" w:rsidR="0085160E" w:rsidRPr="008952AE" w:rsidRDefault="0085160E" w:rsidP="0085160E">
            <w:pPr>
              <w:rPr>
                <w:rFonts w:ascii="Arial" w:hAnsi="Arial" w:cs="Arial"/>
                <w:sz w:val="12"/>
                <w:szCs w:val="12"/>
              </w:rPr>
            </w:pPr>
          </w:p>
        </w:tc>
        <w:tc>
          <w:tcPr>
            <w:tcW w:w="427" w:type="pct"/>
            <w:tcBorders>
              <w:top w:val="nil"/>
              <w:left w:val="nil"/>
              <w:bottom w:val="nil"/>
              <w:right w:val="nil"/>
            </w:tcBorders>
            <w:noWrap/>
            <w:vAlign w:val="bottom"/>
            <w:hideMark/>
          </w:tcPr>
          <w:p w14:paraId="76AA3E8F"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noWrap/>
            <w:vAlign w:val="bottom"/>
            <w:hideMark/>
          </w:tcPr>
          <w:p w14:paraId="7C2EF44C" w14:textId="77777777" w:rsidR="0085160E" w:rsidRPr="008952AE" w:rsidRDefault="0085160E" w:rsidP="0085160E">
            <w:pPr>
              <w:rPr>
                <w:rFonts w:ascii="Arial" w:hAnsi="Arial" w:cs="Arial"/>
                <w:sz w:val="12"/>
                <w:szCs w:val="12"/>
              </w:rPr>
            </w:pPr>
          </w:p>
        </w:tc>
        <w:tc>
          <w:tcPr>
            <w:tcW w:w="440" w:type="pct"/>
            <w:tcBorders>
              <w:top w:val="nil"/>
              <w:left w:val="nil"/>
              <w:bottom w:val="nil"/>
              <w:right w:val="nil"/>
            </w:tcBorders>
            <w:noWrap/>
            <w:vAlign w:val="bottom"/>
            <w:hideMark/>
          </w:tcPr>
          <w:p w14:paraId="305F0DA8" w14:textId="77777777" w:rsidR="0085160E" w:rsidRPr="008952AE" w:rsidRDefault="0085160E" w:rsidP="0085160E">
            <w:pPr>
              <w:rPr>
                <w:rFonts w:ascii="Arial" w:hAnsi="Arial" w:cs="Arial"/>
                <w:sz w:val="12"/>
                <w:szCs w:val="12"/>
              </w:rPr>
            </w:pPr>
          </w:p>
        </w:tc>
        <w:tc>
          <w:tcPr>
            <w:tcW w:w="440" w:type="pct"/>
            <w:tcBorders>
              <w:top w:val="nil"/>
              <w:left w:val="nil"/>
              <w:bottom w:val="nil"/>
              <w:right w:val="nil"/>
            </w:tcBorders>
            <w:noWrap/>
            <w:vAlign w:val="bottom"/>
            <w:hideMark/>
          </w:tcPr>
          <w:p w14:paraId="499BBE39" w14:textId="77777777" w:rsidR="0085160E" w:rsidRPr="008952AE" w:rsidRDefault="0085160E" w:rsidP="0085160E">
            <w:pPr>
              <w:rPr>
                <w:rFonts w:ascii="Arial" w:hAnsi="Arial" w:cs="Arial"/>
                <w:sz w:val="12"/>
                <w:szCs w:val="12"/>
              </w:rPr>
            </w:pPr>
          </w:p>
        </w:tc>
        <w:tc>
          <w:tcPr>
            <w:tcW w:w="48" w:type="pct"/>
            <w:tcBorders>
              <w:top w:val="nil"/>
              <w:left w:val="nil"/>
              <w:bottom w:val="nil"/>
              <w:right w:val="nil"/>
            </w:tcBorders>
            <w:noWrap/>
            <w:vAlign w:val="bottom"/>
            <w:hideMark/>
          </w:tcPr>
          <w:p w14:paraId="76DD6287" w14:textId="77777777" w:rsidR="0085160E" w:rsidRPr="008952AE" w:rsidRDefault="0085160E" w:rsidP="0085160E">
            <w:pPr>
              <w:rPr>
                <w:rFonts w:ascii="Arial" w:hAnsi="Arial" w:cs="Arial"/>
                <w:sz w:val="12"/>
                <w:szCs w:val="12"/>
              </w:rPr>
            </w:pPr>
          </w:p>
        </w:tc>
        <w:tc>
          <w:tcPr>
            <w:tcW w:w="440" w:type="pct"/>
            <w:tcBorders>
              <w:top w:val="nil"/>
              <w:left w:val="nil"/>
              <w:bottom w:val="nil"/>
              <w:right w:val="nil"/>
            </w:tcBorders>
            <w:noWrap/>
            <w:vAlign w:val="bottom"/>
            <w:hideMark/>
          </w:tcPr>
          <w:p w14:paraId="2619BC5F" w14:textId="77777777" w:rsidR="0085160E" w:rsidRPr="008952AE" w:rsidRDefault="0085160E" w:rsidP="0085160E">
            <w:pPr>
              <w:rPr>
                <w:rFonts w:ascii="Arial" w:hAnsi="Arial" w:cs="Arial"/>
                <w:sz w:val="12"/>
                <w:szCs w:val="12"/>
              </w:rPr>
            </w:pPr>
          </w:p>
        </w:tc>
        <w:tc>
          <w:tcPr>
            <w:tcW w:w="440" w:type="pct"/>
            <w:tcBorders>
              <w:top w:val="nil"/>
              <w:left w:val="nil"/>
              <w:bottom w:val="nil"/>
              <w:right w:val="nil"/>
            </w:tcBorders>
            <w:noWrap/>
            <w:vAlign w:val="bottom"/>
            <w:hideMark/>
          </w:tcPr>
          <w:p w14:paraId="445C4E92" w14:textId="77777777" w:rsidR="0085160E" w:rsidRPr="008952AE" w:rsidRDefault="0085160E" w:rsidP="0085160E">
            <w:pPr>
              <w:rPr>
                <w:rFonts w:ascii="Arial" w:hAnsi="Arial" w:cs="Arial"/>
                <w:sz w:val="12"/>
                <w:szCs w:val="12"/>
              </w:rPr>
            </w:pPr>
          </w:p>
        </w:tc>
      </w:tr>
      <w:tr w:rsidR="0085160E" w:rsidRPr="008952AE" w14:paraId="5AC5E472" w14:textId="77777777" w:rsidTr="0085160E">
        <w:trPr>
          <w:trHeight w:val="198"/>
        </w:trPr>
        <w:tc>
          <w:tcPr>
            <w:tcW w:w="1361" w:type="pct"/>
            <w:tcBorders>
              <w:top w:val="nil"/>
              <w:left w:val="nil"/>
              <w:bottom w:val="nil"/>
              <w:right w:val="nil"/>
            </w:tcBorders>
            <w:vAlign w:val="center"/>
            <w:hideMark/>
          </w:tcPr>
          <w:p w14:paraId="21830468" w14:textId="77777777" w:rsidR="0085160E" w:rsidRPr="008952AE" w:rsidRDefault="0085160E" w:rsidP="0085160E">
            <w:pPr>
              <w:rPr>
                <w:rFonts w:ascii="Arial" w:hAnsi="Arial" w:cs="Arial"/>
                <w:i/>
                <w:iCs/>
                <w:color w:val="000000"/>
                <w:sz w:val="12"/>
                <w:szCs w:val="12"/>
              </w:rPr>
            </w:pPr>
            <w:r w:rsidRPr="008952AE">
              <w:rPr>
                <w:rFonts w:ascii="Arial" w:hAnsi="Arial" w:cs="Arial"/>
                <w:i/>
                <w:iCs/>
                <w:color w:val="000000"/>
                <w:sz w:val="12"/>
                <w:szCs w:val="12"/>
              </w:rPr>
              <w:t xml:space="preserve">   Circulante</w:t>
            </w:r>
          </w:p>
        </w:tc>
        <w:tc>
          <w:tcPr>
            <w:tcW w:w="440" w:type="pct"/>
            <w:tcBorders>
              <w:top w:val="nil"/>
              <w:left w:val="nil"/>
              <w:bottom w:val="nil"/>
              <w:right w:val="nil"/>
            </w:tcBorders>
            <w:noWrap/>
            <w:vAlign w:val="bottom"/>
            <w:hideMark/>
          </w:tcPr>
          <w:p w14:paraId="3A4CC1D4" w14:textId="77777777" w:rsidR="0085160E" w:rsidRPr="008952AE" w:rsidRDefault="0085160E" w:rsidP="0085160E">
            <w:pPr>
              <w:rPr>
                <w:rFonts w:ascii="Arial" w:hAnsi="Arial" w:cs="Arial"/>
                <w:i/>
                <w:iCs/>
                <w:color w:val="000000"/>
                <w:sz w:val="12"/>
                <w:szCs w:val="12"/>
              </w:rPr>
            </w:pPr>
          </w:p>
        </w:tc>
        <w:tc>
          <w:tcPr>
            <w:tcW w:w="427" w:type="pct"/>
            <w:tcBorders>
              <w:top w:val="nil"/>
              <w:left w:val="nil"/>
              <w:bottom w:val="nil"/>
              <w:right w:val="nil"/>
            </w:tcBorders>
            <w:noWrap/>
            <w:vAlign w:val="bottom"/>
            <w:hideMark/>
          </w:tcPr>
          <w:p w14:paraId="2DB4B6C3" w14:textId="77777777" w:rsidR="0085160E" w:rsidRPr="008952AE" w:rsidRDefault="0085160E" w:rsidP="0085160E">
            <w:pPr>
              <w:rPr>
                <w:rFonts w:ascii="Arial" w:hAnsi="Arial" w:cs="Arial"/>
                <w:sz w:val="12"/>
                <w:szCs w:val="12"/>
              </w:rPr>
            </w:pPr>
          </w:p>
        </w:tc>
        <w:tc>
          <w:tcPr>
            <w:tcW w:w="48" w:type="pct"/>
            <w:tcBorders>
              <w:top w:val="nil"/>
              <w:left w:val="nil"/>
              <w:bottom w:val="nil"/>
              <w:right w:val="nil"/>
            </w:tcBorders>
            <w:noWrap/>
            <w:vAlign w:val="bottom"/>
            <w:hideMark/>
          </w:tcPr>
          <w:p w14:paraId="08D41B07" w14:textId="77777777" w:rsidR="0085160E" w:rsidRPr="008952AE" w:rsidRDefault="0085160E" w:rsidP="0085160E">
            <w:pPr>
              <w:rPr>
                <w:rFonts w:ascii="Arial" w:hAnsi="Arial" w:cs="Arial"/>
                <w:sz w:val="12"/>
                <w:szCs w:val="12"/>
              </w:rPr>
            </w:pPr>
          </w:p>
        </w:tc>
        <w:tc>
          <w:tcPr>
            <w:tcW w:w="440" w:type="pct"/>
            <w:tcBorders>
              <w:top w:val="nil"/>
              <w:left w:val="nil"/>
              <w:bottom w:val="nil"/>
              <w:right w:val="nil"/>
            </w:tcBorders>
            <w:noWrap/>
            <w:vAlign w:val="center"/>
            <w:hideMark/>
          </w:tcPr>
          <w:p w14:paraId="4C1D9A42" w14:textId="77777777" w:rsidR="0085160E" w:rsidRPr="008952AE" w:rsidRDefault="0085160E" w:rsidP="0085160E">
            <w:pPr>
              <w:rPr>
                <w:rFonts w:ascii="Arial" w:hAnsi="Arial" w:cs="Arial"/>
                <w:sz w:val="12"/>
                <w:szCs w:val="12"/>
              </w:rPr>
            </w:pPr>
          </w:p>
        </w:tc>
        <w:tc>
          <w:tcPr>
            <w:tcW w:w="427" w:type="pct"/>
            <w:tcBorders>
              <w:top w:val="nil"/>
              <w:left w:val="nil"/>
              <w:bottom w:val="nil"/>
              <w:right w:val="nil"/>
            </w:tcBorders>
            <w:noWrap/>
            <w:vAlign w:val="bottom"/>
            <w:hideMark/>
          </w:tcPr>
          <w:p w14:paraId="26B3B117"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noWrap/>
            <w:vAlign w:val="bottom"/>
            <w:hideMark/>
          </w:tcPr>
          <w:p w14:paraId="569D9466" w14:textId="77777777" w:rsidR="0085160E" w:rsidRPr="008952AE" w:rsidRDefault="0085160E" w:rsidP="0085160E">
            <w:pPr>
              <w:rPr>
                <w:rFonts w:ascii="Arial" w:hAnsi="Arial" w:cs="Arial"/>
                <w:sz w:val="12"/>
                <w:szCs w:val="12"/>
              </w:rPr>
            </w:pPr>
          </w:p>
        </w:tc>
        <w:tc>
          <w:tcPr>
            <w:tcW w:w="440" w:type="pct"/>
            <w:tcBorders>
              <w:top w:val="nil"/>
              <w:left w:val="nil"/>
              <w:bottom w:val="nil"/>
              <w:right w:val="nil"/>
            </w:tcBorders>
            <w:noWrap/>
            <w:vAlign w:val="bottom"/>
            <w:hideMark/>
          </w:tcPr>
          <w:p w14:paraId="7652ED1C" w14:textId="77777777" w:rsidR="0085160E" w:rsidRPr="008952AE" w:rsidRDefault="0085160E" w:rsidP="0085160E">
            <w:pPr>
              <w:rPr>
                <w:rFonts w:ascii="Arial" w:hAnsi="Arial" w:cs="Arial"/>
                <w:sz w:val="12"/>
                <w:szCs w:val="12"/>
              </w:rPr>
            </w:pPr>
          </w:p>
        </w:tc>
        <w:tc>
          <w:tcPr>
            <w:tcW w:w="440" w:type="pct"/>
            <w:tcBorders>
              <w:top w:val="nil"/>
              <w:left w:val="nil"/>
              <w:bottom w:val="nil"/>
              <w:right w:val="nil"/>
            </w:tcBorders>
            <w:noWrap/>
            <w:vAlign w:val="bottom"/>
            <w:hideMark/>
          </w:tcPr>
          <w:p w14:paraId="665F4621" w14:textId="77777777" w:rsidR="0085160E" w:rsidRPr="008952AE" w:rsidRDefault="0085160E" w:rsidP="0085160E">
            <w:pPr>
              <w:rPr>
                <w:rFonts w:ascii="Arial" w:hAnsi="Arial" w:cs="Arial"/>
                <w:sz w:val="12"/>
                <w:szCs w:val="12"/>
              </w:rPr>
            </w:pPr>
          </w:p>
        </w:tc>
        <w:tc>
          <w:tcPr>
            <w:tcW w:w="48" w:type="pct"/>
            <w:tcBorders>
              <w:top w:val="nil"/>
              <w:left w:val="nil"/>
              <w:bottom w:val="nil"/>
              <w:right w:val="nil"/>
            </w:tcBorders>
            <w:noWrap/>
            <w:vAlign w:val="bottom"/>
            <w:hideMark/>
          </w:tcPr>
          <w:p w14:paraId="70123CAC" w14:textId="77777777" w:rsidR="0085160E" w:rsidRPr="008952AE" w:rsidRDefault="0085160E" w:rsidP="0085160E">
            <w:pPr>
              <w:rPr>
                <w:rFonts w:ascii="Arial" w:hAnsi="Arial" w:cs="Arial"/>
                <w:sz w:val="12"/>
                <w:szCs w:val="12"/>
              </w:rPr>
            </w:pPr>
          </w:p>
        </w:tc>
        <w:tc>
          <w:tcPr>
            <w:tcW w:w="440" w:type="pct"/>
            <w:tcBorders>
              <w:top w:val="nil"/>
              <w:left w:val="nil"/>
              <w:bottom w:val="nil"/>
              <w:right w:val="nil"/>
            </w:tcBorders>
            <w:noWrap/>
            <w:vAlign w:val="bottom"/>
            <w:hideMark/>
          </w:tcPr>
          <w:p w14:paraId="06AE86C7" w14:textId="77777777" w:rsidR="0085160E" w:rsidRPr="008952AE" w:rsidRDefault="0085160E" w:rsidP="0085160E">
            <w:pPr>
              <w:rPr>
                <w:rFonts w:ascii="Arial" w:hAnsi="Arial" w:cs="Arial"/>
                <w:sz w:val="12"/>
                <w:szCs w:val="12"/>
              </w:rPr>
            </w:pPr>
          </w:p>
        </w:tc>
        <w:tc>
          <w:tcPr>
            <w:tcW w:w="440" w:type="pct"/>
            <w:tcBorders>
              <w:top w:val="nil"/>
              <w:left w:val="nil"/>
              <w:bottom w:val="nil"/>
              <w:right w:val="nil"/>
            </w:tcBorders>
            <w:noWrap/>
            <w:vAlign w:val="bottom"/>
            <w:hideMark/>
          </w:tcPr>
          <w:p w14:paraId="7075302B" w14:textId="77777777" w:rsidR="0085160E" w:rsidRPr="008952AE" w:rsidRDefault="0085160E" w:rsidP="0085160E">
            <w:pPr>
              <w:rPr>
                <w:rFonts w:ascii="Arial" w:hAnsi="Arial" w:cs="Arial"/>
                <w:sz w:val="12"/>
                <w:szCs w:val="12"/>
              </w:rPr>
            </w:pPr>
          </w:p>
        </w:tc>
      </w:tr>
      <w:tr w:rsidR="0085160E" w:rsidRPr="008952AE" w14:paraId="44765C64" w14:textId="77777777" w:rsidTr="0085160E">
        <w:trPr>
          <w:trHeight w:val="198"/>
        </w:trPr>
        <w:tc>
          <w:tcPr>
            <w:tcW w:w="1361" w:type="pct"/>
            <w:tcBorders>
              <w:top w:val="nil"/>
              <w:left w:val="nil"/>
              <w:bottom w:val="nil"/>
              <w:right w:val="nil"/>
            </w:tcBorders>
            <w:vAlign w:val="center"/>
            <w:hideMark/>
          </w:tcPr>
          <w:p w14:paraId="74D9C8F2" w14:textId="77777777" w:rsidR="0085160E" w:rsidRPr="008952AE" w:rsidRDefault="0085160E" w:rsidP="0085160E">
            <w:pPr>
              <w:rPr>
                <w:rFonts w:ascii="Arial" w:hAnsi="Arial" w:cs="Arial"/>
                <w:color w:val="000000"/>
                <w:sz w:val="12"/>
                <w:szCs w:val="12"/>
              </w:rPr>
            </w:pPr>
            <w:r w:rsidRPr="008952AE">
              <w:rPr>
                <w:rFonts w:ascii="Arial" w:hAnsi="Arial" w:cs="Arial"/>
                <w:color w:val="000000"/>
                <w:sz w:val="12"/>
                <w:szCs w:val="12"/>
              </w:rPr>
              <w:t xml:space="preserve">   Contas a receber / receita (notas 7 e 21)</w:t>
            </w:r>
          </w:p>
        </w:tc>
        <w:tc>
          <w:tcPr>
            <w:tcW w:w="440" w:type="pct"/>
            <w:tcBorders>
              <w:top w:val="nil"/>
              <w:left w:val="nil"/>
              <w:bottom w:val="nil"/>
              <w:right w:val="nil"/>
            </w:tcBorders>
            <w:noWrap/>
            <w:vAlign w:val="center"/>
            <w:hideMark/>
          </w:tcPr>
          <w:p w14:paraId="61FEDC74" w14:textId="2A1B4B07"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277.979</w:t>
            </w:r>
          </w:p>
        </w:tc>
        <w:tc>
          <w:tcPr>
            <w:tcW w:w="427" w:type="pct"/>
            <w:tcBorders>
              <w:top w:val="nil"/>
              <w:left w:val="nil"/>
              <w:bottom w:val="nil"/>
              <w:right w:val="nil"/>
            </w:tcBorders>
            <w:noWrap/>
            <w:vAlign w:val="center"/>
            <w:hideMark/>
          </w:tcPr>
          <w:p w14:paraId="095C47C1" w14:textId="1E0484F4"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276.891</w:t>
            </w:r>
          </w:p>
        </w:tc>
        <w:tc>
          <w:tcPr>
            <w:tcW w:w="48" w:type="pct"/>
            <w:tcBorders>
              <w:top w:val="nil"/>
              <w:left w:val="nil"/>
              <w:bottom w:val="nil"/>
              <w:right w:val="nil"/>
            </w:tcBorders>
            <w:noWrap/>
            <w:vAlign w:val="bottom"/>
            <w:hideMark/>
          </w:tcPr>
          <w:p w14:paraId="34396306" w14:textId="77777777" w:rsidR="0085160E" w:rsidRPr="008952AE" w:rsidRDefault="0085160E" w:rsidP="0085160E">
            <w:pPr>
              <w:jc w:val="right"/>
              <w:rPr>
                <w:rFonts w:ascii="Arial" w:hAnsi="Arial" w:cs="Arial"/>
                <w:color w:val="000000"/>
                <w:sz w:val="12"/>
                <w:szCs w:val="12"/>
              </w:rPr>
            </w:pPr>
          </w:p>
        </w:tc>
        <w:tc>
          <w:tcPr>
            <w:tcW w:w="440" w:type="pct"/>
            <w:tcBorders>
              <w:top w:val="nil"/>
              <w:left w:val="nil"/>
              <w:bottom w:val="nil"/>
              <w:right w:val="nil"/>
            </w:tcBorders>
            <w:noWrap/>
            <w:vAlign w:val="center"/>
            <w:hideMark/>
          </w:tcPr>
          <w:p w14:paraId="1898A198" w14:textId="25694F01"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27" w:type="pct"/>
            <w:tcBorders>
              <w:top w:val="nil"/>
              <w:left w:val="nil"/>
              <w:bottom w:val="nil"/>
              <w:right w:val="nil"/>
            </w:tcBorders>
            <w:noWrap/>
            <w:vAlign w:val="center"/>
            <w:hideMark/>
          </w:tcPr>
          <w:p w14:paraId="327BF17A" w14:textId="184025D9"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8" w:type="pct"/>
            <w:tcBorders>
              <w:top w:val="nil"/>
              <w:left w:val="nil"/>
              <w:bottom w:val="nil"/>
              <w:right w:val="nil"/>
            </w:tcBorders>
            <w:noWrap/>
            <w:vAlign w:val="center"/>
            <w:hideMark/>
          </w:tcPr>
          <w:p w14:paraId="57EBA412" w14:textId="77777777" w:rsidR="0085160E" w:rsidRPr="008952AE" w:rsidRDefault="0085160E" w:rsidP="0085160E">
            <w:pPr>
              <w:jc w:val="right"/>
              <w:rPr>
                <w:rFonts w:ascii="Arial" w:hAnsi="Arial" w:cs="Arial"/>
                <w:color w:val="000000"/>
                <w:sz w:val="12"/>
                <w:szCs w:val="12"/>
              </w:rPr>
            </w:pPr>
          </w:p>
        </w:tc>
        <w:tc>
          <w:tcPr>
            <w:tcW w:w="440" w:type="pct"/>
            <w:tcBorders>
              <w:top w:val="nil"/>
              <w:left w:val="nil"/>
              <w:bottom w:val="nil"/>
              <w:right w:val="nil"/>
            </w:tcBorders>
            <w:noWrap/>
            <w:vAlign w:val="center"/>
            <w:hideMark/>
          </w:tcPr>
          <w:p w14:paraId="06021CB6" w14:textId="6577DA79"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579.697</w:t>
            </w:r>
          </w:p>
        </w:tc>
        <w:tc>
          <w:tcPr>
            <w:tcW w:w="440" w:type="pct"/>
            <w:tcBorders>
              <w:top w:val="nil"/>
              <w:left w:val="nil"/>
              <w:bottom w:val="nil"/>
              <w:right w:val="nil"/>
            </w:tcBorders>
            <w:noWrap/>
            <w:vAlign w:val="center"/>
            <w:hideMark/>
          </w:tcPr>
          <w:p w14:paraId="1A142140" w14:textId="07A69CF5"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577.525</w:t>
            </w:r>
          </w:p>
        </w:tc>
        <w:tc>
          <w:tcPr>
            <w:tcW w:w="48" w:type="pct"/>
            <w:tcBorders>
              <w:top w:val="nil"/>
              <w:left w:val="nil"/>
              <w:bottom w:val="nil"/>
              <w:right w:val="nil"/>
            </w:tcBorders>
            <w:noWrap/>
            <w:vAlign w:val="bottom"/>
            <w:hideMark/>
          </w:tcPr>
          <w:p w14:paraId="114C5165" w14:textId="77777777" w:rsidR="0085160E" w:rsidRPr="008952AE" w:rsidRDefault="0085160E" w:rsidP="0085160E">
            <w:pPr>
              <w:jc w:val="right"/>
              <w:rPr>
                <w:rFonts w:ascii="Arial" w:hAnsi="Arial" w:cs="Arial"/>
                <w:color w:val="000000"/>
                <w:sz w:val="12"/>
                <w:szCs w:val="12"/>
              </w:rPr>
            </w:pPr>
          </w:p>
        </w:tc>
        <w:tc>
          <w:tcPr>
            <w:tcW w:w="440" w:type="pct"/>
            <w:tcBorders>
              <w:top w:val="nil"/>
              <w:left w:val="nil"/>
              <w:bottom w:val="nil"/>
              <w:right w:val="nil"/>
            </w:tcBorders>
            <w:noWrap/>
            <w:vAlign w:val="center"/>
            <w:hideMark/>
          </w:tcPr>
          <w:p w14:paraId="37DB4B8F" w14:textId="05FCCE3A"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40" w:type="pct"/>
            <w:tcBorders>
              <w:top w:val="nil"/>
              <w:left w:val="nil"/>
              <w:bottom w:val="nil"/>
              <w:right w:val="nil"/>
            </w:tcBorders>
            <w:noWrap/>
            <w:vAlign w:val="center"/>
            <w:hideMark/>
          </w:tcPr>
          <w:p w14:paraId="72EE8BCE" w14:textId="203DEE7C"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r>
      <w:tr w:rsidR="0085160E" w:rsidRPr="008952AE" w14:paraId="568CE167" w14:textId="77777777" w:rsidTr="0085160E">
        <w:trPr>
          <w:trHeight w:val="198"/>
        </w:trPr>
        <w:tc>
          <w:tcPr>
            <w:tcW w:w="1361" w:type="pct"/>
            <w:tcBorders>
              <w:top w:val="nil"/>
              <w:left w:val="nil"/>
              <w:bottom w:val="nil"/>
              <w:right w:val="nil"/>
            </w:tcBorders>
            <w:vAlign w:val="center"/>
            <w:hideMark/>
          </w:tcPr>
          <w:p w14:paraId="0BC33A3A" w14:textId="77777777" w:rsidR="0085160E" w:rsidRPr="008952AE" w:rsidRDefault="0085160E" w:rsidP="0085160E">
            <w:pPr>
              <w:rPr>
                <w:rFonts w:ascii="Arial" w:hAnsi="Arial" w:cs="Arial"/>
                <w:color w:val="000000"/>
                <w:sz w:val="12"/>
                <w:szCs w:val="12"/>
              </w:rPr>
            </w:pPr>
            <w:r w:rsidRPr="008952AE">
              <w:rPr>
                <w:rFonts w:ascii="Arial" w:hAnsi="Arial" w:cs="Arial"/>
                <w:color w:val="000000"/>
                <w:sz w:val="12"/>
                <w:szCs w:val="12"/>
              </w:rPr>
              <w:t xml:space="preserve">   Contas a pagar (nota 1(b), 14 e 21)</w:t>
            </w:r>
          </w:p>
        </w:tc>
        <w:tc>
          <w:tcPr>
            <w:tcW w:w="440" w:type="pct"/>
            <w:tcBorders>
              <w:top w:val="nil"/>
              <w:left w:val="nil"/>
              <w:bottom w:val="nil"/>
              <w:right w:val="nil"/>
            </w:tcBorders>
            <w:noWrap/>
            <w:vAlign w:val="center"/>
            <w:hideMark/>
          </w:tcPr>
          <w:p w14:paraId="5B9D8B00" w14:textId="6449EC03"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27" w:type="pct"/>
            <w:tcBorders>
              <w:top w:val="nil"/>
              <w:left w:val="nil"/>
              <w:bottom w:val="nil"/>
              <w:right w:val="nil"/>
            </w:tcBorders>
            <w:noWrap/>
            <w:vAlign w:val="center"/>
            <w:hideMark/>
          </w:tcPr>
          <w:p w14:paraId="45EA673A" w14:textId="1F7F67B1"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8" w:type="pct"/>
            <w:tcBorders>
              <w:top w:val="nil"/>
              <w:left w:val="nil"/>
              <w:bottom w:val="nil"/>
              <w:right w:val="nil"/>
            </w:tcBorders>
            <w:noWrap/>
            <w:vAlign w:val="center"/>
            <w:hideMark/>
          </w:tcPr>
          <w:p w14:paraId="4C86E8F2" w14:textId="77777777" w:rsidR="0085160E" w:rsidRPr="008952AE" w:rsidRDefault="0085160E" w:rsidP="0085160E">
            <w:pPr>
              <w:jc w:val="right"/>
              <w:rPr>
                <w:rFonts w:ascii="Arial" w:hAnsi="Arial" w:cs="Arial"/>
                <w:color w:val="000000"/>
                <w:sz w:val="12"/>
                <w:szCs w:val="12"/>
              </w:rPr>
            </w:pPr>
          </w:p>
        </w:tc>
        <w:tc>
          <w:tcPr>
            <w:tcW w:w="440" w:type="pct"/>
            <w:tcBorders>
              <w:top w:val="nil"/>
              <w:left w:val="nil"/>
              <w:bottom w:val="nil"/>
              <w:right w:val="nil"/>
            </w:tcBorders>
            <w:noWrap/>
            <w:vAlign w:val="center"/>
            <w:hideMark/>
          </w:tcPr>
          <w:p w14:paraId="6EA373B0" w14:textId="1099E14C"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181.492</w:t>
            </w:r>
          </w:p>
        </w:tc>
        <w:tc>
          <w:tcPr>
            <w:tcW w:w="427" w:type="pct"/>
            <w:tcBorders>
              <w:top w:val="nil"/>
              <w:left w:val="nil"/>
              <w:bottom w:val="nil"/>
              <w:right w:val="nil"/>
            </w:tcBorders>
            <w:noWrap/>
            <w:vAlign w:val="center"/>
            <w:hideMark/>
          </w:tcPr>
          <w:p w14:paraId="0F9A16BC" w14:textId="5348C316"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814.216</w:t>
            </w:r>
          </w:p>
        </w:tc>
        <w:tc>
          <w:tcPr>
            <w:tcW w:w="48" w:type="pct"/>
            <w:tcBorders>
              <w:top w:val="nil"/>
              <w:left w:val="nil"/>
              <w:bottom w:val="nil"/>
              <w:right w:val="nil"/>
            </w:tcBorders>
            <w:noWrap/>
            <w:vAlign w:val="bottom"/>
            <w:hideMark/>
          </w:tcPr>
          <w:p w14:paraId="2566DE13" w14:textId="77777777" w:rsidR="0085160E" w:rsidRPr="008952AE" w:rsidRDefault="0085160E" w:rsidP="0085160E">
            <w:pPr>
              <w:jc w:val="right"/>
              <w:rPr>
                <w:rFonts w:ascii="Arial" w:hAnsi="Arial" w:cs="Arial"/>
                <w:color w:val="000000"/>
                <w:sz w:val="12"/>
                <w:szCs w:val="12"/>
              </w:rPr>
            </w:pPr>
          </w:p>
        </w:tc>
        <w:tc>
          <w:tcPr>
            <w:tcW w:w="440" w:type="pct"/>
            <w:tcBorders>
              <w:top w:val="nil"/>
              <w:left w:val="nil"/>
              <w:bottom w:val="nil"/>
              <w:right w:val="nil"/>
            </w:tcBorders>
            <w:noWrap/>
            <w:vAlign w:val="center"/>
            <w:hideMark/>
          </w:tcPr>
          <w:p w14:paraId="76624615" w14:textId="5E3EAA66"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(108.207)</w:t>
            </w:r>
          </w:p>
        </w:tc>
        <w:tc>
          <w:tcPr>
            <w:tcW w:w="440" w:type="pct"/>
            <w:tcBorders>
              <w:top w:val="nil"/>
              <w:left w:val="nil"/>
              <w:bottom w:val="nil"/>
              <w:right w:val="nil"/>
            </w:tcBorders>
            <w:noWrap/>
            <w:vAlign w:val="center"/>
            <w:hideMark/>
          </w:tcPr>
          <w:p w14:paraId="332782E6" w14:textId="2240098A"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(153.810)</w:t>
            </w:r>
          </w:p>
        </w:tc>
        <w:tc>
          <w:tcPr>
            <w:tcW w:w="48" w:type="pct"/>
            <w:tcBorders>
              <w:top w:val="nil"/>
              <w:left w:val="nil"/>
              <w:bottom w:val="nil"/>
              <w:right w:val="nil"/>
            </w:tcBorders>
            <w:noWrap/>
            <w:vAlign w:val="bottom"/>
            <w:hideMark/>
          </w:tcPr>
          <w:p w14:paraId="0DD5815B" w14:textId="77777777" w:rsidR="0085160E" w:rsidRPr="008952AE" w:rsidRDefault="0085160E" w:rsidP="0085160E">
            <w:pPr>
              <w:jc w:val="right"/>
              <w:rPr>
                <w:rFonts w:ascii="Arial" w:hAnsi="Arial" w:cs="Arial"/>
                <w:color w:val="000000"/>
                <w:sz w:val="12"/>
                <w:szCs w:val="12"/>
              </w:rPr>
            </w:pPr>
          </w:p>
        </w:tc>
        <w:tc>
          <w:tcPr>
            <w:tcW w:w="440" w:type="pct"/>
            <w:tcBorders>
              <w:top w:val="nil"/>
              <w:left w:val="nil"/>
              <w:bottom w:val="nil"/>
              <w:right w:val="nil"/>
            </w:tcBorders>
            <w:noWrap/>
            <w:vAlign w:val="center"/>
            <w:hideMark/>
          </w:tcPr>
          <w:p w14:paraId="52D044B1" w14:textId="31ECFA02"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40" w:type="pct"/>
            <w:tcBorders>
              <w:top w:val="nil"/>
              <w:left w:val="nil"/>
              <w:bottom w:val="nil"/>
              <w:right w:val="nil"/>
            </w:tcBorders>
            <w:noWrap/>
            <w:vAlign w:val="center"/>
            <w:hideMark/>
          </w:tcPr>
          <w:p w14:paraId="1AE822D4" w14:textId="71BF4B8D"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r>
      <w:tr w:rsidR="0085160E" w:rsidRPr="008952AE" w14:paraId="10A68043" w14:textId="77777777" w:rsidTr="0085160E">
        <w:trPr>
          <w:trHeight w:val="198"/>
        </w:trPr>
        <w:tc>
          <w:tcPr>
            <w:tcW w:w="1361" w:type="pct"/>
            <w:tcBorders>
              <w:top w:val="nil"/>
              <w:left w:val="nil"/>
              <w:bottom w:val="nil"/>
              <w:right w:val="nil"/>
            </w:tcBorders>
            <w:vAlign w:val="center"/>
            <w:hideMark/>
          </w:tcPr>
          <w:p w14:paraId="75B003B5" w14:textId="77777777" w:rsidR="0085160E" w:rsidRPr="008952AE" w:rsidRDefault="0085160E" w:rsidP="0085160E">
            <w:pPr>
              <w:rPr>
                <w:rFonts w:ascii="Arial" w:hAnsi="Arial" w:cs="Arial"/>
                <w:i/>
                <w:iCs/>
                <w:color w:val="000000"/>
                <w:sz w:val="12"/>
                <w:szCs w:val="12"/>
              </w:rPr>
            </w:pPr>
            <w:r w:rsidRPr="008952AE">
              <w:rPr>
                <w:rFonts w:ascii="Arial" w:hAnsi="Arial" w:cs="Arial"/>
                <w:i/>
                <w:iCs/>
                <w:color w:val="000000"/>
                <w:sz w:val="12"/>
                <w:szCs w:val="12"/>
              </w:rPr>
              <w:t xml:space="preserve">   Não circulante</w:t>
            </w:r>
          </w:p>
        </w:tc>
        <w:tc>
          <w:tcPr>
            <w:tcW w:w="440" w:type="pct"/>
            <w:tcBorders>
              <w:top w:val="nil"/>
              <w:left w:val="nil"/>
              <w:bottom w:val="nil"/>
              <w:right w:val="nil"/>
            </w:tcBorders>
            <w:noWrap/>
            <w:vAlign w:val="center"/>
            <w:hideMark/>
          </w:tcPr>
          <w:p w14:paraId="7C8B280B" w14:textId="77777777" w:rsidR="0085160E" w:rsidRPr="008952AE" w:rsidRDefault="0085160E" w:rsidP="0085160E">
            <w:pPr>
              <w:rPr>
                <w:rFonts w:ascii="Arial" w:hAnsi="Arial" w:cs="Arial"/>
                <w:i/>
                <w:iCs/>
                <w:color w:val="000000"/>
                <w:sz w:val="12"/>
                <w:szCs w:val="12"/>
              </w:rPr>
            </w:pPr>
          </w:p>
        </w:tc>
        <w:tc>
          <w:tcPr>
            <w:tcW w:w="427" w:type="pct"/>
            <w:tcBorders>
              <w:top w:val="nil"/>
              <w:left w:val="nil"/>
              <w:bottom w:val="nil"/>
              <w:right w:val="nil"/>
            </w:tcBorders>
            <w:noWrap/>
            <w:vAlign w:val="center"/>
            <w:hideMark/>
          </w:tcPr>
          <w:p w14:paraId="018C206A"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noWrap/>
            <w:vAlign w:val="center"/>
            <w:hideMark/>
          </w:tcPr>
          <w:p w14:paraId="77C44411"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3F743DE8" w14:textId="77777777" w:rsidR="0085160E" w:rsidRPr="008952AE" w:rsidRDefault="0085160E" w:rsidP="0085160E">
            <w:pPr>
              <w:rPr>
                <w:rFonts w:ascii="Arial" w:hAnsi="Arial" w:cs="Arial"/>
                <w:sz w:val="12"/>
                <w:szCs w:val="12"/>
              </w:rPr>
            </w:pPr>
          </w:p>
        </w:tc>
        <w:tc>
          <w:tcPr>
            <w:tcW w:w="427" w:type="pct"/>
            <w:tcBorders>
              <w:top w:val="nil"/>
              <w:left w:val="nil"/>
              <w:bottom w:val="nil"/>
              <w:right w:val="nil"/>
            </w:tcBorders>
            <w:noWrap/>
            <w:vAlign w:val="center"/>
            <w:hideMark/>
          </w:tcPr>
          <w:p w14:paraId="6977CAB7"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noWrap/>
            <w:vAlign w:val="center"/>
            <w:hideMark/>
          </w:tcPr>
          <w:p w14:paraId="33A8BBBA"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6B36A1F7" w14:textId="77777777" w:rsidR="0085160E" w:rsidRPr="008952AE" w:rsidRDefault="0085160E" w:rsidP="0085160E">
            <w:pPr>
              <w:rPr>
                <w:rFonts w:ascii="Arial" w:hAnsi="Arial" w:cs="Arial"/>
                <w:sz w:val="12"/>
                <w:szCs w:val="12"/>
              </w:rPr>
            </w:pPr>
          </w:p>
        </w:tc>
        <w:tc>
          <w:tcPr>
            <w:tcW w:w="440" w:type="pct"/>
            <w:tcBorders>
              <w:top w:val="nil"/>
              <w:left w:val="nil"/>
              <w:bottom w:val="nil"/>
              <w:right w:val="nil"/>
            </w:tcBorders>
            <w:noWrap/>
            <w:vAlign w:val="center"/>
            <w:hideMark/>
          </w:tcPr>
          <w:p w14:paraId="29F060F1"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noWrap/>
            <w:vAlign w:val="center"/>
            <w:hideMark/>
          </w:tcPr>
          <w:p w14:paraId="05C3B9B9"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40B89C37" w14:textId="77777777" w:rsidR="0085160E" w:rsidRPr="008952AE" w:rsidRDefault="0085160E" w:rsidP="0085160E">
            <w:pPr>
              <w:rPr>
                <w:rFonts w:ascii="Arial" w:hAnsi="Arial" w:cs="Arial"/>
                <w:sz w:val="12"/>
                <w:szCs w:val="12"/>
              </w:rPr>
            </w:pPr>
          </w:p>
        </w:tc>
        <w:tc>
          <w:tcPr>
            <w:tcW w:w="440" w:type="pct"/>
            <w:tcBorders>
              <w:top w:val="nil"/>
              <w:left w:val="nil"/>
              <w:bottom w:val="nil"/>
              <w:right w:val="nil"/>
            </w:tcBorders>
            <w:noWrap/>
            <w:vAlign w:val="center"/>
            <w:hideMark/>
          </w:tcPr>
          <w:p w14:paraId="054DB1B1" w14:textId="77777777" w:rsidR="0085160E" w:rsidRPr="008952AE" w:rsidRDefault="0085160E" w:rsidP="0085160E">
            <w:pPr>
              <w:jc w:val="right"/>
              <w:rPr>
                <w:rFonts w:ascii="Arial" w:hAnsi="Arial" w:cs="Arial"/>
                <w:sz w:val="12"/>
                <w:szCs w:val="12"/>
              </w:rPr>
            </w:pPr>
          </w:p>
        </w:tc>
      </w:tr>
      <w:tr w:rsidR="0085160E" w:rsidRPr="008952AE" w14:paraId="726AB8F4" w14:textId="77777777" w:rsidTr="0085160E">
        <w:trPr>
          <w:trHeight w:val="198"/>
        </w:trPr>
        <w:tc>
          <w:tcPr>
            <w:tcW w:w="1361" w:type="pct"/>
            <w:tcBorders>
              <w:top w:val="nil"/>
              <w:left w:val="nil"/>
              <w:bottom w:val="nil"/>
              <w:right w:val="nil"/>
            </w:tcBorders>
            <w:vAlign w:val="center"/>
            <w:hideMark/>
          </w:tcPr>
          <w:p w14:paraId="5E933D37" w14:textId="77777777" w:rsidR="0085160E" w:rsidRPr="008952AE" w:rsidRDefault="0085160E" w:rsidP="0085160E">
            <w:pPr>
              <w:rPr>
                <w:rFonts w:ascii="Arial" w:hAnsi="Arial" w:cs="Arial"/>
                <w:color w:val="000000"/>
                <w:sz w:val="12"/>
                <w:szCs w:val="12"/>
              </w:rPr>
            </w:pPr>
            <w:r w:rsidRPr="008952AE">
              <w:rPr>
                <w:rFonts w:ascii="Arial" w:hAnsi="Arial" w:cs="Arial"/>
                <w:color w:val="000000"/>
                <w:sz w:val="12"/>
                <w:szCs w:val="12"/>
              </w:rPr>
              <w:t xml:space="preserve">   Adiantamentos recebidos (ii)(nota 18) </w:t>
            </w:r>
          </w:p>
        </w:tc>
        <w:tc>
          <w:tcPr>
            <w:tcW w:w="440" w:type="pct"/>
            <w:tcBorders>
              <w:top w:val="nil"/>
              <w:left w:val="nil"/>
              <w:bottom w:val="nil"/>
              <w:right w:val="nil"/>
            </w:tcBorders>
            <w:noWrap/>
            <w:vAlign w:val="center"/>
            <w:hideMark/>
          </w:tcPr>
          <w:p w14:paraId="51A04DA2" w14:textId="2F11292C"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27" w:type="pct"/>
            <w:tcBorders>
              <w:top w:val="nil"/>
              <w:left w:val="nil"/>
              <w:bottom w:val="nil"/>
              <w:right w:val="nil"/>
            </w:tcBorders>
            <w:noWrap/>
            <w:vAlign w:val="center"/>
            <w:hideMark/>
          </w:tcPr>
          <w:p w14:paraId="0DCF13D9" w14:textId="1FCFA3AF"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8" w:type="pct"/>
            <w:tcBorders>
              <w:top w:val="nil"/>
              <w:left w:val="nil"/>
              <w:bottom w:val="nil"/>
              <w:right w:val="nil"/>
            </w:tcBorders>
            <w:noWrap/>
            <w:vAlign w:val="bottom"/>
            <w:hideMark/>
          </w:tcPr>
          <w:p w14:paraId="5C39370F" w14:textId="77777777" w:rsidR="0085160E" w:rsidRPr="008952AE" w:rsidRDefault="0085160E" w:rsidP="0085160E">
            <w:pPr>
              <w:jc w:val="right"/>
              <w:rPr>
                <w:rFonts w:ascii="Arial" w:hAnsi="Arial" w:cs="Arial"/>
                <w:color w:val="000000"/>
                <w:sz w:val="12"/>
                <w:szCs w:val="12"/>
              </w:rPr>
            </w:pPr>
          </w:p>
        </w:tc>
        <w:tc>
          <w:tcPr>
            <w:tcW w:w="440" w:type="pct"/>
            <w:tcBorders>
              <w:top w:val="nil"/>
              <w:left w:val="nil"/>
              <w:bottom w:val="nil"/>
              <w:right w:val="nil"/>
            </w:tcBorders>
            <w:noWrap/>
            <w:vAlign w:val="center"/>
            <w:hideMark/>
          </w:tcPr>
          <w:p w14:paraId="1A022261" w14:textId="1EB64681"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967.382</w:t>
            </w:r>
          </w:p>
        </w:tc>
        <w:tc>
          <w:tcPr>
            <w:tcW w:w="427" w:type="pct"/>
            <w:tcBorders>
              <w:top w:val="nil"/>
              <w:left w:val="nil"/>
              <w:bottom w:val="nil"/>
              <w:right w:val="nil"/>
            </w:tcBorders>
            <w:noWrap/>
            <w:vAlign w:val="center"/>
            <w:hideMark/>
          </w:tcPr>
          <w:p w14:paraId="5EED943D" w14:textId="3B036745"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865.105</w:t>
            </w:r>
          </w:p>
        </w:tc>
        <w:tc>
          <w:tcPr>
            <w:tcW w:w="48" w:type="pct"/>
            <w:tcBorders>
              <w:top w:val="nil"/>
              <w:left w:val="nil"/>
              <w:bottom w:val="nil"/>
              <w:right w:val="nil"/>
            </w:tcBorders>
            <w:noWrap/>
            <w:vAlign w:val="bottom"/>
            <w:hideMark/>
          </w:tcPr>
          <w:p w14:paraId="5B5CE06B" w14:textId="77777777" w:rsidR="0085160E" w:rsidRPr="008952AE" w:rsidRDefault="0085160E" w:rsidP="0085160E">
            <w:pPr>
              <w:jc w:val="right"/>
              <w:rPr>
                <w:rFonts w:ascii="Arial" w:hAnsi="Arial" w:cs="Arial"/>
                <w:color w:val="000000"/>
                <w:sz w:val="12"/>
                <w:szCs w:val="12"/>
              </w:rPr>
            </w:pPr>
          </w:p>
        </w:tc>
        <w:tc>
          <w:tcPr>
            <w:tcW w:w="440" w:type="pct"/>
            <w:tcBorders>
              <w:top w:val="nil"/>
              <w:left w:val="nil"/>
              <w:bottom w:val="nil"/>
              <w:right w:val="nil"/>
            </w:tcBorders>
            <w:noWrap/>
            <w:vAlign w:val="center"/>
            <w:hideMark/>
          </w:tcPr>
          <w:p w14:paraId="151A572B" w14:textId="24042E3A"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40" w:type="pct"/>
            <w:tcBorders>
              <w:top w:val="nil"/>
              <w:left w:val="nil"/>
              <w:bottom w:val="nil"/>
              <w:right w:val="nil"/>
            </w:tcBorders>
            <w:noWrap/>
            <w:vAlign w:val="center"/>
            <w:hideMark/>
          </w:tcPr>
          <w:p w14:paraId="2E8ECE7C" w14:textId="02625C62"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8" w:type="pct"/>
            <w:tcBorders>
              <w:top w:val="nil"/>
              <w:left w:val="nil"/>
              <w:bottom w:val="nil"/>
              <w:right w:val="nil"/>
            </w:tcBorders>
            <w:noWrap/>
            <w:vAlign w:val="center"/>
            <w:hideMark/>
          </w:tcPr>
          <w:p w14:paraId="379437ED" w14:textId="77777777" w:rsidR="0085160E" w:rsidRPr="008952AE" w:rsidRDefault="0085160E" w:rsidP="0085160E">
            <w:pPr>
              <w:jc w:val="right"/>
              <w:rPr>
                <w:rFonts w:ascii="Arial" w:hAnsi="Arial" w:cs="Arial"/>
                <w:color w:val="000000"/>
                <w:sz w:val="12"/>
                <w:szCs w:val="12"/>
              </w:rPr>
            </w:pPr>
          </w:p>
        </w:tc>
        <w:tc>
          <w:tcPr>
            <w:tcW w:w="440" w:type="pct"/>
            <w:tcBorders>
              <w:top w:val="nil"/>
              <w:left w:val="nil"/>
              <w:bottom w:val="nil"/>
              <w:right w:val="nil"/>
            </w:tcBorders>
            <w:noWrap/>
            <w:vAlign w:val="center"/>
            <w:hideMark/>
          </w:tcPr>
          <w:p w14:paraId="4C324082" w14:textId="6D8BF73E"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40" w:type="pct"/>
            <w:tcBorders>
              <w:top w:val="nil"/>
              <w:left w:val="nil"/>
              <w:bottom w:val="nil"/>
              <w:right w:val="nil"/>
            </w:tcBorders>
            <w:noWrap/>
            <w:vAlign w:val="center"/>
            <w:hideMark/>
          </w:tcPr>
          <w:p w14:paraId="3EE1AB05" w14:textId="0AD6C1BE"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r>
      <w:tr w:rsidR="0085160E" w:rsidRPr="008952AE" w14:paraId="5C38CECE" w14:textId="77777777" w:rsidTr="0085160E">
        <w:trPr>
          <w:trHeight w:val="198"/>
        </w:trPr>
        <w:tc>
          <w:tcPr>
            <w:tcW w:w="1361" w:type="pct"/>
            <w:tcBorders>
              <w:top w:val="nil"/>
              <w:left w:val="nil"/>
              <w:bottom w:val="nil"/>
              <w:right w:val="nil"/>
            </w:tcBorders>
            <w:vAlign w:val="bottom"/>
            <w:hideMark/>
          </w:tcPr>
          <w:p w14:paraId="03465631" w14:textId="77777777" w:rsidR="0085160E" w:rsidRPr="008952AE" w:rsidRDefault="0085160E" w:rsidP="0085160E">
            <w:pPr>
              <w:rPr>
                <w:rFonts w:ascii="Arial" w:hAnsi="Arial" w:cs="Arial"/>
                <w:color w:val="000000"/>
                <w:sz w:val="12"/>
                <w:szCs w:val="12"/>
              </w:rPr>
            </w:pPr>
            <w:r w:rsidRPr="008952AE">
              <w:rPr>
                <w:rFonts w:ascii="Arial" w:hAnsi="Arial" w:cs="Arial"/>
                <w:color w:val="000000"/>
                <w:sz w:val="12"/>
                <w:szCs w:val="12"/>
              </w:rPr>
              <w:t>MGS</w:t>
            </w:r>
          </w:p>
        </w:tc>
        <w:tc>
          <w:tcPr>
            <w:tcW w:w="440" w:type="pct"/>
            <w:tcBorders>
              <w:top w:val="nil"/>
              <w:left w:val="nil"/>
              <w:bottom w:val="nil"/>
              <w:right w:val="nil"/>
            </w:tcBorders>
            <w:noWrap/>
            <w:vAlign w:val="center"/>
            <w:hideMark/>
          </w:tcPr>
          <w:p w14:paraId="3C65387E" w14:textId="77777777" w:rsidR="0085160E" w:rsidRPr="008952AE" w:rsidRDefault="0085160E" w:rsidP="0085160E">
            <w:pPr>
              <w:rPr>
                <w:rFonts w:ascii="Arial" w:hAnsi="Arial" w:cs="Arial"/>
                <w:color w:val="000000"/>
                <w:sz w:val="12"/>
                <w:szCs w:val="12"/>
              </w:rPr>
            </w:pPr>
          </w:p>
        </w:tc>
        <w:tc>
          <w:tcPr>
            <w:tcW w:w="427" w:type="pct"/>
            <w:tcBorders>
              <w:top w:val="nil"/>
              <w:left w:val="nil"/>
              <w:bottom w:val="nil"/>
              <w:right w:val="nil"/>
            </w:tcBorders>
            <w:noWrap/>
            <w:vAlign w:val="center"/>
            <w:hideMark/>
          </w:tcPr>
          <w:p w14:paraId="12351770"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noWrap/>
            <w:vAlign w:val="center"/>
            <w:hideMark/>
          </w:tcPr>
          <w:p w14:paraId="19D0F01E"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7F986CDC" w14:textId="77777777" w:rsidR="0085160E" w:rsidRPr="008952AE" w:rsidRDefault="0085160E" w:rsidP="0085160E">
            <w:pPr>
              <w:jc w:val="right"/>
              <w:rPr>
                <w:rFonts w:ascii="Arial" w:hAnsi="Arial" w:cs="Arial"/>
                <w:sz w:val="12"/>
                <w:szCs w:val="12"/>
              </w:rPr>
            </w:pPr>
          </w:p>
        </w:tc>
        <w:tc>
          <w:tcPr>
            <w:tcW w:w="427" w:type="pct"/>
            <w:tcBorders>
              <w:top w:val="nil"/>
              <w:left w:val="nil"/>
              <w:bottom w:val="nil"/>
              <w:right w:val="nil"/>
            </w:tcBorders>
            <w:noWrap/>
            <w:vAlign w:val="center"/>
            <w:hideMark/>
          </w:tcPr>
          <w:p w14:paraId="15953C72"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noWrap/>
            <w:vAlign w:val="center"/>
            <w:hideMark/>
          </w:tcPr>
          <w:p w14:paraId="193C9318"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43E3C39B"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13D3DA84"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noWrap/>
            <w:vAlign w:val="center"/>
            <w:hideMark/>
          </w:tcPr>
          <w:p w14:paraId="4172BF30"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6A1D67FB"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052AF655" w14:textId="77777777" w:rsidR="0085160E" w:rsidRPr="008952AE" w:rsidRDefault="0085160E" w:rsidP="0085160E">
            <w:pPr>
              <w:jc w:val="right"/>
              <w:rPr>
                <w:rFonts w:ascii="Arial" w:hAnsi="Arial" w:cs="Arial"/>
                <w:sz w:val="12"/>
                <w:szCs w:val="12"/>
              </w:rPr>
            </w:pPr>
          </w:p>
        </w:tc>
      </w:tr>
      <w:tr w:rsidR="0085160E" w:rsidRPr="008952AE" w14:paraId="24045E5E" w14:textId="77777777" w:rsidTr="0085160E">
        <w:trPr>
          <w:trHeight w:val="198"/>
        </w:trPr>
        <w:tc>
          <w:tcPr>
            <w:tcW w:w="1361" w:type="pct"/>
            <w:tcBorders>
              <w:top w:val="nil"/>
              <w:left w:val="nil"/>
              <w:bottom w:val="nil"/>
              <w:right w:val="nil"/>
            </w:tcBorders>
            <w:vAlign w:val="bottom"/>
            <w:hideMark/>
          </w:tcPr>
          <w:p w14:paraId="0A6289F5" w14:textId="77777777" w:rsidR="0085160E" w:rsidRPr="008952AE" w:rsidRDefault="0085160E" w:rsidP="0085160E">
            <w:pPr>
              <w:rPr>
                <w:rFonts w:ascii="Arial" w:hAnsi="Arial" w:cs="Arial"/>
                <w:color w:val="000000"/>
                <w:sz w:val="12"/>
                <w:szCs w:val="12"/>
              </w:rPr>
            </w:pPr>
            <w:r w:rsidRPr="008952AE">
              <w:rPr>
                <w:rFonts w:ascii="Arial" w:hAnsi="Arial" w:cs="Arial"/>
                <w:color w:val="000000"/>
                <w:sz w:val="12"/>
                <w:szCs w:val="12"/>
              </w:rPr>
              <w:t xml:space="preserve">    Serviços de apoio</w:t>
            </w:r>
          </w:p>
        </w:tc>
        <w:tc>
          <w:tcPr>
            <w:tcW w:w="440" w:type="pct"/>
            <w:tcBorders>
              <w:top w:val="nil"/>
              <w:left w:val="nil"/>
              <w:bottom w:val="nil"/>
              <w:right w:val="nil"/>
            </w:tcBorders>
            <w:noWrap/>
            <w:vAlign w:val="center"/>
            <w:hideMark/>
          </w:tcPr>
          <w:p w14:paraId="01533CAC" w14:textId="1004F443"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27" w:type="pct"/>
            <w:tcBorders>
              <w:top w:val="nil"/>
              <w:left w:val="nil"/>
              <w:bottom w:val="nil"/>
              <w:right w:val="nil"/>
            </w:tcBorders>
            <w:noWrap/>
            <w:vAlign w:val="center"/>
            <w:hideMark/>
          </w:tcPr>
          <w:p w14:paraId="714B3C97" w14:textId="55FB0F7C"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8" w:type="pct"/>
            <w:tcBorders>
              <w:top w:val="nil"/>
              <w:left w:val="nil"/>
              <w:bottom w:val="nil"/>
              <w:right w:val="nil"/>
            </w:tcBorders>
            <w:noWrap/>
            <w:vAlign w:val="center"/>
            <w:hideMark/>
          </w:tcPr>
          <w:p w14:paraId="6E607034" w14:textId="77777777" w:rsidR="0085160E" w:rsidRPr="008952AE" w:rsidRDefault="0085160E" w:rsidP="0085160E">
            <w:pPr>
              <w:jc w:val="right"/>
              <w:rPr>
                <w:rFonts w:ascii="Arial" w:hAnsi="Arial" w:cs="Arial"/>
                <w:color w:val="000000"/>
                <w:sz w:val="12"/>
                <w:szCs w:val="12"/>
              </w:rPr>
            </w:pPr>
          </w:p>
        </w:tc>
        <w:tc>
          <w:tcPr>
            <w:tcW w:w="440" w:type="pct"/>
            <w:tcBorders>
              <w:top w:val="nil"/>
              <w:left w:val="nil"/>
              <w:bottom w:val="nil"/>
              <w:right w:val="nil"/>
            </w:tcBorders>
            <w:noWrap/>
            <w:vAlign w:val="center"/>
            <w:hideMark/>
          </w:tcPr>
          <w:p w14:paraId="04BD704F" w14:textId="0F74D2DA"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27" w:type="pct"/>
            <w:tcBorders>
              <w:top w:val="nil"/>
              <w:left w:val="nil"/>
              <w:bottom w:val="nil"/>
              <w:right w:val="nil"/>
            </w:tcBorders>
            <w:noWrap/>
            <w:vAlign w:val="center"/>
            <w:hideMark/>
          </w:tcPr>
          <w:p w14:paraId="728A2C16" w14:textId="5B9CD71A"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8" w:type="pct"/>
            <w:tcBorders>
              <w:top w:val="nil"/>
              <w:left w:val="nil"/>
              <w:bottom w:val="nil"/>
              <w:right w:val="nil"/>
            </w:tcBorders>
            <w:noWrap/>
            <w:vAlign w:val="center"/>
            <w:hideMark/>
          </w:tcPr>
          <w:p w14:paraId="39CA3A55" w14:textId="77777777" w:rsidR="0085160E" w:rsidRPr="008952AE" w:rsidRDefault="0085160E" w:rsidP="0085160E">
            <w:pPr>
              <w:jc w:val="right"/>
              <w:rPr>
                <w:rFonts w:ascii="Arial" w:hAnsi="Arial" w:cs="Arial"/>
                <w:color w:val="000000"/>
                <w:sz w:val="12"/>
                <w:szCs w:val="12"/>
              </w:rPr>
            </w:pPr>
          </w:p>
        </w:tc>
        <w:tc>
          <w:tcPr>
            <w:tcW w:w="440" w:type="pct"/>
            <w:tcBorders>
              <w:top w:val="nil"/>
              <w:left w:val="nil"/>
              <w:bottom w:val="nil"/>
              <w:right w:val="nil"/>
            </w:tcBorders>
            <w:noWrap/>
            <w:vAlign w:val="center"/>
            <w:hideMark/>
          </w:tcPr>
          <w:p w14:paraId="1E2CAFEA" w14:textId="32DF2A6D"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40" w:type="pct"/>
            <w:tcBorders>
              <w:top w:val="nil"/>
              <w:left w:val="nil"/>
              <w:bottom w:val="nil"/>
              <w:right w:val="nil"/>
            </w:tcBorders>
            <w:noWrap/>
            <w:vAlign w:val="center"/>
            <w:hideMark/>
          </w:tcPr>
          <w:p w14:paraId="3365601A" w14:textId="2E98B3B1"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8" w:type="pct"/>
            <w:tcBorders>
              <w:top w:val="nil"/>
              <w:left w:val="nil"/>
              <w:bottom w:val="nil"/>
              <w:right w:val="nil"/>
            </w:tcBorders>
            <w:noWrap/>
            <w:vAlign w:val="center"/>
            <w:hideMark/>
          </w:tcPr>
          <w:p w14:paraId="532492D8" w14:textId="77777777" w:rsidR="0085160E" w:rsidRPr="008952AE" w:rsidRDefault="0085160E" w:rsidP="0085160E">
            <w:pPr>
              <w:jc w:val="right"/>
              <w:rPr>
                <w:rFonts w:ascii="Arial" w:hAnsi="Arial" w:cs="Arial"/>
                <w:color w:val="000000"/>
                <w:sz w:val="12"/>
                <w:szCs w:val="12"/>
              </w:rPr>
            </w:pPr>
          </w:p>
        </w:tc>
        <w:tc>
          <w:tcPr>
            <w:tcW w:w="440" w:type="pct"/>
            <w:tcBorders>
              <w:top w:val="nil"/>
              <w:left w:val="nil"/>
              <w:bottom w:val="nil"/>
              <w:right w:val="nil"/>
            </w:tcBorders>
            <w:noWrap/>
            <w:vAlign w:val="center"/>
            <w:hideMark/>
          </w:tcPr>
          <w:p w14:paraId="3D225AA9" w14:textId="7B95944F"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(80)</w:t>
            </w:r>
          </w:p>
        </w:tc>
        <w:tc>
          <w:tcPr>
            <w:tcW w:w="440" w:type="pct"/>
            <w:tcBorders>
              <w:top w:val="nil"/>
              <w:left w:val="nil"/>
              <w:bottom w:val="nil"/>
              <w:right w:val="nil"/>
            </w:tcBorders>
            <w:noWrap/>
            <w:vAlign w:val="center"/>
            <w:hideMark/>
          </w:tcPr>
          <w:p w14:paraId="69FCD857" w14:textId="28E3DF97"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(95)</w:t>
            </w:r>
          </w:p>
        </w:tc>
      </w:tr>
      <w:tr w:rsidR="0085160E" w:rsidRPr="008952AE" w14:paraId="5357D89A" w14:textId="77777777" w:rsidTr="0085160E">
        <w:trPr>
          <w:trHeight w:val="198"/>
        </w:trPr>
        <w:tc>
          <w:tcPr>
            <w:tcW w:w="1361" w:type="pct"/>
            <w:tcBorders>
              <w:top w:val="nil"/>
              <w:left w:val="nil"/>
              <w:bottom w:val="nil"/>
              <w:right w:val="nil"/>
            </w:tcBorders>
            <w:vAlign w:val="bottom"/>
            <w:hideMark/>
          </w:tcPr>
          <w:p w14:paraId="56A5110B" w14:textId="77777777" w:rsidR="0085160E" w:rsidRPr="008952AE" w:rsidRDefault="0085160E" w:rsidP="0085160E">
            <w:pPr>
              <w:rPr>
                <w:rFonts w:ascii="Arial" w:hAnsi="Arial" w:cs="Arial"/>
                <w:color w:val="000000"/>
                <w:sz w:val="12"/>
                <w:szCs w:val="12"/>
              </w:rPr>
            </w:pPr>
            <w:r w:rsidRPr="008952AE">
              <w:rPr>
                <w:rFonts w:ascii="Arial" w:hAnsi="Arial" w:cs="Arial"/>
                <w:color w:val="000000"/>
                <w:sz w:val="12"/>
                <w:szCs w:val="12"/>
              </w:rPr>
              <w:t>PRODEMGE</w:t>
            </w:r>
          </w:p>
        </w:tc>
        <w:tc>
          <w:tcPr>
            <w:tcW w:w="440" w:type="pct"/>
            <w:tcBorders>
              <w:top w:val="nil"/>
              <w:left w:val="nil"/>
              <w:bottom w:val="nil"/>
              <w:right w:val="nil"/>
            </w:tcBorders>
            <w:noWrap/>
            <w:vAlign w:val="center"/>
            <w:hideMark/>
          </w:tcPr>
          <w:p w14:paraId="158BA51F" w14:textId="77777777" w:rsidR="0085160E" w:rsidRPr="008952AE" w:rsidRDefault="0085160E" w:rsidP="0085160E">
            <w:pPr>
              <w:rPr>
                <w:rFonts w:ascii="Arial" w:hAnsi="Arial" w:cs="Arial"/>
                <w:color w:val="000000"/>
                <w:sz w:val="12"/>
                <w:szCs w:val="12"/>
              </w:rPr>
            </w:pPr>
          </w:p>
        </w:tc>
        <w:tc>
          <w:tcPr>
            <w:tcW w:w="427" w:type="pct"/>
            <w:tcBorders>
              <w:top w:val="nil"/>
              <w:left w:val="nil"/>
              <w:bottom w:val="nil"/>
              <w:right w:val="nil"/>
            </w:tcBorders>
            <w:noWrap/>
            <w:vAlign w:val="center"/>
            <w:hideMark/>
          </w:tcPr>
          <w:p w14:paraId="294A4CBC"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noWrap/>
            <w:vAlign w:val="center"/>
            <w:hideMark/>
          </w:tcPr>
          <w:p w14:paraId="226EA429"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099C86E6" w14:textId="77777777" w:rsidR="0085160E" w:rsidRPr="008952AE" w:rsidRDefault="0085160E" w:rsidP="0085160E">
            <w:pPr>
              <w:jc w:val="right"/>
              <w:rPr>
                <w:rFonts w:ascii="Arial" w:hAnsi="Arial" w:cs="Arial"/>
                <w:sz w:val="12"/>
                <w:szCs w:val="12"/>
              </w:rPr>
            </w:pPr>
          </w:p>
        </w:tc>
        <w:tc>
          <w:tcPr>
            <w:tcW w:w="427" w:type="pct"/>
            <w:tcBorders>
              <w:top w:val="nil"/>
              <w:left w:val="nil"/>
              <w:bottom w:val="nil"/>
              <w:right w:val="nil"/>
            </w:tcBorders>
            <w:noWrap/>
            <w:vAlign w:val="center"/>
            <w:hideMark/>
          </w:tcPr>
          <w:p w14:paraId="54EFDC67"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noWrap/>
            <w:vAlign w:val="center"/>
            <w:hideMark/>
          </w:tcPr>
          <w:p w14:paraId="10E733C3"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10B9793D"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366CD1E2"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noWrap/>
            <w:vAlign w:val="center"/>
            <w:hideMark/>
          </w:tcPr>
          <w:p w14:paraId="07BC91D6"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68338433"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1B6380FB" w14:textId="77777777" w:rsidR="0085160E" w:rsidRPr="008952AE" w:rsidRDefault="0085160E" w:rsidP="0085160E">
            <w:pPr>
              <w:jc w:val="right"/>
              <w:rPr>
                <w:rFonts w:ascii="Arial" w:hAnsi="Arial" w:cs="Arial"/>
                <w:sz w:val="12"/>
                <w:szCs w:val="12"/>
              </w:rPr>
            </w:pPr>
          </w:p>
        </w:tc>
      </w:tr>
      <w:tr w:rsidR="0085160E" w:rsidRPr="008952AE" w14:paraId="693055F9" w14:textId="77777777" w:rsidTr="0085160E">
        <w:trPr>
          <w:trHeight w:val="198"/>
        </w:trPr>
        <w:tc>
          <w:tcPr>
            <w:tcW w:w="1361" w:type="pct"/>
            <w:tcBorders>
              <w:top w:val="nil"/>
              <w:left w:val="nil"/>
              <w:bottom w:val="nil"/>
              <w:right w:val="nil"/>
            </w:tcBorders>
            <w:vAlign w:val="bottom"/>
            <w:hideMark/>
          </w:tcPr>
          <w:p w14:paraId="6C1D675B" w14:textId="77777777" w:rsidR="0085160E" w:rsidRPr="008952AE" w:rsidRDefault="0085160E" w:rsidP="0085160E">
            <w:pPr>
              <w:rPr>
                <w:rFonts w:ascii="Arial" w:hAnsi="Arial" w:cs="Arial"/>
                <w:color w:val="000000"/>
                <w:sz w:val="12"/>
                <w:szCs w:val="12"/>
              </w:rPr>
            </w:pPr>
            <w:r w:rsidRPr="008952AE">
              <w:rPr>
                <w:rFonts w:ascii="Arial" w:hAnsi="Arial" w:cs="Arial"/>
                <w:color w:val="000000"/>
                <w:sz w:val="12"/>
                <w:szCs w:val="12"/>
              </w:rPr>
              <w:t xml:space="preserve">   Serviços de informática</w:t>
            </w:r>
          </w:p>
        </w:tc>
        <w:tc>
          <w:tcPr>
            <w:tcW w:w="440" w:type="pct"/>
            <w:tcBorders>
              <w:top w:val="nil"/>
              <w:left w:val="nil"/>
              <w:bottom w:val="nil"/>
              <w:right w:val="nil"/>
            </w:tcBorders>
            <w:noWrap/>
            <w:vAlign w:val="center"/>
            <w:hideMark/>
          </w:tcPr>
          <w:p w14:paraId="3F12FEFA" w14:textId="01AD03F1"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27" w:type="pct"/>
            <w:tcBorders>
              <w:top w:val="nil"/>
              <w:left w:val="nil"/>
              <w:bottom w:val="nil"/>
              <w:right w:val="nil"/>
            </w:tcBorders>
            <w:noWrap/>
            <w:vAlign w:val="center"/>
            <w:hideMark/>
          </w:tcPr>
          <w:p w14:paraId="56CC8C78" w14:textId="694D1EB6"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8" w:type="pct"/>
            <w:tcBorders>
              <w:top w:val="nil"/>
              <w:left w:val="nil"/>
              <w:bottom w:val="nil"/>
              <w:right w:val="nil"/>
            </w:tcBorders>
            <w:noWrap/>
            <w:vAlign w:val="center"/>
            <w:hideMark/>
          </w:tcPr>
          <w:p w14:paraId="0035B4A9" w14:textId="77777777" w:rsidR="0085160E" w:rsidRPr="008952AE" w:rsidRDefault="0085160E" w:rsidP="0085160E">
            <w:pPr>
              <w:jc w:val="right"/>
              <w:rPr>
                <w:rFonts w:ascii="Arial" w:hAnsi="Arial" w:cs="Arial"/>
                <w:color w:val="000000"/>
                <w:sz w:val="12"/>
                <w:szCs w:val="12"/>
              </w:rPr>
            </w:pPr>
          </w:p>
        </w:tc>
        <w:tc>
          <w:tcPr>
            <w:tcW w:w="440" w:type="pct"/>
            <w:tcBorders>
              <w:top w:val="nil"/>
              <w:left w:val="nil"/>
              <w:bottom w:val="nil"/>
              <w:right w:val="nil"/>
            </w:tcBorders>
            <w:noWrap/>
            <w:vAlign w:val="center"/>
            <w:hideMark/>
          </w:tcPr>
          <w:p w14:paraId="27605B70" w14:textId="15D0DE08"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27" w:type="pct"/>
            <w:tcBorders>
              <w:top w:val="nil"/>
              <w:left w:val="nil"/>
              <w:bottom w:val="nil"/>
              <w:right w:val="nil"/>
            </w:tcBorders>
            <w:noWrap/>
            <w:vAlign w:val="center"/>
            <w:hideMark/>
          </w:tcPr>
          <w:p w14:paraId="36A09954" w14:textId="0E95B5E0"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8" w:type="pct"/>
            <w:tcBorders>
              <w:top w:val="nil"/>
              <w:left w:val="nil"/>
              <w:bottom w:val="nil"/>
              <w:right w:val="nil"/>
            </w:tcBorders>
            <w:noWrap/>
            <w:vAlign w:val="center"/>
            <w:hideMark/>
          </w:tcPr>
          <w:p w14:paraId="4A26F1DF" w14:textId="77777777" w:rsidR="0085160E" w:rsidRPr="008952AE" w:rsidRDefault="0085160E" w:rsidP="0085160E">
            <w:pPr>
              <w:jc w:val="right"/>
              <w:rPr>
                <w:rFonts w:ascii="Arial" w:hAnsi="Arial" w:cs="Arial"/>
                <w:color w:val="000000"/>
                <w:sz w:val="12"/>
                <w:szCs w:val="12"/>
              </w:rPr>
            </w:pPr>
          </w:p>
        </w:tc>
        <w:tc>
          <w:tcPr>
            <w:tcW w:w="440" w:type="pct"/>
            <w:tcBorders>
              <w:top w:val="nil"/>
              <w:left w:val="nil"/>
              <w:bottom w:val="nil"/>
              <w:right w:val="nil"/>
            </w:tcBorders>
            <w:noWrap/>
            <w:vAlign w:val="center"/>
            <w:hideMark/>
          </w:tcPr>
          <w:p w14:paraId="5319E75B" w14:textId="07DE0B60"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40" w:type="pct"/>
            <w:tcBorders>
              <w:top w:val="nil"/>
              <w:left w:val="nil"/>
              <w:bottom w:val="nil"/>
              <w:right w:val="nil"/>
            </w:tcBorders>
            <w:noWrap/>
            <w:vAlign w:val="center"/>
            <w:hideMark/>
          </w:tcPr>
          <w:p w14:paraId="23CD64C1" w14:textId="32CCFCD4"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8" w:type="pct"/>
            <w:tcBorders>
              <w:top w:val="nil"/>
              <w:left w:val="nil"/>
              <w:bottom w:val="nil"/>
              <w:right w:val="nil"/>
            </w:tcBorders>
            <w:noWrap/>
            <w:vAlign w:val="center"/>
            <w:hideMark/>
          </w:tcPr>
          <w:p w14:paraId="199EF9A9" w14:textId="77777777" w:rsidR="0085160E" w:rsidRPr="008952AE" w:rsidRDefault="0085160E" w:rsidP="0085160E">
            <w:pPr>
              <w:jc w:val="right"/>
              <w:rPr>
                <w:rFonts w:ascii="Arial" w:hAnsi="Arial" w:cs="Arial"/>
                <w:color w:val="000000"/>
                <w:sz w:val="12"/>
                <w:szCs w:val="12"/>
              </w:rPr>
            </w:pPr>
          </w:p>
        </w:tc>
        <w:tc>
          <w:tcPr>
            <w:tcW w:w="440" w:type="pct"/>
            <w:tcBorders>
              <w:top w:val="nil"/>
              <w:left w:val="nil"/>
              <w:bottom w:val="nil"/>
              <w:right w:val="nil"/>
            </w:tcBorders>
            <w:noWrap/>
            <w:vAlign w:val="center"/>
            <w:hideMark/>
          </w:tcPr>
          <w:p w14:paraId="02DC8F0E" w14:textId="46F3FD9D"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(9)</w:t>
            </w:r>
          </w:p>
        </w:tc>
        <w:tc>
          <w:tcPr>
            <w:tcW w:w="440" w:type="pct"/>
            <w:tcBorders>
              <w:top w:val="nil"/>
              <w:left w:val="nil"/>
              <w:bottom w:val="nil"/>
              <w:right w:val="nil"/>
            </w:tcBorders>
            <w:noWrap/>
            <w:vAlign w:val="center"/>
            <w:hideMark/>
          </w:tcPr>
          <w:p w14:paraId="6268CA93" w14:textId="3907C62A"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(4)</w:t>
            </w:r>
          </w:p>
        </w:tc>
      </w:tr>
      <w:tr w:rsidR="0085160E" w:rsidRPr="008952AE" w14:paraId="7EE8477B" w14:textId="77777777" w:rsidTr="0085160E">
        <w:trPr>
          <w:trHeight w:val="198"/>
        </w:trPr>
        <w:tc>
          <w:tcPr>
            <w:tcW w:w="1361" w:type="pct"/>
            <w:tcBorders>
              <w:top w:val="nil"/>
              <w:left w:val="nil"/>
              <w:bottom w:val="nil"/>
              <w:right w:val="nil"/>
            </w:tcBorders>
            <w:vAlign w:val="bottom"/>
            <w:hideMark/>
          </w:tcPr>
          <w:p w14:paraId="7E5F29DD" w14:textId="77777777" w:rsidR="0085160E" w:rsidRPr="008952AE" w:rsidRDefault="0085160E" w:rsidP="0085160E">
            <w:pPr>
              <w:rPr>
                <w:rFonts w:ascii="Arial" w:hAnsi="Arial" w:cs="Arial"/>
                <w:color w:val="000000"/>
                <w:sz w:val="12"/>
                <w:szCs w:val="12"/>
              </w:rPr>
            </w:pPr>
            <w:r w:rsidRPr="008952AE">
              <w:rPr>
                <w:rFonts w:ascii="Arial" w:hAnsi="Arial" w:cs="Arial"/>
                <w:color w:val="000000"/>
                <w:sz w:val="12"/>
                <w:szCs w:val="12"/>
              </w:rPr>
              <w:t>SEGOV</w:t>
            </w:r>
          </w:p>
        </w:tc>
        <w:tc>
          <w:tcPr>
            <w:tcW w:w="440" w:type="pct"/>
            <w:tcBorders>
              <w:top w:val="nil"/>
              <w:left w:val="nil"/>
              <w:bottom w:val="nil"/>
              <w:right w:val="nil"/>
            </w:tcBorders>
            <w:noWrap/>
            <w:vAlign w:val="center"/>
            <w:hideMark/>
          </w:tcPr>
          <w:p w14:paraId="23D5FF85" w14:textId="77777777" w:rsidR="0085160E" w:rsidRPr="008952AE" w:rsidRDefault="0085160E" w:rsidP="0085160E">
            <w:pPr>
              <w:rPr>
                <w:rFonts w:ascii="Arial" w:hAnsi="Arial" w:cs="Arial"/>
                <w:color w:val="000000"/>
                <w:sz w:val="12"/>
                <w:szCs w:val="12"/>
              </w:rPr>
            </w:pPr>
          </w:p>
        </w:tc>
        <w:tc>
          <w:tcPr>
            <w:tcW w:w="427" w:type="pct"/>
            <w:tcBorders>
              <w:top w:val="nil"/>
              <w:left w:val="nil"/>
              <w:bottom w:val="nil"/>
              <w:right w:val="nil"/>
            </w:tcBorders>
            <w:noWrap/>
            <w:vAlign w:val="center"/>
            <w:hideMark/>
          </w:tcPr>
          <w:p w14:paraId="63B84B16"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noWrap/>
            <w:vAlign w:val="center"/>
            <w:hideMark/>
          </w:tcPr>
          <w:p w14:paraId="3025668E"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25DC2E14" w14:textId="77777777" w:rsidR="0085160E" w:rsidRPr="008952AE" w:rsidRDefault="0085160E" w:rsidP="0085160E">
            <w:pPr>
              <w:jc w:val="right"/>
              <w:rPr>
                <w:rFonts w:ascii="Arial" w:hAnsi="Arial" w:cs="Arial"/>
                <w:sz w:val="12"/>
                <w:szCs w:val="12"/>
              </w:rPr>
            </w:pPr>
          </w:p>
        </w:tc>
        <w:tc>
          <w:tcPr>
            <w:tcW w:w="427" w:type="pct"/>
            <w:tcBorders>
              <w:top w:val="nil"/>
              <w:left w:val="nil"/>
              <w:bottom w:val="nil"/>
              <w:right w:val="nil"/>
            </w:tcBorders>
            <w:noWrap/>
            <w:vAlign w:val="center"/>
            <w:hideMark/>
          </w:tcPr>
          <w:p w14:paraId="0AE07C9A"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noWrap/>
            <w:vAlign w:val="center"/>
            <w:hideMark/>
          </w:tcPr>
          <w:p w14:paraId="6118D06C"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1000AD15"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04FCBD0C"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noWrap/>
            <w:vAlign w:val="center"/>
            <w:hideMark/>
          </w:tcPr>
          <w:p w14:paraId="6EED3499"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1D07B71D"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4C088BCE" w14:textId="77777777" w:rsidR="0085160E" w:rsidRPr="008952AE" w:rsidRDefault="0085160E" w:rsidP="0085160E">
            <w:pPr>
              <w:jc w:val="right"/>
              <w:rPr>
                <w:rFonts w:ascii="Arial" w:hAnsi="Arial" w:cs="Arial"/>
                <w:sz w:val="12"/>
                <w:szCs w:val="12"/>
              </w:rPr>
            </w:pPr>
          </w:p>
        </w:tc>
      </w:tr>
      <w:tr w:rsidR="0085160E" w:rsidRPr="008952AE" w14:paraId="77FF05D6" w14:textId="77777777" w:rsidTr="0085160E">
        <w:trPr>
          <w:trHeight w:val="198"/>
        </w:trPr>
        <w:tc>
          <w:tcPr>
            <w:tcW w:w="1361" w:type="pct"/>
            <w:tcBorders>
              <w:top w:val="nil"/>
              <w:left w:val="nil"/>
              <w:bottom w:val="nil"/>
              <w:right w:val="nil"/>
            </w:tcBorders>
            <w:vAlign w:val="bottom"/>
            <w:hideMark/>
          </w:tcPr>
          <w:p w14:paraId="300B3E3C" w14:textId="77777777" w:rsidR="0085160E" w:rsidRPr="008952AE" w:rsidRDefault="0085160E" w:rsidP="0085160E">
            <w:pPr>
              <w:rPr>
                <w:rFonts w:ascii="Arial" w:hAnsi="Arial" w:cs="Arial"/>
                <w:color w:val="000000"/>
                <w:sz w:val="12"/>
                <w:szCs w:val="12"/>
              </w:rPr>
            </w:pPr>
            <w:r w:rsidRPr="008952AE">
              <w:rPr>
                <w:rFonts w:ascii="Arial" w:hAnsi="Arial" w:cs="Arial"/>
                <w:color w:val="000000"/>
                <w:sz w:val="12"/>
                <w:szCs w:val="12"/>
              </w:rPr>
              <w:t xml:space="preserve">   Publicação Diário Oficial </w:t>
            </w:r>
          </w:p>
        </w:tc>
        <w:tc>
          <w:tcPr>
            <w:tcW w:w="440" w:type="pct"/>
            <w:tcBorders>
              <w:top w:val="nil"/>
              <w:left w:val="nil"/>
              <w:bottom w:val="nil"/>
              <w:right w:val="nil"/>
            </w:tcBorders>
            <w:noWrap/>
            <w:vAlign w:val="center"/>
            <w:hideMark/>
          </w:tcPr>
          <w:p w14:paraId="3A5F43B6" w14:textId="30CCB7DB"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27" w:type="pct"/>
            <w:tcBorders>
              <w:top w:val="nil"/>
              <w:left w:val="nil"/>
              <w:bottom w:val="nil"/>
              <w:right w:val="nil"/>
            </w:tcBorders>
            <w:noWrap/>
            <w:vAlign w:val="center"/>
            <w:hideMark/>
          </w:tcPr>
          <w:p w14:paraId="73B574A1" w14:textId="3430DF28"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8" w:type="pct"/>
            <w:tcBorders>
              <w:top w:val="nil"/>
              <w:left w:val="nil"/>
              <w:bottom w:val="nil"/>
              <w:right w:val="nil"/>
            </w:tcBorders>
            <w:noWrap/>
            <w:vAlign w:val="center"/>
            <w:hideMark/>
          </w:tcPr>
          <w:p w14:paraId="13484AB0" w14:textId="77777777" w:rsidR="0085160E" w:rsidRPr="008952AE" w:rsidRDefault="0085160E" w:rsidP="0085160E">
            <w:pPr>
              <w:jc w:val="right"/>
              <w:rPr>
                <w:rFonts w:ascii="Arial" w:hAnsi="Arial" w:cs="Arial"/>
                <w:color w:val="000000"/>
                <w:sz w:val="12"/>
                <w:szCs w:val="12"/>
              </w:rPr>
            </w:pPr>
          </w:p>
        </w:tc>
        <w:tc>
          <w:tcPr>
            <w:tcW w:w="440" w:type="pct"/>
            <w:tcBorders>
              <w:top w:val="nil"/>
              <w:left w:val="nil"/>
              <w:bottom w:val="nil"/>
              <w:right w:val="nil"/>
            </w:tcBorders>
            <w:noWrap/>
            <w:vAlign w:val="center"/>
            <w:hideMark/>
          </w:tcPr>
          <w:p w14:paraId="576601B3" w14:textId="7B4D179B"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27" w:type="pct"/>
            <w:tcBorders>
              <w:top w:val="nil"/>
              <w:left w:val="nil"/>
              <w:bottom w:val="nil"/>
              <w:right w:val="nil"/>
            </w:tcBorders>
            <w:noWrap/>
            <w:vAlign w:val="center"/>
            <w:hideMark/>
          </w:tcPr>
          <w:p w14:paraId="7F5C1FF7" w14:textId="074B9F70"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1</w:t>
            </w:r>
          </w:p>
        </w:tc>
        <w:tc>
          <w:tcPr>
            <w:tcW w:w="48" w:type="pct"/>
            <w:tcBorders>
              <w:top w:val="nil"/>
              <w:left w:val="nil"/>
              <w:bottom w:val="nil"/>
              <w:right w:val="nil"/>
            </w:tcBorders>
            <w:noWrap/>
            <w:vAlign w:val="center"/>
            <w:hideMark/>
          </w:tcPr>
          <w:p w14:paraId="0C43552C" w14:textId="77777777" w:rsidR="0085160E" w:rsidRPr="008952AE" w:rsidRDefault="0085160E" w:rsidP="0085160E">
            <w:pPr>
              <w:jc w:val="right"/>
              <w:rPr>
                <w:rFonts w:ascii="Arial" w:hAnsi="Arial" w:cs="Arial"/>
                <w:color w:val="000000"/>
                <w:sz w:val="12"/>
                <w:szCs w:val="12"/>
              </w:rPr>
            </w:pPr>
          </w:p>
        </w:tc>
        <w:tc>
          <w:tcPr>
            <w:tcW w:w="440" w:type="pct"/>
            <w:tcBorders>
              <w:top w:val="nil"/>
              <w:left w:val="nil"/>
              <w:bottom w:val="nil"/>
              <w:right w:val="nil"/>
            </w:tcBorders>
            <w:noWrap/>
            <w:vAlign w:val="center"/>
            <w:hideMark/>
          </w:tcPr>
          <w:p w14:paraId="0E273801" w14:textId="47D8F219"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40" w:type="pct"/>
            <w:tcBorders>
              <w:top w:val="nil"/>
              <w:left w:val="nil"/>
              <w:bottom w:val="nil"/>
              <w:right w:val="nil"/>
            </w:tcBorders>
            <w:noWrap/>
            <w:vAlign w:val="center"/>
            <w:hideMark/>
          </w:tcPr>
          <w:p w14:paraId="119C28A0" w14:textId="15E03011"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8" w:type="pct"/>
            <w:tcBorders>
              <w:top w:val="nil"/>
              <w:left w:val="nil"/>
              <w:bottom w:val="nil"/>
              <w:right w:val="nil"/>
            </w:tcBorders>
            <w:noWrap/>
            <w:vAlign w:val="center"/>
            <w:hideMark/>
          </w:tcPr>
          <w:p w14:paraId="2ECF46B0" w14:textId="77777777" w:rsidR="0085160E" w:rsidRPr="008952AE" w:rsidRDefault="0085160E" w:rsidP="0085160E">
            <w:pPr>
              <w:jc w:val="right"/>
              <w:rPr>
                <w:rFonts w:ascii="Arial" w:hAnsi="Arial" w:cs="Arial"/>
                <w:color w:val="000000"/>
                <w:sz w:val="12"/>
                <w:szCs w:val="12"/>
              </w:rPr>
            </w:pPr>
          </w:p>
        </w:tc>
        <w:tc>
          <w:tcPr>
            <w:tcW w:w="440" w:type="pct"/>
            <w:tcBorders>
              <w:top w:val="nil"/>
              <w:left w:val="nil"/>
              <w:bottom w:val="nil"/>
              <w:right w:val="nil"/>
            </w:tcBorders>
            <w:noWrap/>
            <w:vAlign w:val="center"/>
            <w:hideMark/>
          </w:tcPr>
          <w:p w14:paraId="60D78921" w14:textId="2C56F683"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(4)</w:t>
            </w:r>
          </w:p>
        </w:tc>
        <w:tc>
          <w:tcPr>
            <w:tcW w:w="440" w:type="pct"/>
            <w:tcBorders>
              <w:top w:val="nil"/>
              <w:left w:val="nil"/>
              <w:bottom w:val="nil"/>
              <w:right w:val="nil"/>
            </w:tcBorders>
            <w:noWrap/>
            <w:vAlign w:val="center"/>
            <w:hideMark/>
          </w:tcPr>
          <w:p w14:paraId="47B4A3DC" w14:textId="33180368"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(1)</w:t>
            </w:r>
          </w:p>
        </w:tc>
      </w:tr>
      <w:tr w:rsidR="0085160E" w:rsidRPr="008952AE" w14:paraId="2C350BBA" w14:textId="77777777" w:rsidTr="0085160E">
        <w:trPr>
          <w:trHeight w:val="198"/>
        </w:trPr>
        <w:tc>
          <w:tcPr>
            <w:tcW w:w="1361" w:type="pct"/>
            <w:tcBorders>
              <w:top w:val="nil"/>
              <w:left w:val="nil"/>
              <w:bottom w:val="nil"/>
              <w:right w:val="nil"/>
            </w:tcBorders>
            <w:vAlign w:val="center"/>
            <w:hideMark/>
          </w:tcPr>
          <w:p w14:paraId="0D8FD78F" w14:textId="77777777" w:rsidR="0085160E" w:rsidRPr="008952AE" w:rsidRDefault="0085160E" w:rsidP="0085160E">
            <w:pPr>
              <w:rPr>
                <w:rFonts w:ascii="Arial" w:hAnsi="Arial" w:cs="Arial"/>
                <w:b/>
                <w:bCs/>
                <w:color w:val="000000"/>
                <w:sz w:val="12"/>
                <w:szCs w:val="12"/>
              </w:rPr>
            </w:pPr>
            <w:r w:rsidRPr="008952AE">
              <w:rPr>
                <w:rFonts w:ascii="Arial" w:hAnsi="Arial" w:cs="Arial"/>
                <w:b/>
                <w:bCs/>
                <w:color w:val="000000"/>
                <w:sz w:val="12"/>
                <w:szCs w:val="12"/>
              </w:rPr>
              <w:t>Gastos com desenvolvimento</w:t>
            </w:r>
          </w:p>
        </w:tc>
        <w:tc>
          <w:tcPr>
            <w:tcW w:w="440" w:type="pct"/>
            <w:tcBorders>
              <w:top w:val="nil"/>
              <w:left w:val="nil"/>
              <w:bottom w:val="nil"/>
              <w:right w:val="nil"/>
            </w:tcBorders>
            <w:noWrap/>
            <w:vAlign w:val="center"/>
            <w:hideMark/>
          </w:tcPr>
          <w:p w14:paraId="624D4351" w14:textId="77777777" w:rsidR="0085160E" w:rsidRPr="008952AE" w:rsidRDefault="0085160E" w:rsidP="0085160E">
            <w:pPr>
              <w:rPr>
                <w:rFonts w:ascii="Arial" w:hAnsi="Arial" w:cs="Arial"/>
                <w:b/>
                <w:bCs/>
                <w:color w:val="000000"/>
                <w:sz w:val="12"/>
                <w:szCs w:val="12"/>
              </w:rPr>
            </w:pPr>
          </w:p>
        </w:tc>
        <w:tc>
          <w:tcPr>
            <w:tcW w:w="427" w:type="pct"/>
            <w:tcBorders>
              <w:top w:val="nil"/>
              <w:left w:val="nil"/>
              <w:bottom w:val="nil"/>
              <w:right w:val="nil"/>
            </w:tcBorders>
            <w:noWrap/>
            <w:vAlign w:val="center"/>
            <w:hideMark/>
          </w:tcPr>
          <w:p w14:paraId="491C675F"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noWrap/>
            <w:vAlign w:val="bottom"/>
            <w:hideMark/>
          </w:tcPr>
          <w:p w14:paraId="61B68565"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32286462" w14:textId="77777777" w:rsidR="0085160E" w:rsidRPr="008952AE" w:rsidRDefault="0085160E" w:rsidP="0085160E">
            <w:pPr>
              <w:rPr>
                <w:rFonts w:ascii="Arial" w:hAnsi="Arial" w:cs="Arial"/>
                <w:sz w:val="12"/>
                <w:szCs w:val="12"/>
              </w:rPr>
            </w:pPr>
          </w:p>
        </w:tc>
        <w:tc>
          <w:tcPr>
            <w:tcW w:w="427" w:type="pct"/>
            <w:tcBorders>
              <w:top w:val="nil"/>
              <w:left w:val="nil"/>
              <w:bottom w:val="nil"/>
              <w:right w:val="nil"/>
            </w:tcBorders>
            <w:noWrap/>
            <w:vAlign w:val="center"/>
            <w:hideMark/>
          </w:tcPr>
          <w:p w14:paraId="529FE4A2"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noWrap/>
            <w:vAlign w:val="bottom"/>
            <w:hideMark/>
          </w:tcPr>
          <w:p w14:paraId="5B12FD4E"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028C8D1B" w14:textId="77777777" w:rsidR="0085160E" w:rsidRPr="008952AE" w:rsidRDefault="0085160E" w:rsidP="0085160E">
            <w:pPr>
              <w:rPr>
                <w:rFonts w:ascii="Arial" w:hAnsi="Arial" w:cs="Arial"/>
                <w:sz w:val="12"/>
                <w:szCs w:val="12"/>
              </w:rPr>
            </w:pPr>
          </w:p>
        </w:tc>
        <w:tc>
          <w:tcPr>
            <w:tcW w:w="440" w:type="pct"/>
            <w:tcBorders>
              <w:top w:val="nil"/>
              <w:left w:val="nil"/>
              <w:bottom w:val="nil"/>
              <w:right w:val="nil"/>
            </w:tcBorders>
            <w:noWrap/>
            <w:vAlign w:val="center"/>
            <w:hideMark/>
          </w:tcPr>
          <w:p w14:paraId="650DEA45" w14:textId="77777777" w:rsidR="0085160E" w:rsidRPr="008952AE" w:rsidRDefault="0085160E" w:rsidP="0085160E">
            <w:pPr>
              <w:jc w:val="right"/>
              <w:rPr>
                <w:rFonts w:ascii="Arial" w:hAnsi="Arial" w:cs="Arial"/>
                <w:sz w:val="12"/>
                <w:szCs w:val="12"/>
              </w:rPr>
            </w:pPr>
          </w:p>
        </w:tc>
        <w:tc>
          <w:tcPr>
            <w:tcW w:w="48" w:type="pct"/>
            <w:tcBorders>
              <w:top w:val="nil"/>
              <w:left w:val="nil"/>
              <w:bottom w:val="nil"/>
              <w:right w:val="nil"/>
            </w:tcBorders>
            <w:noWrap/>
            <w:vAlign w:val="center"/>
            <w:hideMark/>
          </w:tcPr>
          <w:p w14:paraId="61E15260" w14:textId="77777777" w:rsidR="0085160E" w:rsidRPr="008952AE" w:rsidRDefault="0085160E" w:rsidP="0085160E">
            <w:pPr>
              <w:jc w:val="right"/>
              <w:rPr>
                <w:rFonts w:ascii="Arial" w:hAnsi="Arial" w:cs="Arial"/>
                <w:sz w:val="12"/>
                <w:szCs w:val="12"/>
              </w:rPr>
            </w:pPr>
          </w:p>
        </w:tc>
        <w:tc>
          <w:tcPr>
            <w:tcW w:w="440" w:type="pct"/>
            <w:tcBorders>
              <w:top w:val="nil"/>
              <w:left w:val="nil"/>
              <w:bottom w:val="nil"/>
              <w:right w:val="nil"/>
            </w:tcBorders>
            <w:noWrap/>
            <w:vAlign w:val="center"/>
            <w:hideMark/>
          </w:tcPr>
          <w:p w14:paraId="1C2220A4" w14:textId="77777777" w:rsidR="0085160E" w:rsidRPr="008952AE" w:rsidRDefault="0085160E" w:rsidP="0085160E">
            <w:pPr>
              <w:rPr>
                <w:rFonts w:ascii="Arial" w:hAnsi="Arial" w:cs="Arial"/>
                <w:sz w:val="12"/>
                <w:szCs w:val="12"/>
              </w:rPr>
            </w:pPr>
          </w:p>
        </w:tc>
        <w:tc>
          <w:tcPr>
            <w:tcW w:w="440" w:type="pct"/>
            <w:tcBorders>
              <w:top w:val="nil"/>
              <w:left w:val="nil"/>
              <w:bottom w:val="nil"/>
              <w:right w:val="nil"/>
            </w:tcBorders>
            <w:noWrap/>
            <w:vAlign w:val="center"/>
            <w:hideMark/>
          </w:tcPr>
          <w:p w14:paraId="644AFF67" w14:textId="77777777" w:rsidR="0085160E" w:rsidRPr="008952AE" w:rsidRDefault="0085160E" w:rsidP="0085160E">
            <w:pPr>
              <w:jc w:val="right"/>
              <w:rPr>
                <w:rFonts w:ascii="Arial" w:hAnsi="Arial" w:cs="Arial"/>
                <w:sz w:val="12"/>
                <w:szCs w:val="12"/>
              </w:rPr>
            </w:pPr>
          </w:p>
        </w:tc>
      </w:tr>
      <w:tr w:rsidR="0085160E" w:rsidRPr="008952AE" w14:paraId="23A28620" w14:textId="77777777" w:rsidTr="0085160E">
        <w:trPr>
          <w:trHeight w:val="198"/>
        </w:trPr>
        <w:tc>
          <w:tcPr>
            <w:tcW w:w="1361" w:type="pct"/>
            <w:tcBorders>
              <w:top w:val="nil"/>
              <w:left w:val="nil"/>
              <w:bottom w:val="nil"/>
              <w:right w:val="nil"/>
            </w:tcBorders>
            <w:vAlign w:val="center"/>
            <w:hideMark/>
          </w:tcPr>
          <w:p w14:paraId="0A0FBB56" w14:textId="77777777" w:rsidR="0085160E" w:rsidRPr="008952AE" w:rsidRDefault="0085160E" w:rsidP="0085160E">
            <w:pPr>
              <w:rPr>
                <w:rFonts w:ascii="Arial" w:hAnsi="Arial" w:cs="Arial"/>
                <w:color w:val="000000"/>
                <w:sz w:val="12"/>
                <w:szCs w:val="12"/>
              </w:rPr>
            </w:pPr>
            <w:r w:rsidRPr="008952AE">
              <w:rPr>
                <w:rFonts w:ascii="Arial" w:hAnsi="Arial" w:cs="Arial"/>
                <w:color w:val="000000"/>
                <w:sz w:val="12"/>
                <w:szCs w:val="12"/>
              </w:rPr>
              <w:t xml:space="preserve">    Gastos com Convênios (iv) (nota 23)</w:t>
            </w:r>
          </w:p>
        </w:tc>
        <w:tc>
          <w:tcPr>
            <w:tcW w:w="440" w:type="pct"/>
            <w:tcBorders>
              <w:top w:val="nil"/>
              <w:left w:val="nil"/>
              <w:bottom w:val="nil"/>
              <w:right w:val="nil"/>
            </w:tcBorders>
            <w:noWrap/>
            <w:vAlign w:val="center"/>
            <w:hideMark/>
          </w:tcPr>
          <w:p w14:paraId="189280C7" w14:textId="32C5FD53"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27" w:type="pct"/>
            <w:tcBorders>
              <w:top w:val="nil"/>
              <w:left w:val="nil"/>
              <w:bottom w:val="nil"/>
              <w:right w:val="nil"/>
            </w:tcBorders>
            <w:noWrap/>
            <w:vAlign w:val="center"/>
            <w:hideMark/>
          </w:tcPr>
          <w:p w14:paraId="4762FE0D" w14:textId="46574357"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8" w:type="pct"/>
            <w:tcBorders>
              <w:top w:val="nil"/>
              <w:left w:val="nil"/>
              <w:bottom w:val="nil"/>
              <w:right w:val="nil"/>
            </w:tcBorders>
            <w:noWrap/>
            <w:vAlign w:val="bottom"/>
            <w:hideMark/>
          </w:tcPr>
          <w:p w14:paraId="3BB9158F" w14:textId="77777777" w:rsidR="0085160E" w:rsidRPr="008952AE" w:rsidRDefault="0085160E" w:rsidP="0085160E">
            <w:pPr>
              <w:jc w:val="right"/>
              <w:rPr>
                <w:rFonts w:ascii="Arial" w:hAnsi="Arial" w:cs="Arial"/>
                <w:color w:val="000000"/>
                <w:sz w:val="12"/>
                <w:szCs w:val="12"/>
              </w:rPr>
            </w:pPr>
          </w:p>
        </w:tc>
        <w:tc>
          <w:tcPr>
            <w:tcW w:w="440" w:type="pct"/>
            <w:tcBorders>
              <w:top w:val="nil"/>
              <w:left w:val="nil"/>
              <w:bottom w:val="nil"/>
              <w:right w:val="nil"/>
            </w:tcBorders>
            <w:noWrap/>
            <w:vAlign w:val="center"/>
            <w:hideMark/>
          </w:tcPr>
          <w:p w14:paraId="467CEAD0" w14:textId="3D4C53C2"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27" w:type="pct"/>
            <w:tcBorders>
              <w:top w:val="nil"/>
              <w:left w:val="nil"/>
              <w:bottom w:val="nil"/>
              <w:right w:val="nil"/>
            </w:tcBorders>
            <w:noWrap/>
            <w:vAlign w:val="center"/>
            <w:hideMark/>
          </w:tcPr>
          <w:p w14:paraId="4148FB90" w14:textId="2389CC77"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8" w:type="pct"/>
            <w:tcBorders>
              <w:top w:val="nil"/>
              <w:left w:val="nil"/>
              <w:bottom w:val="nil"/>
              <w:right w:val="nil"/>
            </w:tcBorders>
            <w:vAlign w:val="bottom"/>
            <w:hideMark/>
          </w:tcPr>
          <w:p w14:paraId="27E7A086" w14:textId="77777777" w:rsidR="0085160E" w:rsidRPr="008952AE" w:rsidRDefault="0085160E" w:rsidP="0085160E">
            <w:pPr>
              <w:jc w:val="right"/>
              <w:rPr>
                <w:rFonts w:ascii="Arial" w:hAnsi="Arial" w:cs="Arial"/>
                <w:color w:val="000000"/>
                <w:sz w:val="12"/>
                <w:szCs w:val="12"/>
              </w:rPr>
            </w:pPr>
          </w:p>
        </w:tc>
        <w:tc>
          <w:tcPr>
            <w:tcW w:w="440" w:type="pct"/>
            <w:tcBorders>
              <w:top w:val="nil"/>
              <w:left w:val="nil"/>
              <w:bottom w:val="nil"/>
              <w:right w:val="nil"/>
            </w:tcBorders>
            <w:noWrap/>
            <w:vAlign w:val="center"/>
            <w:hideMark/>
          </w:tcPr>
          <w:p w14:paraId="7C060D04" w14:textId="77777777" w:rsidR="0085160E" w:rsidRPr="008952AE" w:rsidRDefault="0085160E" w:rsidP="0085160E">
            <w:pPr>
              <w:rPr>
                <w:rFonts w:ascii="Arial" w:hAnsi="Arial" w:cs="Arial"/>
                <w:sz w:val="12"/>
                <w:szCs w:val="12"/>
              </w:rPr>
            </w:pPr>
          </w:p>
        </w:tc>
        <w:tc>
          <w:tcPr>
            <w:tcW w:w="440" w:type="pct"/>
            <w:tcBorders>
              <w:top w:val="nil"/>
              <w:left w:val="nil"/>
              <w:bottom w:val="nil"/>
              <w:right w:val="nil"/>
            </w:tcBorders>
            <w:noWrap/>
            <w:vAlign w:val="center"/>
            <w:hideMark/>
          </w:tcPr>
          <w:p w14:paraId="0F2E5894" w14:textId="66937128"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8" w:type="pct"/>
            <w:tcBorders>
              <w:top w:val="nil"/>
              <w:left w:val="nil"/>
              <w:bottom w:val="nil"/>
              <w:right w:val="nil"/>
            </w:tcBorders>
            <w:noWrap/>
            <w:vAlign w:val="bottom"/>
            <w:hideMark/>
          </w:tcPr>
          <w:p w14:paraId="0008DEA4" w14:textId="77777777" w:rsidR="0085160E" w:rsidRPr="008952AE" w:rsidRDefault="0085160E" w:rsidP="0085160E">
            <w:pPr>
              <w:jc w:val="right"/>
              <w:rPr>
                <w:rFonts w:ascii="Arial" w:hAnsi="Arial" w:cs="Arial"/>
                <w:color w:val="000000"/>
                <w:sz w:val="12"/>
                <w:szCs w:val="12"/>
              </w:rPr>
            </w:pPr>
          </w:p>
        </w:tc>
        <w:tc>
          <w:tcPr>
            <w:tcW w:w="440" w:type="pct"/>
            <w:tcBorders>
              <w:top w:val="nil"/>
              <w:left w:val="nil"/>
              <w:bottom w:val="nil"/>
              <w:right w:val="nil"/>
            </w:tcBorders>
            <w:noWrap/>
            <w:vAlign w:val="center"/>
            <w:hideMark/>
          </w:tcPr>
          <w:p w14:paraId="6F51E7E2" w14:textId="219AEFFE"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(8.000)</w:t>
            </w:r>
          </w:p>
        </w:tc>
        <w:tc>
          <w:tcPr>
            <w:tcW w:w="440" w:type="pct"/>
            <w:tcBorders>
              <w:top w:val="nil"/>
              <w:left w:val="nil"/>
              <w:bottom w:val="nil"/>
              <w:right w:val="nil"/>
            </w:tcBorders>
            <w:noWrap/>
            <w:vAlign w:val="center"/>
            <w:hideMark/>
          </w:tcPr>
          <w:p w14:paraId="3439ACAF" w14:textId="4E14E41A"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(15.293)</w:t>
            </w:r>
          </w:p>
        </w:tc>
      </w:tr>
      <w:tr w:rsidR="0085160E" w:rsidRPr="008952AE" w14:paraId="19980BAE" w14:textId="77777777" w:rsidTr="0085160E">
        <w:trPr>
          <w:trHeight w:val="198"/>
        </w:trPr>
        <w:tc>
          <w:tcPr>
            <w:tcW w:w="1361" w:type="pct"/>
            <w:tcBorders>
              <w:top w:val="nil"/>
              <w:left w:val="nil"/>
              <w:bottom w:val="nil"/>
              <w:right w:val="nil"/>
            </w:tcBorders>
            <w:vAlign w:val="center"/>
            <w:hideMark/>
          </w:tcPr>
          <w:p w14:paraId="2D003738" w14:textId="77777777" w:rsidR="0085160E" w:rsidRPr="008952AE" w:rsidRDefault="0085160E" w:rsidP="0085160E">
            <w:pPr>
              <w:rPr>
                <w:rFonts w:ascii="Arial" w:hAnsi="Arial" w:cs="Arial"/>
                <w:color w:val="000000"/>
                <w:sz w:val="12"/>
                <w:szCs w:val="12"/>
              </w:rPr>
            </w:pPr>
            <w:r w:rsidRPr="008952AE">
              <w:rPr>
                <w:rFonts w:ascii="Arial" w:hAnsi="Arial" w:cs="Arial"/>
                <w:color w:val="000000"/>
                <w:sz w:val="12"/>
                <w:szCs w:val="12"/>
              </w:rPr>
              <w:t xml:space="preserve">    Recuperações de Convênios (iv)</w:t>
            </w:r>
          </w:p>
        </w:tc>
        <w:tc>
          <w:tcPr>
            <w:tcW w:w="440" w:type="pct"/>
            <w:tcBorders>
              <w:top w:val="nil"/>
              <w:left w:val="nil"/>
              <w:bottom w:val="nil"/>
              <w:right w:val="nil"/>
            </w:tcBorders>
            <w:noWrap/>
            <w:vAlign w:val="center"/>
            <w:hideMark/>
          </w:tcPr>
          <w:p w14:paraId="7C531EA8" w14:textId="6912B767"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27" w:type="pct"/>
            <w:tcBorders>
              <w:top w:val="nil"/>
              <w:left w:val="nil"/>
              <w:bottom w:val="nil"/>
              <w:right w:val="nil"/>
            </w:tcBorders>
            <w:noWrap/>
            <w:vAlign w:val="center"/>
            <w:hideMark/>
          </w:tcPr>
          <w:p w14:paraId="1BCBFF88" w14:textId="4936B92A"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8" w:type="pct"/>
            <w:tcBorders>
              <w:top w:val="nil"/>
              <w:left w:val="nil"/>
              <w:bottom w:val="nil"/>
              <w:right w:val="nil"/>
            </w:tcBorders>
            <w:noWrap/>
            <w:vAlign w:val="bottom"/>
            <w:hideMark/>
          </w:tcPr>
          <w:p w14:paraId="7C16B87A" w14:textId="77777777" w:rsidR="0085160E" w:rsidRPr="008952AE" w:rsidRDefault="0085160E" w:rsidP="0085160E">
            <w:pPr>
              <w:jc w:val="right"/>
              <w:rPr>
                <w:rFonts w:ascii="Arial" w:hAnsi="Arial" w:cs="Arial"/>
                <w:color w:val="000000"/>
                <w:sz w:val="12"/>
                <w:szCs w:val="12"/>
              </w:rPr>
            </w:pPr>
          </w:p>
        </w:tc>
        <w:tc>
          <w:tcPr>
            <w:tcW w:w="440" w:type="pct"/>
            <w:tcBorders>
              <w:top w:val="nil"/>
              <w:left w:val="nil"/>
              <w:bottom w:val="nil"/>
              <w:right w:val="nil"/>
            </w:tcBorders>
            <w:noWrap/>
            <w:vAlign w:val="center"/>
            <w:hideMark/>
          </w:tcPr>
          <w:p w14:paraId="0EB029BE" w14:textId="3A5717AA"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27" w:type="pct"/>
            <w:tcBorders>
              <w:top w:val="nil"/>
              <w:left w:val="nil"/>
              <w:bottom w:val="nil"/>
              <w:right w:val="nil"/>
            </w:tcBorders>
            <w:noWrap/>
            <w:vAlign w:val="center"/>
            <w:hideMark/>
          </w:tcPr>
          <w:p w14:paraId="173E1699" w14:textId="7D956233"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8" w:type="pct"/>
            <w:tcBorders>
              <w:top w:val="nil"/>
              <w:left w:val="nil"/>
              <w:bottom w:val="nil"/>
              <w:right w:val="nil"/>
            </w:tcBorders>
            <w:vAlign w:val="bottom"/>
            <w:hideMark/>
          </w:tcPr>
          <w:p w14:paraId="43F5A461" w14:textId="77777777" w:rsidR="0085160E" w:rsidRPr="008952AE" w:rsidRDefault="0085160E" w:rsidP="0085160E">
            <w:pPr>
              <w:jc w:val="right"/>
              <w:rPr>
                <w:rFonts w:ascii="Arial" w:hAnsi="Arial" w:cs="Arial"/>
                <w:color w:val="000000"/>
                <w:sz w:val="12"/>
                <w:szCs w:val="12"/>
              </w:rPr>
            </w:pPr>
          </w:p>
        </w:tc>
        <w:tc>
          <w:tcPr>
            <w:tcW w:w="440" w:type="pct"/>
            <w:tcBorders>
              <w:top w:val="nil"/>
              <w:left w:val="nil"/>
              <w:bottom w:val="nil"/>
              <w:right w:val="nil"/>
            </w:tcBorders>
            <w:noWrap/>
            <w:vAlign w:val="center"/>
            <w:hideMark/>
          </w:tcPr>
          <w:p w14:paraId="41AFEAF0" w14:textId="65C39D20"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381</w:t>
            </w:r>
          </w:p>
        </w:tc>
        <w:tc>
          <w:tcPr>
            <w:tcW w:w="440" w:type="pct"/>
            <w:tcBorders>
              <w:top w:val="nil"/>
              <w:left w:val="nil"/>
              <w:bottom w:val="nil"/>
              <w:right w:val="nil"/>
            </w:tcBorders>
            <w:noWrap/>
            <w:vAlign w:val="center"/>
            <w:hideMark/>
          </w:tcPr>
          <w:p w14:paraId="14D4E0E4" w14:textId="7554A5E1"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8" w:type="pct"/>
            <w:tcBorders>
              <w:top w:val="nil"/>
              <w:left w:val="nil"/>
              <w:bottom w:val="nil"/>
              <w:right w:val="nil"/>
            </w:tcBorders>
            <w:noWrap/>
            <w:vAlign w:val="bottom"/>
            <w:hideMark/>
          </w:tcPr>
          <w:p w14:paraId="45C44D4A" w14:textId="77777777" w:rsidR="0085160E" w:rsidRPr="008952AE" w:rsidRDefault="0085160E" w:rsidP="0085160E">
            <w:pPr>
              <w:jc w:val="right"/>
              <w:rPr>
                <w:rFonts w:ascii="Arial" w:hAnsi="Arial" w:cs="Arial"/>
                <w:color w:val="000000"/>
                <w:sz w:val="12"/>
                <w:szCs w:val="12"/>
              </w:rPr>
            </w:pPr>
          </w:p>
        </w:tc>
        <w:tc>
          <w:tcPr>
            <w:tcW w:w="440" w:type="pct"/>
            <w:tcBorders>
              <w:top w:val="nil"/>
              <w:left w:val="nil"/>
              <w:bottom w:val="nil"/>
              <w:right w:val="nil"/>
            </w:tcBorders>
            <w:noWrap/>
            <w:vAlign w:val="center"/>
            <w:hideMark/>
          </w:tcPr>
          <w:p w14:paraId="16D5EE25" w14:textId="55F48F00"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c>
          <w:tcPr>
            <w:tcW w:w="440" w:type="pct"/>
            <w:tcBorders>
              <w:top w:val="nil"/>
              <w:left w:val="nil"/>
              <w:bottom w:val="nil"/>
              <w:right w:val="nil"/>
            </w:tcBorders>
            <w:noWrap/>
            <w:vAlign w:val="center"/>
            <w:hideMark/>
          </w:tcPr>
          <w:p w14:paraId="281DC840" w14:textId="6426304A" w:rsidR="0085160E" w:rsidRPr="008952AE" w:rsidRDefault="0085160E" w:rsidP="0085160E">
            <w:pPr>
              <w:jc w:val="right"/>
              <w:rPr>
                <w:rFonts w:ascii="Arial" w:hAnsi="Arial" w:cs="Arial"/>
                <w:color w:val="000000"/>
                <w:sz w:val="12"/>
                <w:szCs w:val="12"/>
              </w:rPr>
            </w:pPr>
            <w:r w:rsidRPr="008952AE">
              <w:rPr>
                <w:rFonts w:ascii="Arial" w:hAnsi="Arial" w:cs="Arial"/>
                <w:color w:val="000000"/>
                <w:sz w:val="12"/>
                <w:szCs w:val="12"/>
              </w:rPr>
              <w:t>-</w:t>
            </w:r>
          </w:p>
        </w:tc>
      </w:tr>
    </w:tbl>
    <w:p w14:paraId="0FD9A1A5" w14:textId="77777777" w:rsidR="0093670D" w:rsidRPr="008952AE" w:rsidRDefault="0093670D" w:rsidP="0056536C">
      <w:pPr>
        <w:pStyle w:val="ListParagraph"/>
        <w:ind w:left="709"/>
        <w:rPr>
          <w:rFonts w:ascii="Georgia" w:hAnsi="Georgia"/>
          <w:sz w:val="14"/>
          <w:szCs w:val="14"/>
        </w:rPr>
      </w:pPr>
    </w:p>
    <w:p w14:paraId="6202D28B" w14:textId="624E90A0" w:rsidR="00803E04" w:rsidRPr="008952AE" w:rsidRDefault="00311AAA" w:rsidP="001E6F96">
      <w:pPr>
        <w:pStyle w:val="ListParagraph"/>
        <w:numPr>
          <w:ilvl w:val="0"/>
          <w:numId w:val="16"/>
        </w:numPr>
        <w:ind w:left="709" w:hanging="709"/>
        <w:rPr>
          <w:rFonts w:ascii="Georgia" w:hAnsi="Georgia"/>
          <w:sz w:val="16"/>
          <w:szCs w:val="16"/>
        </w:rPr>
      </w:pPr>
      <w:r w:rsidRPr="008952AE">
        <w:rPr>
          <w:rFonts w:ascii="Georgia" w:hAnsi="Georgia"/>
          <w:sz w:val="16"/>
          <w:szCs w:val="16"/>
        </w:rPr>
        <w:t>Até janeiro de 2026</w:t>
      </w:r>
      <w:r w:rsidR="009760AC" w:rsidRPr="008952AE">
        <w:rPr>
          <w:rFonts w:ascii="Georgia" w:hAnsi="Georgia"/>
          <w:sz w:val="16"/>
          <w:szCs w:val="16"/>
        </w:rPr>
        <w:t>,</w:t>
      </w:r>
      <w:r w:rsidRPr="008952AE">
        <w:rPr>
          <w:rFonts w:ascii="Georgia" w:hAnsi="Georgia"/>
          <w:sz w:val="16"/>
          <w:szCs w:val="16"/>
        </w:rPr>
        <w:t xml:space="preserve"> referia-se</w:t>
      </w:r>
      <w:r w:rsidR="00803E04" w:rsidRPr="008952AE">
        <w:rPr>
          <w:rFonts w:ascii="Georgia" w:hAnsi="Georgia"/>
          <w:sz w:val="16"/>
          <w:szCs w:val="16"/>
        </w:rPr>
        <w:t>, substancialmente</w:t>
      </w:r>
      <w:r w:rsidR="00F62DBE" w:rsidRPr="008952AE">
        <w:rPr>
          <w:rFonts w:ascii="Georgia" w:hAnsi="Georgia"/>
          <w:sz w:val="16"/>
          <w:szCs w:val="16"/>
        </w:rPr>
        <w:t>,</w:t>
      </w:r>
      <w:r w:rsidR="00803E04" w:rsidRPr="008952AE">
        <w:rPr>
          <w:rFonts w:ascii="Georgia" w:hAnsi="Georgia"/>
          <w:sz w:val="16"/>
          <w:szCs w:val="16"/>
        </w:rPr>
        <w:t xml:space="preserve"> ao contrato de compartilhamento de custos</w:t>
      </w:r>
      <w:r w:rsidR="00F62DBE" w:rsidRPr="008952AE">
        <w:rPr>
          <w:rFonts w:ascii="Georgia" w:hAnsi="Georgia"/>
          <w:sz w:val="16"/>
          <w:szCs w:val="16"/>
        </w:rPr>
        <w:t xml:space="preserve"> entre as partes</w:t>
      </w:r>
      <w:r w:rsidR="00803E04" w:rsidRPr="008952AE">
        <w:rPr>
          <w:rFonts w:ascii="Georgia" w:hAnsi="Georgia"/>
          <w:sz w:val="16"/>
          <w:szCs w:val="16"/>
        </w:rPr>
        <w:t>. Além destas, existem receitas e despesas d</w:t>
      </w:r>
      <w:r w:rsidR="00F62DBE" w:rsidRPr="008952AE">
        <w:rPr>
          <w:rFonts w:ascii="Georgia" w:hAnsi="Georgia"/>
          <w:sz w:val="16"/>
          <w:szCs w:val="16"/>
        </w:rPr>
        <w:t xml:space="preserve">as </w:t>
      </w:r>
      <w:r w:rsidR="00803E04" w:rsidRPr="008952AE">
        <w:rPr>
          <w:rFonts w:ascii="Georgia" w:hAnsi="Georgia"/>
          <w:sz w:val="16"/>
          <w:szCs w:val="16"/>
        </w:rPr>
        <w:t xml:space="preserve">operações da Codemge que, embora tenha ocorrido a Cisão, ainda têm sido recebidas pela Codemig, ou vice-versa, e deverão ser ressarcidas pela parte da qual essa despesa se refere. </w:t>
      </w:r>
    </w:p>
    <w:p w14:paraId="49398375" w14:textId="2F6EEB81" w:rsidR="00BE65D5" w:rsidRPr="008952AE" w:rsidRDefault="0046649A" w:rsidP="00EE6CB7">
      <w:pPr>
        <w:pStyle w:val="ListParagraph"/>
        <w:numPr>
          <w:ilvl w:val="0"/>
          <w:numId w:val="16"/>
        </w:numPr>
        <w:spacing w:before="120"/>
        <w:ind w:left="709"/>
        <w:rPr>
          <w:rFonts w:ascii="Georgia" w:hAnsi="Georgia" w:cs="Arial"/>
          <w:b/>
          <w:sz w:val="16"/>
          <w:szCs w:val="16"/>
        </w:rPr>
      </w:pPr>
      <w:bookmarkStart w:id="9" w:name="_Hlk14422441"/>
      <w:r w:rsidRPr="008952AE">
        <w:rPr>
          <w:rFonts w:ascii="Georgia" w:hAnsi="Georgia"/>
          <w:sz w:val="16"/>
          <w:szCs w:val="16"/>
        </w:rPr>
        <w:t>Foi estabelecido nos atos societários da cisão</w:t>
      </w:r>
      <w:r w:rsidR="0075255D" w:rsidRPr="008952AE">
        <w:rPr>
          <w:rFonts w:ascii="Georgia" w:hAnsi="Georgia"/>
          <w:sz w:val="16"/>
          <w:szCs w:val="16"/>
        </w:rPr>
        <w:t xml:space="preserve"> </w:t>
      </w:r>
      <w:r w:rsidRPr="008952AE">
        <w:rPr>
          <w:rFonts w:ascii="Georgia" w:hAnsi="Georgia"/>
          <w:sz w:val="16"/>
          <w:szCs w:val="16"/>
        </w:rPr>
        <w:t>que o passivo de adiantamento d</w:t>
      </w:r>
      <w:r w:rsidR="00F62DBE" w:rsidRPr="008952AE">
        <w:rPr>
          <w:rFonts w:ascii="Georgia" w:hAnsi="Georgia"/>
          <w:sz w:val="16"/>
          <w:szCs w:val="16"/>
        </w:rPr>
        <w:t>a</w:t>
      </w:r>
      <w:r w:rsidRPr="008952AE">
        <w:rPr>
          <w:rFonts w:ascii="Georgia" w:hAnsi="Georgia"/>
          <w:sz w:val="16"/>
          <w:szCs w:val="16"/>
        </w:rPr>
        <w:t xml:space="preserve"> SCP naquela data seria vertido para </w:t>
      </w:r>
      <w:r w:rsidR="00F62DBE" w:rsidRPr="008952AE">
        <w:rPr>
          <w:rFonts w:ascii="Georgia" w:hAnsi="Georgia"/>
          <w:sz w:val="16"/>
          <w:szCs w:val="16"/>
        </w:rPr>
        <w:t xml:space="preserve">a </w:t>
      </w:r>
      <w:r w:rsidRPr="008952AE">
        <w:rPr>
          <w:rFonts w:ascii="Georgia" w:hAnsi="Georgia"/>
          <w:sz w:val="16"/>
          <w:szCs w:val="16"/>
        </w:rPr>
        <w:t>Codemge. O saldo em aberto na data da cisão correspondia ao saldo da primeira e da segunda operaç</w:t>
      </w:r>
      <w:r w:rsidR="00631A87" w:rsidRPr="008952AE">
        <w:rPr>
          <w:rFonts w:ascii="Georgia" w:hAnsi="Georgia"/>
          <w:sz w:val="16"/>
          <w:szCs w:val="16"/>
        </w:rPr>
        <w:t>ão</w:t>
      </w:r>
      <w:r w:rsidRPr="008952AE">
        <w:rPr>
          <w:rFonts w:ascii="Georgia" w:hAnsi="Georgia"/>
          <w:sz w:val="16"/>
          <w:szCs w:val="16"/>
        </w:rPr>
        <w:t xml:space="preserve"> de adiantamento, sendo que destas transações ainda resta</w:t>
      </w:r>
      <w:r w:rsidR="00895B40" w:rsidRPr="008952AE">
        <w:rPr>
          <w:rFonts w:ascii="Georgia" w:hAnsi="Georgia"/>
          <w:sz w:val="16"/>
          <w:szCs w:val="16"/>
        </w:rPr>
        <w:t>m</w:t>
      </w:r>
      <w:r w:rsidRPr="008952AE">
        <w:rPr>
          <w:rFonts w:ascii="Georgia" w:hAnsi="Georgia"/>
          <w:sz w:val="16"/>
          <w:szCs w:val="16"/>
        </w:rPr>
        <w:t xml:space="preserve"> R$</w:t>
      </w:r>
      <w:r w:rsidR="00765E6F" w:rsidRPr="008952AE">
        <w:rPr>
          <w:rFonts w:ascii="Georgia" w:hAnsi="Georgia"/>
          <w:sz w:val="16"/>
          <w:szCs w:val="16"/>
        </w:rPr>
        <w:t> </w:t>
      </w:r>
      <w:r w:rsidR="00E546FA" w:rsidRPr="008952AE">
        <w:rPr>
          <w:rFonts w:ascii="Georgia" w:hAnsi="Georgia"/>
          <w:sz w:val="16"/>
          <w:szCs w:val="16"/>
        </w:rPr>
        <w:t xml:space="preserve">24.757 </w:t>
      </w:r>
      <w:r w:rsidRPr="008952AE">
        <w:rPr>
          <w:rFonts w:ascii="Georgia" w:hAnsi="Georgia"/>
          <w:sz w:val="16"/>
          <w:szCs w:val="16"/>
        </w:rPr>
        <w:t>a vincular. Em decorrência da impossibilidade de transferência desse</w:t>
      </w:r>
      <w:r w:rsidR="004E2811" w:rsidRPr="008952AE">
        <w:rPr>
          <w:rFonts w:ascii="Georgia" w:hAnsi="Georgia"/>
          <w:sz w:val="16"/>
          <w:szCs w:val="16"/>
        </w:rPr>
        <w:t>s</w:t>
      </w:r>
      <w:r w:rsidRPr="008952AE">
        <w:rPr>
          <w:rFonts w:ascii="Georgia" w:hAnsi="Georgia"/>
          <w:sz w:val="16"/>
          <w:szCs w:val="16"/>
        </w:rPr>
        <w:t xml:space="preserve"> contrato</w:t>
      </w:r>
      <w:r w:rsidR="004E2811" w:rsidRPr="008952AE">
        <w:rPr>
          <w:rFonts w:ascii="Georgia" w:hAnsi="Georgia"/>
          <w:sz w:val="16"/>
          <w:szCs w:val="16"/>
        </w:rPr>
        <w:t>s</w:t>
      </w:r>
      <w:r w:rsidRPr="008952AE">
        <w:rPr>
          <w:rFonts w:ascii="Georgia" w:hAnsi="Georgia"/>
          <w:sz w:val="16"/>
          <w:szCs w:val="16"/>
        </w:rPr>
        <w:t xml:space="preserve"> de adiantamento, uma vez que faz</w:t>
      </w:r>
      <w:r w:rsidR="004E2811" w:rsidRPr="008952AE">
        <w:rPr>
          <w:rFonts w:ascii="Georgia" w:hAnsi="Georgia"/>
          <w:sz w:val="16"/>
          <w:szCs w:val="16"/>
        </w:rPr>
        <w:t>em</w:t>
      </w:r>
      <w:r w:rsidRPr="008952AE">
        <w:rPr>
          <w:rFonts w:ascii="Georgia" w:hAnsi="Georgia"/>
          <w:sz w:val="16"/>
          <w:szCs w:val="16"/>
        </w:rPr>
        <w:t xml:space="preserve"> parte </w:t>
      </w:r>
      <w:r w:rsidR="004E2811" w:rsidRPr="008952AE">
        <w:rPr>
          <w:rFonts w:ascii="Georgia" w:hAnsi="Georgia"/>
          <w:sz w:val="16"/>
          <w:szCs w:val="16"/>
        </w:rPr>
        <w:t>da estrutura negocial da Escritura Pública da SCP (nota</w:t>
      </w:r>
      <w:r w:rsidR="00765E6F" w:rsidRPr="008952AE">
        <w:rPr>
          <w:rFonts w:ascii="Georgia" w:hAnsi="Georgia"/>
          <w:sz w:val="16"/>
          <w:szCs w:val="16"/>
        </w:rPr>
        <w:t> </w:t>
      </w:r>
      <w:r w:rsidR="004E2811" w:rsidRPr="008952AE">
        <w:rPr>
          <w:rFonts w:ascii="Georgia" w:hAnsi="Georgia"/>
          <w:sz w:val="16"/>
          <w:szCs w:val="16"/>
        </w:rPr>
        <w:t>1(b)), foi registrado contas a receber de</w:t>
      </w:r>
      <w:r w:rsidR="00803E04" w:rsidRPr="008952AE">
        <w:rPr>
          <w:rFonts w:ascii="Georgia" w:hAnsi="Georgia"/>
          <w:sz w:val="16"/>
          <w:szCs w:val="16"/>
        </w:rPr>
        <w:t xml:space="preserve"> partes relacionadas com a Codemge, no mesmo valor e nas mesmas condições do passivo. Cabe ressaltar que</w:t>
      </w:r>
      <w:r w:rsidR="00847000" w:rsidRPr="008952AE">
        <w:rPr>
          <w:rFonts w:ascii="Georgia" w:hAnsi="Georgia"/>
          <w:sz w:val="16"/>
          <w:szCs w:val="16"/>
        </w:rPr>
        <w:t>, em anos posteriores,</w:t>
      </w:r>
      <w:r w:rsidR="00803E04" w:rsidRPr="008952AE">
        <w:rPr>
          <w:rFonts w:ascii="Georgia" w:hAnsi="Georgia"/>
          <w:sz w:val="16"/>
          <w:szCs w:val="16"/>
        </w:rPr>
        <w:t xml:space="preserve"> a Codemig participou de novas operações de antecipação de receitas, nas quais a Codemge não possui qualquer obrigação de</w:t>
      </w:r>
      <w:r w:rsidR="00E14755" w:rsidRPr="008952AE">
        <w:rPr>
          <w:rFonts w:ascii="Georgia" w:hAnsi="Georgia"/>
          <w:sz w:val="16"/>
          <w:szCs w:val="16"/>
        </w:rPr>
        <w:t xml:space="preserve"> </w:t>
      </w:r>
      <w:r w:rsidR="00803E04" w:rsidRPr="008952AE">
        <w:rPr>
          <w:rFonts w:ascii="Georgia" w:hAnsi="Georgia"/>
          <w:sz w:val="16"/>
          <w:szCs w:val="16"/>
        </w:rPr>
        <w:t>ressarcimento. Para outras informações sobre o adiantamento de lucros, vide nota 1</w:t>
      </w:r>
      <w:bookmarkEnd w:id="9"/>
      <w:r w:rsidR="000040A3" w:rsidRPr="008952AE">
        <w:rPr>
          <w:rFonts w:ascii="Georgia" w:hAnsi="Georgia"/>
          <w:sz w:val="16"/>
          <w:szCs w:val="16"/>
        </w:rPr>
        <w:t>8</w:t>
      </w:r>
      <w:r w:rsidR="003D23EB" w:rsidRPr="008952AE">
        <w:rPr>
          <w:rFonts w:ascii="Georgia" w:hAnsi="Georgia"/>
          <w:sz w:val="16"/>
          <w:szCs w:val="16"/>
        </w:rPr>
        <w:t xml:space="preserve"> (i)</w:t>
      </w:r>
      <w:r w:rsidR="00803E04" w:rsidRPr="008952AE">
        <w:rPr>
          <w:rFonts w:ascii="Georgia" w:hAnsi="Georgia"/>
          <w:sz w:val="16"/>
          <w:szCs w:val="16"/>
        </w:rPr>
        <w:t>.</w:t>
      </w:r>
    </w:p>
    <w:p w14:paraId="043AABF8" w14:textId="06C4F817" w:rsidR="003F3781" w:rsidRPr="008952AE" w:rsidRDefault="003F3781" w:rsidP="00EE6CB7">
      <w:pPr>
        <w:pStyle w:val="ListParagraph"/>
        <w:numPr>
          <w:ilvl w:val="0"/>
          <w:numId w:val="16"/>
        </w:numPr>
        <w:spacing w:before="120"/>
        <w:ind w:left="709"/>
        <w:rPr>
          <w:rFonts w:ascii="Georgia" w:hAnsi="Georgia" w:cs="Arial"/>
          <w:bCs/>
          <w:sz w:val="16"/>
          <w:szCs w:val="16"/>
        </w:rPr>
      </w:pPr>
      <w:r w:rsidRPr="008952AE">
        <w:rPr>
          <w:rFonts w:ascii="Georgia" w:hAnsi="Georgia" w:cs="Arial"/>
          <w:bCs/>
          <w:sz w:val="16"/>
          <w:szCs w:val="16"/>
        </w:rPr>
        <w:t>Refere-se</w:t>
      </w:r>
      <w:r w:rsidRPr="008952AE">
        <w:rPr>
          <w:bCs/>
          <w:sz w:val="16"/>
          <w:szCs w:val="16"/>
        </w:rPr>
        <w:t xml:space="preserve"> </w:t>
      </w:r>
      <w:r w:rsidRPr="008952AE">
        <w:rPr>
          <w:rFonts w:ascii="Georgia" w:hAnsi="Georgia" w:cs="Arial"/>
          <w:bCs/>
          <w:sz w:val="16"/>
          <w:szCs w:val="16"/>
        </w:rPr>
        <w:t xml:space="preserve">a receitas decorrentes do contrato de locação para a Empresa Mineira de Comunicação </w:t>
      </w:r>
      <w:r w:rsidR="002B76C5" w:rsidRPr="008952AE">
        <w:rPr>
          <w:rFonts w:ascii="Georgia" w:hAnsi="Georgia" w:cs="Arial"/>
          <w:bCs/>
          <w:sz w:val="16"/>
          <w:szCs w:val="16"/>
        </w:rPr>
        <w:t>(“</w:t>
      </w:r>
      <w:r w:rsidRPr="008952AE">
        <w:rPr>
          <w:rFonts w:ascii="Georgia" w:hAnsi="Georgia" w:cs="Arial"/>
          <w:bCs/>
          <w:sz w:val="16"/>
          <w:szCs w:val="16"/>
        </w:rPr>
        <w:t>EMC</w:t>
      </w:r>
      <w:r w:rsidR="002B76C5" w:rsidRPr="008952AE">
        <w:rPr>
          <w:rFonts w:ascii="Georgia" w:hAnsi="Georgia" w:cs="Arial"/>
          <w:bCs/>
          <w:sz w:val="16"/>
          <w:szCs w:val="16"/>
        </w:rPr>
        <w:t xml:space="preserve">”) </w:t>
      </w:r>
      <w:r w:rsidRPr="008952AE">
        <w:rPr>
          <w:rFonts w:ascii="Georgia" w:hAnsi="Georgia" w:cs="Arial"/>
          <w:bCs/>
          <w:sz w:val="16"/>
          <w:szCs w:val="16"/>
        </w:rPr>
        <w:t>do</w:t>
      </w:r>
      <w:r w:rsidR="002B76C5" w:rsidRPr="008952AE">
        <w:rPr>
          <w:rFonts w:ascii="Georgia" w:hAnsi="Georgia" w:cs="Arial"/>
          <w:bCs/>
          <w:sz w:val="16"/>
          <w:szCs w:val="16"/>
        </w:rPr>
        <w:t xml:space="preserve"> </w:t>
      </w:r>
      <w:r w:rsidRPr="008952AE">
        <w:rPr>
          <w:rFonts w:ascii="Georgia" w:hAnsi="Georgia" w:cs="Arial"/>
          <w:bCs/>
          <w:sz w:val="16"/>
          <w:szCs w:val="16"/>
        </w:rPr>
        <w:t xml:space="preserve">Edifício Rádio Inconfidência e TV Minas, localizado no Centro Cultural </w:t>
      </w:r>
      <w:r w:rsidR="002B76C5" w:rsidRPr="008952AE">
        <w:rPr>
          <w:rFonts w:ascii="Georgia" w:hAnsi="Georgia" w:cs="Arial"/>
          <w:bCs/>
          <w:sz w:val="16"/>
          <w:szCs w:val="16"/>
        </w:rPr>
        <w:t xml:space="preserve">Presidente </w:t>
      </w:r>
      <w:r w:rsidRPr="008952AE">
        <w:rPr>
          <w:rFonts w:ascii="Georgia" w:hAnsi="Georgia" w:cs="Arial"/>
          <w:bCs/>
          <w:sz w:val="16"/>
          <w:szCs w:val="16"/>
        </w:rPr>
        <w:t xml:space="preserve">Itamar Franco, e dos equipamentos instalados no prédio que viabilizam a operação das emissoras de radiodifusão.  </w:t>
      </w:r>
    </w:p>
    <w:p w14:paraId="0B14AE36" w14:textId="2F541FDD" w:rsidR="00D942E6" w:rsidRPr="008952AE" w:rsidRDefault="001107BB" w:rsidP="00D942E6">
      <w:pPr>
        <w:pStyle w:val="ListParagraph"/>
        <w:numPr>
          <w:ilvl w:val="0"/>
          <w:numId w:val="16"/>
        </w:numPr>
        <w:spacing w:before="120"/>
        <w:ind w:left="709"/>
        <w:rPr>
          <w:rFonts w:ascii="Georgia" w:hAnsi="Georgia" w:cs="Arial"/>
          <w:bCs/>
          <w:sz w:val="16"/>
          <w:szCs w:val="16"/>
        </w:rPr>
      </w:pPr>
      <w:r w:rsidRPr="008952AE">
        <w:rPr>
          <w:rFonts w:ascii="Georgia" w:hAnsi="Georgia" w:cs="Arial"/>
          <w:bCs/>
          <w:sz w:val="16"/>
          <w:szCs w:val="16"/>
        </w:rPr>
        <w:t xml:space="preserve">A </w:t>
      </w:r>
      <w:r w:rsidR="00D946F8" w:rsidRPr="008952AE">
        <w:rPr>
          <w:rFonts w:ascii="Georgia" w:hAnsi="Georgia" w:cs="Arial"/>
          <w:bCs/>
          <w:sz w:val="16"/>
          <w:szCs w:val="16"/>
        </w:rPr>
        <w:t>C</w:t>
      </w:r>
      <w:r w:rsidRPr="008952AE">
        <w:rPr>
          <w:rFonts w:ascii="Georgia" w:hAnsi="Georgia" w:cs="Arial"/>
          <w:bCs/>
          <w:sz w:val="16"/>
          <w:szCs w:val="16"/>
        </w:rPr>
        <w:t>ompanhia tem por objeto social promover o desenvolvimento econômico do Estado de Minas Gerais e, nesse contexto, está autorizada a firmar contrato ou convênio de cooperação econômica ou técnica e vem atuando como agente fomentador de diversos projetos no Estado, vide nota 2</w:t>
      </w:r>
      <w:r w:rsidR="000040A3" w:rsidRPr="008952AE">
        <w:rPr>
          <w:rFonts w:ascii="Georgia" w:hAnsi="Georgia" w:cs="Arial"/>
          <w:bCs/>
          <w:sz w:val="16"/>
          <w:szCs w:val="16"/>
        </w:rPr>
        <w:t>3</w:t>
      </w:r>
      <w:r w:rsidRPr="008952AE">
        <w:rPr>
          <w:rFonts w:ascii="Georgia" w:hAnsi="Georgia" w:cs="Arial"/>
          <w:bCs/>
          <w:sz w:val="16"/>
          <w:szCs w:val="16"/>
        </w:rPr>
        <w:t>.</w:t>
      </w:r>
      <w:r w:rsidR="00E21B99" w:rsidRPr="008952AE">
        <w:rPr>
          <w:rFonts w:ascii="Georgia" w:hAnsi="Georgia" w:cs="Arial"/>
          <w:bCs/>
          <w:sz w:val="16"/>
          <w:szCs w:val="16"/>
        </w:rPr>
        <w:t xml:space="preserve"> </w:t>
      </w:r>
      <w:r w:rsidRPr="008952AE">
        <w:rPr>
          <w:rFonts w:ascii="Georgia" w:hAnsi="Georgia" w:cs="Arial"/>
          <w:bCs/>
          <w:sz w:val="16"/>
          <w:szCs w:val="16"/>
        </w:rPr>
        <w:t xml:space="preserve">Caso os convenentes não executem a integralidade do recurso </w:t>
      </w:r>
      <w:r w:rsidR="00D942E6" w:rsidRPr="008952AE">
        <w:rPr>
          <w:rFonts w:ascii="Georgia" w:hAnsi="Georgia" w:cs="Arial"/>
          <w:bCs/>
          <w:sz w:val="16"/>
          <w:szCs w:val="16"/>
        </w:rPr>
        <w:br w:type="page"/>
      </w:r>
    </w:p>
    <w:p w14:paraId="2BACB7EE" w14:textId="47470842" w:rsidR="001107BB" w:rsidRPr="008952AE" w:rsidRDefault="001107BB" w:rsidP="00D942E6">
      <w:pPr>
        <w:pStyle w:val="ListParagraph"/>
        <w:spacing w:before="120"/>
        <w:ind w:left="709"/>
        <w:rPr>
          <w:rFonts w:ascii="Georgia" w:hAnsi="Georgia" w:cs="Arial"/>
          <w:b/>
          <w:sz w:val="16"/>
          <w:szCs w:val="16"/>
        </w:rPr>
      </w:pPr>
      <w:r w:rsidRPr="008952AE">
        <w:rPr>
          <w:rFonts w:ascii="Georgia" w:hAnsi="Georgia" w:cs="Arial"/>
          <w:bCs/>
          <w:sz w:val="16"/>
          <w:szCs w:val="16"/>
        </w:rPr>
        <w:lastRenderedPageBreak/>
        <w:t>repassado pela Codemig, eles são obrigados a devolverem o recurso atualizado monetariamente.</w:t>
      </w:r>
      <w:r w:rsidR="00E21B99" w:rsidRPr="008952AE">
        <w:rPr>
          <w:rFonts w:ascii="Georgia" w:hAnsi="Georgia" w:cs="Arial"/>
          <w:bCs/>
          <w:sz w:val="16"/>
          <w:szCs w:val="16"/>
        </w:rPr>
        <w:t xml:space="preserve"> Em função de diversos órgãos estaduais atuarem como intervenientes nos Convênios, os saldos repassados, ou, eventualmente devolvidos, são divulgados como transações com partes relacionadas.</w:t>
      </w:r>
    </w:p>
    <w:p w14:paraId="191EC82A" w14:textId="281783A4" w:rsidR="003745FF" w:rsidRPr="008952AE" w:rsidRDefault="003745FF">
      <w:pPr>
        <w:rPr>
          <w:rFonts w:ascii="Georgia" w:hAnsi="Georgia" w:cs="Arial"/>
          <w:b/>
        </w:rPr>
      </w:pPr>
    </w:p>
    <w:p w14:paraId="6A8D8B16" w14:textId="08FE26AF" w:rsidR="00803E04" w:rsidRPr="008952AE" w:rsidRDefault="00803E04" w:rsidP="00803E04">
      <w:pPr>
        <w:pStyle w:val="ListParagraph"/>
        <w:numPr>
          <w:ilvl w:val="0"/>
          <w:numId w:val="9"/>
        </w:numPr>
        <w:ind w:left="0" w:hanging="709"/>
        <w:jc w:val="both"/>
        <w:rPr>
          <w:rFonts w:ascii="Arial" w:hAnsi="Arial" w:cs="Arial"/>
          <w:b/>
          <w:sz w:val="22"/>
          <w:szCs w:val="22"/>
        </w:rPr>
      </w:pPr>
      <w:r w:rsidRPr="008952AE">
        <w:rPr>
          <w:rFonts w:ascii="Arial" w:hAnsi="Arial" w:cs="Arial"/>
          <w:b/>
          <w:sz w:val="22"/>
          <w:szCs w:val="22"/>
        </w:rPr>
        <w:t>Concessão de direito de uso de imóveis a partes relacionadas</w:t>
      </w:r>
    </w:p>
    <w:p w14:paraId="63E61B2D" w14:textId="77777777" w:rsidR="007F1062" w:rsidRPr="008952AE" w:rsidRDefault="007F1062" w:rsidP="007F1062">
      <w:pPr>
        <w:jc w:val="both"/>
        <w:rPr>
          <w:rFonts w:ascii="Georgia" w:hAnsi="Georgia" w:cs="Arial"/>
          <w:b/>
          <w:sz w:val="22"/>
          <w:szCs w:val="22"/>
        </w:rPr>
      </w:pPr>
    </w:p>
    <w:p w14:paraId="4AF87E50" w14:textId="77777777" w:rsidR="007F1062" w:rsidRPr="008952AE" w:rsidRDefault="007F1062" w:rsidP="007F1062">
      <w:pPr>
        <w:pStyle w:val="ListParagraph"/>
        <w:ind w:left="0"/>
        <w:rPr>
          <w:rFonts w:ascii="Georgia" w:hAnsi="Georgia" w:cs="Arial"/>
          <w:b/>
          <w:sz w:val="22"/>
          <w:szCs w:val="22"/>
        </w:rPr>
      </w:pPr>
      <w:r w:rsidRPr="008952AE">
        <w:rPr>
          <w:rFonts w:ascii="Georgia" w:hAnsi="Georgia"/>
          <w:sz w:val="22"/>
          <w:szCs w:val="22"/>
        </w:rPr>
        <w:t xml:space="preserve">A Companhia possui imóveis </w:t>
      </w:r>
      <w:r w:rsidRPr="008952AE">
        <w:rPr>
          <w:rFonts w:ascii="Georgia" w:hAnsi="Georgia" w:cs="Arial"/>
          <w:sz w:val="22"/>
          <w:szCs w:val="22"/>
        </w:rPr>
        <w:t>cedidos em comodato não oneroso</w:t>
      </w:r>
      <w:r w:rsidRPr="008952AE">
        <w:rPr>
          <w:rFonts w:ascii="Georgia" w:hAnsi="Georgia"/>
          <w:sz w:val="22"/>
          <w:szCs w:val="22"/>
        </w:rPr>
        <w:t xml:space="preserve"> a partes relacionadas (empresas e entidades do Estado de Minas Gerais), vide nota 12. </w:t>
      </w:r>
    </w:p>
    <w:p w14:paraId="0683060D" w14:textId="77777777" w:rsidR="007F1062" w:rsidRPr="008952AE" w:rsidRDefault="007F1062" w:rsidP="007F1062">
      <w:pPr>
        <w:jc w:val="both"/>
        <w:rPr>
          <w:rFonts w:ascii="Georgia" w:hAnsi="Georgia" w:cs="Arial"/>
          <w:b/>
          <w:sz w:val="22"/>
          <w:szCs w:val="22"/>
        </w:rPr>
      </w:pPr>
    </w:p>
    <w:p w14:paraId="4F98507B" w14:textId="349615FC" w:rsidR="00803E04" w:rsidRPr="008952AE" w:rsidRDefault="00803E04" w:rsidP="00803E04">
      <w:pPr>
        <w:pStyle w:val="ListParagraph"/>
        <w:numPr>
          <w:ilvl w:val="0"/>
          <w:numId w:val="9"/>
        </w:numPr>
        <w:ind w:left="0" w:hanging="709"/>
        <w:jc w:val="both"/>
        <w:rPr>
          <w:rFonts w:ascii="Arial" w:hAnsi="Arial" w:cs="Arial"/>
          <w:b/>
          <w:sz w:val="22"/>
          <w:szCs w:val="22"/>
        </w:rPr>
      </w:pPr>
      <w:r w:rsidRPr="008952AE">
        <w:rPr>
          <w:rFonts w:ascii="Arial" w:hAnsi="Arial" w:cs="Arial"/>
          <w:b/>
          <w:sz w:val="22"/>
          <w:szCs w:val="22"/>
        </w:rPr>
        <w:t xml:space="preserve">Remuneração da </w:t>
      </w:r>
      <w:r w:rsidR="002A2416" w:rsidRPr="008952AE">
        <w:rPr>
          <w:rFonts w:ascii="Arial" w:hAnsi="Arial" w:cs="Arial"/>
          <w:b/>
          <w:sz w:val="22"/>
          <w:szCs w:val="22"/>
        </w:rPr>
        <w:t>A</w:t>
      </w:r>
      <w:r w:rsidRPr="008952AE">
        <w:rPr>
          <w:rFonts w:ascii="Arial" w:hAnsi="Arial" w:cs="Arial"/>
          <w:b/>
          <w:sz w:val="22"/>
          <w:szCs w:val="22"/>
        </w:rPr>
        <w:t>dministração</w:t>
      </w:r>
    </w:p>
    <w:p w14:paraId="21544F89" w14:textId="77777777" w:rsidR="00803E04" w:rsidRPr="008952AE" w:rsidRDefault="00803E04" w:rsidP="00803E04">
      <w:pPr>
        <w:jc w:val="both"/>
        <w:rPr>
          <w:rFonts w:ascii="Georgia" w:hAnsi="Georgia" w:cs="Calibri"/>
          <w:sz w:val="22"/>
          <w:szCs w:val="22"/>
          <w:lang w:eastAsia="en-US"/>
        </w:rPr>
      </w:pPr>
    </w:p>
    <w:p w14:paraId="56FBB4D7" w14:textId="77777777" w:rsidR="00503997" w:rsidRPr="008952AE" w:rsidRDefault="009C1864" w:rsidP="009C1864">
      <w:pPr>
        <w:pStyle w:val="ListParagraph"/>
        <w:ind w:left="0"/>
        <w:rPr>
          <w:rFonts w:ascii="Georgia" w:hAnsi="Georgia" w:cs="Arial"/>
          <w:sz w:val="22"/>
          <w:szCs w:val="22"/>
        </w:rPr>
      </w:pPr>
      <w:r w:rsidRPr="008952AE">
        <w:rPr>
          <w:rFonts w:ascii="Georgia" w:hAnsi="Georgia" w:cs="Arial"/>
          <w:sz w:val="22"/>
          <w:szCs w:val="22"/>
        </w:rPr>
        <w:t>A Administração da Companhia é conduzida de forma integrada com a Codemge, dessa forma, os custos da estrutura bem como as despesas administrativas, exceto pela folha de pagamentos, observada a praticabilidade da atribuição, são absorvidos pela Codemig</w:t>
      </w:r>
      <w:r w:rsidR="00503997" w:rsidRPr="008952AE">
        <w:rPr>
          <w:rFonts w:ascii="Georgia" w:hAnsi="Georgia" w:cs="Arial"/>
          <w:sz w:val="22"/>
          <w:szCs w:val="22"/>
        </w:rPr>
        <w:t>.</w:t>
      </w:r>
      <w:r w:rsidRPr="008952AE">
        <w:rPr>
          <w:rFonts w:ascii="Georgia" w:hAnsi="Georgia" w:cs="Arial"/>
          <w:sz w:val="22"/>
          <w:szCs w:val="22"/>
        </w:rPr>
        <w:t xml:space="preserve"> </w:t>
      </w:r>
    </w:p>
    <w:p w14:paraId="178EEB99" w14:textId="77777777" w:rsidR="00503997" w:rsidRPr="008952AE" w:rsidRDefault="00503997" w:rsidP="009C1864">
      <w:pPr>
        <w:pStyle w:val="ListParagraph"/>
        <w:ind w:left="0"/>
        <w:rPr>
          <w:rFonts w:ascii="Georgia" w:hAnsi="Georgia" w:cs="Arial"/>
          <w:sz w:val="22"/>
          <w:szCs w:val="22"/>
        </w:rPr>
      </w:pPr>
    </w:p>
    <w:p w14:paraId="2F35C229" w14:textId="797B6350" w:rsidR="001C73FB" w:rsidRPr="008952AE" w:rsidRDefault="00503997" w:rsidP="00503997">
      <w:pPr>
        <w:pStyle w:val="ListParagraph"/>
        <w:ind w:left="0"/>
        <w:rPr>
          <w:rFonts w:ascii="Georgia" w:hAnsi="Georgia"/>
          <w:sz w:val="22"/>
          <w:szCs w:val="22"/>
        </w:rPr>
      </w:pPr>
      <w:r w:rsidRPr="008952AE">
        <w:rPr>
          <w:rFonts w:ascii="Georgia" w:hAnsi="Georgia" w:cs="Arial"/>
          <w:sz w:val="22"/>
          <w:szCs w:val="22"/>
        </w:rPr>
        <w:t xml:space="preserve">Observa-se que até janeiro de 2026 </w:t>
      </w:r>
      <w:r w:rsidR="009512A8">
        <w:rPr>
          <w:rFonts w:ascii="Georgia" w:hAnsi="Georgia" w:cs="Arial"/>
          <w:sz w:val="22"/>
          <w:szCs w:val="22"/>
        </w:rPr>
        <w:t>tais</w:t>
      </w:r>
      <w:r w:rsidR="009512A8" w:rsidRPr="008952AE">
        <w:rPr>
          <w:rFonts w:ascii="Georgia" w:hAnsi="Georgia" w:cs="Arial"/>
          <w:sz w:val="22"/>
          <w:szCs w:val="22"/>
        </w:rPr>
        <w:t xml:space="preserve"> </w:t>
      </w:r>
      <w:r w:rsidRPr="008952AE">
        <w:rPr>
          <w:rFonts w:ascii="Georgia" w:hAnsi="Georgia" w:cs="Arial"/>
          <w:sz w:val="22"/>
          <w:szCs w:val="22"/>
        </w:rPr>
        <w:t>custos eram absorvidos pela Codemge, no entanto</w:t>
      </w:r>
      <w:r w:rsidR="00914D02" w:rsidRPr="008952AE">
        <w:rPr>
          <w:rFonts w:ascii="Georgia" w:hAnsi="Georgia" w:cs="Arial"/>
          <w:sz w:val="22"/>
          <w:szCs w:val="22"/>
        </w:rPr>
        <w:t>,</w:t>
      </w:r>
      <w:r w:rsidRPr="008952AE">
        <w:rPr>
          <w:rFonts w:ascii="Georgia" w:hAnsi="Georgia" w:cs="Arial"/>
          <w:sz w:val="22"/>
          <w:szCs w:val="22"/>
        </w:rPr>
        <w:t xml:space="preserve"> em </w:t>
      </w:r>
      <w:r w:rsidR="009C1864" w:rsidRPr="008952AE">
        <w:rPr>
          <w:rFonts w:ascii="Georgia" w:hAnsi="Georgia" w:cs="Arial"/>
          <w:sz w:val="22"/>
          <w:szCs w:val="22"/>
        </w:rPr>
        <w:t>fevereiro de 2026</w:t>
      </w:r>
      <w:r w:rsidR="00914D02" w:rsidRPr="008952AE">
        <w:rPr>
          <w:rFonts w:ascii="Georgia" w:hAnsi="Georgia" w:cs="Arial"/>
          <w:sz w:val="22"/>
          <w:szCs w:val="22"/>
        </w:rPr>
        <w:t>,</w:t>
      </w:r>
      <w:r w:rsidRPr="008952AE">
        <w:rPr>
          <w:rFonts w:ascii="Georgia" w:hAnsi="Georgia" w:cs="Arial"/>
          <w:sz w:val="22"/>
          <w:szCs w:val="22"/>
        </w:rPr>
        <w:t xml:space="preserve"> foi realizada a</w:t>
      </w:r>
      <w:r w:rsidR="009C1864" w:rsidRPr="008952AE">
        <w:rPr>
          <w:rFonts w:ascii="Georgia" w:hAnsi="Georgia" w:cs="Arial"/>
          <w:sz w:val="22"/>
          <w:szCs w:val="22"/>
        </w:rPr>
        <w:t xml:space="preserve"> </w:t>
      </w:r>
      <w:r w:rsidR="009C1864" w:rsidRPr="008952AE">
        <w:rPr>
          <w:rFonts w:ascii="Georgia" w:hAnsi="Georgia"/>
          <w:sz w:val="22"/>
          <w:szCs w:val="22"/>
        </w:rPr>
        <w:t xml:space="preserve">transferência da totalidade dos empregados da Codemge para </w:t>
      </w:r>
      <w:r w:rsidR="00914D02" w:rsidRPr="008952AE">
        <w:rPr>
          <w:rFonts w:ascii="Georgia" w:hAnsi="Georgia"/>
          <w:sz w:val="22"/>
          <w:szCs w:val="22"/>
        </w:rPr>
        <w:t xml:space="preserve">a </w:t>
      </w:r>
      <w:r w:rsidR="009C1864" w:rsidRPr="008952AE">
        <w:rPr>
          <w:rFonts w:ascii="Georgia" w:hAnsi="Georgia"/>
          <w:sz w:val="22"/>
          <w:szCs w:val="22"/>
        </w:rPr>
        <w:t>Codemig</w:t>
      </w:r>
      <w:r w:rsidR="009C1864" w:rsidRPr="008952AE">
        <w:rPr>
          <w:rFonts w:ascii="Georgia" w:hAnsi="Georgia" w:cs="Arial"/>
          <w:sz w:val="22"/>
          <w:szCs w:val="22"/>
        </w:rPr>
        <w:t>.</w:t>
      </w:r>
      <w:r w:rsidR="00311AAA" w:rsidRPr="008952AE">
        <w:rPr>
          <w:rFonts w:ascii="Georgia" w:hAnsi="Georgia" w:cs="Arial"/>
          <w:sz w:val="22"/>
          <w:szCs w:val="22"/>
        </w:rPr>
        <w:t xml:space="preserve"> </w:t>
      </w:r>
      <w:r w:rsidR="007F5191" w:rsidRPr="008952AE">
        <w:rPr>
          <w:rFonts w:ascii="Georgia" w:hAnsi="Georgia"/>
          <w:sz w:val="22"/>
          <w:szCs w:val="22"/>
        </w:rPr>
        <w:t>Em razão d</w:t>
      </w:r>
      <w:r w:rsidR="001C73FB" w:rsidRPr="008952AE">
        <w:rPr>
          <w:rFonts w:ascii="Georgia" w:hAnsi="Georgia"/>
          <w:sz w:val="22"/>
          <w:szCs w:val="22"/>
        </w:rPr>
        <w:t xml:space="preserve">essa transferência, a Codemge deverá pagar para </w:t>
      </w:r>
      <w:r w:rsidR="00C07315" w:rsidRPr="008952AE">
        <w:rPr>
          <w:rFonts w:ascii="Georgia" w:hAnsi="Georgia"/>
          <w:sz w:val="22"/>
          <w:szCs w:val="22"/>
        </w:rPr>
        <w:t xml:space="preserve">a </w:t>
      </w:r>
      <w:r w:rsidR="001C73FB" w:rsidRPr="008952AE">
        <w:rPr>
          <w:rFonts w:ascii="Georgia" w:hAnsi="Georgia"/>
          <w:sz w:val="22"/>
          <w:szCs w:val="22"/>
        </w:rPr>
        <w:t xml:space="preserve">Codemig o valor de R$21.398 </w:t>
      </w:r>
      <w:r w:rsidR="007F5191" w:rsidRPr="008952AE">
        <w:rPr>
          <w:rFonts w:ascii="Georgia" w:hAnsi="Georgia"/>
          <w:sz w:val="22"/>
          <w:szCs w:val="22"/>
        </w:rPr>
        <w:t>correspondentes</w:t>
      </w:r>
      <w:r w:rsidR="001C73FB" w:rsidRPr="008952AE">
        <w:rPr>
          <w:rFonts w:ascii="Georgia" w:hAnsi="Georgia"/>
          <w:sz w:val="22"/>
          <w:szCs w:val="22"/>
        </w:rPr>
        <w:t xml:space="preserve"> às </w:t>
      </w:r>
      <w:r w:rsidR="007F5191" w:rsidRPr="008952AE">
        <w:rPr>
          <w:rFonts w:ascii="Georgia" w:hAnsi="Georgia"/>
          <w:sz w:val="22"/>
          <w:szCs w:val="22"/>
        </w:rPr>
        <w:t>obrigações trabalhistas incorporadas</w:t>
      </w:r>
      <w:r w:rsidR="00F47006" w:rsidRPr="008952AE">
        <w:rPr>
          <w:rFonts w:ascii="Georgia" w:hAnsi="Georgia"/>
          <w:sz w:val="22"/>
          <w:szCs w:val="22"/>
        </w:rPr>
        <w:t>.</w:t>
      </w:r>
      <w:r w:rsidRPr="008952AE">
        <w:rPr>
          <w:rFonts w:ascii="Georgia" w:hAnsi="Georgia"/>
          <w:sz w:val="22"/>
          <w:szCs w:val="22"/>
        </w:rPr>
        <w:t xml:space="preserve"> Para mais detalhes ver nota 16</w:t>
      </w:r>
      <w:r w:rsidR="00A322E9" w:rsidRPr="008952AE">
        <w:rPr>
          <w:rFonts w:ascii="Georgia" w:hAnsi="Georgia"/>
          <w:sz w:val="22"/>
          <w:szCs w:val="22"/>
        </w:rPr>
        <w:t xml:space="preserve"> e 28 (c)</w:t>
      </w:r>
      <w:r w:rsidRPr="008952AE">
        <w:rPr>
          <w:rFonts w:ascii="Georgia" w:hAnsi="Georgia"/>
          <w:sz w:val="22"/>
          <w:szCs w:val="22"/>
        </w:rPr>
        <w:t>.</w:t>
      </w:r>
    </w:p>
    <w:p w14:paraId="40FF03CF" w14:textId="77777777" w:rsidR="001C73FB" w:rsidRPr="008952AE" w:rsidRDefault="001C73FB" w:rsidP="009C1864">
      <w:pPr>
        <w:rPr>
          <w:rFonts w:ascii="Georgia" w:hAnsi="Georgia"/>
          <w:sz w:val="22"/>
          <w:szCs w:val="22"/>
        </w:rPr>
      </w:pPr>
    </w:p>
    <w:p w14:paraId="3249B58C" w14:textId="281B0258" w:rsidR="009C1864" w:rsidRPr="008952AE" w:rsidRDefault="009C1864" w:rsidP="009C1864">
      <w:pPr>
        <w:rPr>
          <w:rFonts w:ascii="Georgia" w:hAnsi="Georgia"/>
          <w:sz w:val="22"/>
          <w:szCs w:val="22"/>
        </w:rPr>
      </w:pPr>
      <w:r w:rsidRPr="008952AE">
        <w:rPr>
          <w:rFonts w:ascii="Georgia" w:hAnsi="Georgia"/>
          <w:sz w:val="22"/>
          <w:szCs w:val="22"/>
        </w:rPr>
        <w:t xml:space="preserve">Considerando que a Administração da Codemge possui cargos administrativos na Codemig, todos seus membros renunciaram aos seus recebimentos na Codemge, uma vez que pela Lei 13.303/16 é proibida a assunção de cargos remunerados em mais de um ente público. </w:t>
      </w:r>
    </w:p>
    <w:p w14:paraId="50C688E3" w14:textId="77777777" w:rsidR="009C1864" w:rsidRPr="008952AE" w:rsidRDefault="009C1864" w:rsidP="009C1864">
      <w:pPr>
        <w:rPr>
          <w:rFonts w:ascii="Georgia" w:hAnsi="Georgia"/>
          <w:sz w:val="22"/>
          <w:szCs w:val="22"/>
        </w:rPr>
      </w:pPr>
    </w:p>
    <w:p w14:paraId="6B7E3BD0" w14:textId="4FD22B6D" w:rsidR="009C1864" w:rsidRPr="008952AE" w:rsidRDefault="009C1864" w:rsidP="009C1864">
      <w:pPr>
        <w:rPr>
          <w:rFonts w:ascii="Georgia" w:hAnsi="Georgia" w:cs="Arial"/>
          <w:b/>
          <w:bCs/>
          <w:sz w:val="22"/>
          <w:szCs w:val="22"/>
        </w:rPr>
      </w:pPr>
      <w:bookmarkStart w:id="10" w:name="_Hlk176437166"/>
      <w:r w:rsidRPr="008952AE">
        <w:rPr>
          <w:rFonts w:ascii="Georgia" w:hAnsi="Georgia"/>
          <w:sz w:val="22"/>
          <w:szCs w:val="22"/>
        </w:rPr>
        <w:t xml:space="preserve">As despesas com remuneração e encargos dos principais executivos e administradores da Companhia e da Codemge durante o período findo em </w:t>
      </w:r>
      <w:bookmarkStart w:id="11" w:name="_Hlk205454455"/>
      <w:r w:rsidRPr="008952AE">
        <w:rPr>
          <w:rFonts w:ascii="Georgia" w:hAnsi="Georgia"/>
          <w:sz w:val="22"/>
          <w:szCs w:val="22"/>
        </w:rPr>
        <w:t>31 de março de 2026 totalizaram R$1.983 (R$2.607 em 31 de março de 2025), sendo que</w:t>
      </w:r>
      <w:r w:rsidR="006C702B" w:rsidRPr="008952AE">
        <w:rPr>
          <w:rFonts w:ascii="Georgia" w:hAnsi="Georgia"/>
          <w:sz w:val="22"/>
          <w:szCs w:val="22"/>
        </w:rPr>
        <w:t xml:space="preserve"> R$570</w:t>
      </w:r>
      <w:r w:rsidRPr="008952AE">
        <w:rPr>
          <w:rFonts w:ascii="Georgia" w:hAnsi="Georgia"/>
          <w:sz w:val="22"/>
          <w:szCs w:val="22"/>
        </w:rPr>
        <w:t xml:space="preserve"> foram contabilizad</w:t>
      </w:r>
      <w:r w:rsidR="00B66228" w:rsidRPr="008952AE">
        <w:rPr>
          <w:rFonts w:ascii="Georgia" w:hAnsi="Georgia"/>
          <w:sz w:val="22"/>
          <w:szCs w:val="22"/>
        </w:rPr>
        <w:t>o</w:t>
      </w:r>
      <w:r w:rsidRPr="008952AE">
        <w:rPr>
          <w:rFonts w:ascii="Georgia" w:hAnsi="Georgia"/>
          <w:sz w:val="22"/>
          <w:szCs w:val="22"/>
        </w:rPr>
        <w:t xml:space="preserve">s na Codemge </w:t>
      </w:r>
      <w:bookmarkEnd w:id="11"/>
      <w:r w:rsidRPr="008952AE">
        <w:rPr>
          <w:rFonts w:ascii="Georgia" w:hAnsi="Georgia"/>
          <w:sz w:val="22"/>
          <w:szCs w:val="22"/>
        </w:rPr>
        <w:t>até 31 de janeiro de 2026 e</w:t>
      </w:r>
      <w:r w:rsidR="00A2137E" w:rsidRPr="008952AE">
        <w:rPr>
          <w:rFonts w:ascii="Georgia" w:hAnsi="Georgia"/>
          <w:sz w:val="22"/>
          <w:szCs w:val="22"/>
        </w:rPr>
        <w:t>,</w:t>
      </w:r>
      <w:r w:rsidRPr="008952AE">
        <w:rPr>
          <w:rFonts w:ascii="Georgia" w:hAnsi="Georgia"/>
          <w:sz w:val="22"/>
          <w:szCs w:val="22"/>
        </w:rPr>
        <w:t xml:space="preserve"> a partir </w:t>
      </w:r>
      <w:r w:rsidR="00A2137E" w:rsidRPr="008952AE">
        <w:rPr>
          <w:rFonts w:ascii="Georgia" w:hAnsi="Georgia"/>
          <w:sz w:val="22"/>
          <w:szCs w:val="22"/>
        </w:rPr>
        <w:t>dessa data,</w:t>
      </w:r>
      <w:r w:rsidRPr="008952AE">
        <w:rPr>
          <w:rFonts w:ascii="Georgia" w:hAnsi="Georgia"/>
          <w:sz w:val="22"/>
          <w:szCs w:val="22"/>
        </w:rPr>
        <w:t xml:space="preserve"> R$1.413 na Codemig. Desde fevereiro de 2026, não há mais cobranças de compartilhamento de despesas entre Codemig e Codemge.</w:t>
      </w:r>
      <w:bookmarkEnd w:id="10"/>
    </w:p>
    <w:p w14:paraId="75FF9A32" w14:textId="77777777" w:rsidR="00C80198" w:rsidRPr="008952AE" w:rsidRDefault="00C80198">
      <w:pPr>
        <w:rPr>
          <w:rFonts w:ascii="Georgia" w:hAnsi="Georgia" w:cs="Arial"/>
          <w:b/>
          <w:bCs/>
          <w:sz w:val="22"/>
          <w:szCs w:val="22"/>
        </w:rPr>
      </w:pPr>
    </w:p>
    <w:p w14:paraId="4571B4B6" w14:textId="77777777" w:rsidR="0093315E" w:rsidRPr="008952AE" w:rsidRDefault="0093315E">
      <w:pPr>
        <w:rPr>
          <w:rFonts w:ascii="Georgia" w:hAnsi="Georgia" w:cs="Arial"/>
          <w:b/>
          <w:bCs/>
          <w:sz w:val="22"/>
          <w:szCs w:val="22"/>
        </w:rPr>
      </w:pPr>
    </w:p>
    <w:p w14:paraId="599BBF2C" w14:textId="2C623D3F" w:rsidR="00095FC9" w:rsidRPr="008952AE" w:rsidRDefault="00095FC9" w:rsidP="003E6078">
      <w:pPr>
        <w:pStyle w:val="ListParagraph"/>
        <w:numPr>
          <w:ilvl w:val="0"/>
          <w:numId w:val="8"/>
        </w:numPr>
        <w:ind w:left="0" w:hanging="709"/>
        <w:rPr>
          <w:rFonts w:ascii="Arial" w:hAnsi="Arial" w:cs="Arial"/>
          <w:b/>
          <w:bCs/>
          <w:sz w:val="22"/>
          <w:szCs w:val="22"/>
        </w:rPr>
      </w:pPr>
      <w:r w:rsidRPr="008952AE">
        <w:rPr>
          <w:rFonts w:ascii="Arial" w:hAnsi="Arial" w:cs="Arial"/>
          <w:b/>
          <w:bCs/>
          <w:sz w:val="22"/>
          <w:szCs w:val="22"/>
        </w:rPr>
        <w:t xml:space="preserve">Participações societárias </w:t>
      </w:r>
    </w:p>
    <w:p w14:paraId="4701ED66" w14:textId="77777777" w:rsidR="00095FC9" w:rsidRPr="008952AE" w:rsidRDefault="00095FC9" w:rsidP="00095FC9">
      <w:pPr>
        <w:pStyle w:val="ListParagraph"/>
        <w:ind w:left="0"/>
        <w:outlineLvl w:val="1"/>
        <w:rPr>
          <w:rFonts w:ascii="Georgia" w:hAnsi="Georgia" w:cs="Arial"/>
          <w:sz w:val="22"/>
          <w:szCs w:val="22"/>
        </w:rPr>
      </w:pPr>
    </w:p>
    <w:p w14:paraId="7D59BC28" w14:textId="53EB728B" w:rsidR="00D942E6" w:rsidRPr="008952AE" w:rsidRDefault="00803E04" w:rsidP="00FB4713">
      <w:pPr>
        <w:rPr>
          <w:rFonts w:ascii="Georgia" w:hAnsi="Georgia" w:cs="Arial"/>
          <w:bCs/>
          <w:sz w:val="22"/>
          <w:szCs w:val="22"/>
        </w:rPr>
      </w:pPr>
      <w:r w:rsidRPr="008952AE">
        <w:rPr>
          <w:rFonts w:ascii="Georgia" w:hAnsi="Georgia" w:cs="Arial"/>
          <w:bCs/>
          <w:sz w:val="22"/>
          <w:szCs w:val="22"/>
        </w:rPr>
        <w:t xml:space="preserve">A Companhia mantém um investimento em participação societária na Companhia Mineradora do Pirocloro de Araxá – Comipa. Esse investimento tem a finalidade de manutenção de esforços em conjunto com a CBMM para exploração e lavra de minérios de pirocloro na região de Araxá/MG. A Codemig possui um total de 208.059.600 ações integralizadas, sem valor nominal na Comipa, representando uma participação no capital social total de 50,99%. Conforme definições do Estatuto Social da Comipa, a Companhia entende que a CBMM é a sócia </w:t>
      </w:r>
      <w:r w:rsidR="006532B7" w:rsidRPr="008952AE">
        <w:rPr>
          <w:rFonts w:ascii="Georgia" w:hAnsi="Georgia" w:cs="Arial"/>
          <w:bCs/>
          <w:sz w:val="22"/>
          <w:szCs w:val="22"/>
        </w:rPr>
        <w:t xml:space="preserve">controladora, </w:t>
      </w:r>
      <w:r w:rsidRPr="008952AE">
        <w:rPr>
          <w:rFonts w:ascii="Georgia" w:hAnsi="Georgia" w:cs="Arial"/>
          <w:bCs/>
          <w:sz w:val="22"/>
          <w:szCs w:val="22"/>
        </w:rPr>
        <w:t xml:space="preserve">com capacidade atual de dirigir as atividades relevantes da investida, uma vez que detém </w:t>
      </w:r>
      <w:r w:rsidR="005E7783" w:rsidRPr="008952AE">
        <w:rPr>
          <w:rFonts w:ascii="Georgia" w:hAnsi="Georgia" w:cs="Arial"/>
          <w:bCs/>
          <w:sz w:val="22"/>
          <w:szCs w:val="22"/>
        </w:rPr>
        <w:t xml:space="preserve">ações que conferem </w:t>
      </w:r>
      <w:r w:rsidR="00DA1C89" w:rsidRPr="008952AE">
        <w:rPr>
          <w:rFonts w:ascii="Georgia" w:hAnsi="Georgia" w:cs="Arial"/>
          <w:bCs/>
          <w:sz w:val="22"/>
          <w:szCs w:val="22"/>
        </w:rPr>
        <w:t>preponderância nas deliberações sociais e o poder de eleger a maioria dos administradores</w:t>
      </w:r>
      <w:r w:rsidR="005E7783" w:rsidRPr="008952AE">
        <w:rPr>
          <w:rFonts w:ascii="Georgia" w:hAnsi="Georgia" w:cs="Arial"/>
          <w:bCs/>
          <w:sz w:val="22"/>
          <w:szCs w:val="22"/>
        </w:rPr>
        <w:t>.</w:t>
      </w:r>
      <w:r w:rsidR="00FB4713" w:rsidRPr="008952AE">
        <w:rPr>
          <w:rFonts w:ascii="Georgia" w:hAnsi="Georgia" w:cs="Arial"/>
          <w:bCs/>
          <w:sz w:val="22"/>
          <w:szCs w:val="22"/>
        </w:rPr>
        <w:t xml:space="preserve"> Por esse motivo, a participação na Comipa é registrada pelo método de equivalência patrimonial, mas não é consolidada nas demonstrações financeiras da Companhia.</w:t>
      </w:r>
    </w:p>
    <w:p w14:paraId="7A9F8135" w14:textId="77777777" w:rsidR="00D942E6" w:rsidRPr="008952AE" w:rsidRDefault="00D942E6">
      <w:pPr>
        <w:rPr>
          <w:rFonts w:ascii="Georgia" w:hAnsi="Georgia" w:cs="Arial"/>
          <w:bCs/>
          <w:sz w:val="22"/>
          <w:szCs w:val="22"/>
        </w:rPr>
      </w:pPr>
      <w:r w:rsidRPr="008952AE">
        <w:rPr>
          <w:rFonts w:ascii="Georgia" w:hAnsi="Georgia" w:cs="Arial"/>
          <w:bCs/>
          <w:sz w:val="22"/>
          <w:szCs w:val="22"/>
        </w:rPr>
        <w:br w:type="page"/>
      </w:r>
    </w:p>
    <w:tbl>
      <w:tblPr>
        <w:tblW w:w="5000" w:type="pct"/>
        <w:tblCellMar>
          <w:left w:w="0" w:type="dxa"/>
          <w:right w:w="0" w:type="dxa"/>
        </w:tblCellMar>
        <w:tblLook w:val="04A0" w:firstRow="1" w:lastRow="0" w:firstColumn="1" w:lastColumn="0" w:noHBand="0" w:noVBand="1"/>
      </w:tblPr>
      <w:tblGrid>
        <w:gridCol w:w="3597"/>
        <w:gridCol w:w="482"/>
        <w:gridCol w:w="2784"/>
        <w:gridCol w:w="266"/>
        <w:gridCol w:w="2108"/>
      </w:tblGrid>
      <w:tr w:rsidR="008F768D" w:rsidRPr="008952AE" w14:paraId="1B07DE71" w14:textId="77777777" w:rsidTr="008F768D">
        <w:trPr>
          <w:trHeight w:val="198"/>
        </w:trPr>
        <w:tc>
          <w:tcPr>
            <w:tcW w:w="1947" w:type="pct"/>
            <w:tcBorders>
              <w:top w:val="nil"/>
              <w:left w:val="nil"/>
              <w:bottom w:val="single" w:sz="8" w:space="0" w:color="auto"/>
              <w:right w:val="nil"/>
            </w:tcBorders>
            <w:noWrap/>
            <w:vAlign w:val="bottom"/>
            <w:hideMark/>
          </w:tcPr>
          <w:p w14:paraId="3164E610" w14:textId="77777777" w:rsidR="008F768D" w:rsidRPr="008952AE" w:rsidRDefault="008F768D">
            <w:pPr>
              <w:rPr>
                <w:rFonts w:ascii="Arial" w:hAnsi="Arial" w:cs="Arial"/>
                <w:b/>
                <w:bCs/>
                <w:color w:val="000000"/>
                <w:sz w:val="16"/>
                <w:szCs w:val="16"/>
              </w:rPr>
            </w:pPr>
            <w:r w:rsidRPr="008952AE">
              <w:rPr>
                <w:rFonts w:ascii="Arial" w:hAnsi="Arial" w:cs="Arial"/>
                <w:b/>
                <w:bCs/>
                <w:color w:val="000000"/>
                <w:sz w:val="16"/>
                <w:szCs w:val="16"/>
              </w:rPr>
              <w:lastRenderedPageBreak/>
              <w:t>Investimento</w:t>
            </w:r>
          </w:p>
        </w:tc>
        <w:tc>
          <w:tcPr>
            <w:tcW w:w="261" w:type="pct"/>
            <w:tcBorders>
              <w:top w:val="nil"/>
              <w:left w:val="nil"/>
              <w:bottom w:val="nil"/>
              <w:right w:val="nil"/>
            </w:tcBorders>
            <w:noWrap/>
            <w:vAlign w:val="bottom"/>
            <w:hideMark/>
          </w:tcPr>
          <w:p w14:paraId="06DAC3FD" w14:textId="77777777" w:rsidR="008F768D" w:rsidRPr="008952AE" w:rsidRDefault="008F768D">
            <w:pPr>
              <w:rPr>
                <w:rFonts w:ascii="Arial" w:hAnsi="Arial" w:cs="Arial"/>
                <w:b/>
                <w:bCs/>
                <w:color w:val="000000"/>
                <w:sz w:val="16"/>
                <w:szCs w:val="16"/>
              </w:rPr>
            </w:pPr>
          </w:p>
        </w:tc>
        <w:tc>
          <w:tcPr>
            <w:tcW w:w="1507" w:type="pct"/>
            <w:tcBorders>
              <w:top w:val="nil"/>
              <w:left w:val="nil"/>
              <w:bottom w:val="single" w:sz="8" w:space="0" w:color="auto"/>
              <w:right w:val="nil"/>
            </w:tcBorders>
            <w:noWrap/>
            <w:vAlign w:val="center"/>
            <w:hideMark/>
          </w:tcPr>
          <w:p w14:paraId="119D8207" w14:textId="77777777" w:rsidR="008F768D" w:rsidRPr="008952AE" w:rsidRDefault="008F768D">
            <w:pPr>
              <w:jc w:val="right"/>
              <w:rPr>
                <w:rFonts w:ascii="Arial" w:hAnsi="Arial" w:cs="Arial"/>
                <w:b/>
                <w:bCs/>
                <w:color w:val="000000"/>
                <w:sz w:val="16"/>
                <w:szCs w:val="16"/>
              </w:rPr>
            </w:pPr>
            <w:r w:rsidRPr="008952AE">
              <w:rPr>
                <w:rFonts w:ascii="Arial" w:hAnsi="Arial" w:cs="Arial"/>
                <w:b/>
                <w:bCs/>
                <w:color w:val="000000"/>
                <w:sz w:val="16"/>
                <w:szCs w:val="16"/>
              </w:rPr>
              <w:t>31/03/2026</w:t>
            </w:r>
          </w:p>
        </w:tc>
        <w:tc>
          <w:tcPr>
            <w:tcW w:w="144" w:type="pct"/>
            <w:tcBorders>
              <w:top w:val="nil"/>
              <w:left w:val="nil"/>
              <w:bottom w:val="nil"/>
              <w:right w:val="nil"/>
            </w:tcBorders>
            <w:noWrap/>
            <w:vAlign w:val="bottom"/>
            <w:hideMark/>
          </w:tcPr>
          <w:p w14:paraId="6291F419" w14:textId="77777777" w:rsidR="008F768D" w:rsidRPr="008952AE" w:rsidRDefault="008F768D">
            <w:pPr>
              <w:jc w:val="right"/>
              <w:rPr>
                <w:rFonts w:ascii="Arial" w:hAnsi="Arial" w:cs="Arial"/>
                <w:b/>
                <w:bCs/>
                <w:color w:val="000000"/>
                <w:sz w:val="16"/>
                <w:szCs w:val="16"/>
              </w:rPr>
            </w:pPr>
          </w:p>
        </w:tc>
        <w:tc>
          <w:tcPr>
            <w:tcW w:w="1141" w:type="pct"/>
            <w:tcBorders>
              <w:top w:val="nil"/>
              <w:left w:val="nil"/>
              <w:bottom w:val="single" w:sz="8" w:space="0" w:color="auto"/>
              <w:right w:val="nil"/>
            </w:tcBorders>
            <w:noWrap/>
            <w:vAlign w:val="center"/>
            <w:hideMark/>
          </w:tcPr>
          <w:p w14:paraId="144E4DB5" w14:textId="77777777" w:rsidR="008F768D" w:rsidRPr="008952AE" w:rsidRDefault="008F768D">
            <w:pPr>
              <w:jc w:val="right"/>
              <w:rPr>
                <w:rFonts w:ascii="Arial" w:hAnsi="Arial" w:cs="Arial"/>
                <w:b/>
                <w:bCs/>
                <w:color w:val="000000"/>
                <w:sz w:val="16"/>
                <w:szCs w:val="16"/>
              </w:rPr>
            </w:pPr>
            <w:r w:rsidRPr="008952AE">
              <w:rPr>
                <w:rFonts w:ascii="Arial" w:hAnsi="Arial" w:cs="Arial"/>
                <w:b/>
                <w:bCs/>
                <w:color w:val="000000"/>
                <w:sz w:val="16"/>
                <w:szCs w:val="16"/>
              </w:rPr>
              <w:t>31/12/2025</w:t>
            </w:r>
          </w:p>
        </w:tc>
      </w:tr>
      <w:tr w:rsidR="008F768D" w:rsidRPr="008952AE" w14:paraId="18DF4F8B" w14:textId="77777777" w:rsidTr="008F768D">
        <w:trPr>
          <w:trHeight w:val="198"/>
        </w:trPr>
        <w:tc>
          <w:tcPr>
            <w:tcW w:w="1947" w:type="pct"/>
            <w:tcBorders>
              <w:top w:val="nil"/>
              <w:left w:val="nil"/>
              <w:bottom w:val="nil"/>
              <w:right w:val="nil"/>
            </w:tcBorders>
            <w:noWrap/>
            <w:vAlign w:val="bottom"/>
            <w:hideMark/>
          </w:tcPr>
          <w:p w14:paraId="17ED45AF" w14:textId="77777777" w:rsidR="008F768D" w:rsidRPr="008952AE" w:rsidRDefault="008F768D">
            <w:pPr>
              <w:jc w:val="right"/>
              <w:rPr>
                <w:rFonts w:ascii="Arial" w:hAnsi="Arial" w:cs="Arial"/>
                <w:b/>
                <w:bCs/>
                <w:color w:val="000000"/>
                <w:sz w:val="16"/>
                <w:szCs w:val="16"/>
              </w:rPr>
            </w:pPr>
          </w:p>
        </w:tc>
        <w:tc>
          <w:tcPr>
            <w:tcW w:w="261" w:type="pct"/>
            <w:tcBorders>
              <w:top w:val="nil"/>
              <w:left w:val="nil"/>
              <w:bottom w:val="nil"/>
              <w:right w:val="nil"/>
            </w:tcBorders>
            <w:noWrap/>
            <w:vAlign w:val="bottom"/>
            <w:hideMark/>
          </w:tcPr>
          <w:p w14:paraId="0496F9A2" w14:textId="77777777" w:rsidR="008F768D" w:rsidRPr="008952AE" w:rsidRDefault="008F768D">
            <w:pPr>
              <w:rPr>
                <w:rFonts w:ascii="Arial" w:hAnsi="Arial" w:cs="Arial"/>
              </w:rPr>
            </w:pPr>
          </w:p>
        </w:tc>
        <w:tc>
          <w:tcPr>
            <w:tcW w:w="1507" w:type="pct"/>
            <w:tcBorders>
              <w:top w:val="nil"/>
              <w:left w:val="nil"/>
              <w:bottom w:val="nil"/>
              <w:right w:val="nil"/>
            </w:tcBorders>
            <w:noWrap/>
            <w:vAlign w:val="bottom"/>
            <w:hideMark/>
          </w:tcPr>
          <w:p w14:paraId="2EF37207" w14:textId="77777777" w:rsidR="008F768D" w:rsidRPr="008952AE" w:rsidRDefault="008F768D">
            <w:pPr>
              <w:rPr>
                <w:rFonts w:ascii="Arial" w:hAnsi="Arial" w:cs="Arial"/>
              </w:rPr>
            </w:pPr>
          </w:p>
        </w:tc>
        <w:tc>
          <w:tcPr>
            <w:tcW w:w="144" w:type="pct"/>
            <w:tcBorders>
              <w:top w:val="nil"/>
              <w:left w:val="nil"/>
              <w:bottom w:val="nil"/>
              <w:right w:val="nil"/>
            </w:tcBorders>
            <w:noWrap/>
            <w:vAlign w:val="bottom"/>
            <w:hideMark/>
          </w:tcPr>
          <w:p w14:paraId="4C6A3688" w14:textId="77777777" w:rsidR="008F768D" w:rsidRPr="008952AE" w:rsidRDefault="008F768D">
            <w:pPr>
              <w:rPr>
                <w:rFonts w:ascii="Arial" w:hAnsi="Arial" w:cs="Arial"/>
              </w:rPr>
            </w:pPr>
          </w:p>
        </w:tc>
        <w:tc>
          <w:tcPr>
            <w:tcW w:w="1141" w:type="pct"/>
            <w:tcBorders>
              <w:top w:val="nil"/>
              <w:left w:val="nil"/>
              <w:bottom w:val="nil"/>
              <w:right w:val="nil"/>
            </w:tcBorders>
            <w:noWrap/>
            <w:vAlign w:val="bottom"/>
            <w:hideMark/>
          </w:tcPr>
          <w:p w14:paraId="21BADDE5" w14:textId="77777777" w:rsidR="008F768D" w:rsidRPr="008952AE" w:rsidRDefault="008F768D">
            <w:pPr>
              <w:rPr>
                <w:rFonts w:ascii="Arial" w:hAnsi="Arial" w:cs="Arial"/>
              </w:rPr>
            </w:pPr>
          </w:p>
        </w:tc>
      </w:tr>
      <w:tr w:rsidR="008F768D" w:rsidRPr="008952AE" w14:paraId="2B9A51E2" w14:textId="77777777" w:rsidTr="008F768D">
        <w:trPr>
          <w:trHeight w:val="198"/>
        </w:trPr>
        <w:tc>
          <w:tcPr>
            <w:tcW w:w="1947" w:type="pct"/>
            <w:tcBorders>
              <w:top w:val="nil"/>
              <w:left w:val="nil"/>
              <w:bottom w:val="nil"/>
              <w:right w:val="nil"/>
            </w:tcBorders>
            <w:noWrap/>
            <w:vAlign w:val="bottom"/>
            <w:hideMark/>
          </w:tcPr>
          <w:p w14:paraId="49FB478F" w14:textId="77777777" w:rsidR="008F768D" w:rsidRPr="008952AE" w:rsidRDefault="008F768D">
            <w:pPr>
              <w:rPr>
                <w:rFonts w:ascii="Arial" w:hAnsi="Arial" w:cs="Arial"/>
                <w:color w:val="000000"/>
                <w:sz w:val="16"/>
                <w:szCs w:val="16"/>
              </w:rPr>
            </w:pPr>
            <w:r w:rsidRPr="008952AE">
              <w:rPr>
                <w:rFonts w:ascii="Arial" w:hAnsi="Arial" w:cs="Arial"/>
                <w:color w:val="000000"/>
                <w:sz w:val="16"/>
                <w:szCs w:val="16"/>
              </w:rPr>
              <w:t>COMIPA</w:t>
            </w:r>
          </w:p>
        </w:tc>
        <w:tc>
          <w:tcPr>
            <w:tcW w:w="261" w:type="pct"/>
            <w:tcBorders>
              <w:top w:val="nil"/>
              <w:left w:val="nil"/>
              <w:bottom w:val="nil"/>
              <w:right w:val="nil"/>
            </w:tcBorders>
            <w:noWrap/>
            <w:vAlign w:val="bottom"/>
            <w:hideMark/>
          </w:tcPr>
          <w:p w14:paraId="47F51E67" w14:textId="77777777" w:rsidR="008F768D" w:rsidRPr="008952AE" w:rsidRDefault="008F768D">
            <w:pPr>
              <w:rPr>
                <w:rFonts w:ascii="Arial" w:hAnsi="Arial" w:cs="Arial"/>
                <w:color w:val="000000"/>
                <w:sz w:val="16"/>
                <w:szCs w:val="16"/>
              </w:rPr>
            </w:pPr>
          </w:p>
        </w:tc>
        <w:tc>
          <w:tcPr>
            <w:tcW w:w="1507" w:type="pct"/>
            <w:tcBorders>
              <w:top w:val="nil"/>
              <w:left w:val="nil"/>
              <w:bottom w:val="single" w:sz="8" w:space="0" w:color="auto"/>
              <w:right w:val="nil"/>
            </w:tcBorders>
            <w:noWrap/>
            <w:vAlign w:val="bottom"/>
            <w:hideMark/>
          </w:tcPr>
          <w:p w14:paraId="219C2D03" w14:textId="53432D7C" w:rsidR="008F768D" w:rsidRPr="008952AE" w:rsidRDefault="008F768D" w:rsidP="008F768D">
            <w:pPr>
              <w:jc w:val="right"/>
              <w:rPr>
                <w:rFonts w:ascii="Arial" w:hAnsi="Arial" w:cs="Arial"/>
                <w:color w:val="000000"/>
                <w:sz w:val="16"/>
                <w:szCs w:val="16"/>
              </w:rPr>
            </w:pPr>
            <w:r w:rsidRPr="008952AE">
              <w:rPr>
                <w:rFonts w:ascii="Arial" w:hAnsi="Arial" w:cs="Arial"/>
                <w:color w:val="000000"/>
                <w:sz w:val="16"/>
                <w:szCs w:val="16"/>
              </w:rPr>
              <w:t>575</w:t>
            </w:r>
          </w:p>
        </w:tc>
        <w:tc>
          <w:tcPr>
            <w:tcW w:w="144" w:type="pct"/>
            <w:tcBorders>
              <w:top w:val="nil"/>
              <w:left w:val="nil"/>
              <w:bottom w:val="nil"/>
              <w:right w:val="nil"/>
            </w:tcBorders>
            <w:noWrap/>
            <w:vAlign w:val="bottom"/>
            <w:hideMark/>
          </w:tcPr>
          <w:p w14:paraId="7F778C86" w14:textId="77777777" w:rsidR="008F768D" w:rsidRPr="008952AE" w:rsidRDefault="008F768D" w:rsidP="008F768D">
            <w:pPr>
              <w:jc w:val="right"/>
              <w:rPr>
                <w:rFonts w:ascii="Arial" w:hAnsi="Arial" w:cs="Arial"/>
                <w:color w:val="000000"/>
                <w:sz w:val="16"/>
                <w:szCs w:val="16"/>
              </w:rPr>
            </w:pPr>
          </w:p>
        </w:tc>
        <w:tc>
          <w:tcPr>
            <w:tcW w:w="1141" w:type="pct"/>
            <w:tcBorders>
              <w:top w:val="nil"/>
              <w:left w:val="nil"/>
              <w:bottom w:val="single" w:sz="8" w:space="0" w:color="auto"/>
              <w:right w:val="nil"/>
            </w:tcBorders>
            <w:noWrap/>
            <w:vAlign w:val="bottom"/>
            <w:hideMark/>
          </w:tcPr>
          <w:p w14:paraId="2856F8FA" w14:textId="2307295F" w:rsidR="008F768D" w:rsidRPr="008952AE" w:rsidRDefault="008F768D" w:rsidP="008F768D">
            <w:pPr>
              <w:jc w:val="right"/>
              <w:rPr>
                <w:rFonts w:ascii="Arial" w:hAnsi="Arial" w:cs="Arial"/>
                <w:color w:val="000000"/>
                <w:sz w:val="16"/>
                <w:szCs w:val="16"/>
              </w:rPr>
            </w:pPr>
            <w:r w:rsidRPr="008952AE">
              <w:rPr>
                <w:rFonts w:ascii="Arial" w:hAnsi="Arial" w:cs="Arial"/>
                <w:color w:val="000000"/>
                <w:sz w:val="16"/>
                <w:szCs w:val="16"/>
              </w:rPr>
              <w:t>268</w:t>
            </w:r>
          </w:p>
        </w:tc>
      </w:tr>
      <w:tr w:rsidR="008F768D" w:rsidRPr="008952AE" w14:paraId="47D29DE8" w14:textId="77777777" w:rsidTr="008F768D">
        <w:trPr>
          <w:trHeight w:val="198"/>
        </w:trPr>
        <w:tc>
          <w:tcPr>
            <w:tcW w:w="1947" w:type="pct"/>
            <w:tcBorders>
              <w:top w:val="nil"/>
              <w:left w:val="nil"/>
              <w:bottom w:val="nil"/>
              <w:right w:val="nil"/>
            </w:tcBorders>
            <w:noWrap/>
            <w:vAlign w:val="bottom"/>
            <w:hideMark/>
          </w:tcPr>
          <w:p w14:paraId="5A441461" w14:textId="77777777" w:rsidR="008F768D" w:rsidRPr="008952AE" w:rsidRDefault="008F768D">
            <w:pPr>
              <w:rPr>
                <w:rFonts w:ascii="Arial" w:hAnsi="Arial" w:cs="Arial"/>
                <w:color w:val="000000"/>
                <w:sz w:val="16"/>
                <w:szCs w:val="16"/>
              </w:rPr>
            </w:pPr>
          </w:p>
        </w:tc>
        <w:tc>
          <w:tcPr>
            <w:tcW w:w="261" w:type="pct"/>
            <w:tcBorders>
              <w:top w:val="nil"/>
              <w:left w:val="nil"/>
              <w:bottom w:val="nil"/>
              <w:right w:val="nil"/>
            </w:tcBorders>
            <w:noWrap/>
            <w:vAlign w:val="bottom"/>
            <w:hideMark/>
          </w:tcPr>
          <w:p w14:paraId="00CEBFCF" w14:textId="77777777" w:rsidR="008F768D" w:rsidRPr="008952AE" w:rsidRDefault="008F768D">
            <w:pPr>
              <w:rPr>
                <w:rFonts w:ascii="Arial" w:hAnsi="Arial" w:cs="Arial"/>
              </w:rPr>
            </w:pPr>
          </w:p>
        </w:tc>
        <w:tc>
          <w:tcPr>
            <w:tcW w:w="1507" w:type="pct"/>
            <w:tcBorders>
              <w:top w:val="nil"/>
              <w:left w:val="nil"/>
              <w:bottom w:val="nil"/>
              <w:right w:val="nil"/>
            </w:tcBorders>
            <w:noWrap/>
            <w:vAlign w:val="bottom"/>
            <w:hideMark/>
          </w:tcPr>
          <w:p w14:paraId="16A11143" w14:textId="77777777" w:rsidR="008F768D" w:rsidRPr="008952AE" w:rsidRDefault="008F768D" w:rsidP="008F768D">
            <w:pPr>
              <w:jc w:val="right"/>
              <w:rPr>
                <w:rFonts w:ascii="Arial" w:hAnsi="Arial" w:cs="Arial"/>
              </w:rPr>
            </w:pPr>
          </w:p>
        </w:tc>
        <w:tc>
          <w:tcPr>
            <w:tcW w:w="144" w:type="pct"/>
            <w:tcBorders>
              <w:top w:val="nil"/>
              <w:left w:val="nil"/>
              <w:bottom w:val="nil"/>
              <w:right w:val="nil"/>
            </w:tcBorders>
            <w:noWrap/>
            <w:vAlign w:val="bottom"/>
            <w:hideMark/>
          </w:tcPr>
          <w:p w14:paraId="3C1FFF7F" w14:textId="77777777" w:rsidR="008F768D" w:rsidRPr="008952AE" w:rsidRDefault="008F768D" w:rsidP="008F768D">
            <w:pPr>
              <w:jc w:val="right"/>
              <w:rPr>
                <w:rFonts w:ascii="Arial" w:hAnsi="Arial" w:cs="Arial"/>
              </w:rPr>
            </w:pPr>
          </w:p>
        </w:tc>
        <w:tc>
          <w:tcPr>
            <w:tcW w:w="1141" w:type="pct"/>
            <w:tcBorders>
              <w:top w:val="nil"/>
              <w:left w:val="nil"/>
              <w:bottom w:val="nil"/>
              <w:right w:val="nil"/>
            </w:tcBorders>
            <w:noWrap/>
            <w:vAlign w:val="bottom"/>
            <w:hideMark/>
          </w:tcPr>
          <w:p w14:paraId="32998D68" w14:textId="77777777" w:rsidR="008F768D" w:rsidRPr="008952AE" w:rsidRDefault="008F768D" w:rsidP="008F768D">
            <w:pPr>
              <w:jc w:val="right"/>
              <w:rPr>
                <w:rFonts w:ascii="Arial" w:hAnsi="Arial" w:cs="Arial"/>
              </w:rPr>
            </w:pPr>
          </w:p>
        </w:tc>
      </w:tr>
      <w:tr w:rsidR="008F768D" w:rsidRPr="008952AE" w14:paraId="6D02FA17" w14:textId="77777777" w:rsidTr="008F768D">
        <w:trPr>
          <w:trHeight w:val="198"/>
        </w:trPr>
        <w:tc>
          <w:tcPr>
            <w:tcW w:w="1947" w:type="pct"/>
            <w:tcBorders>
              <w:top w:val="nil"/>
              <w:left w:val="nil"/>
              <w:bottom w:val="nil"/>
              <w:right w:val="nil"/>
            </w:tcBorders>
            <w:noWrap/>
            <w:vAlign w:val="bottom"/>
            <w:hideMark/>
          </w:tcPr>
          <w:p w14:paraId="76009FED" w14:textId="77777777" w:rsidR="008F768D" w:rsidRPr="008952AE" w:rsidRDefault="008F768D">
            <w:pPr>
              <w:rPr>
                <w:rFonts w:ascii="Arial" w:hAnsi="Arial" w:cs="Arial"/>
              </w:rPr>
            </w:pPr>
          </w:p>
        </w:tc>
        <w:tc>
          <w:tcPr>
            <w:tcW w:w="261" w:type="pct"/>
            <w:tcBorders>
              <w:top w:val="nil"/>
              <w:left w:val="nil"/>
              <w:bottom w:val="nil"/>
              <w:right w:val="nil"/>
            </w:tcBorders>
            <w:noWrap/>
            <w:vAlign w:val="bottom"/>
            <w:hideMark/>
          </w:tcPr>
          <w:p w14:paraId="11042E5A" w14:textId="77777777" w:rsidR="008F768D" w:rsidRPr="008952AE" w:rsidRDefault="008F768D">
            <w:pPr>
              <w:rPr>
                <w:rFonts w:ascii="Arial" w:hAnsi="Arial" w:cs="Arial"/>
              </w:rPr>
            </w:pPr>
          </w:p>
        </w:tc>
        <w:tc>
          <w:tcPr>
            <w:tcW w:w="1507" w:type="pct"/>
            <w:tcBorders>
              <w:top w:val="nil"/>
              <w:left w:val="nil"/>
              <w:bottom w:val="double" w:sz="6" w:space="0" w:color="auto"/>
              <w:right w:val="nil"/>
            </w:tcBorders>
            <w:noWrap/>
            <w:vAlign w:val="bottom"/>
            <w:hideMark/>
          </w:tcPr>
          <w:p w14:paraId="6872F1DC" w14:textId="06D8B238" w:rsidR="008F768D" w:rsidRPr="008952AE" w:rsidRDefault="008F768D" w:rsidP="008F768D">
            <w:pPr>
              <w:jc w:val="right"/>
              <w:rPr>
                <w:rFonts w:ascii="Arial" w:hAnsi="Arial" w:cs="Arial"/>
                <w:color w:val="000000"/>
                <w:sz w:val="16"/>
                <w:szCs w:val="16"/>
              </w:rPr>
            </w:pPr>
            <w:r w:rsidRPr="008952AE">
              <w:rPr>
                <w:rFonts w:ascii="Arial" w:hAnsi="Arial" w:cs="Arial"/>
                <w:color w:val="000000"/>
                <w:sz w:val="16"/>
                <w:szCs w:val="16"/>
              </w:rPr>
              <w:t>575</w:t>
            </w:r>
          </w:p>
        </w:tc>
        <w:tc>
          <w:tcPr>
            <w:tcW w:w="144" w:type="pct"/>
            <w:tcBorders>
              <w:top w:val="nil"/>
              <w:left w:val="nil"/>
              <w:bottom w:val="nil"/>
              <w:right w:val="nil"/>
            </w:tcBorders>
            <w:noWrap/>
            <w:vAlign w:val="bottom"/>
            <w:hideMark/>
          </w:tcPr>
          <w:p w14:paraId="1CB5637C" w14:textId="77777777" w:rsidR="008F768D" w:rsidRPr="008952AE" w:rsidRDefault="008F768D" w:rsidP="008F768D">
            <w:pPr>
              <w:jc w:val="right"/>
              <w:rPr>
                <w:rFonts w:ascii="Arial" w:hAnsi="Arial" w:cs="Arial"/>
                <w:color w:val="000000"/>
                <w:sz w:val="16"/>
                <w:szCs w:val="16"/>
              </w:rPr>
            </w:pPr>
          </w:p>
        </w:tc>
        <w:tc>
          <w:tcPr>
            <w:tcW w:w="1141" w:type="pct"/>
            <w:tcBorders>
              <w:top w:val="nil"/>
              <w:left w:val="nil"/>
              <w:bottom w:val="double" w:sz="6" w:space="0" w:color="auto"/>
              <w:right w:val="nil"/>
            </w:tcBorders>
            <w:noWrap/>
            <w:vAlign w:val="bottom"/>
            <w:hideMark/>
          </w:tcPr>
          <w:p w14:paraId="75B6485C" w14:textId="234E6ABC" w:rsidR="008F768D" w:rsidRPr="008952AE" w:rsidRDefault="008F768D" w:rsidP="008F768D">
            <w:pPr>
              <w:jc w:val="right"/>
              <w:rPr>
                <w:rFonts w:ascii="Arial" w:hAnsi="Arial" w:cs="Arial"/>
                <w:color w:val="000000"/>
                <w:sz w:val="16"/>
                <w:szCs w:val="16"/>
              </w:rPr>
            </w:pPr>
            <w:r w:rsidRPr="008952AE">
              <w:rPr>
                <w:rFonts w:ascii="Arial" w:hAnsi="Arial" w:cs="Arial"/>
                <w:color w:val="000000"/>
                <w:sz w:val="16"/>
                <w:szCs w:val="16"/>
              </w:rPr>
              <w:t>268</w:t>
            </w:r>
          </w:p>
        </w:tc>
      </w:tr>
    </w:tbl>
    <w:p w14:paraId="77962185" w14:textId="77777777" w:rsidR="008F768D" w:rsidRPr="008952AE" w:rsidRDefault="008F768D" w:rsidP="00F5185A">
      <w:pPr>
        <w:rPr>
          <w:rFonts w:ascii="Georgia" w:hAnsi="Georgia" w:cs="Arial"/>
          <w:bCs/>
          <w:sz w:val="22"/>
          <w:szCs w:val="22"/>
        </w:rPr>
      </w:pPr>
    </w:p>
    <w:p w14:paraId="2246FA13" w14:textId="068A28FB" w:rsidR="003745FF" w:rsidRPr="008952AE" w:rsidRDefault="00697407" w:rsidP="00F5185A">
      <w:pPr>
        <w:rPr>
          <w:rFonts w:ascii="Georgia" w:hAnsi="Georgia" w:cs="Arial"/>
          <w:bCs/>
          <w:sz w:val="22"/>
          <w:szCs w:val="22"/>
        </w:rPr>
      </w:pPr>
      <w:r w:rsidRPr="008952AE">
        <w:rPr>
          <w:rFonts w:ascii="Georgia" w:hAnsi="Georgia" w:cs="Arial"/>
          <w:bCs/>
          <w:sz w:val="22"/>
          <w:szCs w:val="22"/>
        </w:rPr>
        <w:t xml:space="preserve">Movimentação do investimento em participação societária </w:t>
      </w:r>
      <w:r w:rsidR="004C131D" w:rsidRPr="008952AE">
        <w:rPr>
          <w:rFonts w:ascii="Georgia" w:hAnsi="Georgia" w:cs="Arial"/>
          <w:bCs/>
          <w:sz w:val="22"/>
          <w:szCs w:val="22"/>
        </w:rPr>
        <w:t xml:space="preserve">nos três meses findos em </w:t>
      </w:r>
      <w:r w:rsidR="00C7012C" w:rsidRPr="008952AE">
        <w:rPr>
          <w:rFonts w:ascii="Georgia" w:hAnsi="Georgia" w:cs="Arial"/>
          <w:bCs/>
          <w:sz w:val="22"/>
          <w:szCs w:val="22"/>
        </w:rPr>
        <w:t>3</w:t>
      </w:r>
      <w:r w:rsidR="00306499" w:rsidRPr="008952AE">
        <w:rPr>
          <w:rFonts w:ascii="Georgia" w:hAnsi="Georgia" w:cs="Arial"/>
          <w:bCs/>
          <w:sz w:val="22"/>
          <w:szCs w:val="22"/>
        </w:rPr>
        <w:t>1</w:t>
      </w:r>
      <w:r w:rsidR="000A0A50" w:rsidRPr="008952AE">
        <w:rPr>
          <w:rFonts w:ascii="Georgia" w:hAnsi="Georgia" w:cs="Arial"/>
          <w:bCs/>
          <w:sz w:val="22"/>
          <w:szCs w:val="22"/>
        </w:rPr>
        <w:t xml:space="preserve"> </w:t>
      </w:r>
      <w:r w:rsidR="00C7012C" w:rsidRPr="008952AE">
        <w:rPr>
          <w:rFonts w:ascii="Georgia" w:hAnsi="Georgia" w:cs="Arial"/>
          <w:bCs/>
          <w:sz w:val="22"/>
          <w:szCs w:val="22"/>
        </w:rPr>
        <w:t xml:space="preserve">de </w:t>
      </w:r>
      <w:r w:rsidR="004C131D" w:rsidRPr="008952AE">
        <w:rPr>
          <w:rFonts w:ascii="Georgia" w:hAnsi="Georgia" w:cs="Arial"/>
          <w:bCs/>
          <w:sz w:val="22"/>
          <w:szCs w:val="22"/>
        </w:rPr>
        <w:t>março</w:t>
      </w:r>
      <w:r w:rsidR="00E92574" w:rsidRPr="008952AE">
        <w:rPr>
          <w:rFonts w:ascii="Georgia" w:hAnsi="Georgia" w:cs="Arial"/>
          <w:bCs/>
          <w:sz w:val="22"/>
          <w:szCs w:val="22"/>
        </w:rPr>
        <w:t xml:space="preserve"> </w:t>
      </w:r>
      <w:r w:rsidRPr="008952AE">
        <w:rPr>
          <w:rFonts w:ascii="Georgia" w:hAnsi="Georgia" w:cs="Arial"/>
          <w:bCs/>
          <w:sz w:val="22"/>
          <w:szCs w:val="22"/>
        </w:rPr>
        <w:t>de 202</w:t>
      </w:r>
      <w:r w:rsidR="004C131D" w:rsidRPr="008952AE">
        <w:rPr>
          <w:rFonts w:ascii="Georgia" w:hAnsi="Georgia" w:cs="Arial"/>
          <w:bCs/>
          <w:sz w:val="22"/>
          <w:szCs w:val="22"/>
        </w:rPr>
        <w:t>6</w:t>
      </w:r>
      <w:r w:rsidRPr="008952AE">
        <w:rPr>
          <w:rFonts w:ascii="Georgia" w:hAnsi="Georgia" w:cs="Arial"/>
          <w:bCs/>
          <w:sz w:val="22"/>
          <w:szCs w:val="22"/>
        </w:rPr>
        <w:t xml:space="preserve"> e 202</w:t>
      </w:r>
      <w:r w:rsidR="004C131D" w:rsidRPr="008952AE">
        <w:rPr>
          <w:rFonts w:ascii="Georgia" w:hAnsi="Georgia" w:cs="Arial"/>
          <w:bCs/>
          <w:sz w:val="22"/>
          <w:szCs w:val="22"/>
        </w:rPr>
        <w:t>5</w:t>
      </w:r>
      <w:r w:rsidRPr="008952AE">
        <w:rPr>
          <w:rFonts w:ascii="Georgia" w:hAnsi="Georgia" w:cs="Arial"/>
          <w:bCs/>
          <w:sz w:val="22"/>
          <w:szCs w:val="22"/>
        </w:rPr>
        <w:t>:</w:t>
      </w:r>
    </w:p>
    <w:p w14:paraId="5B593EB9" w14:textId="77777777" w:rsidR="00387D09" w:rsidRPr="008952AE" w:rsidRDefault="00387D09" w:rsidP="00F5185A">
      <w:pPr>
        <w:rPr>
          <w:rFonts w:ascii="Georgia" w:hAnsi="Georgia" w:cs="Arial"/>
          <w:bCs/>
          <w:sz w:val="22"/>
          <w:szCs w:val="22"/>
        </w:rPr>
      </w:pPr>
    </w:p>
    <w:tbl>
      <w:tblPr>
        <w:tblW w:w="5000" w:type="pct"/>
        <w:tblCellMar>
          <w:left w:w="70" w:type="dxa"/>
          <w:right w:w="70" w:type="dxa"/>
        </w:tblCellMar>
        <w:tblLook w:val="04A0" w:firstRow="1" w:lastRow="0" w:firstColumn="1" w:lastColumn="0" w:noHBand="0" w:noVBand="1"/>
      </w:tblPr>
      <w:tblGrid>
        <w:gridCol w:w="2741"/>
        <w:gridCol w:w="371"/>
        <w:gridCol w:w="2126"/>
        <w:gridCol w:w="187"/>
        <w:gridCol w:w="1604"/>
        <w:gridCol w:w="187"/>
        <w:gridCol w:w="2021"/>
      </w:tblGrid>
      <w:tr w:rsidR="00881DB1" w:rsidRPr="008952AE" w14:paraId="5C0BAC68" w14:textId="77777777" w:rsidTr="00881DB1">
        <w:trPr>
          <w:trHeight w:val="198"/>
        </w:trPr>
        <w:tc>
          <w:tcPr>
            <w:tcW w:w="1484" w:type="pct"/>
            <w:tcBorders>
              <w:top w:val="nil"/>
              <w:left w:val="nil"/>
              <w:bottom w:val="single" w:sz="8" w:space="0" w:color="auto"/>
              <w:right w:val="nil"/>
            </w:tcBorders>
            <w:vAlign w:val="bottom"/>
            <w:hideMark/>
          </w:tcPr>
          <w:p w14:paraId="0BADDDF6" w14:textId="77777777" w:rsidR="00881DB1" w:rsidRPr="008952AE" w:rsidRDefault="00881DB1" w:rsidP="008F768D">
            <w:pPr>
              <w:rPr>
                <w:rFonts w:ascii="Arial" w:hAnsi="Arial" w:cs="Arial"/>
                <w:b/>
                <w:bCs/>
                <w:color w:val="000000"/>
                <w:sz w:val="16"/>
                <w:szCs w:val="16"/>
              </w:rPr>
            </w:pPr>
            <w:r w:rsidRPr="008952AE">
              <w:rPr>
                <w:rFonts w:ascii="Arial" w:hAnsi="Arial" w:cs="Arial"/>
                <w:b/>
                <w:bCs/>
                <w:color w:val="000000"/>
                <w:sz w:val="16"/>
                <w:szCs w:val="16"/>
              </w:rPr>
              <w:t>Investimento</w:t>
            </w:r>
          </w:p>
        </w:tc>
        <w:tc>
          <w:tcPr>
            <w:tcW w:w="201" w:type="pct"/>
            <w:tcBorders>
              <w:top w:val="nil"/>
              <w:left w:val="nil"/>
              <w:bottom w:val="nil"/>
              <w:right w:val="nil"/>
            </w:tcBorders>
            <w:noWrap/>
            <w:vAlign w:val="bottom"/>
            <w:hideMark/>
          </w:tcPr>
          <w:p w14:paraId="2828D4F9" w14:textId="77777777" w:rsidR="00881DB1" w:rsidRPr="008952AE" w:rsidRDefault="00881DB1" w:rsidP="008F768D">
            <w:pPr>
              <w:rPr>
                <w:rFonts w:ascii="Arial" w:hAnsi="Arial" w:cs="Arial"/>
                <w:b/>
                <w:bCs/>
                <w:color w:val="000000"/>
                <w:sz w:val="16"/>
                <w:szCs w:val="16"/>
              </w:rPr>
            </w:pPr>
          </w:p>
        </w:tc>
        <w:tc>
          <w:tcPr>
            <w:tcW w:w="1151" w:type="pct"/>
            <w:tcBorders>
              <w:top w:val="nil"/>
              <w:left w:val="nil"/>
              <w:bottom w:val="single" w:sz="8" w:space="0" w:color="auto"/>
              <w:right w:val="nil"/>
            </w:tcBorders>
            <w:vAlign w:val="bottom"/>
            <w:hideMark/>
          </w:tcPr>
          <w:p w14:paraId="417F2D8C" w14:textId="77777777" w:rsidR="00881DB1" w:rsidRPr="008952AE" w:rsidRDefault="00881DB1" w:rsidP="008F768D">
            <w:pPr>
              <w:jc w:val="right"/>
              <w:rPr>
                <w:rFonts w:ascii="Arial" w:hAnsi="Arial" w:cs="Arial"/>
                <w:b/>
                <w:bCs/>
                <w:color w:val="000000"/>
                <w:sz w:val="16"/>
                <w:szCs w:val="16"/>
              </w:rPr>
            </w:pPr>
            <w:r w:rsidRPr="008952AE">
              <w:rPr>
                <w:rFonts w:ascii="Arial" w:hAnsi="Arial" w:cs="Arial"/>
                <w:b/>
                <w:bCs/>
                <w:color w:val="000000"/>
                <w:sz w:val="16"/>
                <w:szCs w:val="16"/>
              </w:rPr>
              <w:t>31/12/2025</w:t>
            </w:r>
          </w:p>
        </w:tc>
        <w:tc>
          <w:tcPr>
            <w:tcW w:w="101" w:type="pct"/>
            <w:tcBorders>
              <w:top w:val="nil"/>
              <w:left w:val="nil"/>
              <w:bottom w:val="nil"/>
              <w:right w:val="nil"/>
            </w:tcBorders>
            <w:vAlign w:val="bottom"/>
            <w:hideMark/>
          </w:tcPr>
          <w:p w14:paraId="47032C93" w14:textId="77777777" w:rsidR="00881DB1" w:rsidRPr="008952AE" w:rsidRDefault="00881DB1" w:rsidP="008F768D">
            <w:pPr>
              <w:jc w:val="right"/>
              <w:rPr>
                <w:rFonts w:ascii="Arial" w:hAnsi="Arial" w:cs="Arial"/>
                <w:b/>
                <w:bCs/>
                <w:color w:val="000000"/>
                <w:sz w:val="16"/>
                <w:szCs w:val="16"/>
              </w:rPr>
            </w:pPr>
          </w:p>
        </w:tc>
        <w:tc>
          <w:tcPr>
            <w:tcW w:w="868" w:type="pct"/>
            <w:tcBorders>
              <w:top w:val="nil"/>
              <w:left w:val="nil"/>
              <w:bottom w:val="single" w:sz="8" w:space="0" w:color="auto"/>
              <w:right w:val="nil"/>
            </w:tcBorders>
            <w:vAlign w:val="bottom"/>
            <w:hideMark/>
          </w:tcPr>
          <w:p w14:paraId="5FD1DFA3" w14:textId="77777777" w:rsidR="00881DB1" w:rsidRPr="008952AE" w:rsidRDefault="00881DB1" w:rsidP="008F768D">
            <w:pPr>
              <w:jc w:val="right"/>
              <w:rPr>
                <w:rFonts w:ascii="Arial" w:hAnsi="Arial" w:cs="Arial"/>
                <w:b/>
                <w:bCs/>
                <w:color w:val="000000"/>
                <w:sz w:val="16"/>
                <w:szCs w:val="16"/>
              </w:rPr>
            </w:pPr>
            <w:r w:rsidRPr="008952AE">
              <w:rPr>
                <w:rFonts w:ascii="Arial" w:hAnsi="Arial" w:cs="Arial"/>
                <w:b/>
                <w:bCs/>
                <w:color w:val="000000"/>
                <w:sz w:val="16"/>
                <w:szCs w:val="16"/>
              </w:rPr>
              <w:t>Resultado de equivalência patrimonial</w:t>
            </w:r>
          </w:p>
        </w:tc>
        <w:tc>
          <w:tcPr>
            <w:tcW w:w="101" w:type="pct"/>
            <w:tcBorders>
              <w:top w:val="nil"/>
              <w:left w:val="nil"/>
              <w:bottom w:val="nil"/>
              <w:right w:val="nil"/>
            </w:tcBorders>
            <w:vAlign w:val="bottom"/>
            <w:hideMark/>
          </w:tcPr>
          <w:p w14:paraId="117D610F" w14:textId="77777777" w:rsidR="00881DB1" w:rsidRPr="008952AE" w:rsidRDefault="00881DB1" w:rsidP="008F768D">
            <w:pPr>
              <w:jc w:val="right"/>
              <w:rPr>
                <w:rFonts w:ascii="Arial" w:hAnsi="Arial" w:cs="Arial"/>
                <w:b/>
                <w:bCs/>
                <w:color w:val="000000"/>
                <w:sz w:val="16"/>
                <w:szCs w:val="16"/>
              </w:rPr>
            </w:pPr>
          </w:p>
        </w:tc>
        <w:tc>
          <w:tcPr>
            <w:tcW w:w="1094" w:type="pct"/>
            <w:tcBorders>
              <w:top w:val="nil"/>
              <w:left w:val="nil"/>
              <w:bottom w:val="single" w:sz="8" w:space="0" w:color="auto"/>
              <w:right w:val="nil"/>
            </w:tcBorders>
            <w:vAlign w:val="bottom"/>
            <w:hideMark/>
          </w:tcPr>
          <w:p w14:paraId="3588CC20" w14:textId="77777777" w:rsidR="00881DB1" w:rsidRPr="008952AE" w:rsidRDefault="00881DB1" w:rsidP="008F768D">
            <w:pPr>
              <w:jc w:val="right"/>
              <w:rPr>
                <w:rFonts w:ascii="Arial" w:hAnsi="Arial" w:cs="Arial"/>
                <w:b/>
                <w:bCs/>
                <w:color w:val="000000"/>
                <w:sz w:val="16"/>
                <w:szCs w:val="16"/>
              </w:rPr>
            </w:pPr>
            <w:r w:rsidRPr="008952AE">
              <w:rPr>
                <w:rFonts w:ascii="Arial" w:hAnsi="Arial" w:cs="Arial"/>
                <w:b/>
                <w:bCs/>
                <w:color w:val="000000"/>
                <w:sz w:val="16"/>
                <w:szCs w:val="16"/>
              </w:rPr>
              <w:t>31/03/2026</w:t>
            </w:r>
          </w:p>
        </w:tc>
      </w:tr>
      <w:tr w:rsidR="00881DB1" w:rsidRPr="008952AE" w14:paraId="1CAE30AF" w14:textId="77777777" w:rsidTr="00881DB1">
        <w:trPr>
          <w:trHeight w:val="198"/>
        </w:trPr>
        <w:tc>
          <w:tcPr>
            <w:tcW w:w="1484" w:type="pct"/>
            <w:tcBorders>
              <w:top w:val="nil"/>
              <w:left w:val="nil"/>
              <w:bottom w:val="nil"/>
              <w:right w:val="nil"/>
            </w:tcBorders>
            <w:noWrap/>
            <w:vAlign w:val="bottom"/>
            <w:hideMark/>
          </w:tcPr>
          <w:p w14:paraId="46E2083E" w14:textId="77777777" w:rsidR="00881DB1" w:rsidRPr="008952AE" w:rsidRDefault="00881DB1" w:rsidP="008F768D">
            <w:pPr>
              <w:jc w:val="right"/>
              <w:rPr>
                <w:rFonts w:ascii="Arial" w:hAnsi="Arial" w:cs="Arial"/>
                <w:b/>
                <w:bCs/>
                <w:color w:val="000000"/>
                <w:sz w:val="16"/>
                <w:szCs w:val="16"/>
              </w:rPr>
            </w:pPr>
          </w:p>
        </w:tc>
        <w:tc>
          <w:tcPr>
            <w:tcW w:w="201" w:type="pct"/>
            <w:tcBorders>
              <w:top w:val="nil"/>
              <w:left w:val="nil"/>
              <w:bottom w:val="nil"/>
              <w:right w:val="nil"/>
            </w:tcBorders>
            <w:noWrap/>
            <w:vAlign w:val="bottom"/>
            <w:hideMark/>
          </w:tcPr>
          <w:p w14:paraId="68631307" w14:textId="77777777" w:rsidR="00881DB1" w:rsidRPr="008952AE" w:rsidRDefault="00881DB1" w:rsidP="008F768D">
            <w:pPr>
              <w:rPr>
                <w:rFonts w:ascii="Arial" w:hAnsi="Arial" w:cs="Arial"/>
              </w:rPr>
            </w:pPr>
          </w:p>
        </w:tc>
        <w:tc>
          <w:tcPr>
            <w:tcW w:w="1151" w:type="pct"/>
            <w:tcBorders>
              <w:top w:val="nil"/>
              <w:left w:val="nil"/>
              <w:bottom w:val="nil"/>
              <w:right w:val="nil"/>
            </w:tcBorders>
            <w:noWrap/>
            <w:vAlign w:val="bottom"/>
            <w:hideMark/>
          </w:tcPr>
          <w:p w14:paraId="3BDDF1F3" w14:textId="77777777" w:rsidR="00881DB1" w:rsidRPr="008952AE" w:rsidRDefault="00881DB1" w:rsidP="008F768D">
            <w:pPr>
              <w:rPr>
                <w:rFonts w:ascii="Arial" w:hAnsi="Arial" w:cs="Arial"/>
              </w:rPr>
            </w:pPr>
          </w:p>
        </w:tc>
        <w:tc>
          <w:tcPr>
            <w:tcW w:w="101" w:type="pct"/>
            <w:tcBorders>
              <w:top w:val="nil"/>
              <w:left w:val="nil"/>
              <w:bottom w:val="nil"/>
              <w:right w:val="nil"/>
            </w:tcBorders>
            <w:noWrap/>
            <w:vAlign w:val="bottom"/>
            <w:hideMark/>
          </w:tcPr>
          <w:p w14:paraId="4C97BB29" w14:textId="77777777" w:rsidR="00881DB1" w:rsidRPr="008952AE" w:rsidRDefault="00881DB1" w:rsidP="008F768D">
            <w:pPr>
              <w:rPr>
                <w:rFonts w:ascii="Arial" w:hAnsi="Arial" w:cs="Arial"/>
              </w:rPr>
            </w:pPr>
          </w:p>
        </w:tc>
        <w:tc>
          <w:tcPr>
            <w:tcW w:w="868" w:type="pct"/>
            <w:tcBorders>
              <w:top w:val="nil"/>
              <w:left w:val="nil"/>
              <w:bottom w:val="nil"/>
              <w:right w:val="nil"/>
            </w:tcBorders>
            <w:noWrap/>
            <w:vAlign w:val="bottom"/>
            <w:hideMark/>
          </w:tcPr>
          <w:p w14:paraId="73F40376" w14:textId="77777777" w:rsidR="00881DB1" w:rsidRPr="008952AE" w:rsidRDefault="00881DB1" w:rsidP="008F768D">
            <w:pPr>
              <w:rPr>
                <w:rFonts w:ascii="Arial" w:hAnsi="Arial" w:cs="Arial"/>
              </w:rPr>
            </w:pPr>
          </w:p>
        </w:tc>
        <w:tc>
          <w:tcPr>
            <w:tcW w:w="101" w:type="pct"/>
            <w:tcBorders>
              <w:top w:val="nil"/>
              <w:left w:val="nil"/>
              <w:bottom w:val="nil"/>
              <w:right w:val="nil"/>
            </w:tcBorders>
            <w:noWrap/>
            <w:vAlign w:val="bottom"/>
            <w:hideMark/>
          </w:tcPr>
          <w:p w14:paraId="7335B176" w14:textId="77777777" w:rsidR="00881DB1" w:rsidRPr="008952AE" w:rsidRDefault="00881DB1" w:rsidP="008F768D">
            <w:pPr>
              <w:rPr>
                <w:rFonts w:ascii="Arial" w:hAnsi="Arial" w:cs="Arial"/>
              </w:rPr>
            </w:pPr>
          </w:p>
        </w:tc>
        <w:tc>
          <w:tcPr>
            <w:tcW w:w="1094" w:type="pct"/>
            <w:tcBorders>
              <w:top w:val="nil"/>
              <w:left w:val="nil"/>
              <w:bottom w:val="nil"/>
              <w:right w:val="nil"/>
            </w:tcBorders>
            <w:noWrap/>
            <w:vAlign w:val="bottom"/>
            <w:hideMark/>
          </w:tcPr>
          <w:p w14:paraId="26D6E223" w14:textId="77777777" w:rsidR="00881DB1" w:rsidRPr="008952AE" w:rsidRDefault="00881DB1" w:rsidP="008F768D">
            <w:pPr>
              <w:rPr>
                <w:rFonts w:ascii="Arial" w:hAnsi="Arial" w:cs="Arial"/>
              </w:rPr>
            </w:pPr>
          </w:p>
        </w:tc>
      </w:tr>
      <w:tr w:rsidR="00881DB1" w:rsidRPr="008952AE" w14:paraId="3D2BBCBE" w14:textId="77777777" w:rsidTr="00881DB1">
        <w:trPr>
          <w:trHeight w:val="198"/>
        </w:trPr>
        <w:tc>
          <w:tcPr>
            <w:tcW w:w="1484" w:type="pct"/>
            <w:tcBorders>
              <w:top w:val="nil"/>
              <w:left w:val="nil"/>
              <w:bottom w:val="nil"/>
              <w:right w:val="nil"/>
            </w:tcBorders>
            <w:noWrap/>
            <w:vAlign w:val="bottom"/>
            <w:hideMark/>
          </w:tcPr>
          <w:p w14:paraId="618E667D" w14:textId="77777777" w:rsidR="00881DB1" w:rsidRPr="008952AE" w:rsidRDefault="00881DB1" w:rsidP="008F768D">
            <w:pPr>
              <w:rPr>
                <w:rFonts w:ascii="Arial" w:hAnsi="Arial" w:cs="Arial"/>
                <w:color w:val="000000"/>
                <w:sz w:val="16"/>
                <w:szCs w:val="16"/>
              </w:rPr>
            </w:pPr>
            <w:r w:rsidRPr="008952AE">
              <w:rPr>
                <w:rFonts w:ascii="Arial" w:hAnsi="Arial" w:cs="Arial"/>
                <w:color w:val="000000"/>
                <w:sz w:val="16"/>
                <w:szCs w:val="16"/>
              </w:rPr>
              <w:t>COMIPA</w:t>
            </w:r>
          </w:p>
        </w:tc>
        <w:tc>
          <w:tcPr>
            <w:tcW w:w="201" w:type="pct"/>
            <w:tcBorders>
              <w:top w:val="nil"/>
              <w:left w:val="nil"/>
              <w:bottom w:val="nil"/>
              <w:right w:val="nil"/>
            </w:tcBorders>
            <w:noWrap/>
            <w:vAlign w:val="bottom"/>
            <w:hideMark/>
          </w:tcPr>
          <w:p w14:paraId="2EFEBD1A" w14:textId="77777777" w:rsidR="00881DB1" w:rsidRPr="008952AE" w:rsidRDefault="00881DB1" w:rsidP="008F768D">
            <w:pPr>
              <w:rPr>
                <w:rFonts w:ascii="Arial" w:hAnsi="Arial" w:cs="Arial"/>
                <w:color w:val="000000"/>
                <w:sz w:val="16"/>
                <w:szCs w:val="16"/>
              </w:rPr>
            </w:pPr>
          </w:p>
        </w:tc>
        <w:tc>
          <w:tcPr>
            <w:tcW w:w="1151" w:type="pct"/>
            <w:tcBorders>
              <w:top w:val="nil"/>
              <w:left w:val="nil"/>
              <w:bottom w:val="single" w:sz="8" w:space="0" w:color="auto"/>
              <w:right w:val="nil"/>
            </w:tcBorders>
            <w:noWrap/>
            <w:vAlign w:val="bottom"/>
            <w:hideMark/>
          </w:tcPr>
          <w:p w14:paraId="7DA9534D" w14:textId="5AC0D3D2" w:rsidR="00881DB1" w:rsidRPr="008952AE" w:rsidRDefault="00881DB1" w:rsidP="008F768D">
            <w:pPr>
              <w:jc w:val="right"/>
              <w:rPr>
                <w:rFonts w:ascii="Arial" w:hAnsi="Arial" w:cs="Arial"/>
                <w:color w:val="000000"/>
                <w:sz w:val="16"/>
                <w:szCs w:val="16"/>
              </w:rPr>
            </w:pPr>
            <w:r w:rsidRPr="008952AE">
              <w:rPr>
                <w:rFonts w:ascii="Arial" w:hAnsi="Arial" w:cs="Arial"/>
                <w:color w:val="000000"/>
                <w:sz w:val="16"/>
                <w:szCs w:val="16"/>
              </w:rPr>
              <w:t>268</w:t>
            </w:r>
          </w:p>
        </w:tc>
        <w:tc>
          <w:tcPr>
            <w:tcW w:w="101" w:type="pct"/>
            <w:tcBorders>
              <w:top w:val="nil"/>
              <w:left w:val="nil"/>
              <w:bottom w:val="nil"/>
              <w:right w:val="nil"/>
            </w:tcBorders>
            <w:noWrap/>
            <w:vAlign w:val="bottom"/>
            <w:hideMark/>
          </w:tcPr>
          <w:p w14:paraId="63EDAE67" w14:textId="77777777" w:rsidR="00881DB1" w:rsidRPr="008952AE" w:rsidRDefault="00881DB1" w:rsidP="008F768D">
            <w:pPr>
              <w:jc w:val="right"/>
              <w:rPr>
                <w:rFonts w:ascii="Arial" w:hAnsi="Arial" w:cs="Arial"/>
                <w:color w:val="000000"/>
                <w:sz w:val="16"/>
                <w:szCs w:val="16"/>
              </w:rPr>
            </w:pPr>
          </w:p>
        </w:tc>
        <w:tc>
          <w:tcPr>
            <w:tcW w:w="868" w:type="pct"/>
            <w:tcBorders>
              <w:top w:val="nil"/>
              <w:left w:val="nil"/>
              <w:bottom w:val="single" w:sz="8" w:space="0" w:color="auto"/>
              <w:right w:val="nil"/>
            </w:tcBorders>
            <w:noWrap/>
            <w:vAlign w:val="bottom"/>
            <w:hideMark/>
          </w:tcPr>
          <w:p w14:paraId="304881F5" w14:textId="34189514" w:rsidR="00881DB1" w:rsidRPr="008952AE" w:rsidRDefault="00881DB1" w:rsidP="008F768D">
            <w:pPr>
              <w:jc w:val="right"/>
              <w:rPr>
                <w:rFonts w:ascii="Arial" w:hAnsi="Arial" w:cs="Arial"/>
                <w:color w:val="000000"/>
                <w:sz w:val="16"/>
                <w:szCs w:val="16"/>
              </w:rPr>
            </w:pPr>
            <w:r w:rsidRPr="008952AE">
              <w:rPr>
                <w:rFonts w:ascii="Arial" w:hAnsi="Arial" w:cs="Arial"/>
                <w:color w:val="000000"/>
                <w:sz w:val="16"/>
                <w:szCs w:val="16"/>
              </w:rPr>
              <w:t>307</w:t>
            </w:r>
          </w:p>
        </w:tc>
        <w:tc>
          <w:tcPr>
            <w:tcW w:w="101" w:type="pct"/>
            <w:tcBorders>
              <w:top w:val="nil"/>
              <w:left w:val="nil"/>
              <w:bottom w:val="nil"/>
              <w:right w:val="nil"/>
            </w:tcBorders>
            <w:noWrap/>
            <w:vAlign w:val="bottom"/>
            <w:hideMark/>
          </w:tcPr>
          <w:p w14:paraId="68AE53FE" w14:textId="77777777" w:rsidR="00881DB1" w:rsidRPr="008952AE" w:rsidRDefault="00881DB1" w:rsidP="008F768D">
            <w:pPr>
              <w:jc w:val="right"/>
              <w:rPr>
                <w:rFonts w:ascii="Arial" w:hAnsi="Arial" w:cs="Arial"/>
                <w:color w:val="000000"/>
                <w:sz w:val="16"/>
                <w:szCs w:val="16"/>
              </w:rPr>
            </w:pPr>
          </w:p>
        </w:tc>
        <w:tc>
          <w:tcPr>
            <w:tcW w:w="1094" w:type="pct"/>
            <w:tcBorders>
              <w:top w:val="nil"/>
              <w:left w:val="nil"/>
              <w:bottom w:val="single" w:sz="8" w:space="0" w:color="auto"/>
              <w:right w:val="nil"/>
            </w:tcBorders>
            <w:noWrap/>
            <w:vAlign w:val="bottom"/>
            <w:hideMark/>
          </w:tcPr>
          <w:p w14:paraId="5E960ADE" w14:textId="009AFA3F" w:rsidR="00881DB1" w:rsidRPr="008952AE" w:rsidRDefault="00881DB1" w:rsidP="008F768D">
            <w:pPr>
              <w:jc w:val="right"/>
              <w:rPr>
                <w:rFonts w:ascii="Arial" w:hAnsi="Arial" w:cs="Arial"/>
                <w:color w:val="000000"/>
                <w:sz w:val="16"/>
                <w:szCs w:val="16"/>
              </w:rPr>
            </w:pPr>
            <w:r w:rsidRPr="008952AE">
              <w:rPr>
                <w:rFonts w:ascii="Arial" w:hAnsi="Arial" w:cs="Arial"/>
                <w:color w:val="000000"/>
                <w:sz w:val="16"/>
                <w:szCs w:val="16"/>
              </w:rPr>
              <w:t>575</w:t>
            </w:r>
          </w:p>
        </w:tc>
      </w:tr>
      <w:tr w:rsidR="00881DB1" w:rsidRPr="008952AE" w14:paraId="787F62AB" w14:textId="77777777" w:rsidTr="00881DB1">
        <w:trPr>
          <w:trHeight w:val="198"/>
        </w:trPr>
        <w:tc>
          <w:tcPr>
            <w:tcW w:w="1484" w:type="pct"/>
            <w:tcBorders>
              <w:top w:val="nil"/>
              <w:left w:val="nil"/>
              <w:bottom w:val="nil"/>
              <w:right w:val="nil"/>
            </w:tcBorders>
            <w:noWrap/>
            <w:vAlign w:val="bottom"/>
            <w:hideMark/>
          </w:tcPr>
          <w:p w14:paraId="51F4938C" w14:textId="77777777" w:rsidR="00881DB1" w:rsidRPr="008952AE" w:rsidRDefault="00881DB1" w:rsidP="008F768D">
            <w:pPr>
              <w:rPr>
                <w:rFonts w:ascii="Arial" w:hAnsi="Arial" w:cs="Arial"/>
                <w:color w:val="000000"/>
                <w:sz w:val="16"/>
                <w:szCs w:val="16"/>
              </w:rPr>
            </w:pPr>
          </w:p>
        </w:tc>
        <w:tc>
          <w:tcPr>
            <w:tcW w:w="201" w:type="pct"/>
            <w:tcBorders>
              <w:top w:val="nil"/>
              <w:left w:val="nil"/>
              <w:bottom w:val="nil"/>
              <w:right w:val="nil"/>
            </w:tcBorders>
            <w:noWrap/>
            <w:vAlign w:val="bottom"/>
            <w:hideMark/>
          </w:tcPr>
          <w:p w14:paraId="2ECD497D" w14:textId="77777777" w:rsidR="00881DB1" w:rsidRPr="008952AE" w:rsidRDefault="00881DB1" w:rsidP="008F768D">
            <w:pPr>
              <w:rPr>
                <w:rFonts w:ascii="Arial" w:hAnsi="Arial" w:cs="Arial"/>
              </w:rPr>
            </w:pPr>
          </w:p>
        </w:tc>
        <w:tc>
          <w:tcPr>
            <w:tcW w:w="1151" w:type="pct"/>
            <w:tcBorders>
              <w:top w:val="nil"/>
              <w:left w:val="nil"/>
              <w:bottom w:val="nil"/>
              <w:right w:val="nil"/>
            </w:tcBorders>
            <w:noWrap/>
            <w:vAlign w:val="bottom"/>
            <w:hideMark/>
          </w:tcPr>
          <w:p w14:paraId="1488FBE8" w14:textId="77777777" w:rsidR="00881DB1" w:rsidRPr="008952AE" w:rsidRDefault="00881DB1" w:rsidP="008F768D">
            <w:pPr>
              <w:jc w:val="right"/>
              <w:rPr>
                <w:rFonts w:ascii="Arial" w:hAnsi="Arial" w:cs="Arial"/>
              </w:rPr>
            </w:pPr>
          </w:p>
        </w:tc>
        <w:tc>
          <w:tcPr>
            <w:tcW w:w="101" w:type="pct"/>
            <w:tcBorders>
              <w:top w:val="nil"/>
              <w:left w:val="nil"/>
              <w:bottom w:val="nil"/>
              <w:right w:val="nil"/>
            </w:tcBorders>
            <w:noWrap/>
            <w:vAlign w:val="bottom"/>
            <w:hideMark/>
          </w:tcPr>
          <w:p w14:paraId="6634AF4C" w14:textId="77777777" w:rsidR="00881DB1" w:rsidRPr="008952AE" w:rsidRDefault="00881DB1" w:rsidP="008F768D">
            <w:pPr>
              <w:jc w:val="right"/>
              <w:rPr>
                <w:rFonts w:ascii="Arial" w:hAnsi="Arial" w:cs="Arial"/>
              </w:rPr>
            </w:pPr>
          </w:p>
        </w:tc>
        <w:tc>
          <w:tcPr>
            <w:tcW w:w="868" w:type="pct"/>
            <w:tcBorders>
              <w:top w:val="nil"/>
              <w:left w:val="nil"/>
              <w:bottom w:val="nil"/>
              <w:right w:val="nil"/>
            </w:tcBorders>
            <w:noWrap/>
            <w:vAlign w:val="bottom"/>
            <w:hideMark/>
          </w:tcPr>
          <w:p w14:paraId="0E35E369" w14:textId="77777777" w:rsidR="00881DB1" w:rsidRPr="008952AE" w:rsidRDefault="00881DB1" w:rsidP="008F768D">
            <w:pPr>
              <w:jc w:val="right"/>
              <w:rPr>
                <w:rFonts w:ascii="Arial" w:hAnsi="Arial" w:cs="Arial"/>
              </w:rPr>
            </w:pPr>
          </w:p>
        </w:tc>
        <w:tc>
          <w:tcPr>
            <w:tcW w:w="101" w:type="pct"/>
            <w:tcBorders>
              <w:top w:val="nil"/>
              <w:left w:val="nil"/>
              <w:bottom w:val="nil"/>
              <w:right w:val="nil"/>
            </w:tcBorders>
            <w:noWrap/>
            <w:vAlign w:val="bottom"/>
            <w:hideMark/>
          </w:tcPr>
          <w:p w14:paraId="4461DCBB" w14:textId="77777777" w:rsidR="00881DB1" w:rsidRPr="008952AE" w:rsidRDefault="00881DB1" w:rsidP="008F768D">
            <w:pPr>
              <w:jc w:val="right"/>
              <w:rPr>
                <w:rFonts w:ascii="Arial" w:hAnsi="Arial" w:cs="Arial"/>
              </w:rPr>
            </w:pPr>
          </w:p>
        </w:tc>
        <w:tc>
          <w:tcPr>
            <w:tcW w:w="1094" w:type="pct"/>
            <w:tcBorders>
              <w:top w:val="nil"/>
              <w:left w:val="nil"/>
              <w:bottom w:val="nil"/>
              <w:right w:val="nil"/>
            </w:tcBorders>
            <w:noWrap/>
            <w:vAlign w:val="bottom"/>
            <w:hideMark/>
          </w:tcPr>
          <w:p w14:paraId="7DF69A03" w14:textId="77777777" w:rsidR="00881DB1" w:rsidRPr="008952AE" w:rsidRDefault="00881DB1" w:rsidP="008F768D">
            <w:pPr>
              <w:jc w:val="right"/>
              <w:rPr>
                <w:rFonts w:ascii="Arial" w:hAnsi="Arial" w:cs="Arial"/>
              </w:rPr>
            </w:pPr>
          </w:p>
        </w:tc>
      </w:tr>
      <w:tr w:rsidR="00881DB1" w:rsidRPr="008952AE" w14:paraId="2D5F92B2" w14:textId="77777777" w:rsidTr="00881DB1">
        <w:trPr>
          <w:trHeight w:val="198"/>
        </w:trPr>
        <w:tc>
          <w:tcPr>
            <w:tcW w:w="1484" w:type="pct"/>
            <w:tcBorders>
              <w:top w:val="nil"/>
              <w:left w:val="nil"/>
              <w:bottom w:val="nil"/>
              <w:right w:val="nil"/>
            </w:tcBorders>
            <w:noWrap/>
            <w:vAlign w:val="bottom"/>
            <w:hideMark/>
          </w:tcPr>
          <w:p w14:paraId="49F92472" w14:textId="77777777" w:rsidR="00881DB1" w:rsidRPr="008952AE" w:rsidRDefault="00881DB1" w:rsidP="008F768D">
            <w:pPr>
              <w:rPr>
                <w:rFonts w:ascii="Arial" w:hAnsi="Arial" w:cs="Arial"/>
              </w:rPr>
            </w:pPr>
          </w:p>
        </w:tc>
        <w:tc>
          <w:tcPr>
            <w:tcW w:w="201" w:type="pct"/>
            <w:tcBorders>
              <w:top w:val="nil"/>
              <w:left w:val="nil"/>
              <w:bottom w:val="nil"/>
              <w:right w:val="nil"/>
            </w:tcBorders>
            <w:noWrap/>
            <w:vAlign w:val="bottom"/>
            <w:hideMark/>
          </w:tcPr>
          <w:p w14:paraId="75F7F9A9" w14:textId="77777777" w:rsidR="00881DB1" w:rsidRPr="008952AE" w:rsidRDefault="00881DB1" w:rsidP="008F768D">
            <w:pPr>
              <w:rPr>
                <w:rFonts w:ascii="Arial" w:hAnsi="Arial" w:cs="Arial"/>
              </w:rPr>
            </w:pPr>
          </w:p>
        </w:tc>
        <w:tc>
          <w:tcPr>
            <w:tcW w:w="1151" w:type="pct"/>
            <w:tcBorders>
              <w:top w:val="nil"/>
              <w:left w:val="nil"/>
              <w:bottom w:val="double" w:sz="6" w:space="0" w:color="auto"/>
              <w:right w:val="nil"/>
            </w:tcBorders>
            <w:noWrap/>
            <w:vAlign w:val="bottom"/>
            <w:hideMark/>
          </w:tcPr>
          <w:p w14:paraId="4531B6D7" w14:textId="7F4B804E" w:rsidR="00881DB1" w:rsidRPr="008952AE" w:rsidRDefault="00881DB1" w:rsidP="008F768D">
            <w:pPr>
              <w:jc w:val="right"/>
              <w:rPr>
                <w:rFonts w:ascii="Arial" w:hAnsi="Arial" w:cs="Arial"/>
                <w:color w:val="000000"/>
                <w:sz w:val="16"/>
                <w:szCs w:val="16"/>
              </w:rPr>
            </w:pPr>
            <w:r w:rsidRPr="008952AE">
              <w:rPr>
                <w:rFonts w:ascii="Arial" w:hAnsi="Arial" w:cs="Arial"/>
                <w:color w:val="000000"/>
                <w:sz w:val="16"/>
                <w:szCs w:val="16"/>
              </w:rPr>
              <w:t>268</w:t>
            </w:r>
          </w:p>
        </w:tc>
        <w:tc>
          <w:tcPr>
            <w:tcW w:w="101" w:type="pct"/>
            <w:tcBorders>
              <w:top w:val="nil"/>
              <w:left w:val="nil"/>
              <w:bottom w:val="nil"/>
              <w:right w:val="nil"/>
            </w:tcBorders>
            <w:noWrap/>
            <w:vAlign w:val="bottom"/>
            <w:hideMark/>
          </w:tcPr>
          <w:p w14:paraId="1F40260E" w14:textId="77777777" w:rsidR="00881DB1" w:rsidRPr="008952AE" w:rsidRDefault="00881DB1" w:rsidP="008F768D">
            <w:pPr>
              <w:jc w:val="right"/>
              <w:rPr>
                <w:rFonts w:ascii="Arial" w:hAnsi="Arial" w:cs="Arial"/>
                <w:color w:val="000000"/>
                <w:sz w:val="16"/>
                <w:szCs w:val="16"/>
              </w:rPr>
            </w:pPr>
          </w:p>
        </w:tc>
        <w:tc>
          <w:tcPr>
            <w:tcW w:w="868" w:type="pct"/>
            <w:tcBorders>
              <w:top w:val="nil"/>
              <w:left w:val="nil"/>
              <w:bottom w:val="double" w:sz="6" w:space="0" w:color="auto"/>
              <w:right w:val="nil"/>
            </w:tcBorders>
            <w:noWrap/>
            <w:vAlign w:val="bottom"/>
            <w:hideMark/>
          </w:tcPr>
          <w:p w14:paraId="7B00B9A7" w14:textId="7A9BF348" w:rsidR="00881DB1" w:rsidRPr="008952AE" w:rsidRDefault="00881DB1" w:rsidP="008F768D">
            <w:pPr>
              <w:jc w:val="right"/>
              <w:rPr>
                <w:rFonts w:ascii="Arial" w:hAnsi="Arial" w:cs="Arial"/>
                <w:color w:val="000000"/>
                <w:sz w:val="16"/>
                <w:szCs w:val="16"/>
              </w:rPr>
            </w:pPr>
            <w:r w:rsidRPr="008952AE">
              <w:rPr>
                <w:rFonts w:ascii="Arial" w:hAnsi="Arial" w:cs="Arial"/>
                <w:color w:val="000000"/>
                <w:sz w:val="16"/>
                <w:szCs w:val="16"/>
              </w:rPr>
              <w:t>307</w:t>
            </w:r>
          </w:p>
        </w:tc>
        <w:tc>
          <w:tcPr>
            <w:tcW w:w="101" w:type="pct"/>
            <w:tcBorders>
              <w:top w:val="nil"/>
              <w:left w:val="nil"/>
              <w:bottom w:val="nil"/>
              <w:right w:val="nil"/>
            </w:tcBorders>
            <w:noWrap/>
            <w:vAlign w:val="bottom"/>
            <w:hideMark/>
          </w:tcPr>
          <w:p w14:paraId="65DF4250" w14:textId="77777777" w:rsidR="00881DB1" w:rsidRPr="008952AE" w:rsidRDefault="00881DB1" w:rsidP="008F768D">
            <w:pPr>
              <w:jc w:val="right"/>
              <w:rPr>
                <w:rFonts w:ascii="Arial" w:hAnsi="Arial" w:cs="Arial"/>
                <w:color w:val="000000"/>
                <w:sz w:val="16"/>
                <w:szCs w:val="16"/>
              </w:rPr>
            </w:pPr>
          </w:p>
        </w:tc>
        <w:tc>
          <w:tcPr>
            <w:tcW w:w="1094" w:type="pct"/>
            <w:tcBorders>
              <w:top w:val="nil"/>
              <w:left w:val="nil"/>
              <w:bottom w:val="double" w:sz="6" w:space="0" w:color="auto"/>
              <w:right w:val="nil"/>
            </w:tcBorders>
            <w:noWrap/>
            <w:vAlign w:val="bottom"/>
            <w:hideMark/>
          </w:tcPr>
          <w:p w14:paraId="1105FA4A" w14:textId="68DF7CE6" w:rsidR="00881DB1" w:rsidRPr="008952AE" w:rsidRDefault="00881DB1" w:rsidP="008F768D">
            <w:pPr>
              <w:jc w:val="right"/>
              <w:rPr>
                <w:rFonts w:ascii="Arial" w:hAnsi="Arial" w:cs="Arial"/>
                <w:color w:val="000000"/>
                <w:sz w:val="16"/>
                <w:szCs w:val="16"/>
              </w:rPr>
            </w:pPr>
            <w:r w:rsidRPr="008952AE">
              <w:rPr>
                <w:rFonts w:ascii="Arial" w:hAnsi="Arial" w:cs="Arial"/>
                <w:color w:val="000000"/>
                <w:sz w:val="16"/>
                <w:szCs w:val="16"/>
              </w:rPr>
              <w:t>575</w:t>
            </w:r>
          </w:p>
        </w:tc>
      </w:tr>
    </w:tbl>
    <w:p w14:paraId="3AE1E1EE" w14:textId="77777777" w:rsidR="008F768D" w:rsidRPr="008952AE" w:rsidRDefault="008F768D" w:rsidP="00F5185A">
      <w:pPr>
        <w:rPr>
          <w:rFonts w:ascii="Georgia" w:hAnsi="Georgia" w:cs="Arial"/>
          <w:bCs/>
          <w:sz w:val="22"/>
          <w:szCs w:val="22"/>
        </w:rPr>
      </w:pPr>
    </w:p>
    <w:p w14:paraId="745A4020" w14:textId="77777777" w:rsidR="00A43AF5" w:rsidRPr="008952AE" w:rsidRDefault="00A43AF5" w:rsidP="00DF480C">
      <w:pPr>
        <w:jc w:val="both"/>
        <w:rPr>
          <w:rFonts w:ascii="Georgia" w:hAnsi="Georgia" w:cs="Arial"/>
          <w:bCs/>
        </w:rPr>
      </w:pPr>
    </w:p>
    <w:tbl>
      <w:tblPr>
        <w:tblW w:w="5000" w:type="pct"/>
        <w:tblCellMar>
          <w:left w:w="70" w:type="dxa"/>
          <w:right w:w="70" w:type="dxa"/>
        </w:tblCellMar>
        <w:tblLook w:val="04A0" w:firstRow="1" w:lastRow="0" w:firstColumn="1" w:lastColumn="0" w:noHBand="0" w:noVBand="1"/>
      </w:tblPr>
      <w:tblGrid>
        <w:gridCol w:w="2270"/>
        <w:gridCol w:w="307"/>
        <w:gridCol w:w="1761"/>
        <w:gridCol w:w="155"/>
        <w:gridCol w:w="1328"/>
        <w:gridCol w:w="155"/>
        <w:gridCol w:w="1432"/>
        <w:gridCol w:w="155"/>
        <w:gridCol w:w="1674"/>
      </w:tblGrid>
      <w:tr w:rsidR="008F768D" w:rsidRPr="008952AE" w14:paraId="5B1660F0" w14:textId="77777777" w:rsidTr="008F768D">
        <w:trPr>
          <w:trHeight w:val="198"/>
        </w:trPr>
        <w:tc>
          <w:tcPr>
            <w:tcW w:w="1229" w:type="pct"/>
            <w:tcBorders>
              <w:top w:val="nil"/>
              <w:left w:val="nil"/>
              <w:bottom w:val="single" w:sz="8" w:space="0" w:color="auto"/>
              <w:right w:val="nil"/>
            </w:tcBorders>
            <w:vAlign w:val="bottom"/>
            <w:hideMark/>
          </w:tcPr>
          <w:p w14:paraId="18F19D12" w14:textId="77777777" w:rsidR="008F768D" w:rsidRPr="008952AE" w:rsidRDefault="008F768D" w:rsidP="008F768D">
            <w:pPr>
              <w:rPr>
                <w:rFonts w:ascii="Arial" w:hAnsi="Arial" w:cs="Arial"/>
                <w:b/>
                <w:bCs/>
                <w:color w:val="000000"/>
                <w:sz w:val="16"/>
                <w:szCs w:val="16"/>
              </w:rPr>
            </w:pPr>
            <w:r w:rsidRPr="008952AE">
              <w:rPr>
                <w:rFonts w:ascii="Arial" w:hAnsi="Arial" w:cs="Arial"/>
                <w:b/>
                <w:bCs/>
                <w:color w:val="000000"/>
                <w:sz w:val="16"/>
                <w:szCs w:val="16"/>
              </w:rPr>
              <w:t>Investimento</w:t>
            </w:r>
          </w:p>
        </w:tc>
        <w:tc>
          <w:tcPr>
            <w:tcW w:w="166" w:type="pct"/>
            <w:tcBorders>
              <w:top w:val="nil"/>
              <w:left w:val="nil"/>
              <w:bottom w:val="nil"/>
              <w:right w:val="nil"/>
            </w:tcBorders>
            <w:noWrap/>
            <w:vAlign w:val="bottom"/>
            <w:hideMark/>
          </w:tcPr>
          <w:p w14:paraId="082371A4" w14:textId="77777777" w:rsidR="008F768D" w:rsidRPr="008952AE" w:rsidRDefault="008F768D" w:rsidP="008F768D">
            <w:pPr>
              <w:rPr>
                <w:rFonts w:ascii="Arial" w:hAnsi="Arial" w:cs="Arial"/>
                <w:b/>
                <w:bCs/>
                <w:color w:val="000000"/>
                <w:sz w:val="16"/>
                <w:szCs w:val="16"/>
              </w:rPr>
            </w:pPr>
          </w:p>
        </w:tc>
        <w:tc>
          <w:tcPr>
            <w:tcW w:w="953" w:type="pct"/>
            <w:tcBorders>
              <w:top w:val="nil"/>
              <w:left w:val="nil"/>
              <w:bottom w:val="single" w:sz="8" w:space="0" w:color="auto"/>
              <w:right w:val="nil"/>
            </w:tcBorders>
            <w:vAlign w:val="bottom"/>
            <w:hideMark/>
          </w:tcPr>
          <w:p w14:paraId="52CB5999" w14:textId="77777777" w:rsidR="008F768D" w:rsidRPr="008952AE" w:rsidRDefault="008F768D" w:rsidP="008F768D">
            <w:pPr>
              <w:jc w:val="right"/>
              <w:rPr>
                <w:rFonts w:ascii="Arial" w:hAnsi="Arial" w:cs="Arial"/>
                <w:b/>
                <w:bCs/>
                <w:color w:val="000000"/>
                <w:sz w:val="16"/>
                <w:szCs w:val="16"/>
              </w:rPr>
            </w:pPr>
            <w:r w:rsidRPr="008952AE">
              <w:rPr>
                <w:rFonts w:ascii="Arial" w:hAnsi="Arial" w:cs="Arial"/>
                <w:b/>
                <w:bCs/>
                <w:color w:val="000000"/>
                <w:sz w:val="16"/>
                <w:szCs w:val="16"/>
              </w:rPr>
              <w:t>31/12/2024</w:t>
            </w:r>
          </w:p>
        </w:tc>
        <w:tc>
          <w:tcPr>
            <w:tcW w:w="84" w:type="pct"/>
            <w:tcBorders>
              <w:top w:val="nil"/>
              <w:left w:val="nil"/>
              <w:bottom w:val="nil"/>
              <w:right w:val="nil"/>
            </w:tcBorders>
            <w:vAlign w:val="bottom"/>
            <w:hideMark/>
          </w:tcPr>
          <w:p w14:paraId="5E392530" w14:textId="77777777" w:rsidR="008F768D" w:rsidRPr="008952AE" w:rsidRDefault="008F768D" w:rsidP="008F768D">
            <w:pPr>
              <w:jc w:val="right"/>
              <w:rPr>
                <w:rFonts w:ascii="Arial" w:hAnsi="Arial" w:cs="Arial"/>
                <w:b/>
                <w:bCs/>
                <w:color w:val="000000"/>
                <w:sz w:val="16"/>
                <w:szCs w:val="16"/>
              </w:rPr>
            </w:pPr>
          </w:p>
        </w:tc>
        <w:tc>
          <w:tcPr>
            <w:tcW w:w="719" w:type="pct"/>
            <w:tcBorders>
              <w:top w:val="nil"/>
              <w:left w:val="nil"/>
              <w:bottom w:val="single" w:sz="8" w:space="0" w:color="auto"/>
              <w:right w:val="nil"/>
            </w:tcBorders>
            <w:vAlign w:val="bottom"/>
            <w:hideMark/>
          </w:tcPr>
          <w:p w14:paraId="51547DC6" w14:textId="77777777" w:rsidR="008F768D" w:rsidRPr="008952AE" w:rsidRDefault="008F768D" w:rsidP="008F768D">
            <w:pPr>
              <w:jc w:val="right"/>
              <w:rPr>
                <w:rFonts w:ascii="Arial" w:hAnsi="Arial" w:cs="Arial"/>
                <w:b/>
                <w:bCs/>
                <w:color w:val="000000"/>
                <w:sz w:val="16"/>
                <w:szCs w:val="16"/>
              </w:rPr>
            </w:pPr>
            <w:r w:rsidRPr="008952AE">
              <w:rPr>
                <w:rFonts w:ascii="Arial" w:hAnsi="Arial" w:cs="Arial"/>
                <w:b/>
                <w:bCs/>
                <w:color w:val="000000"/>
                <w:sz w:val="16"/>
                <w:szCs w:val="16"/>
              </w:rPr>
              <w:t>Resultado de equivalência patrimonial</w:t>
            </w:r>
          </w:p>
        </w:tc>
        <w:tc>
          <w:tcPr>
            <w:tcW w:w="84" w:type="pct"/>
            <w:tcBorders>
              <w:top w:val="nil"/>
              <w:left w:val="nil"/>
              <w:bottom w:val="nil"/>
              <w:right w:val="nil"/>
            </w:tcBorders>
            <w:vAlign w:val="bottom"/>
            <w:hideMark/>
          </w:tcPr>
          <w:p w14:paraId="3169FEE1" w14:textId="77777777" w:rsidR="008F768D" w:rsidRPr="008952AE" w:rsidRDefault="008F768D" w:rsidP="008F768D">
            <w:pPr>
              <w:jc w:val="right"/>
              <w:rPr>
                <w:rFonts w:ascii="Arial" w:hAnsi="Arial" w:cs="Arial"/>
                <w:b/>
                <w:bCs/>
                <w:color w:val="000000"/>
                <w:sz w:val="16"/>
                <w:szCs w:val="16"/>
              </w:rPr>
            </w:pPr>
          </w:p>
        </w:tc>
        <w:tc>
          <w:tcPr>
            <w:tcW w:w="775" w:type="pct"/>
            <w:tcBorders>
              <w:top w:val="nil"/>
              <w:left w:val="nil"/>
              <w:bottom w:val="single" w:sz="8" w:space="0" w:color="auto"/>
              <w:right w:val="nil"/>
            </w:tcBorders>
            <w:vAlign w:val="bottom"/>
            <w:hideMark/>
          </w:tcPr>
          <w:p w14:paraId="4A63D16F" w14:textId="77777777" w:rsidR="008F768D" w:rsidRPr="008952AE" w:rsidRDefault="008F768D" w:rsidP="008F768D">
            <w:pPr>
              <w:jc w:val="right"/>
              <w:rPr>
                <w:rFonts w:ascii="Arial" w:hAnsi="Arial" w:cs="Arial"/>
                <w:b/>
                <w:bCs/>
                <w:color w:val="000000"/>
                <w:sz w:val="16"/>
                <w:szCs w:val="16"/>
              </w:rPr>
            </w:pPr>
            <w:r w:rsidRPr="008952AE">
              <w:rPr>
                <w:rFonts w:ascii="Arial" w:hAnsi="Arial" w:cs="Arial"/>
                <w:b/>
                <w:bCs/>
                <w:color w:val="000000"/>
                <w:sz w:val="16"/>
                <w:szCs w:val="16"/>
              </w:rPr>
              <w:t>Provisão para perdas (transferência para o passivo)</w:t>
            </w:r>
          </w:p>
        </w:tc>
        <w:tc>
          <w:tcPr>
            <w:tcW w:w="84" w:type="pct"/>
            <w:tcBorders>
              <w:top w:val="nil"/>
              <w:left w:val="nil"/>
              <w:bottom w:val="nil"/>
              <w:right w:val="nil"/>
            </w:tcBorders>
            <w:vAlign w:val="bottom"/>
            <w:hideMark/>
          </w:tcPr>
          <w:p w14:paraId="7266650A" w14:textId="77777777" w:rsidR="008F768D" w:rsidRPr="008952AE" w:rsidRDefault="008F768D" w:rsidP="008F768D">
            <w:pPr>
              <w:jc w:val="right"/>
              <w:rPr>
                <w:rFonts w:ascii="Arial" w:hAnsi="Arial" w:cs="Arial"/>
                <w:b/>
                <w:bCs/>
                <w:color w:val="000000"/>
                <w:sz w:val="16"/>
                <w:szCs w:val="16"/>
              </w:rPr>
            </w:pPr>
          </w:p>
        </w:tc>
        <w:tc>
          <w:tcPr>
            <w:tcW w:w="906" w:type="pct"/>
            <w:tcBorders>
              <w:top w:val="nil"/>
              <w:left w:val="nil"/>
              <w:bottom w:val="single" w:sz="8" w:space="0" w:color="auto"/>
              <w:right w:val="nil"/>
            </w:tcBorders>
            <w:vAlign w:val="bottom"/>
            <w:hideMark/>
          </w:tcPr>
          <w:p w14:paraId="5D3F290B" w14:textId="77777777" w:rsidR="008F768D" w:rsidRPr="008952AE" w:rsidRDefault="008F768D" w:rsidP="008F768D">
            <w:pPr>
              <w:jc w:val="right"/>
              <w:rPr>
                <w:rFonts w:ascii="Arial" w:hAnsi="Arial" w:cs="Arial"/>
                <w:b/>
                <w:bCs/>
                <w:color w:val="000000"/>
                <w:sz w:val="16"/>
                <w:szCs w:val="16"/>
              </w:rPr>
            </w:pPr>
            <w:r w:rsidRPr="008952AE">
              <w:rPr>
                <w:rFonts w:ascii="Arial" w:hAnsi="Arial" w:cs="Arial"/>
                <w:b/>
                <w:bCs/>
                <w:color w:val="000000"/>
                <w:sz w:val="16"/>
                <w:szCs w:val="16"/>
              </w:rPr>
              <w:t>31/03/2025</w:t>
            </w:r>
          </w:p>
        </w:tc>
      </w:tr>
      <w:tr w:rsidR="008F768D" w:rsidRPr="008952AE" w14:paraId="5D2BB44A" w14:textId="77777777" w:rsidTr="008F768D">
        <w:trPr>
          <w:trHeight w:val="198"/>
        </w:trPr>
        <w:tc>
          <w:tcPr>
            <w:tcW w:w="1229" w:type="pct"/>
            <w:tcBorders>
              <w:top w:val="nil"/>
              <w:left w:val="nil"/>
              <w:bottom w:val="nil"/>
              <w:right w:val="nil"/>
            </w:tcBorders>
            <w:noWrap/>
            <w:vAlign w:val="bottom"/>
            <w:hideMark/>
          </w:tcPr>
          <w:p w14:paraId="0491BE25" w14:textId="77777777" w:rsidR="008F768D" w:rsidRPr="008952AE" w:rsidRDefault="008F768D" w:rsidP="008F768D">
            <w:pPr>
              <w:jc w:val="right"/>
              <w:rPr>
                <w:rFonts w:ascii="Arial" w:hAnsi="Arial" w:cs="Arial"/>
                <w:b/>
                <w:bCs/>
                <w:color w:val="000000"/>
                <w:sz w:val="16"/>
                <w:szCs w:val="16"/>
              </w:rPr>
            </w:pPr>
          </w:p>
        </w:tc>
        <w:tc>
          <w:tcPr>
            <w:tcW w:w="166" w:type="pct"/>
            <w:tcBorders>
              <w:top w:val="nil"/>
              <w:left w:val="nil"/>
              <w:bottom w:val="nil"/>
              <w:right w:val="nil"/>
            </w:tcBorders>
            <w:noWrap/>
            <w:vAlign w:val="bottom"/>
            <w:hideMark/>
          </w:tcPr>
          <w:p w14:paraId="66383495" w14:textId="77777777" w:rsidR="008F768D" w:rsidRPr="008952AE" w:rsidRDefault="008F768D" w:rsidP="008F768D">
            <w:pPr>
              <w:rPr>
                <w:rFonts w:ascii="Arial" w:hAnsi="Arial" w:cs="Arial"/>
              </w:rPr>
            </w:pPr>
          </w:p>
        </w:tc>
        <w:tc>
          <w:tcPr>
            <w:tcW w:w="953" w:type="pct"/>
            <w:tcBorders>
              <w:top w:val="nil"/>
              <w:left w:val="nil"/>
              <w:bottom w:val="nil"/>
              <w:right w:val="nil"/>
            </w:tcBorders>
            <w:noWrap/>
            <w:vAlign w:val="bottom"/>
            <w:hideMark/>
          </w:tcPr>
          <w:p w14:paraId="1546193D" w14:textId="77777777" w:rsidR="008F768D" w:rsidRPr="008952AE" w:rsidRDefault="008F768D" w:rsidP="008F768D">
            <w:pPr>
              <w:jc w:val="right"/>
              <w:rPr>
                <w:rFonts w:ascii="Arial" w:hAnsi="Arial" w:cs="Arial"/>
              </w:rPr>
            </w:pPr>
          </w:p>
        </w:tc>
        <w:tc>
          <w:tcPr>
            <w:tcW w:w="84" w:type="pct"/>
            <w:tcBorders>
              <w:top w:val="nil"/>
              <w:left w:val="nil"/>
              <w:bottom w:val="nil"/>
              <w:right w:val="nil"/>
            </w:tcBorders>
            <w:noWrap/>
            <w:vAlign w:val="bottom"/>
            <w:hideMark/>
          </w:tcPr>
          <w:p w14:paraId="3D42FC39" w14:textId="77777777" w:rsidR="008F768D" w:rsidRPr="008952AE" w:rsidRDefault="008F768D" w:rsidP="008F768D">
            <w:pPr>
              <w:jc w:val="right"/>
              <w:rPr>
                <w:rFonts w:ascii="Arial" w:hAnsi="Arial" w:cs="Arial"/>
              </w:rPr>
            </w:pPr>
          </w:p>
        </w:tc>
        <w:tc>
          <w:tcPr>
            <w:tcW w:w="719" w:type="pct"/>
            <w:tcBorders>
              <w:top w:val="nil"/>
              <w:left w:val="nil"/>
              <w:bottom w:val="nil"/>
              <w:right w:val="nil"/>
            </w:tcBorders>
            <w:noWrap/>
            <w:vAlign w:val="bottom"/>
            <w:hideMark/>
          </w:tcPr>
          <w:p w14:paraId="4DD2DFFD" w14:textId="77777777" w:rsidR="008F768D" w:rsidRPr="008952AE" w:rsidRDefault="008F768D" w:rsidP="008F768D">
            <w:pPr>
              <w:jc w:val="right"/>
              <w:rPr>
                <w:rFonts w:ascii="Arial" w:hAnsi="Arial" w:cs="Arial"/>
              </w:rPr>
            </w:pPr>
          </w:p>
        </w:tc>
        <w:tc>
          <w:tcPr>
            <w:tcW w:w="84" w:type="pct"/>
            <w:tcBorders>
              <w:top w:val="nil"/>
              <w:left w:val="nil"/>
              <w:bottom w:val="nil"/>
              <w:right w:val="nil"/>
            </w:tcBorders>
            <w:noWrap/>
            <w:vAlign w:val="bottom"/>
            <w:hideMark/>
          </w:tcPr>
          <w:p w14:paraId="2DE7B91D" w14:textId="77777777" w:rsidR="008F768D" w:rsidRPr="008952AE" w:rsidRDefault="008F768D" w:rsidP="008F768D">
            <w:pPr>
              <w:jc w:val="right"/>
              <w:rPr>
                <w:rFonts w:ascii="Arial" w:hAnsi="Arial" w:cs="Arial"/>
              </w:rPr>
            </w:pPr>
          </w:p>
        </w:tc>
        <w:tc>
          <w:tcPr>
            <w:tcW w:w="775" w:type="pct"/>
            <w:tcBorders>
              <w:top w:val="nil"/>
              <w:left w:val="nil"/>
              <w:bottom w:val="nil"/>
              <w:right w:val="nil"/>
            </w:tcBorders>
            <w:noWrap/>
            <w:vAlign w:val="bottom"/>
            <w:hideMark/>
          </w:tcPr>
          <w:p w14:paraId="2DB55CF6" w14:textId="77777777" w:rsidR="008F768D" w:rsidRPr="008952AE" w:rsidRDefault="008F768D" w:rsidP="008F768D">
            <w:pPr>
              <w:jc w:val="right"/>
              <w:rPr>
                <w:rFonts w:ascii="Arial" w:hAnsi="Arial" w:cs="Arial"/>
              </w:rPr>
            </w:pPr>
          </w:p>
        </w:tc>
        <w:tc>
          <w:tcPr>
            <w:tcW w:w="84" w:type="pct"/>
            <w:tcBorders>
              <w:top w:val="nil"/>
              <w:left w:val="nil"/>
              <w:bottom w:val="nil"/>
              <w:right w:val="nil"/>
            </w:tcBorders>
            <w:noWrap/>
            <w:vAlign w:val="bottom"/>
            <w:hideMark/>
          </w:tcPr>
          <w:p w14:paraId="21BC1186" w14:textId="77777777" w:rsidR="008F768D" w:rsidRPr="008952AE" w:rsidRDefault="008F768D" w:rsidP="008F768D">
            <w:pPr>
              <w:jc w:val="right"/>
              <w:rPr>
                <w:rFonts w:ascii="Arial" w:hAnsi="Arial" w:cs="Arial"/>
              </w:rPr>
            </w:pPr>
          </w:p>
        </w:tc>
        <w:tc>
          <w:tcPr>
            <w:tcW w:w="906" w:type="pct"/>
            <w:tcBorders>
              <w:top w:val="nil"/>
              <w:left w:val="nil"/>
              <w:bottom w:val="nil"/>
              <w:right w:val="nil"/>
            </w:tcBorders>
            <w:noWrap/>
            <w:vAlign w:val="bottom"/>
            <w:hideMark/>
          </w:tcPr>
          <w:p w14:paraId="46F91872" w14:textId="77777777" w:rsidR="008F768D" w:rsidRPr="008952AE" w:rsidRDefault="008F768D" w:rsidP="008F768D">
            <w:pPr>
              <w:jc w:val="right"/>
              <w:rPr>
                <w:rFonts w:ascii="Arial" w:hAnsi="Arial" w:cs="Arial"/>
              </w:rPr>
            </w:pPr>
          </w:p>
        </w:tc>
      </w:tr>
      <w:tr w:rsidR="008F768D" w:rsidRPr="008952AE" w14:paraId="581441BE" w14:textId="77777777" w:rsidTr="008F768D">
        <w:trPr>
          <w:trHeight w:val="198"/>
        </w:trPr>
        <w:tc>
          <w:tcPr>
            <w:tcW w:w="1229" w:type="pct"/>
            <w:tcBorders>
              <w:top w:val="nil"/>
              <w:left w:val="nil"/>
              <w:bottom w:val="nil"/>
              <w:right w:val="nil"/>
            </w:tcBorders>
            <w:noWrap/>
            <w:vAlign w:val="bottom"/>
            <w:hideMark/>
          </w:tcPr>
          <w:p w14:paraId="70B063C8" w14:textId="77777777" w:rsidR="008F768D" w:rsidRPr="008952AE" w:rsidRDefault="008F768D" w:rsidP="008F768D">
            <w:pPr>
              <w:rPr>
                <w:rFonts w:ascii="Arial" w:hAnsi="Arial" w:cs="Arial"/>
                <w:color w:val="000000"/>
                <w:sz w:val="16"/>
                <w:szCs w:val="16"/>
              </w:rPr>
            </w:pPr>
            <w:r w:rsidRPr="008952AE">
              <w:rPr>
                <w:rFonts w:ascii="Arial" w:hAnsi="Arial" w:cs="Arial"/>
                <w:color w:val="000000"/>
                <w:sz w:val="16"/>
                <w:szCs w:val="16"/>
              </w:rPr>
              <w:t>COMIPA</w:t>
            </w:r>
          </w:p>
        </w:tc>
        <w:tc>
          <w:tcPr>
            <w:tcW w:w="166" w:type="pct"/>
            <w:tcBorders>
              <w:top w:val="nil"/>
              <w:left w:val="nil"/>
              <w:bottom w:val="nil"/>
              <w:right w:val="nil"/>
            </w:tcBorders>
            <w:noWrap/>
            <w:vAlign w:val="bottom"/>
            <w:hideMark/>
          </w:tcPr>
          <w:p w14:paraId="39F0D4E3" w14:textId="77777777" w:rsidR="008F768D" w:rsidRPr="008952AE" w:rsidRDefault="008F768D" w:rsidP="008F768D">
            <w:pPr>
              <w:rPr>
                <w:rFonts w:ascii="Arial" w:hAnsi="Arial" w:cs="Arial"/>
                <w:color w:val="000000"/>
                <w:sz w:val="16"/>
                <w:szCs w:val="16"/>
              </w:rPr>
            </w:pPr>
          </w:p>
        </w:tc>
        <w:tc>
          <w:tcPr>
            <w:tcW w:w="953" w:type="pct"/>
            <w:tcBorders>
              <w:top w:val="nil"/>
              <w:left w:val="nil"/>
              <w:bottom w:val="single" w:sz="8" w:space="0" w:color="auto"/>
              <w:right w:val="nil"/>
            </w:tcBorders>
            <w:noWrap/>
            <w:vAlign w:val="bottom"/>
            <w:hideMark/>
          </w:tcPr>
          <w:p w14:paraId="6723CB39" w14:textId="7213A897" w:rsidR="008F768D" w:rsidRPr="008952AE" w:rsidRDefault="008F768D" w:rsidP="008F768D">
            <w:pPr>
              <w:jc w:val="right"/>
              <w:rPr>
                <w:rFonts w:ascii="Arial" w:hAnsi="Arial" w:cs="Arial"/>
                <w:color w:val="000000"/>
                <w:sz w:val="16"/>
                <w:szCs w:val="16"/>
              </w:rPr>
            </w:pPr>
            <w:r w:rsidRPr="008952AE">
              <w:rPr>
                <w:rFonts w:ascii="Arial" w:hAnsi="Arial" w:cs="Arial"/>
                <w:color w:val="000000"/>
                <w:sz w:val="16"/>
                <w:szCs w:val="16"/>
              </w:rPr>
              <w:t>268</w:t>
            </w:r>
          </w:p>
        </w:tc>
        <w:tc>
          <w:tcPr>
            <w:tcW w:w="84" w:type="pct"/>
            <w:tcBorders>
              <w:top w:val="nil"/>
              <w:left w:val="nil"/>
              <w:bottom w:val="nil"/>
              <w:right w:val="nil"/>
            </w:tcBorders>
            <w:noWrap/>
            <w:vAlign w:val="bottom"/>
            <w:hideMark/>
          </w:tcPr>
          <w:p w14:paraId="633843D7" w14:textId="77777777" w:rsidR="008F768D" w:rsidRPr="008952AE" w:rsidRDefault="008F768D" w:rsidP="008F768D">
            <w:pPr>
              <w:jc w:val="right"/>
              <w:rPr>
                <w:rFonts w:ascii="Arial" w:hAnsi="Arial" w:cs="Arial"/>
                <w:color w:val="000000"/>
                <w:sz w:val="16"/>
                <w:szCs w:val="16"/>
              </w:rPr>
            </w:pPr>
          </w:p>
        </w:tc>
        <w:tc>
          <w:tcPr>
            <w:tcW w:w="719" w:type="pct"/>
            <w:tcBorders>
              <w:top w:val="nil"/>
              <w:left w:val="nil"/>
              <w:bottom w:val="single" w:sz="8" w:space="0" w:color="auto"/>
              <w:right w:val="nil"/>
            </w:tcBorders>
            <w:noWrap/>
            <w:vAlign w:val="bottom"/>
            <w:hideMark/>
          </w:tcPr>
          <w:p w14:paraId="008F6BCC" w14:textId="660D5003" w:rsidR="008F768D" w:rsidRPr="008952AE" w:rsidRDefault="008F768D" w:rsidP="008F768D">
            <w:pPr>
              <w:jc w:val="right"/>
              <w:rPr>
                <w:rFonts w:ascii="Arial" w:hAnsi="Arial" w:cs="Arial"/>
                <w:color w:val="000000"/>
                <w:sz w:val="16"/>
                <w:szCs w:val="16"/>
              </w:rPr>
            </w:pPr>
            <w:r w:rsidRPr="008952AE">
              <w:rPr>
                <w:rFonts w:ascii="Arial" w:hAnsi="Arial" w:cs="Arial"/>
                <w:color w:val="000000"/>
                <w:sz w:val="16"/>
                <w:szCs w:val="16"/>
              </w:rPr>
              <w:t>(663)</w:t>
            </w:r>
          </w:p>
        </w:tc>
        <w:tc>
          <w:tcPr>
            <w:tcW w:w="84" w:type="pct"/>
            <w:tcBorders>
              <w:top w:val="nil"/>
              <w:left w:val="nil"/>
              <w:bottom w:val="nil"/>
              <w:right w:val="nil"/>
            </w:tcBorders>
            <w:noWrap/>
            <w:vAlign w:val="bottom"/>
            <w:hideMark/>
          </w:tcPr>
          <w:p w14:paraId="192718AD" w14:textId="77777777" w:rsidR="008F768D" w:rsidRPr="008952AE" w:rsidRDefault="008F768D" w:rsidP="008F768D">
            <w:pPr>
              <w:jc w:val="right"/>
              <w:rPr>
                <w:rFonts w:ascii="Arial" w:hAnsi="Arial" w:cs="Arial"/>
                <w:color w:val="000000"/>
                <w:sz w:val="16"/>
                <w:szCs w:val="16"/>
              </w:rPr>
            </w:pPr>
          </w:p>
        </w:tc>
        <w:tc>
          <w:tcPr>
            <w:tcW w:w="775" w:type="pct"/>
            <w:tcBorders>
              <w:top w:val="nil"/>
              <w:left w:val="nil"/>
              <w:bottom w:val="single" w:sz="8" w:space="0" w:color="auto"/>
              <w:right w:val="nil"/>
            </w:tcBorders>
            <w:noWrap/>
            <w:vAlign w:val="bottom"/>
            <w:hideMark/>
          </w:tcPr>
          <w:p w14:paraId="0BEA54BB" w14:textId="2692DF24" w:rsidR="008F768D" w:rsidRPr="008952AE" w:rsidRDefault="008F768D" w:rsidP="008F768D">
            <w:pPr>
              <w:jc w:val="right"/>
              <w:rPr>
                <w:rFonts w:ascii="Arial" w:hAnsi="Arial" w:cs="Arial"/>
                <w:color w:val="000000"/>
                <w:sz w:val="16"/>
                <w:szCs w:val="16"/>
              </w:rPr>
            </w:pPr>
            <w:r w:rsidRPr="008952AE">
              <w:rPr>
                <w:rFonts w:ascii="Arial" w:hAnsi="Arial" w:cs="Arial"/>
                <w:color w:val="000000"/>
                <w:sz w:val="16"/>
                <w:szCs w:val="16"/>
              </w:rPr>
              <w:t>395</w:t>
            </w:r>
          </w:p>
        </w:tc>
        <w:tc>
          <w:tcPr>
            <w:tcW w:w="84" w:type="pct"/>
            <w:tcBorders>
              <w:top w:val="nil"/>
              <w:left w:val="nil"/>
              <w:bottom w:val="nil"/>
              <w:right w:val="nil"/>
            </w:tcBorders>
            <w:noWrap/>
            <w:vAlign w:val="bottom"/>
            <w:hideMark/>
          </w:tcPr>
          <w:p w14:paraId="37C14B89" w14:textId="77777777" w:rsidR="008F768D" w:rsidRPr="008952AE" w:rsidRDefault="008F768D" w:rsidP="008F768D">
            <w:pPr>
              <w:jc w:val="right"/>
              <w:rPr>
                <w:rFonts w:ascii="Arial" w:hAnsi="Arial" w:cs="Arial"/>
                <w:color w:val="000000"/>
                <w:sz w:val="16"/>
                <w:szCs w:val="16"/>
              </w:rPr>
            </w:pPr>
          </w:p>
        </w:tc>
        <w:tc>
          <w:tcPr>
            <w:tcW w:w="906" w:type="pct"/>
            <w:tcBorders>
              <w:top w:val="nil"/>
              <w:left w:val="nil"/>
              <w:bottom w:val="single" w:sz="8" w:space="0" w:color="auto"/>
              <w:right w:val="nil"/>
            </w:tcBorders>
            <w:noWrap/>
            <w:vAlign w:val="bottom"/>
            <w:hideMark/>
          </w:tcPr>
          <w:p w14:paraId="0D7B8E71" w14:textId="67FA2724" w:rsidR="008F768D" w:rsidRPr="008952AE" w:rsidRDefault="008F768D" w:rsidP="008F768D">
            <w:pPr>
              <w:jc w:val="right"/>
              <w:rPr>
                <w:rFonts w:ascii="Arial" w:hAnsi="Arial" w:cs="Arial"/>
                <w:color w:val="000000"/>
                <w:sz w:val="16"/>
                <w:szCs w:val="16"/>
              </w:rPr>
            </w:pPr>
            <w:r w:rsidRPr="008952AE">
              <w:rPr>
                <w:rFonts w:ascii="Arial" w:hAnsi="Arial" w:cs="Arial"/>
                <w:color w:val="000000"/>
                <w:sz w:val="16"/>
                <w:szCs w:val="16"/>
              </w:rPr>
              <w:t>-</w:t>
            </w:r>
          </w:p>
        </w:tc>
      </w:tr>
      <w:tr w:rsidR="008F768D" w:rsidRPr="008952AE" w14:paraId="156A62F7" w14:textId="77777777" w:rsidTr="008F768D">
        <w:trPr>
          <w:trHeight w:val="198"/>
        </w:trPr>
        <w:tc>
          <w:tcPr>
            <w:tcW w:w="1229" w:type="pct"/>
            <w:tcBorders>
              <w:top w:val="nil"/>
              <w:left w:val="nil"/>
              <w:bottom w:val="nil"/>
              <w:right w:val="nil"/>
            </w:tcBorders>
            <w:noWrap/>
            <w:vAlign w:val="bottom"/>
            <w:hideMark/>
          </w:tcPr>
          <w:p w14:paraId="1C2AF4CF" w14:textId="77777777" w:rsidR="008F768D" w:rsidRPr="008952AE" w:rsidRDefault="008F768D" w:rsidP="008F768D">
            <w:pPr>
              <w:rPr>
                <w:rFonts w:ascii="Arial" w:hAnsi="Arial" w:cs="Arial"/>
                <w:color w:val="000000"/>
                <w:sz w:val="16"/>
                <w:szCs w:val="16"/>
              </w:rPr>
            </w:pPr>
          </w:p>
        </w:tc>
        <w:tc>
          <w:tcPr>
            <w:tcW w:w="166" w:type="pct"/>
            <w:tcBorders>
              <w:top w:val="nil"/>
              <w:left w:val="nil"/>
              <w:bottom w:val="nil"/>
              <w:right w:val="nil"/>
            </w:tcBorders>
            <w:noWrap/>
            <w:vAlign w:val="bottom"/>
            <w:hideMark/>
          </w:tcPr>
          <w:p w14:paraId="36FE7A6C" w14:textId="77777777" w:rsidR="008F768D" w:rsidRPr="008952AE" w:rsidRDefault="008F768D" w:rsidP="008F768D">
            <w:pPr>
              <w:rPr>
                <w:rFonts w:ascii="Arial" w:hAnsi="Arial" w:cs="Arial"/>
              </w:rPr>
            </w:pPr>
          </w:p>
        </w:tc>
        <w:tc>
          <w:tcPr>
            <w:tcW w:w="953" w:type="pct"/>
            <w:tcBorders>
              <w:top w:val="nil"/>
              <w:left w:val="nil"/>
              <w:bottom w:val="nil"/>
              <w:right w:val="nil"/>
            </w:tcBorders>
            <w:noWrap/>
            <w:vAlign w:val="bottom"/>
            <w:hideMark/>
          </w:tcPr>
          <w:p w14:paraId="5BAB572D" w14:textId="77777777" w:rsidR="008F768D" w:rsidRPr="008952AE" w:rsidRDefault="008F768D" w:rsidP="008F768D">
            <w:pPr>
              <w:jc w:val="right"/>
              <w:rPr>
                <w:rFonts w:ascii="Arial" w:hAnsi="Arial" w:cs="Arial"/>
              </w:rPr>
            </w:pPr>
          </w:p>
        </w:tc>
        <w:tc>
          <w:tcPr>
            <w:tcW w:w="84" w:type="pct"/>
            <w:tcBorders>
              <w:top w:val="nil"/>
              <w:left w:val="nil"/>
              <w:bottom w:val="nil"/>
              <w:right w:val="nil"/>
            </w:tcBorders>
            <w:noWrap/>
            <w:vAlign w:val="bottom"/>
            <w:hideMark/>
          </w:tcPr>
          <w:p w14:paraId="573C404C" w14:textId="77777777" w:rsidR="008F768D" w:rsidRPr="008952AE" w:rsidRDefault="008F768D" w:rsidP="008F768D">
            <w:pPr>
              <w:jc w:val="right"/>
              <w:rPr>
                <w:rFonts w:ascii="Arial" w:hAnsi="Arial" w:cs="Arial"/>
              </w:rPr>
            </w:pPr>
          </w:p>
        </w:tc>
        <w:tc>
          <w:tcPr>
            <w:tcW w:w="719" w:type="pct"/>
            <w:tcBorders>
              <w:top w:val="nil"/>
              <w:left w:val="nil"/>
              <w:bottom w:val="nil"/>
              <w:right w:val="nil"/>
            </w:tcBorders>
            <w:noWrap/>
            <w:vAlign w:val="bottom"/>
            <w:hideMark/>
          </w:tcPr>
          <w:p w14:paraId="3D7B937A" w14:textId="77777777" w:rsidR="008F768D" w:rsidRPr="008952AE" w:rsidRDefault="008F768D" w:rsidP="008F768D">
            <w:pPr>
              <w:jc w:val="right"/>
              <w:rPr>
                <w:rFonts w:ascii="Arial" w:hAnsi="Arial" w:cs="Arial"/>
              </w:rPr>
            </w:pPr>
          </w:p>
        </w:tc>
        <w:tc>
          <w:tcPr>
            <w:tcW w:w="84" w:type="pct"/>
            <w:tcBorders>
              <w:top w:val="nil"/>
              <w:left w:val="nil"/>
              <w:bottom w:val="nil"/>
              <w:right w:val="nil"/>
            </w:tcBorders>
            <w:noWrap/>
            <w:vAlign w:val="bottom"/>
            <w:hideMark/>
          </w:tcPr>
          <w:p w14:paraId="48D5906D" w14:textId="77777777" w:rsidR="008F768D" w:rsidRPr="008952AE" w:rsidRDefault="008F768D" w:rsidP="008F768D">
            <w:pPr>
              <w:jc w:val="right"/>
              <w:rPr>
                <w:rFonts w:ascii="Arial" w:hAnsi="Arial" w:cs="Arial"/>
              </w:rPr>
            </w:pPr>
          </w:p>
        </w:tc>
        <w:tc>
          <w:tcPr>
            <w:tcW w:w="775" w:type="pct"/>
            <w:tcBorders>
              <w:top w:val="nil"/>
              <w:left w:val="nil"/>
              <w:bottom w:val="nil"/>
              <w:right w:val="nil"/>
            </w:tcBorders>
            <w:noWrap/>
            <w:vAlign w:val="bottom"/>
            <w:hideMark/>
          </w:tcPr>
          <w:p w14:paraId="44128F06" w14:textId="77777777" w:rsidR="008F768D" w:rsidRPr="008952AE" w:rsidRDefault="008F768D" w:rsidP="008F768D">
            <w:pPr>
              <w:jc w:val="right"/>
              <w:rPr>
                <w:rFonts w:ascii="Arial" w:hAnsi="Arial" w:cs="Arial"/>
              </w:rPr>
            </w:pPr>
          </w:p>
        </w:tc>
        <w:tc>
          <w:tcPr>
            <w:tcW w:w="84" w:type="pct"/>
            <w:tcBorders>
              <w:top w:val="nil"/>
              <w:left w:val="nil"/>
              <w:bottom w:val="nil"/>
              <w:right w:val="nil"/>
            </w:tcBorders>
            <w:noWrap/>
            <w:vAlign w:val="bottom"/>
            <w:hideMark/>
          </w:tcPr>
          <w:p w14:paraId="1705A276" w14:textId="77777777" w:rsidR="008F768D" w:rsidRPr="008952AE" w:rsidRDefault="008F768D" w:rsidP="008F768D">
            <w:pPr>
              <w:jc w:val="right"/>
              <w:rPr>
                <w:rFonts w:ascii="Arial" w:hAnsi="Arial" w:cs="Arial"/>
              </w:rPr>
            </w:pPr>
          </w:p>
        </w:tc>
        <w:tc>
          <w:tcPr>
            <w:tcW w:w="906" w:type="pct"/>
            <w:tcBorders>
              <w:top w:val="nil"/>
              <w:left w:val="nil"/>
              <w:bottom w:val="nil"/>
              <w:right w:val="nil"/>
            </w:tcBorders>
            <w:noWrap/>
            <w:vAlign w:val="bottom"/>
            <w:hideMark/>
          </w:tcPr>
          <w:p w14:paraId="4E365512" w14:textId="77777777" w:rsidR="008F768D" w:rsidRPr="008952AE" w:rsidRDefault="008F768D" w:rsidP="008F768D">
            <w:pPr>
              <w:jc w:val="right"/>
              <w:rPr>
                <w:rFonts w:ascii="Arial" w:hAnsi="Arial" w:cs="Arial"/>
              </w:rPr>
            </w:pPr>
          </w:p>
        </w:tc>
      </w:tr>
      <w:tr w:rsidR="008F768D" w:rsidRPr="008952AE" w14:paraId="5B7DE1E2" w14:textId="77777777" w:rsidTr="008F768D">
        <w:trPr>
          <w:trHeight w:val="198"/>
        </w:trPr>
        <w:tc>
          <w:tcPr>
            <w:tcW w:w="1229" w:type="pct"/>
            <w:tcBorders>
              <w:top w:val="nil"/>
              <w:left w:val="nil"/>
              <w:bottom w:val="nil"/>
              <w:right w:val="nil"/>
            </w:tcBorders>
            <w:noWrap/>
            <w:vAlign w:val="bottom"/>
            <w:hideMark/>
          </w:tcPr>
          <w:p w14:paraId="2D6365E3" w14:textId="77777777" w:rsidR="008F768D" w:rsidRPr="008952AE" w:rsidRDefault="008F768D" w:rsidP="008F768D">
            <w:pPr>
              <w:rPr>
                <w:rFonts w:ascii="Arial" w:hAnsi="Arial" w:cs="Arial"/>
              </w:rPr>
            </w:pPr>
          </w:p>
        </w:tc>
        <w:tc>
          <w:tcPr>
            <w:tcW w:w="166" w:type="pct"/>
            <w:tcBorders>
              <w:top w:val="nil"/>
              <w:left w:val="nil"/>
              <w:bottom w:val="nil"/>
              <w:right w:val="nil"/>
            </w:tcBorders>
            <w:noWrap/>
            <w:vAlign w:val="bottom"/>
            <w:hideMark/>
          </w:tcPr>
          <w:p w14:paraId="59488C3B" w14:textId="77777777" w:rsidR="008F768D" w:rsidRPr="008952AE" w:rsidRDefault="008F768D" w:rsidP="008F768D">
            <w:pPr>
              <w:rPr>
                <w:rFonts w:ascii="Arial" w:hAnsi="Arial" w:cs="Arial"/>
              </w:rPr>
            </w:pPr>
          </w:p>
        </w:tc>
        <w:tc>
          <w:tcPr>
            <w:tcW w:w="953" w:type="pct"/>
            <w:tcBorders>
              <w:top w:val="nil"/>
              <w:left w:val="nil"/>
              <w:bottom w:val="double" w:sz="6" w:space="0" w:color="auto"/>
              <w:right w:val="nil"/>
            </w:tcBorders>
            <w:noWrap/>
            <w:vAlign w:val="bottom"/>
            <w:hideMark/>
          </w:tcPr>
          <w:p w14:paraId="4F389A4F" w14:textId="6F048624" w:rsidR="008F768D" w:rsidRPr="008952AE" w:rsidRDefault="008F768D" w:rsidP="008F768D">
            <w:pPr>
              <w:jc w:val="right"/>
              <w:rPr>
                <w:rFonts w:ascii="Arial" w:hAnsi="Arial" w:cs="Arial"/>
                <w:color w:val="000000"/>
                <w:sz w:val="16"/>
                <w:szCs w:val="16"/>
              </w:rPr>
            </w:pPr>
            <w:r w:rsidRPr="008952AE">
              <w:rPr>
                <w:rFonts w:ascii="Arial" w:hAnsi="Arial" w:cs="Arial"/>
                <w:color w:val="000000"/>
                <w:sz w:val="16"/>
                <w:szCs w:val="16"/>
              </w:rPr>
              <w:t>268</w:t>
            </w:r>
          </w:p>
        </w:tc>
        <w:tc>
          <w:tcPr>
            <w:tcW w:w="84" w:type="pct"/>
            <w:tcBorders>
              <w:top w:val="nil"/>
              <w:left w:val="nil"/>
              <w:bottom w:val="nil"/>
              <w:right w:val="nil"/>
            </w:tcBorders>
            <w:noWrap/>
            <w:vAlign w:val="bottom"/>
            <w:hideMark/>
          </w:tcPr>
          <w:p w14:paraId="4984B199" w14:textId="77777777" w:rsidR="008F768D" w:rsidRPr="008952AE" w:rsidRDefault="008F768D" w:rsidP="008F768D">
            <w:pPr>
              <w:jc w:val="right"/>
              <w:rPr>
                <w:rFonts w:ascii="Arial" w:hAnsi="Arial" w:cs="Arial"/>
                <w:color w:val="000000"/>
                <w:sz w:val="16"/>
                <w:szCs w:val="16"/>
              </w:rPr>
            </w:pPr>
          </w:p>
        </w:tc>
        <w:tc>
          <w:tcPr>
            <w:tcW w:w="719" w:type="pct"/>
            <w:tcBorders>
              <w:top w:val="nil"/>
              <w:left w:val="nil"/>
              <w:bottom w:val="double" w:sz="6" w:space="0" w:color="auto"/>
              <w:right w:val="nil"/>
            </w:tcBorders>
            <w:noWrap/>
            <w:vAlign w:val="bottom"/>
            <w:hideMark/>
          </w:tcPr>
          <w:p w14:paraId="029E1FD0" w14:textId="36AD3346" w:rsidR="008F768D" w:rsidRPr="008952AE" w:rsidRDefault="008F768D" w:rsidP="008F768D">
            <w:pPr>
              <w:jc w:val="right"/>
              <w:rPr>
                <w:rFonts w:ascii="Arial" w:hAnsi="Arial" w:cs="Arial"/>
                <w:color w:val="000000"/>
                <w:sz w:val="16"/>
                <w:szCs w:val="16"/>
              </w:rPr>
            </w:pPr>
            <w:r w:rsidRPr="008952AE">
              <w:rPr>
                <w:rFonts w:ascii="Arial" w:hAnsi="Arial" w:cs="Arial"/>
                <w:color w:val="000000"/>
                <w:sz w:val="16"/>
                <w:szCs w:val="16"/>
              </w:rPr>
              <w:t>(663)</w:t>
            </w:r>
          </w:p>
        </w:tc>
        <w:tc>
          <w:tcPr>
            <w:tcW w:w="84" w:type="pct"/>
            <w:tcBorders>
              <w:top w:val="nil"/>
              <w:left w:val="nil"/>
              <w:bottom w:val="nil"/>
              <w:right w:val="nil"/>
            </w:tcBorders>
            <w:noWrap/>
            <w:vAlign w:val="bottom"/>
            <w:hideMark/>
          </w:tcPr>
          <w:p w14:paraId="07373141" w14:textId="77777777" w:rsidR="008F768D" w:rsidRPr="008952AE" w:rsidRDefault="008F768D" w:rsidP="008F768D">
            <w:pPr>
              <w:jc w:val="right"/>
              <w:rPr>
                <w:rFonts w:ascii="Arial" w:hAnsi="Arial" w:cs="Arial"/>
                <w:color w:val="000000"/>
                <w:sz w:val="16"/>
                <w:szCs w:val="16"/>
              </w:rPr>
            </w:pPr>
          </w:p>
        </w:tc>
        <w:tc>
          <w:tcPr>
            <w:tcW w:w="775" w:type="pct"/>
            <w:tcBorders>
              <w:top w:val="nil"/>
              <w:left w:val="nil"/>
              <w:bottom w:val="double" w:sz="6" w:space="0" w:color="auto"/>
              <w:right w:val="nil"/>
            </w:tcBorders>
            <w:noWrap/>
            <w:vAlign w:val="bottom"/>
            <w:hideMark/>
          </w:tcPr>
          <w:p w14:paraId="6B69310D" w14:textId="0A3F0FFD" w:rsidR="008F768D" w:rsidRPr="008952AE" w:rsidRDefault="008F768D" w:rsidP="008F768D">
            <w:pPr>
              <w:jc w:val="right"/>
              <w:rPr>
                <w:rFonts w:ascii="Arial" w:hAnsi="Arial" w:cs="Arial"/>
                <w:color w:val="000000"/>
                <w:sz w:val="16"/>
                <w:szCs w:val="16"/>
              </w:rPr>
            </w:pPr>
            <w:r w:rsidRPr="008952AE">
              <w:rPr>
                <w:rFonts w:ascii="Arial" w:hAnsi="Arial" w:cs="Arial"/>
                <w:color w:val="000000"/>
                <w:sz w:val="16"/>
                <w:szCs w:val="16"/>
              </w:rPr>
              <w:t>395</w:t>
            </w:r>
          </w:p>
        </w:tc>
        <w:tc>
          <w:tcPr>
            <w:tcW w:w="84" w:type="pct"/>
            <w:tcBorders>
              <w:top w:val="nil"/>
              <w:left w:val="nil"/>
              <w:bottom w:val="nil"/>
              <w:right w:val="nil"/>
            </w:tcBorders>
            <w:noWrap/>
            <w:vAlign w:val="bottom"/>
            <w:hideMark/>
          </w:tcPr>
          <w:p w14:paraId="3D8BB786" w14:textId="77777777" w:rsidR="008F768D" w:rsidRPr="008952AE" w:rsidRDefault="008F768D" w:rsidP="008F768D">
            <w:pPr>
              <w:jc w:val="right"/>
              <w:rPr>
                <w:rFonts w:ascii="Arial" w:hAnsi="Arial" w:cs="Arial"/>
                <w:color w:val="000000"/>
                <w:sz w:val="16"/>
                <w:szCs w:val="16"/>
              </w:rPr>
            </w:pPr>
          </w:p>
        </w:tc>
        <w:tc>
          <w:tcPr>
            <w:tcW w:w="906" w:type="pct"/>
            <w:tcBorders>
              <w:top w:val="nil"/>
              <w:left w:val="nil"/>
              <w:bottom w:val="double" w:sz="6" w:space="0" w:color="auto"/>
              <w:right w:val="nil"/>
            </w:tcBorders>
            <w:noWrap/>
            <w:vAlign w:val="bottom"/>
            <w:hideMark/>
          </w:tcPr>
          <w:p w14:paraId="340C6B51" w14:textId="4A692E4F" w:rsidR="008F768D" w:rsidRPr="008952AE" w:rsidRDefault="008F768D" w:rsidP="008F768D">
            <w:pPr>
              <w:jc w:val="right"/>
              <w:rPr>
                <w:rFonts w:ascii="Arial" w:hAnsi="Arial" w:cs="Arial"/>
                <w:color w:val="000000"/>
                <w:sz w:val="16"/>
                <w:szCs w:val="16"/>
              </w:rPr>
            </w:pPr>
            <w:r w:rsidRPr="008952AE">
              <w:rPr>
                <w:rFonts w:ascii="Arial" w:hAnsi="Arial" w:cs="Arial"/>
                <w:color w:val="000000"/>
                <w:sz w:val="16"/>
                <w:szCs w:val="16"/>
              </w:rPr>
              <w:t>-</w:t>
            </w:r>
          </w:p>
        </w:tc>
      </w:tr>
    </w:tbl>
    <w:p w14:paraId="6601721F" w14:textId="02A67666" w:rsidR="00E42151" w:rsidRPr="008952AE" w:rsidRDefault="00E42151">
      <w:pPr>
        <w:rPr>
          <w:rFonts w:ascii="Georgia" w:hAnsi="Georgia"/>
          <w:sz w:val="22"/>
          <w:szCs w:val="22"/>
        </w:rPr>
      </w:pPr>
    </w:p>
    <w:p w14:paraId="68D62A9B" w14:textId="152C77ED" w:rsidR="00ED4950" w:rsidRPr="008952AE" w:rsidRDefault="00ED4950" w:rsidP="00271267">
      <w:pPr>
        <w:rPr>
          <w:rFonts w:ascii="Georgia" w:hAnsi="Georgia"/>
          <w:sz w:val="22"/>
          <w:szCs w:val="22"/>
        </w:rPr>
      </w:pPr>
      <w:r w:rsidRPr="008952AE">
        <w:rPr>
          <w:rFonts w:ascii="Georgia" w:hAnsi="Georgia"/>
          <w:sz w:val="22"/>
          <w:szCs w:val="22"/>
        </w:rPr>
        <w:t xml:space="preserve">Resumo dos saldos da investida em </w:t>
      </w:r>
      <w:r w:rsidR="00C7012C" w:rsidRPr="008952AE">
        <w:rPr>
          <w:rFonts w:ascii="Georgia" w:hAnsi="Georgia"/>
          <w:sz w:val="22"/>
          <w:szCs w:val="22"/>
        </w:rPr>
        <w:t>3</w:t>
      </w:r>
      <w:r w:rsidR="00306499" w:rsidRPr="008952AE">
        <w:rPr>
          <w:rFonts w:ascii="Georgia" w:hAnsi="Georgia"/>
          <w:sz w:val="22"/>
          <w:szCs w:val="22"/>
        </w:rPr>
        <w:t>1</w:t>
      </w:r>
      <w:r w:rsidR="00C7012C" w:rsidRPr="008952AE">
        <w:rPr>
          <w:rFonts w:ascii="Georgia" w:hAnsi="Georgia"/>
          <w:sz w:val="22"/>
          <w:szCs w:val="22"/>
        </w:rPr>
        <w:t xml:space="preserve"> de </w:t>
      </w:r>
      <w:r w:rsidR="004C131D" w:rsidRPr="008952AE">
        <w:rPr>
          <w:rFonts w:ascii="Georgia" w:hAnsi="Georgia"/>
          <w:sz w:val="22"/>
          <w:szCs w:val="22"/>
        </w:rPr>
        <w:t>março</w:t>
      </w:r>
      <w:r w:rsidRPr="008952AE">
        <w:rPr>
          <w:rFonts w:ascii="Georgia" w:hAnsi="Georgia"/>
          <w:sz w:val="22"/>
          <w:szCs w:val="22"/>
        </w:rPr>
        <w:t xml:space="preserve"> de 202</w:t>
      </w:r>
      <w:r w:rsidR="004C131D" w:rsidRPr="008952AE">
        <w:rPr>
          <w:rFonts w:ascii="Georgia" w:hAnsi="Georgia"/>
          <w:sz w:val="22"/>
          <w:szCs w:val="22"/>
        </w:rPr>
        <w:t>6</w:t>
      </w:r>
      <w:r w:rsidRPr="008952AE">
        <w:rPr>
          <w:rFonts w:ascii="Georgia" w:hAnsi="Georgia"/>
          <w:sz w:val="22"/>
          <w:szCs w:val="22"/>
        </w:rPr>
        <w:t>:</w:t>
      </w:r>
    </w:p>
    <w:p w14:paraId="4F4E5567" w14:textId="77777777" w:rsidR="005C6F4E" w:rsidRPr="008952AE" w:rsidRDefault="005C6F4E" w:rsidP="00ED4950">
      <w:pPr>
        <w:jc w:val="both"/>
        <w:rPr>
          <w:rFonts w:ascii="Georgia" w:hAnsi="Georgia"/>
          <w:sz w:val="22"/>
          <w:szCs w:val="22"/>
        </w:rPr>
      </w:pPr>
    </w:p>
    <w:tbl>
      <w:tblPr>
        <w:tblW w:w="5000" w:type="pct"/>
        <w:tblCellMar>
          <w:left w:w="70" w:type="dxa"/>
          <w:right w:w="70" w:type="dxa"/>
        </w:tblCellMar>
        <w:tblLook w:val="04A0" w:firstRow="1" w:lastRow="0" w:firstColumn="1" w:lastColumn="0" w:noHBand="0" w:noVBand="1"/>
      </w:tblPr>
      <w:tblGrid>
        <w:gridCol w:w="1957"/>
        <w:gridCol w:w="255"/>
        <w:gridCol w:w="1497"/>
        <w:gridCol w:w="146"/>
        <w:gridCol w:w="1129"/>
        <w:gridCol w:w="146"/>
        <w:gridCol w:w="1217"/>
        <w:gridCol w:w="146"/>
        <w:gridCol w:w="1426"/>
        <w:gridCol w:w="146"/>
        <w:gridCol w:w="1172"/>
      </w:tblGrid>
      <w:tr w:rsidR="008F768D" w:rsidRPr="008952AE" w14:paraId="580C7618" w14:textId="77777777" w:rsidTr="008F768D">
        <w:trPr>
          <w:trHeight w:val="198"/>
        </w:trPr>
        <w:tc>
          <w:tcPr>
            <w:tcW w:w="1064" w:type="pct"/>
            <w:tcBorders>
              <w:top w:val="nil"/>
              <w:left w:val="nil"/>
              <w:bottom w:val="single" w:sz="8" w:space="0" w:color="auto"/>
              <w:right w:val="nil"/>
            </w:tcBorders>
            <w:noWrap/>
            <w:vAlign w:val="center"/>
            <w:hideMark/>
          </w:tcPr>
          <w:p w14:paraId="296C42DC" w14:textId="77777777" w:rsidR="008F768D" w:rsidRPr="008952AE" w:rsidRDefault="008F768D" w:rsidP="008F768D">
            <w:pPr>
              <w:rPr>
                <w:rFonts w:ascii="Arial" w:hAnsi="Arial" w:cs="Arial"/>
                <w:b/>
                <w:bCs/>
                <w:color w:val="000000"/>
                <w:sz w:val="16"/>
                <w:szCs w:val="16"/>
              </w:rPr>
            </w:pPr>
            <w:r w:rsidRPr="008952AE">
              <w:rPr>
                <w:rFonts w:ascii="Arial" w:hAnsi="Arial" w:cs="Arial"/>
                <w:b/>
                <w:bCs/>
                <w:color w:val="000000"/>
                <w:sz w:val="16"/>
                <w:szCs w:val="16"/>
              </w:rPr>
              <w:t>Investimento</w:t>
            </w:r>
          </w:p>
        </w:tc>
        <w:tc>
          <w:tcPr>
            <w:tcW w:w="143" w:type="pct"/>
            <w:tcBorders>
              <w:top w:val="nil"/>
              <w:left w:val="nil"/>
              <w:bottom w:val="nil"/>
              <w:right w:val="nil"/>
            </w:tcBorders>
            <w:noWrap/>
            <w:vAlign w:val="bottom"/>
            <w:hideMark/>
          </w:tcPr>
          <w:p w14:paraId="394DB7AE" w14:textId="77777777" w:rsidR="008F768D" w:rsidRPr="008952AE" w:rsidRDefault="008F768D" w:rsidP="008F768D">
            <w:pPr>
              <w:rPr>
                <w:rFonts w:ascii="Arial" w:hAnsi="Arial" w:cs="Arial"/>
                <w:b/>
                <w:bCs/>
                <w:color w:val="000000"/>
                <w:sz w:val="16"/>
                <w:szCs w:val="16"/>
              </w:rPr>
            </w:pPr>
          </w:p>
        </w:tc>
        <w:tc>
          <w:tcPr>
            <w:tcW w:w="815" w:type="pct"/>
            <w:tcBorders>
              <w:top w:val="nil"/>
              <w:left w:val="nil"/>
              <w:bottom w:val="single" w:sz="8" w:space="0" w:color="auto"/>
              <w:right w:val="nil"/>
            </w:tcBorders>
            <w:vAlign w:val="center"/>
            <w:hideMark/>
          </w:tcPr>
          <w:p w14:paraId="758C6C2B" w14:textId="77777777" w:rsidR="008F768D" w:rsidRPr="008952AE" w:rsidRDefault="008F768D" w:rsidP="008F768D">
            <w:pPr>
              <w:jc w:val="right"/>
              <w:rPr>
                <w:rFonts w:ascii="Arial" w:hAnsi="Arial" w:cs="Arial"/>
                <w:b/>
                <w:bCs/>
                <w:color w:val="000000"/>
                <w:sz w:val="16"/>
                <w:szCs w:val="16"/>
              </w:rPr>
            </w:pPr>
            <w:r w:rsidRPr="008952AE">
              <w:rPr>
                <w:rFonts w:ascii="Arial" w:hAnsi="Arial" w:cs="Arial"/>
                <w:b/>
                <w:bCs/>
                <w:color w:val="000000"/>
                <w:sz w:val="16"/>
                <w:szCs w:val="16"/>
              </w:rPr>
              <w:t>Ativo circulante</w:t>
            </w:r>
          </w:p>
        </w:tc>
        <w:tc>
          <w:tcPr>
            <w:tcW w:w="71" w:type="pct"/>
            <w:tcBorders>
              <w:top w:val="nil"/>
              <w:left w:val="nil"/>
              <w:bottom w:val="nil"/>
              <w:right w:val="nil"/>
            </w:tcBorders>
            <w:vAlign w:val="bottom"/>
            <w:hideMark/>
          </w:tcPr>
          <w:p w14:paraId="271EA549" w14:textId="77777777" w:rsidR="008F768D" w:rsidRPr="008952AE" w:rsidRDefault="008F768D" w:rsidP="008F768D">
            <w:pPr>
              <w:jc w:val="right"/>
              <w:rPr>
                <w:rFonts w:ascii="Arial" w:hAnsi="Arial" w:cs="Arial"/>
                <w:b/>
                <w:bCs/>
                <w:color w:val="000000"/>
                <w:sz w:val="16"/>
                <w:szCs w:val="16"/>
              </w:rPr>
            </w:pPr>
          </w:p>
        </w:tc>
        <w:tc>
          <w:tcPr>
            <w:tcW w:w="616" w:type="pct"/>
            <w:tcBorders>
              <w:top w:val="nil"/>
              <w:left w:val="nil"/>
              <w:bottom w:val="single" w:sz="8" w:space="0" w:color="auto"/>
              <w:right w:val="nil"/>
            </w:tcBorders>
            <w:vAlign w:val="center"/>
            <w:hideMark/>
          </w:tcPr>
          <w:p w14:paraId="5DB79824" w14:textId="77777777" w:rsidR="008F768D" w:rsidRPr="008952AE" w:rsidRDefault="008F768D" w:rsidP="008F768D">
            <w:pPr>
              <w:jc w:val="right"/>
              <w:rPr>
                <w:rFonts w:ascii="Arial" w:hAnsi="Arial" w:cs="Arial"/>
                <w:b/>
                <w:bCs/>
                <w:color w:val="000000"/>
                <w:sz w:val="16"/>
                <w:szCs w:val="16"/>
              </w:rPr>
            </w:pPr>
            <w:r w:rsidRPr="008952AE">
              <w:rPr>
                <w:rFonts w:ascii="Arial" w:hAnsi="Arial" w:cs="Arial"/>
                <w:b/>
                <w:bCs/>
                <w:color w:val="000000"/>
                <w:sz w:val="16"/>
                <w:szCs w:val="16"/>
              </w:rPr>
              <w:t>Ativo não circulante</w:t>
            </w:r>
          </w:p>
        </w:tc>
        <w:tc>
          <w:tcPr>
            <w:tcW w:w="71" w:type="pct"/>
            <w:tcBorders>
              <w:top w:val="nil"/>
              <w:left w:val="nil"/>
              <w:bottom w:val="nil"/>
              <w:right w:val="nil"/>
            </w:tcBorders>
            <w:vAlign w:val="bottom"/>
            <w:hideMark/>
          </w:tcPr>
          <w:p w14:paraId="675486E0" w14:textId="77777777" w:rsidR="008F768D" w:rsidRPr="008952AE" w:rsidRDefault="008F768D" w:rsidP="008F768D">
            <w:pPr>
              <w:jc w:val="right"/>
              <w:rPr>
                <w:rFonts w:ascii="Arial" w:hAnsi="Arial" w:cs="Arial"/>
                <w:b/>
                <w:bCs/>
                <w:color w:val="000000"/>
                <w:sz w:val="16"/>
                <w:szCs w:val="16"/>
              </w:rPr>
            </w:pPr>
          </w:p>
        </w:tc>
        <w:tc>
          <w:tcPr>
            <w:tcW w:w="663" w:type="pct"/>
            <w:tcBorders>
              <w:top w:val="nil"/>
              <w:left w:val="nil"/>
              <w:bottom w:val="single" w:sz="8" w:space="0" w:color="auto"/>
              <w:right w:val="nil"/>
            </w:tcBorders>
            <w:vAlign w:val="center"/>
            <w:hideMark/>
          </w:tcPr>
          <w:p w14:paraId="30C72B7F" w14:textId="77777777" w:rsidR="008F768D" w:rsidRPr="008952AE" w:rsidRDefault="008F768D" w:rsidP="008F768D">
            <w:pPr>
              <w:jc w:val="right"/>
              <w:rPr>
                <w:rFonts w:ascii="Arial" w:hAnsi="Arial" w:cs="Arial"/>
                <w:b/>
                <w:bCs/>
                <w:color w:val="000000"/>
                <w:sz w:val="16"/>
                <w:szCs w:val="16"/>
              </w:rPr>
            </w:pPr>
            <w:r w:rsidRPr="008952AE">
              <w:rPr>
                <w:rFonts w:ascii="Arial" w:hAnsi="Arial" w:cs="Arial"/>
                <w:b/>
                <w:bCs/>
                <w:color w:val="000000"/>
                <w:sz w:val="16"/>
                <w:szCs w:val="16"/>
              </w:rPr>
              <w:t>Passivo circulante</w:t>
            </w:r>
          </w:p>
        </w:tc>
        <w:tc>
          <w:tcPr>
            <w:tcW w:w="71" w:type="pct"/>
            <w:tcBorders>
              <w:top w:val="nil"/>
              <w:left w:val="nil"/>
              <w:bottom w:val="nil"/>
              <w:right w:val="nil"/>
            </w:tcBorders>
            <w:vAlign w:val="bottom"/>
            <w:hideMark/>
          </w:tcPr>
          <w:p w14:paraId="63DC8518" w14:textId="77777777" w:rsidR="008F768D" w:rsidRPr="008952AE" w:rsidRDefault="008F768D" w:rsidP="008F768D">
            <w:pPr>
              <w:jc w:val="right"/>
              <w:rPr>
                <w:rFonts w:ascii="Arial" w:hAnsi="Arial" w:cs="Arial"/>
                <w:b/>
                <w:bCs/>
                <w:color w:val="000000"/>
                <w:sz w:val="16"/>
                <w:szCs w:val="16"/>
              </w:rPr>
            </w:pPr>
          </w:p>
        </w:tc>
        <w:tc>
          <w:tcPr>
            <w:tcW w:w="776" w:type="pct"/>
            <w:tcBorders>
              <w:top w:val="nil"/>
              <w:left w:val="nil"/>
              <w:bottom w:val="single" w:sz="8" w:space="0" w:color="auto"/>
              <w:right w:val="nil"/>
            </w:tcBorders>
            <w:vAlign w:val="center"/>
            <w:hideMark/>
          </w:tcPr>
          <w:p w14:paraId="1DEAE162" w14:textId="77777777" w:rsidR="008F768D" w:rsidRPr="008952AE" w:rsidRDefault="008F768D" w:rsidP="008F768D">
            <w:pPr>
              <w:jc w:val="right"/>
              <w:rPr>
                <w:rFonts w:ascii="Arial" w:hAnsi="Arial" w:cs="Arial"/>
                <w:b/>
                <w:bCs/>
                <w:color w:val="000000"/>
                <w:sz w:val="16"/>
                <w:szCs w:val="16"/>
              </w:rPr>
            </w:pPr>
            <w:r w:rsidRPr="008952AE">
              <w:rPr>
                <w:rFonts w:ascii="Arial" w:hAnsi="Arial" w:cs="Arial"/>
                <w:b/>
                <w:bCs/>
                <w:color w:val="000000"/>
                <w:sz w:val="16"/>
                <w:szCs w:val="16"/>
              </w:rPr>
              <w:t>Passivo não circulante</w:t>
            </w:r>
          </w:p>
        </w:tc>
        <w:tc>
          <w:tcPr>
            <w:tcW w:w="71" w:type="pct"/>
            <w:tcBorders>
              <w:top w:val="nil"/>
              <w:left w:val="nil"/>
              <w:bottom w:val="nil"/>
              <w:right w:val="nil"/>
            </w:tcBorders>
            <w:vAlign w:val="bottom"/>
            <w:hideMark/>
          </w:tcPr>
          <w:p w14:paraId="56D52326" w14:textId="77777777" w:rsidR="008F768D" w:rsidRPr="008952AE" w:rsidRDefault="008F768D" w:rsidP="008F768D">
            <w:pPr>
              <w:jc w:val="right"/>
              <w:rPr>
                <w:rFonts w:ascii="Arial" w:hAnsi="Arial" w:cs="Arial"/>
                <w:b/>
                <w:bCs/>
                <w:color w:val="000000"/>
                <w:sz w:val="16"/>
                <w:szCs w:val="16"/>
              </w:rPr>
            </w:pPr>
          </w:p>
        </w:tc>
        <w:tc>
          <w:tcPr>
            <w:tcW w:w="639" w:type="pct"/>
            <w:tcBorders>
              <w:top w:val="nil"/>
              <w:left w:val="nil"/>
              <w:bottom w:val="single" w:sz="8" w:space="0" w:color="auto"/>
              <w:right w:val="nil"/>
            </w:tcBorders>
            <w:vAlign w:val="center"/>
            <w:hideMark/>
          </w:tcPr>
          <w:p w14:paraId="49B24BA3" w14:textId="77777777" w:rsidR="008F768D" w:rsidRPr="008952AE" w:rsidRDefault="008F768D" w:rsidP="008F768D">
            <w:pPr>
              <w:jc w:val="right"/>
              <w:rPr>
                <w:rFonts w:ascii="Arial" w:hAnsi="Arial" w:cs="Arial"/>
                <w:b/>
                <w:bCs/>
                <w:color w:val="000000"/>
                <w:sz w:val="16"/>
                <w:szCs w:val="16"/>
              </w:rPr>
            </w:pPr>
            <w:r w:rsidRPr="008952AE">
              <w:rPr>
                <w:rFonts w:ascii="Arial" w:hAnsi="Arial" w:cs="Arial"/>
                <w:b/>
                <w:bCs/>
                <w:color w:val="000000"/>
                <w:sz w:val="16"/>
                <w:szCs w:val="16"/>
              </w:rPr>
              <w:t>Patrimônio líquido</w:t>
            </w:r>
          </w:p>
        </w:tc>
      </w:tr>
      <w:tr w:rsidR="008F768D" w:rsidRPr="008952AE" w14:paraId="3DF5CD2A" w14:textId="77777777" w:rsidTr="008F768D">
        <w:trPr>
          <w:trHeight w:val="198"/>
        </w:trPr>
        <w:tc>
          <w:tcPr>
            <w:tcW w:w="1064" w:type="pct"/>
            <w:tcBorders>
              <w:top w:val="nil"/>
              <w:left w:val="nil"/>
              <w:bottom w:val="nil"/>
              <w:right w:val="nil"/>
            </w:tcBorders>
            <w:noWrap/>
            <w:vAlign w:val="bottom"/>
            <w:hideMark/>
          </w:tcPr>
          <w:p w14:paraId="711B544D" w14:textId="77777777" w:rsidR="008F768D" w:rsidRPr="008952AE" w:rsidRDefault="008F768D" w:rsidP="008F768D">
            <w:pPr>
              <w:jc w:val="right"/>
              <w:rPr>
                <w:rFonts w:ascii="Arial" w:hAnsi="Arial" w:cs="Arial"/>
                <w:b/>
                <w:bCs/>
                <w:color w:val="000000"/>
                <w:sz w:val="16"/>
                <w:szCs w:val="16"/>
              </w:rPr>
            </w:pPr>
          </w:p>
        </w:tc>
        <w:tc>
          <w:tcPr>
            <w:tcW w:w="143" w:type="pct"/>
            <w:tcBorders>
              <w:top w:val="nil"/>
              <w:left w:val="nil"/>
              <w:bottom w:val="nil"/>
              <w:right w:val="nil"/>
            </w:tcBorders>
            <w:noWrap/>
            <w:vAlign w:val="bottom"/>
            <w:hideMark/>
          </w:tcPr>
          <w:p w14:paraId="407E0928" w14:textId="77777777" w:rsidR="008F768D" w:rsidRPr="008952AE" w:rsidRDefault="008F768D" w:rsidP="008F768D">
            <w:pPr>
              <w:rPr>
                <w:rFonts w:ascii="Arial" w:hAnsi="Arial" w:cs="Arial"/>
              </w:rPr>
            </w:pPr>
          </w:p>
        </w:tc>
        <w:tc>
          <w:tcPr>
            <w:tcW w:w="815" w:type="pct"/>
            <w:tcBorders>
              <w:top w:val="nil"/>
              <w:left w:val="nil"/>
              <w:bottom w:val="nil"/>
              <w:right w:val="nil"/>
            </w:tcBorders>
            <w:noWrap/>
            <w:vAlign w:val="bottom"/>
            <w:hideMark/>
          </w:tcPr>
          <w:p w14:paraId="3E320EAF" w14:textId="77777777" w:rsidR="008F768D" w:rsidRPr="008952AE" w:rsidRDefault="008F768D" w:rsidP="008F768D">
            <w:pPr>
              <w:rPr>
                <w:rFonts w:ascii="Arial" w:hAnsi="Arial" w:cs="Arial"/>
              </w:rPr>
            </w:pPr>
          </w:p>
        </w:tc>
        <w:tc>
          <w:tcPr>
            <w:tcW w:w="71" w:type="pct"/>
            <w:tcBorders>
              <w:top w:val="nil"/>
              <w:left w:val="nil"/>
              <w:bottom w:val="nil"/>
              <w:right w:val="nil"/>
            </w:tcBorders>
            <w:noWrap/>
            <w:vAlign w:val="bottom"/>
            <w:hideMark/>
          </w:tcPr>
          <w:p w14:paraId="216A3089" w14:textId="77777777" w:rsidR="008F768D" w:rsidRPr="008952AE" w:rsidRDefault="008F768D" w:rsidP="008F768D">
            <w:pPr>
              <w:rPr>
                <w:rFonts w:ascii="Arial" w:hAnsi="Arial" w:cs="Arial"/>
              </w:rPr>
            </w:pPr>
          </w:p>
        </w:tc>
        <w:tc>
          <w:tcPr>
            <w:tcW w:w="616" w:type="pct"/>
            <w:tcBorders>
              <w:top w:val="nil"/>
              <w:left w:val="nil"/>
              <w:bottom w:val="nil"/>
              <w:right w:val="nil"/>
            </w:tcBorders>
            <w:noWrap/>
            <w:vAlign w:val="bottom"/>
            <w:hideMark/>
          </w:tcPr>
          <w:p w14:paraId="01D4ACE6" w14:textId="77777777" w:rsidR="008F768D" w:rsidRPr="008952AE" w:rsidRDefault="008F768D" w:rsidP="008F768D">
            <w:pPr>
              <w:rPr>
                <w:rFonts w:ascii="Arial" w:hAnsi="Arial" w:cs="Arial"/>
              </w:rPr>
            </w:pPr>
          </w:p>
        </w:tc>
        <w:tc>
          <w:tcPr>
            <w:tcW w:w="71" w:type="pct"/>
            <w:tcBorders>
              <w:top w:val="nil"/>
              <w:left w:val="nil"/>
              <w:bottom w:val="nil"/>
              <w:right w:val="nil"/>
            </w:tcBorders>
            <w:noWrap/>
            <w:vAlign w:val="bottom"/>
            <w:hideMark/>
          </w:tcPr>
          <w:p w14:paraId="56F99EB6" w14:textId="77777777" w:rsidR="008F768D" w:rsidRPr="008952AE" w:rsidRDefault="008F768D" w:rsidP="008F768D">
            <w:pPr>
              <w:rPr>
                <w:rFonts w:ascii="Arial" w:hAnsi="Arial" w:cs="Arial"/>
              </w:rPr>
            </w:pPr>
          </w:p>
        </w:tc>
        <w:tc>
          <w:tcPr>
            <w:tcW w:w="663" w:type="pct"/>
            <w:tcBorders>
              <w:top w:val="nil"/>
              <w:left w:val="nil"/>
              <w:bottom w:val="nil"/>
              <w:right w:val="nil"/>
            </w:tcBorders>
            <w:noWrap/>
            <w:vAlign w:val="bottom"/>
            <w:hideMark/>
          </w:tcPr>
          <w:p w14:paraId="414A9DF0" w14:textId="77777777" w:rsidR="008F768D" w:rsidRPr="008952AE" w:rsidRDefault="008F768D" w:rsidP="008F768D">
            <w:pPr>
              <w:rPr>
                <w:rFonts w:ascii="Arial" w:hAnsi="Arial" w:cs="Arial"/>
              </w:rPr>
            </w:pPr>
          </w:p>
        </w:tc>
        <w:tc>
          <w:tcPr>
            <w:tcW w:w="71" w:type="pct"/>
            <w:tcBorders>
              <w:top w:val="nil"/>
              <w:left w:val="nil"/>
              <w:bottom w:val="nil"/>
              <w:right w:val="nil"/>
            </w:tcBorders>
            <w:noWrap/>
            <w:vAlign w:val="bottom"/>
            <w:hideMark/>
          </w:tcPr>
          <w:p w14:paraId="6699C74B" w14:textId="77777777" w:rsidR="008F768D" w:rsidRPr="008952AE" w:rsidRDefault="008F768D" w:rsidP="008F768D">
            <w:pPr>
              <w:rPr>
                <w:rFonts w:ascii="Arial" w:hAnsi="Arial" w:cs="Arial"/>
              </w:rPr>
            </w:pPr>
          </w:p>
        </w:tc>
        <w:tc>
          <w:tcPr>
            <w:tcW w:w="776" w:type="pct"/>
            <w:tcBorders>
              <w:top w:val="nil"/>
              <w:left w:val="nil"/>
              <w:bottom w:val="nil"/>
              <w:right w:val="nil"/>
            </w:tcBorders>
            <w:noWrap/>
            <w:vAlign w:val="bottom"/>
            <w:hideMark/>
          </w:tcPr>
          <w:p w14:paraId="347F708C" w14:textId="77777777" w:rsidR="008F768D" w:rsidRPr="008952AE" w:rsidRDefault="008F768D" w:rsidP="008F768D">
            <w:pPr>
              <w:rPr>
                <w:rFonts w:ascii="Arial" w:hAnsi="Arial" w:cs="Arial"/>
              </w:rPr>
            </w:pPr>
          </w:p>
        </w:tc>
        <w:tc>
          <w:tcPr>
            <w:tcW w:w="71" w:type="pct"/>
            <w:tcBorders>
              <w:top w:val="nil"/>
              <w:left w:val="nil"/>
              <w:bottom w:val="nil"/>
              <w:right w:val="nil"/>
            </w:tcBorders>
            <w:noWrap/>
            <w:vAlign w:val="bottom"/>
            <w:hideMark/>
          </w:tcPr>
          <w:p w14:paraId="180D7EB5" w14:textId="77777777" w:rsidR="008F768D" w:rsidRPr="008952AE" w:rsidRDefault="008F768D" w:rsidP="008F768D">
            <w:pPr>
              <w:rPr>
                <w:rFonts w:ascii="Arial" w:hAnsi="Arial" w:cs="Arial"/>
              </w:rPr>
            </w:pPr>
          </w:p>
        </w:tc>
        <w:tc>
          <w:tcPr>
            <w:tcW w:w="639" w:type="pct"/>
            <w:tcBorders>
              <w:top w:val="nil"/>
              <w:left w:val="nil"/>
              <w:bottom w:val="nil"/>
              <w:right w:val="nil"/>
            </w:tcBorders>
            <w:noWrap/>
            <w:vAlign w:val="bottom"/>
            <w:hideMark/>
          </w:tcPr>
          <w:p w14:paraId="58C2A30B" w14:textId="77777777" w:rsidR="008F768D" w:rsidRPr="008952AE" w:rsidRDefault="008F768D" w:rsidP="008F768D">
            <w:pPr>
              <w:rPr>
                <w:rFonts w:ascii="Arial" w:hAnsi="Arial" w:cs="Arial"/>
              </w:rPr>
            </w:pPr>
          </w:p>
        </w:tc>
      </w:tr>
      <w:tr w:rsidR="008F768D" w:rsidRPr="008952AE" w14:paraId="6A128F52" w14:textId="77777777" w:rsidTr="008F768D">
        <w:trPr>
          <w:trHeight w:val="198"/>
        </w:trPr>
        <w:tc>
          <w:tcPr>
            <w:tcW w:w="1064" w:type="pct"/>
            <w:tcBorders>
              <w:top w:val="nil"/>
              <w:left w:val="nil"/>
              <w:bottom w:val="nil"/>
              <w:right w:val="nil"/>
            </w:tcBorders>
            <w:vAlign w:val="center"/>
            <w:hideMark/>
          </w:tcPr>
          <w:p w14:paraId="19CC9AE1" w14:textId="77777777" w:rsidR="008F768D" w:rsidRPr="008952AE" w:rsidRDefault="008F768D" w:rsidP="008F768D">
            <w:pPr>
              <w:rPr>
                <w:rFonts w:ascii="Arial" w:hAnsi="Arial" w:cs="Arial"/>
                <w:color w:val="000000"/>
                <w:sz w:val="16"/>
                <w:szCs w:val="16"/>
              </w:rPr>
            </w:pPr>
            <w:r w:rsidRPr="008952AE">
              <w:rPr>
                <w:rFonts w:ascii="Arial" w:hAnsi="Arial" w:cs="Arial"/>
                <w:color w:val="000000"/>
                <w:sz w:val="16"/>
                <w:szCs w:val="16"/>
              </w:rPr>
              <w:t>COMIPA</w:t>
            </w:r>
          </w:p>
        </w:tc>
        <w:tc>
          <w:tcPr>
            <w:tcW w:w="143" w:type="pct"/>
            <w:tcBorders>
              <w:top w:val="nil"/>
              <w:left w:val="nil"/>
              <w:bottom w:val="nil"/>
              <w:right w:val="nil"/>
            </w:tcBorders>
            <w:noWrap/>
            <w:vAlign w:val="bottom"/>
            <w:hideMark/>
          </w:tcPr>
          <w:p w14:paraId="595E5C50" w14:textId="77777777" w:rsidR="008F768D" w:rsidRPr="008952AE" w:rsidRDefault="008F768D" w:rsidP="008F768D">
            <w:pPr>
              <w:rPr>
                <w:rFonts w:ascii="Arial" w:hAnsi="Arial" w:cs="Arial"/>
                <w:color w:val="000000"/>
                <w:sz w:val="16"/>
                <w:szCs w:val="16"/>
              </w:rPr>
            </w:pPr>
          </w:p>
        </w:tc>
        <w:tc>
          <w:tcPr>
            <w:tcW w:w="815" w:type="pct"/>
            <w:tcBorders>
              <w:top w:val="nil"/>
              <w:left w:val="nil"/>
              <w:bottom w:val="nil"/>
              <w:right w:val="nil"/>
            </w:tcBorders>
            <w:noWrap/>
            <w:vAlign w:val="bottom"/>
            <w:hideMark/>
          </w:tcPr>
          <w:p w14:paraId="14085A35" w14:textId="5E3D1CDC" w:rsidR="008F768D" w:rsidRPr="008952AE" w:rsidRDefault="008F768D" w:rsidP="008F768D">
            <w:pPr>
              <w:jc w:val="right"/>
              <w:rPr>
                <w:rFonts w:ascii="Arial" w:hAnsi="Arial" w:cs="Arial"/>
                <w:color w:val="000000"/>
                <w:sz w:val="16"/>
                <w:szCs w:val="16"/>
              </w:rPr>
            </w:pPr>
            <w:r w:rsidRPr="008952AE">
              <w:rPr>
                <w:rFonts w:ascii="Arial" w:hAnsi="Arial" w:cs="Arial"/>
                <w:color w:val="000000"/>
                <w:sz w:val="16"/>
                <w:szCs w:val="16"/>
              </w:rPr>
              <w:t>24.124</w:t>
            </w:r>
          </w:p>
        </w:tc>
        <w:tc>
          <w:tcPr>
            <w:tcW w:w="71" w:type="pct"/>
            <w:tcBorders>
              <w:top w:val="nil"/>
              <w:left w:val="nil"/>
              <w:bottom w:val="nil"/>
              <w:right w:val="nil"/>
            </w:tcBorders>
            <w:noWrap/>
            <w:vAlign w:val="bottom"/>
            <w:hideMark/>
          </w:tcPr>
          <w:p w14:paraId="1F79615F" w14:textId="77777777" w:rsidR="008F768D" w:rsidRPr="008952AE" w:rsidRDefault="008F768D" w:rsidP="008F768D">
            <w:pPr>
              <w:jc w:val="right"/>
              <w:rPr>
                <w:rFonts w:ascii="Arial" w:hAnsi="Arial" w:cs="Arial"/>
                <w:color w:val="000000"/>
                <w:sz w:val="16"/>
                <w:szCs w:val="16"/>
              </w:rPr>
            </w:pPr>
          </w:p>
        </w:tc>
        <w:tc>
          <w:tcPr>
            <w:tcW w:w="616" w:type="pct"/>
            <w:tcBorders>
              <w:top w:val="nil"/>
              <w:left w:val="nil"/>
              <w:bottom w:val="nil"/>
              <w:right w:val="nil"/>
            </w:tcBorders>
            <w:noWrap/>
            <w:vAlign w:val="bottom"/>
            <w:hideMark/>
          </w:tcPr>
          <w:p w14:paraId="0E99433F" w14:textId="5F09EAB4" w:rsidR="008F768D" w:rsidRPr="008952AE" w:rsidRDefault="008F768D" w:rsidP="008F768D">
            <w:pPr>
              <w:jc w:val="right"/>
              <w:rPr>
                <w:rFonts w:ascii="Arial" w:hAnsi="Arial" w:cs="Arial"/>
                <w:color w:val="000000"/>
                <w:sz w:val="16"/>
                <w:szCs w:val="16"/>
              </w:rPr>
            </w:pPr>
            <w:r w:rsidRPr="008952AE">
              <w:rPr>
                <w:rFonts w:ascii="Arial" w:hAnsi="Arial" w:cs="Arial"/>
                <w:color w:val="000000"/>
                <w:sz w:val="16"/>
                <w:szCs w:val="16"/>
              </w:rPr>
              <w:t>7.429</w:t>
            </w:r>
          </w:p>
        </w:tc>
        <w:tc>
          <w:tcPr>
            <w:tcW w:w="71" w:type="pct"/>
            <w:tcBorders>
              <w:top w:val="nil"/>
              <w:left w:val="nil"/>
              <w:bottom w:val="nil"/>
              <w:right w:val="nil"/>
            </w:tcBorders>
            <w:noWrap/>
            <w:vAlign w:val="bottom"/>
            <w:hideMark/>
          </w:tcPr>
          <w:p w14:paraId="28B5712D" w14:textId="77777777" w:rsidR="008F768D" w:rsidRPr="008952AE" w:rsidRDefault="008F768D" w:rsidP="008F768D">
            <w:pPr>
              <w:jc w:val="right"/>
              <w:rPr>
                <w:rFonts w:ascii="Arial" w:hAnsi="Arial" w:cs="Arial"/>
                <w:color w:val="000000"/>
                <w:sz w:val="16"/>
                <w:szCs w:val="16"/>
              </w:rPr>
            </w:pPr>
          </w:p>
        </w:tc>
        <w:tc>
          <w:tcPr>
            <w:tcW w:w="663" w:type="pct"/>
            <w:tcBorders>
              <w:top w:val="nil"/>
              <w:left w:val="nil"/>
              <w:bottom w:val="nil"/>
              <w:right w:val="nil"/>
            </w:tcBorders>
            <w:noWrap/>
            <w:vAlign w:val="bottom"/>
            <w:hideMark/>
          </w:tcPr>
          <w:p w14:paraId="53C3820B" w14:textId="69A4E28C" w:rsidR="008F768D" w:rsidRPr="008952AE" w:rsidRDefault="008F768D" w:rsidP="008F768D">
            <w:pPr>
              <w:jc w:val="right"/>
              <w:rPr>
                <w:rFonts w:ascii="Arial" w:hAnsi="Arial" w:cs="Arial"/>
                <w:color w:val="000000"/>
                <w:sz w:val="16"/>
                <w:szCs w:val="16"/>
              </w:rPr>
            </w:pPr>
            <w:r w:rsidRPr="008952AE">
              <w:rPr>
                <w:rFonts w:ascii="Arial" w:hAnsi="Arial" w:cs="Arial"/>
                <w:color w:val="000000"/>
                <w:sz w:val="16"/>
                <w:szCs w:val="16"/>
              </w:rPr>
              <w:t>17.890</w:t>
            </w:r>
          </w:p>
        </w:tc>
        <w:tc>
          <w:tcPr>
            <w:tcW w:w="71" w:type="pct"/>
            <w:tcBorders>
              <w:top w:val="nil"/>
              <w:left w:val="nil"/>
              <w:bottom w:val="nil"/>
              <w:right w:val="nil"/>
            </w:tcBorders>
            <w:noWrap/>
            <w:vAlign w:val="bottom"/>
            <w:hideMark/>
          </w:tcPr>
          <w:p w14:paraId="0E60D0C4" w14:textId="77777777" w:rsidR="008F768D" w:rsidRPr="008952AE" w:rsidRDefault="008F768D" w:rsidP="008F768D">
            <w:pPr>
              <w:jc w:val="right"/>
              <w:rPr>
                <w:rFonts w:ascii="Arial" w:hAnsi="Arial" w:cs="Arial"/>
                <w:color w:val="000000"/>
                <w:sz w:val="16"/>
                <w:szCs w:val="16"/>
              </w:rPr>
            </w:pPr>
          </w:p>
        </w:tc>
        <w:tc>
          <w:tcPr>
            <w:tcW w:w="776" w:type="pct"/>
            <w:tcBorders>
              <w:top w:val="nil"/>
              <w:left w:val="nil"/>
              <w:bottom w:val="nil"/>
              <w:right w:val="nil"/>
            </w:tcBorders>
            <w:noWrap/>
            <w:vAlign w:val="bottom"/>
            <w:hideMark/>
          </w:tcPr>
          <w:p w14:paraId="3335B0D7" w14:textId="3BF6884E" w:rsidR="008F768D" w:rsidRPr="008952AE" w:rsidRDefault="008F768D" w:rsidP="008F768D">
            <w:pPr>
              <w:jc w:val="right"/>
              <w:rPr>
                <w:rFonts w:ascii="Arial" w:hAnsi="Arial" w:cs="Arial"/>
                <w:color w:val="000000"/>
                <w:sz w:val="16"/>
                <w:szCs w:val="16"/>
              </w:rPr>
            </w:pPr>
            <w:r w:rsidRPr="008952AE">
              <w:rPr>
                <w:rFonts w:ascii="Arial" w:hAnsi="Arial" w:cs="Arial"/>
                <w:color w:val="000000"/>
                <w:sz w:val="16"/>
                <w:szCs w:val="16"/>
              </w:rPr>
              <w:t>12.535</w:t>
            </w:r>
          </w:p>
        </w:tc>
        <w:tc>
          <w:tcPr>
            <w:tcW w:w="71" w:type="pct"/>
            <w:tcBorders>
              <w:top w:val="nil"/>
              <w:left w:val="nil"/>
              <w:bottom w:val="nil"/>
              <w:right w:val="nil"/>
            </w:tcBorders>
            <w:noWrap/>
            <w:vAlign w:val="bottom"/>
            <w:hideMark/>
          </w:tcPr>
          <w:p w14:paraId="2DCE0671" w14:textId="77777777" w:rsidR="008F768D" w:rsidRPr="008952AE" w:rsidRDefault="008F768D" w:rsidP="008F768D">
            <w:pPr>
              <w:jc w:val="right"/>
              <w:rPr>
                <w:rFonts w:ascii="Arial" w:hAnsi="Arial" w:cs="Arial"/>
                <w:color w:val="000000"/>
                <w:sz w:val="16"/>
                <w:szCs w:val="16"/>
              </w:rPr>
            </w:pPr>
          </w:p>
        </w:tc>
        <w:tc>
          <w:tcPr>
            <w:tcW w:w="639" w:type="pct"/>
            <w:tcBorders>
              <w:top w:val="nil"/>
              <w:left w:val="nil"/>
              <w:bottom w:val="nil"/>
              <w:right w:val="nil"/>
            </w:tcBorders>
            <w:noWrap/>
            <w:vAlign w:val="bottom"/>
            <w:hideMark/>
          </w:tcPr>
          <w:p w14:paraId="53D9EAD3" w14:textId="425502A3" w:rsidR="008F768D" w:rsidRPr="008952AE" w:rsidRDefault="008F768D" w:rsidP="008F768D">
            <w:pPr>
              <w:jc w:val="right"/>
              <w:rPr>
                <w:rFonts w:ascii="Arial" w:hAnsi="Arial" w:cs="Arial"/>
                <w:color w:val="000000"/>
                <w:sz w:val="16"/>
                <w:szCs w:val="16"/>
              </w:rPr>
            </w:pPr>
            <w:r w:rsidRPr="008952AE">
              <w:rPr>
                <w:rFonts w:ascii="Arial" w:hAnsi="Arial" w:cs="Arial"/>
                <w:color w:val="000000"/>
                <w:sz w:val="16"/>
                <w:szCs w:val="16"/>
              </w:rPr>
              <w:t>1.128</w:t>
            </w:r>
          </w:p>
        </w:tc>
      </w:tr>
    </w:tbl>
    <w:p w14:paraId="3F7396A8" w14:textId="77777777" w:rsidR="00E76746" w:rsidRPr="008952AE" w:rsidRDefault="00E76746" w:rsidP="009B69F3">
      <w:pPr>
        <w:rPr>
          <w:rFonts w:ascii="Georgia" w:hAnsi="Georgia"/>
        </w:rPr>
      </w:pPr>
    </w:p>
    <w:tbl>
      <w:tblPr>
        <w:tblW w:w="5000" w:type="pct"/>
        <w:tblCellMar>
          <w:left w:w="70" w:type="dxa"/>
          <w:right w:w="70" w:type="dxa"/>
        </w:tblCellMar>
        <w:tblLook w:val="04A0" w:firstRow="1" w:lastRow="0" w:firstColumn="1" w:lastColumn="0" w:noHBand="0" w:noVBand="1"/>
      </w:tblPr>
      <w:tblGrid>
        <w:gridCol w:w="2294"/>
        <w:gridCol w:w="307"/>
        <w:gridCol w:w="1753"/>
        <w:gridCol w:w="150"/>
        <w:gridCol w:w="1323"/>
        <w:gridCol w:w="170"/>
        <w:gridCol w:w="1424"/>
        <w:gridCol w:w="150"/>
        <w:gridCol w:w="1666"/>
      </w:tblGrid>
      <w:tr w:rsidR="008F768D" w:rsidRPr="008952AE" w14:paraId="7955EFE7" w14:textId="77777777" w:rsidTr="008F768D">
        <w:trPr>
          <w:trHeight w:val="630"/>
        </w:trPr>
        <w:tc>
          <w:tcPr>
            <w:tcW w:w="1241" w:type="pct"/>
            <w:tcBorders>
              <w:top w:val="nil"/>
              <w:left w:val="nil"/>
              <w:bottom w:val="single" w:sz="8" w:space="0" w:color="auto"/>
              <w:right w:val="nil"/>
            </w:tcBorders>
            <w:noWrap/>
            <w:vAlign w:val="center"/>
            <w:hideMark/>
          </w:tcPr>
          <w:p w14:paraId="2A6B4BB0" w14:textId="77777777" w:rsidR="008F768D" w:rsidRPr="008952AE" w:rsidRDefault="008F768D" w:rsidP="008F768D">
            <w:pPr>
              <w:rPr>
                <w:rFonts w:ascii="Arial" w:hAnsi="Arial" w:cs="Arial"/>
                <w:b/>
                <w:bCs/>
                <w:color w:val="000000"/>
                <w:sz w:val="16"/>
                <w:szCs w:val="16"/>
              </w:rPr>
            </w:pPr>
            <w:r w:rsidRPr="008952AE">
              <w:rPr>
                <w:rFonts w:ascii="Arial" w:hAnsi="Arial" w:cs="Arial"/>
                <w:b/>
                <w:bCs/>
                <w:color w:val="000000"/>
                <w:sz w:val="16"/>
                <w:szCs w:val="16"/>
              </w:rPr>
              <w:t>Investimento</w:t>
            </w:r>
          </w:p>
        </w:tc>
        <w:tc>
          <w:tcPr>
            <w:tcW w:w="166" w:type="pct"/>
            <w:tcBorders>
              <w:top w:val="nil"/>
              <w:left w:val="nil"/>
              <w:bottom w:val="nil"/>
              <w:right w:val="nil"/>
            </w:tcBorders>
            <w:noWrap/>
            <w:vAlign w:val="bottom"/>
            <w:hideMark/>
          </w:tcPr>
          <w:p w14:paraId="71435987" w14:textId="77777777" w:rsidR="008F768D" w:rsidRPr="008952AE" w:rsidRDefault="008F768D" w:rsidP="008F768D">
            <w:pPr>
              <w:rPr>
                <w:rFonts w:ascii="Arial" w:hAnsi="Arial" w:cs="Arial"/>
                <w:b/>
                <w:bCs/>
                <w:color w:val="000000"/>
                <w:sz w:val="16"/>
                <w:szCs w:val="16"/>
              </w:rPr>
            </w:pPr>
          </w:p>
        </w:tc>
        <w:tc>
          <w:tcPr>
            <w:tcW w:w="949" w:type="pct"/>
            <w:tcBorders>
              <w:top w:val="nil"/>
              <w:left w:val="nil"/>
              <w:bottom w:val="single" w:sz="8" w:space="0" w:color="auto"/>
              <w:right w:val="nil"/>
            </w:tcBorders>
            <w:vAlign w:val="center"/>
            <w:hideMark/>
          </w:tcPr>
          <w:p w14:paraId="3FCE91E5" w14:textId="77777777" w:rsidR="008F768D" w:rsidRPr="008952AE" w:rsidRDefault="008F768D" w:rsidP="008F768D">
            <w:pPr>
              <w:jc w:val="right"/>
              <w:rPr>
                <w:rFonts w:ascii="Arial" w:hAnsi="Arial" w:cs="Arial"/>
                <w:b/>
                <w:bCs/>
                <w:color w:val="000000"/>
                <w:sz w:val="16"/>
                <w:szCs w:val="16"/>
              </w:rPr>
            </w:pPr>
            <w:r w:rsidRPr="008952AE">
              <w:rPr>
                <w:rFonts w:ascii="Arial" w:hAnsi="Arial" w:cs="Arial"/>
                <w:b/>
                <w:bCs/>
                <w:color w:val="000000"/>
                <w:sz w:val="16"/>
                <w:szCs w:val="16"/>
              </w:rPr>
              <w:t>Receita Líquida</w:t>
            </w:r>
          </w:p>
        </w:tc>
        <w:tc>
          <w:tcPr>
            <w:tcW w:w="81" w:type="pct"/>
            <w:tcBorders>
              <w:top w:val="nil"/>
              <w:left w:val="nil"/>
              <w:bottom w:val="nil"/>
              <w:right w:val="nil"/>
            </w:tcBorders>
            <w:vAlign w:val="bottom"/>
            <w:hideMark/>
          </w:tcPr>
          <w:p w14:paraId="72BFCFC9" w14:textId="77777777" w:rsidR="008F768D" w:rsidRPr="008952AE" w:rsidRDefault="008F768D" w:rsidP="008F768D">
            <w:pPr>
              <w:jc w:val="right"/>
              <w:rPr>
                <w:rFonts w:ascii="Arial" w:hAnsi="Arial" w:cs="Arial"/>
                <w:b/>
                <w:bCs/>
                <w:color w:val="000000"/>
                <w:sz w:val="16"/>
                <w:szCs w:val="16"/>
              </w:rPr>
            </w:pPr>
          </w:p>
        </w:tc>
        <w:tc>
          <w:tcPr>
            <w:tcW w:w="716" w:type="pct"/>
            <w:tcBorders>
              <w:top w:val="nil"/>
              <w:left w:val="nil"/>
              <w:bottom w:val="single" w:sz="8" w:space="0" w:color="auto"/>
              <w:right w:val="nil"/>
            </w:tcBorders>
            <w:vAlign w:val="center"/>
            <w:hideMark/>
          </w:tcPr>
          <w:p w14:paraId="43934ACE" w14:textId="77777777" w:rsidR="008F768D" w:rsidRPr="008952AE" w:rsidRDefault="008F768D" w:rsidP="008F768D">
            <w:pPr>
              <w:jc w:val="right"/>
              <w:rPr>
                <w:rFonts w:ascii="Arial" w:hAnsi="Arial" w:cs="Arial"/>
                <w:b/>
                <w:bCs/>
                <w:color w:val="000000"/>
                <w:sz w:val="16"/>
                <w:szCs w:val="16"/>
              </w:rPr>
            </w:pPr>
            <w:r w:rsidRPr="008952AE">
              <w:rPr>
                <w:rFonts w:ascii="Arial" w:hAnsi="Arial" w:cs="Arial"/>
                <w:b/>
                <w:bCs/>
                <w:color w:val="000000"/>
                <w:sz w:val="16"/>
                <w:szCs w:val="16"/>
              </w:rPr>
              <w:t>Lucro do período</w:t>
            </w:r>
          </w:p>
        </w:tc>
        <w:tc>
          <w:tcPr>
            <w:tcW w:w="92" w:type="pct"/>
            <w:tcBorders>
              <w:top w:val="nil"/>
              <w:left w:val="nil"/>
              <w:bottom w:val="nil"/>
              <w:right w:val="nil"/>
            </w:tcBorders>
            <w:noWrap/>
            <w:vAlign w:val="bottom"/>
            <w:hideMark/>
          </w:tcPr>
          <w:p w14:paraId="04A99330" w14:textId="77777777" w:rsidR="008F768D" w:rsidRPr="008952AE" w:rsidRDefault="008F768D" w:rsidP="008F768D">
            <w:pPr>
              <w:jc w:val="right"/>
              <w:rPr>
                <w:rFonts w:ascii="Arial" w:hAnsi="Arial" w:cs="Arial"/>
                <w:b/>
                <w:bCs/>
                <w:color w:val="000000"/>
                <w:sz w:val="16"/>
                <w:szCs w:val="16"/>
              </w:rPr>
            </w:pPr>
          </w:p>
        </w:tc>
        <w:tc>
          <w:tcPr>
            <w:tcW w:w="771" w:type="pct"/>
            <w:tcBorders>
              <w:top w:val="nil"/>
              <w:left w:val="nil"/>
              <w:bottom w:val="single" w:sz="8" w:space="0" w:color="auto"/>
              <w:right w:val="nil"/>
            </w:tcBorders>
            <w:vAlign w:val="center"/>
            <w:hideMark/>
          </w:tcPr>
          <w:p w14:paraId="78803D73" w14:textId="77777777" w:rsidR="008F768D" w:rsidRPr="008952AE" w:rsidRDefault="008F768D" w:rsidP="008F768D">
            <w:pPr>
              <w:jc w:val="right"/>
              <w:rPr>
                <w:rFonts w:ascii="Arial" w:hAnsi="Arial" w:cs="Arial"/>
                <w:b/>
                <w:bCs/>
                <w:color w:val="000000"/>
                <w:sz w:val="16"/>
                <w:szCs w:val="16"/>
              </w:rPr>
            </w:pPr>
            <w:r w:rsidRPr="008952AE">
              <w:rPr>
                <w:rFonts w:ascii="Arial" w:hAnsi="Arial" w:cs="Arial"/>
                <w:b/>
                <w:bCs/>
                <w:color w:val="000000"/>
                <w:sz w:val="16"/>
                <w:szCs w:val="16"/>
              </w:rPr>
              <w:t>Outros resultados abrangentes</w:t>
            </w:r>
          </w:p>
        </w:tc>
        <w:tc>
          <w:tcPr>
            <w:tcW w:w="81" w:type="pct"/>
            <w:tcBorders>
              <w:top w:val="nil"/>
              <w:left w:val="nil"/>
              <w:bottom w:val="nil"/>
              <w:right w:val="nil"/>
            </w:tcBorders>
            <w:vAlign w:val="bottom"/>
            <w:hideMark/>
          </w:tcPr>
          <w:p w14:paraId="6AC25AA3" w14:textId="77777777" w:rsidR="008F768D" w:rsidRPr="008952AE" w:rsidRDefault="008F768D" w:rsidP="008F768D">
            <w:pPr>
              <w:jc w:val="right"/>
              <w:rPr>
                <w:rFonts w:ascii="Arial" w:hAnsi="Arial" w:cs="Arial"/>
                <w:b/>
                <w:bCs/>
                <w:color w:val="000000"/>
                <w:sz w:val="16"/>
                <w:szCs w:val="16"/>
              </w:rPr>
            </w:pPr>
          </w:p>
        </w:tc>
        <w:tc>
          <w:tcPr>
            <w:tcW w:w="902" w:type="pct"/>
            <w:tcBorders>
              <w:top w:val="nil"/>
              <w:left w:val="nil"/>
              <w:bottom w:val="single" w:sz="8" w:space="0" w:color="auto"/>
              <w:right w:val="nil"/>
            </w:tcBorders>
            <w:vAlign w:val="center"/>
            <w:hideMark/>
          </w:tcPr>
          <w:p w14:paraId="3D1C14C7" w14:textId="485AE080" w:rsidR="008F768D" w:rsidRPr="008952AE" w:rsidRDefault="008F768D" w:rsidP="008F768D">
            <w:pPr>
              <w:jc w:val="right"/>
              <w:rPr>
                <w:rFonts w:ascii="Arial" w:hAnsi="Arial" w:cs="Arial"/>
                <w:b/>
                <w:bCs/>
                <w:color w:val="000000"/>
                <w:sz w:val="16"/>
                <w:szCs w:val="16"/>
              </w:rPr>
            </w:pPr>
            <w:r w:rsidRPr="008952AE">
              <w:rPr>
                <w:rFonts w:ascii="Arial" w:hAnsi="Arial" w:cs="Arial"/>
                <w:b/>
                <w:bCs/>
                <w:color w:val="000000"/>
                <w:sz w:val="16"/>
                <w:szCs w:val="16"/>
              </w:rPr>
              <w:t>Resultado abrangente total</w:t>
            </w:r>
          </w:p>
        </w:tc>
      </w:tr>
      <w:tr w:rsidR="008F768D" w:rsidRPr="008952AE" w14:paraId="03D5967D" w14:textId="77777777" w:rsidTr="00E42151">
        <w:trPr>
          <w:trHeight w:val="54"/>
        </w:trPr>
        <w:tc>
          <w:tcPr>
            <w:tcW w:w="1241" w:type="pct"/>
            <w:tcBorders>
              <w:top w:val="nil"/>
              <w:left w:val="nil"/>
              <w:bottom w:val="nil"/>
              <w:right w:val="nil"/>
            </w:tcBorders>
            <w:noWrap/>
            <w:vAlign w:val="bottom"/>
            <w:hideMark/>
          </w:tcPr>
          <w:p w14:paraId="70E17A69" w14:textId="77777777" w:rsidR="008F768D" w:rsidRPr="008952AE" w:rsidRDefault="008F768D" w:rsidP="008F768D">
            <w:pPr>
              <w:jc w:val="right"/>
              <w:rPr>
                <w:rFonts w:ascii="Arial" w:hAnsi="Arial" w:cs="Arial"/>
                <w:b/>
                <w:bCs/>
                <w:color w:val="000000"/>
                <w:sz w:val="16"/>
                <w:szCs w:val="16"/>
              </w:rPr>
            </w:pPr>
          </w:p>
        </w:tc>
        <w:tc>
          <w:tcPr>
            <w:tcW w:w="166" w:type="pct"/>
            <w:tcBorders>
              <w:top w:val="nil"/>
              <w:left w:val="nil"/>
              <w:bottom w:val="nil"/>
              <w:right w:val="nil"/>
            </w:tcBorders>
            <w:noWrap/>
            <w:vAlign w:val="bottom"/>
            <w:hideMark/>
          </w:tcPr>
          <w:p w14:paraId="1521F3FA" w14:textId="77777777" w:rsidR="008F768D" w:rsidRPr="008952AE" w:rsidRDefault="008F768D" w:rsidP="008F768D">
            <w:pPr>
              <w:rPr>
                <w:rFonts w:ascii="Arial" w:hAnsi="Arial" w:cs="Arial"/>
              </w:rPr>
            </w:pPr>
          </w:p>
        </w:tc>
        <w:tc>
          <w:tcPr>
            <w:tcW w:w="949" w:type="pct"/>
            <w:tcBorders>
              <w:top w:val="nil"/>
              <w:left w:val="nil"/>
              <w:bottom w:val="nil"/>
              <w:right w:val="nil"/>
            </w:tcBorders>
            <w:vAlign w:val="bottom"/>
            <w:hideMark/>
          </w:tcPr>
          <w:p w14:paraId="52996B9A" w14:textId="77777777" w:rsidR="008F768D" w:rsidRPr="008952AE" w:rsidRDefault="008F768D" w:rsidP="008F768D">
            <w:pPr>
              <w:rPr>
                <w:rFonts w:ascii="Arial" w:hAnsi="Arial" w:cs="Arial"/>
              </w:rPr>
            </w:pPr>
          </w:p>
        </w:tc>
        <w:tc>
          <w:tcPr>
            <w:tcW w:w="81" w:type="pct"/>
            <w:tcBorders>
              <w:top w:val="nil"/>
              <w:left w:val="nil"/>
              <w:bottom w:val="nil"/>
              <w:right w:val="nil"/>
            </w:tcBorders>
            <w:noWrap/>
            <w:vAlign w:val="bottom"/>
            <w:hideMark/>
          </w:tcPr>
          <w:p w14:paraId="62C1CC1C" w14:textId="77777777" w:rsidR="008F768D" w:rsidRPr="008952AE" w:rsidRDefault="008F768D" w:rsidP="008F768D">
            <w:pPr>
              <w:jc w:val="right"/>
              <w:rPr>
                <w:rFonts w:ascii="Arial" w:hAnsi="Arial" w:cs="Arial"/>
              </w:rPr>
            </w:pPr>
          </w:p>
        </w:tc>
        <w:tc>
          <w:tcPr>
            <w:tcW w:w="716" w:type="pct"/>
            <w:tcBorders>
              <w:top w:val="nil"/>
              <w:left w:val="nil"/>
              <w:bottom w:val="nil"/>
              <w:right w:val="nil"/>
            </w:tcBorders>
            <w:vAlign w:val="bottom"/>
            <w:hideMark/>
          </w:tcPr>
          <w:p w14:paraId="3FC02DDB" w14:textId="77777777" w:rsidR="008F768D" w:rsidRPr="008952AE" w:rsidRDefault="008F768D" w:rsidP="008F768D">
            <w:pPr>
              <w:rPr>
                <w:rFonts w:ascii="Arial" w:hAnsi="Arial" w:cs="Arial"/>
              </w:rPr>
            </w:pPr>
          </w:p>
        </w:tc>
        <w:tc>
          <w:tcPr>
            <w:tcW w:w="92" w:type="pct"/>
            <w:tcBorders>
              <w:top w:val="nil"/>
              <w:left w:val="nil"/>
              <w:bottom w:val="nil"/>
              <w:right w:val="nil"/>
            </w:tcBorders>
            <w:noWrap/>
            <w:vAlign w:val="bottom"/>
            <w:hideMark/>
          </w:tcPr>
          <w:p w14:paraId="4AAC02AD" w14:textId="77777777" w:rsidR="008F768D" w:rsidRPr="008952AE" w:rsidRDefault="008F768D" w:rsidP="008F768D">
            <w:pPr>
              <w:jc w:val="right"/>
              <w:rPr>
                <w:rFonts w:ascii="Arial" w:hAnsi="Arial" w:cs="Arial"/>
              </w:rPr>
            </w:pPr>
          </w:p>
        </w:tc>
        <w:tc>
          <w:tcPr>
            <w:tcW w:w="771" w:type="pct"/>
            <w:tcBorders>
              <w:top w:val="nil"/>
              <w:left w:val="nil"/>
              <w:bottom w:val="nil"/>
              <w:right w:val="nil"/>
            </w:tcBorders>
            <w:vAlign w:val="bottom"/>
            <w:hideMark/>
          </w:tcPr>
          <w:p w14:paraId="43EF71B3" w14:textId="77777777" w:rsidR="008F768D" w:rsidRPr="008952AE" w:rsidRDefault="008F768D" w:rsidP="008F768D">
            <w:pPr>
              <w:rPr>
                <w:rFonts w:ascii="Arial" w:hAnsi="Arial" w:cs="Arial"/>
              </w:rPr>
            </w:pPr>
          </w:p>
        </w:tc>
        <w:tc>
          <w:tcPr>
            <w:tcW w:w="81" w:type="pct"/>
            <w:tcBorders>
              <w:top w:val="nil"/>
              <w:left w:val="nil"/>
              <w:bottom w:val="nil"/>
              <w:right w:val="nil"/>
            </w:tcBorders>
            <w:vAlign w:val="bottom"/>
            <w:hideMark/>
          </w:tcPr>
          <w:p w14:paraId="53E9CB79" w14:textId="77777777" w:rsidR="008F768D" w:rsidRPr="008952AE" w:rsidRDefault="008F768D" w:rsidP="008F768D">
            <w:pPr>
              <w:jc w:val="right"/>
              <w:rPr>
                <w:rFonts w:ascii="Arial" w:hAnsi="Arial" w:cs="Arial"/>
              </w:rPr>
            </w:pPr>
          </w:p>
        </w:tc>
        <w:tc>
          <w:tcPr>
            <w:tcW w:w="902" w:type="pct"/>
            <w:tcBorders>
              <w:top w:val="nil"/>
              <w:left w:val="nil"/>
              <w:bottom w:val="nil"/>
              <w:right w:val="nil"/>
            </w:tcBorders>
            <w:vAlign w:val="bottom"/>
            <w:hideMark/>
          </w:tcPr>
          <w:p w14:paraId="4B2FCCEE" w14:textId="77777777" w:rsidR="008F768D" w:rsidRPr="008952AE" w:rsidRDefault="008F768D" w:rsidP="008F768D">
            <w:pPr>
              <w:rPr>
                <w:rFonts w:ascii="Arial" w:hAnsi="Arial" w:cs="Arial"/>
              </w:rPr>
            </w:pPr>
          </w:p>
        </w:tc>
      </w:tr>
      <w:tr w:rsidR="008F768D" w:rsidRPr="008952AE" w14:paraId="5FDC959D" w14:textId="77777777" w:rsidTr="008F768D">
        <w:trPr>
          <w:trHeight w:val="260"/>
        </w:trPr>
        <w:tc>
          <w:tcPr>
            <w:tcW w:w="1241" w:type="pct"/>
            <w:tcBorders>
              <w:top w:val="nil"/>
              <w:left w:val="nil"/>
              <w:bottom w:val="nil"/>
              <w:right w:val="nil"/>
            </w:tcBorders>
            <w:vAlign w:val="bottom"/>
            <w:hideMark/>
          </w:tcPr>
          <w:p w14:paraId="33FAEC96" w14:textId="77777777" w:rsidR="008F768D" w:rsidRPr="008952AE" w:rsidRDefault="008F768D" w:rsidP="008F768D">
            <w:pPr>
              <w:rPr>
                <w:rFonts w:ascii="Arial" w:hAnsi="Arial" w:cs="Arial"/>
                <w:sz w:val="16"/>
                <w:szCs w:val="16"/>
              </w:rPr>
            </w:pPr>
            <w:r w:rsidRPr="008952AE">
              <w:rPr>
                <w:rFonts w:ascii="Arial" w:hAnsi="Arial" w:cs="Arial"/>
                <w:sz w:val="16"/>
                <w:szCs w:val="16"/>
              </w:rPr>
              <w:t>COMIPA</w:t>
            </w:r>
          </w:p>
        </w:tc>
        <w:tc>
          <w:tcPr>
            <w:tcW w:w="166" w:type="pct"/>
            <w:tcBorders>
              <w:top w:val="nil"/>
              <w:left w:val="nil"/>
              <w:bottom w:val="nil"/>
              <w:right w:val="nil"/>
            </w:tcBorders>
            <w:noWrap/>
            <w:vAlign w:val="bottom"/>
            <w:hideMark/>
          </w:tcPr>
          <w:p w14:paraId="3C5312A8" w14:textId="77777777" w:rsidR="008F768D" w:rsidRPr="008952AE" w:rsidRDefault="008F768D" w:rsidP="008F768D">
            <w:pPr>
              <w:rPr>
                <w:rFonts w:ascii="Arial" w:hAnsi="Arial" w:cs="Arial"/>
                <w:sz w:val="16"/>
                <w:szCs w:val="16"/>
              </w:rPr>
            </w:pPr>
          </w:p>
        </w:tc>
        <w:tc>
          <w:tcPr>
            <w:tcW w:w="949" w:type="pct"/>
            <w:tcBorders>
              <w:top w:val="nil"/>
              <w:left w:val="nil"/>
              <w:bottom w:val="nil"/>
              <w:right w:val="nil"/>
            </w:tcBorders>
            <w:noWrap/>
            <w:vAlign w:val="bottom"/>
            <w:hideMark/>
          </w:tcPr>
          <w:p w14:paraId="59FF7A8A" w14:textId="572BFAF1" w:rsidR="008F768D" w:rsidRPr="008952AE" w:rsidRDefault="008F768D" w:rsidP="008F768D">
            <w:pPr>
              <w:jc w:val="right"/>
              <w:rPr>
                <w:rFonts w:ascii="Arial" w:hAnsi="Arial" w:cs="Arial"/>
                <w:color w:val="000000"/>
                <w:sz w:val="16"/>
                <w:szCs w:val="16"/>
              </w:rPr>
            </w:pPr>
            <w:r w:rsidRPr="008952AE">
              <w:rPr>
                <w:rFonts w:ascii="Arial" w:hAnsi="Arial" w:cs="Arial"/>
                <w:color w:val="000000"/>
                <w:sz w:val="16"/>
                <w:szCs w:val="16"/>
              </w:rPr>
              <w:t>23.221</w:t>
            </w:r>
          </w:p>
        </w:tc>
        <w:tc>
          <w:tcPr>
            <w:tcW w:w="81" w:type="pct"/>
            <w:tcBorders>
              <w:top w:val="nil"/>
              <w:left w:val="nil"/>
              <w:bottom w:val="nil"/>
              <w:right w:val="nil"/>
            </w:tcBorders>
            <w:noWrap/>
            <w:vAlign w:val="bottom"/>
            <w:hideMark/>
          </w:tcPr>
          <w:p w14:paraId="390CF339" w14:textId="77777777" w:rsidR="008F768D" w:rsidRPr="008952AE" w:rsidRDefault="008F768D" w:rsidP="008F768D">
            <w:pPr>
              <w:jc w:val="right"/>
              <w:rPr>
                <w:rFonts w:ascii="Arial" w:hAnsi="Arial" w:cs="Arial"/>
                <w:color w:val="000000"/>
                <w:sz w:val="16"/>
                <w:szCs w:val="16"/>
              </w:rPr>
            </w:pPr>
          </w:p>
        </w:tc>
        <w:tc>
          <w:tcPr>
            <w:tcW w:w="716" w:type="pct"/>
            <w:tcBorders>
              <w:top w:val="nil"/>
              <w:left w:val="nil"/>
              <w:bottom w:val="nil"/>
              <w:right w:val="nil"/>
            </w:tcBorders>
            <w:noWrap/>
            <w:vAlign w:val="bottom"/>
            <w:hideMark/>
          </w:tcPr>
          <w:p w14:paraId="40DBAB8C" w14:textId="5E5E1743" w:rsidR="008F768D" w:rsidRPr="008952AE" w:rsidRDefault="008F768D" w:rsidP="008F768D">
            <w:pPr>
              <w:jc w:val="right"/>
              <w:rPr>
                <w:rFonts w:ascii="Arial" w:hAnsi="Arial" w:cs="Arial"/>
                <w:color w:val="000000"/>
                <w:sz w:val="16"/>
                <w:szCs w:val="16"/>
              </w:rPr>
            </w:pPr>
            <w:r w:rsidRPr="008952AE">
              <w:rPr>
                <w:rFonts w:ascii="Arial" w:hAnsi="Arial" w:cs="Arial"/>
                <w:color w:val="000000"/>
                <w:sz w:val="16"/>
                <w:szCs w:val="16"/>
              </w:rPr>
              <w:t>601</w:t>
            </w:r>
          </w:p>
        </w:tc>
        <w:tc>
          <w:tcPr>
            <w:tcW w:w="92" w:type="pct"/>
            <w:tcBorders>
              <w:top w:val="nil"/>
              <w:left w:val="nil"/>
              <w:bottom w:val="nil"/>
              <w:right w:val="nil"/>
            </w:tcBorders>
            <w:noWrap/>
            <w:vAlign w:val="bottom"/>
            <w:hideMark/>
          </w:tcPr>
          <w:p w14:paraId="4650EB88" w14:textId="77777777" w:rsidR="008F768D" w:rsidRPr="008952AE" w:rsidRDefault="008F768D" w:rsidP="008F768D">
            <w:pPr>
              <w:jc w:val="right"/>
              <w:rPr>
                <w:rFonts w:ascii="Arial" w:hAnsi="Arial" w:cs="Arial"/>
                <w:color w:val="000000"/>
                <w:sz w:val="16"/>
                <w:szCs w:val="16"/>
              </w:rPr>
            </w:pPr>
          </w:p>
        </w:tc>
        <w:tc>
          <w:tcPr>
            <w:tcW w:w="771" w:type="pct"/>
            <w:tcBorders>
              <w:top w:val="nil"/>
              <w:left w:val="nil"/>
              <w:bottom w:val="nil"/>
              <w:right w:val="nil"/>
            </w:tcBorders>
            <w:noWrap/>
            <w:vAlign w:val="bottom"/>
            <w:hideMark/>
          </w:tcPr>
          <w:p w14:paraId="296899CC" w14:textId="7F6BB63E" w:rsidR="008F768D" w:rsidRPr="008952AE" w:rsidRDefault="008F768D" w:rsidP="008F768D">
            <w:pPr>
              <w:jc w:val="right"/>
              <w:rPr>
                <w:rFonts w:ascii="Arial" w:hAnsi="Arial" w:cs="Arial"/>
                <w:color w:val="000000"/>
                <w:sz w:val="16"/>
                <w:szCs w:val="16"/>
              </w:rPr>
            </w:pPr>
            <w:r w:rsidRPr="008952AE">
              <w:rPr>
                <w:rFonts w:ascii="Arial" w:hAnsi="Arial" w:cs="Arial"/>
                <w:color w:val="000000"/>
                <w:sz w:val="16"/>
                <w:szCs w:val="16"/>
              </w:rPr>
              <w:t>-</w:t>
            </w:r>
          </w:p>
        </w:tc>
        <w:tc>
          <w:tcPr>
            <w:tcW w:w="81" w:type="pct"/>
            <w:tcBorders>
              <w:top w:val="nil"/>
              <w:left w:val="nil"/>
              <w:bottom w:val="nil"/>
              <w:right w:val="nil"/>
            </w:tcBorders>
            <w:noWrap/>
            <w:vAlign w:val="bottom"/>
            <w:hideMark/>
          </w:tcPr>
          <w:p w14:paraId="2CE0F556" w14:textId="77777777" w:rsidR="008F768D" w:rsidRPr="008952AE" w:rsidRDefault="008F768D" w:rsidP="008F768D">
            <w:pPr>
              <w:jc w:val="right"/>
              <w:rPr>
                <w:rFonts w:ascii="Arial" w:hAnsi="Arial" w:cs="Arial"/>
                <w:color w:val="000000"/>
                <w:sz w:val="16"/>
                <w:szCs w:val="16"/>
              </w:rPr>
            </w:pPr>
          </w:p>
        </w:tc>
        <w:tc>
          <w:tcPr>
            <w:tcW w:w="902" w:type="pct"/>
            <w:tcBorders>
              <w:top w:val="nil"/>
              <w:left w:val="nil"/>
              <w:bottom w:val="nil"/>
              <w:right w:val="nil"/>
            </w:tcBorders>
            <w:noWrap/>
            <w:vAlign w:val="bottom"/>
            <w:hideMark/>
          </w:tcPr>
          <w:p w14:paraId="4D30AFFF" w14:textId="48FA60A8" w:rsidR="008F768D" w:rsidRPr="008952AE" w:rsidRDefault="008F768D" w:rsidP="008F768D">
            <w:pPr>
              <w:jc w:val="right"/>
              <w:rPr>
                <w:rFonts w:ascii="Arial" w:hAnsi="Arial" w:cs="Arial"/>
                <w:color w:val="000000"/>
                <w:sz w:val="16"/>
                <w:szCs w:val="16"/>
              </w:rPr>
            </w:pPr>
            <w:r w:rsidRPr="008952AE">
              <w:rPr>
                <w:rFonts w:ascii="Arial" w:hAnsi="Arial" w:cs="Arial"/>
                <w:color w:val="000000"/>
                <w:sz w:val="16"/>
                <w:szCs w:val="16"/>
              </w:rPr>
              <w:t>601</w:t>
            </w:r>
          </w:p>
        </w:tc>
      </w:tr>
    </w:tbl>
    <w:p w14:paraId="779FF3B1" w14:textId="77777777" w:rsidR="007F7F5C" w:rsidRPr="008952AE" w:rsidRDefault="007F7F5C" w:rsidP="007F12AA">
      <w:pPr>
        <w:rPr>
          <w:rFonts w:ascii="Georgia" w:hAnsi="Georgia"/>
          <w:sz w:val="22"/>
          <w:szCs w:val="22"/>
        </w:rPr>
      </w:pPr>
    </w:p>
    <w:p w14:paraId="40207354" w14:textId="064747F3" w:rsidR="00ED4950" w:rsidRPr="008952AE" w:rsidRDefault="00ED4950" w:rsidP="007F12AA">
      <w:pPr>
        <w:rPr>
          <w:rFonts w:ascii="Georgia" w:hAnsi="Georgia"/>
          <w:sz w:val="22"/>
          <w:szCs w:val="22"/>
        </w:rPr>
      </w:pPr>
      <w:r w:rsidRPr="008952AE">
        <w:rPr>
          <w:rFonts w:ascii="Georgia" w:hAnsi="Georgia"/>
          <w:sz w:val="22"/>
          <w:szCs w:val="22"/>
        </w:rPr>
        <w:t>Abertura dos dividendos a receber:</w:t>
      </w:r>
    </w:p>
    <w:p w14:paraId="5F29A6D2" w14:textId="77777777" w:rsidR="00757A96" w:rsidRPr="008952AE" w:rsidRDefault="004F150B" w:rsidP="005C58C3">
      <w:pPr>
        <w:jc w:val="both"/>
        <w:rPr>
          <w:rFonts w:ascii="Georgia" w:hAnsi="Georgia"/>
          <w:sz w:val="22"/>
          <w:szCs w:val="22"/>
        </w:rPr>
      </w:pPr>
      <w:r w:rsidRPr="008952AE">
        <w:rPr>
          <w:rFonts w:ascii="Georgia" w:hAnsi="Georgia"/>
          <w:sz w:val="22"/>
          <w:szCs w:val="22"/>
        </w:rPr>
        <w:t xml:space="preserve"> </w:t>
      </w:r>
    </w:p>
    <w:tbl>
      <w:tblPr>
        <w:tblW w:w="5000" w:type="pct"/>
        <w:tblCellMar>
          <w:left w:w="70" w:type="dxa"/>
          <w:right w:w="70" w:type="dxa"/>
        </w:tblCellMar>
        <w:tblLook w:val="04A0" w:firstRow="1" w:lastRow="0" w:firstColumn="1" w:lastColumn="0" w:noHBand="0" w:noVBand="1"/>
      </w:tblPr>
      <w:tblGrid>
        <w:gridCol w:w="3597"/>
        <w:gridCol w:w="482"/>
        <w:gridCol w:w="2784"/>
        <w:gridCol w:w="266"/>
        <w:gridCol w:w="2108"/>
      </w:tblGrid>
      <w:tr w:rsidR="008F768D" w:rsidRPr="008952AE" w14:paraId="1C983E8E" w14:textId="77777777" w:rsidTr="008F768D">
        <w:trPr>
          <w:trHeight w:val="198"/>
        </w:trPr>
        <w:tc>
          <w:tcPr>
            <w:tcW w:w="1947" w:type="pct"/>
            <w:tcBorders>
              <w:top w:val="nil"/>
              <w:left w:val="nil"/>
              <w:bottom w:val="single" w:sz="8" w:space="0" w:color="auto"/>
              <w:right w:val="nil"/>
            </w:tcBorders>
            <w:noWrap/>
            <w:vAlign w:val="bottom"/>
            <w:hideMark/>
          </w:tcPr>
          <w:p w14:paraId="2A3A3003" w14:textId="77777777" w:rsidR="008F768D" w:rsidRPr="008952AE" w:rsidRDefault="008F768D" w:rsidP="008F768D">
            <w:pPr>
              <w:rPr>
                <w:rFonts w:ascii="Arial" w:hAnsi="Arial" w:cs="Arial"/>
                <w:b/>
                <w:bCs/>
                <w:color w:val="000000"/>
                <w:sz w:val="16"/>
                <w:szCs w:val="16"/>
              </w:rPr>
            </w:pPr>
            <w:r w:rsidRPr="008952AE">
              <w:rPr>
                <w:rFonts w:ascii="Arial" w:hAnsi="Arial" w:cs="Arial"/>
                <w:b/>
                <w:bCs/>
                <w:color w:val="000000"/>
                <w:sz w:val="16"/>
                <w:szCs w:val="16"/>
              </w:rPr>
              <w:t>Dividendos a receber</w:t>
            </w:r>
          </w:p>
        </w:tc>
        <w:tc>
          <w:tcPr>
            <w:tcW w:w="261" w:type="pct"/>
            <w:tcBorders>
              <w:top w:val="nil"/>
              <w:left w:val="nil"/>
              <w:bottom w:val="nil"/>
              <w:right w:val="nil"/>
            </w:tcBorders>
            <w:noWrap/>
            <w:vAlign w:val="bottom"/>
            <w:hideMark/>
          </w:tcPr>
          <w:p w14:paraId="1550B92F" w14:textId="77777777" w:rsidR="008F768D" w:rsidRPr="008952AE" w:rsidRDefault="008F768D" w:rsidP="008F768D">
            <w:pPr>
              <w:rPr>
                <w:rFonts w:ascii="Arial" w:hAnsi="Arial" w:cs="Arial"/>
                <w:b/>
                <w:bCs/>
                <w:color w:val="000000"/>
                <w:sz w:val="16"/>
                <w:szCs w:val="16"/>
              </w:rPr>
            </w:pPr>
          </w:p>
        </w:tc>
        <w:tc>
          <w:tcPr>
            <w:tcW w:w="1507" w:type="pct"/>
            <w:tcBorders>
              <w:top w:val="nil"/>
              <w:left w:val="nil"/>
              <w:bottom w:val="single" w:sz="8" w:space="0" w:color="auto"/>
              <w:right w:val="nil"/>
            </w:tcBorders>
            <w:noWrap/>
            <w:vAlign w:val="center"/>
            <w:hideMark/>
          </w:tcPr>
          <w:p w14:paraId="54DD0E99" w14:textId="77777777" w:rsidR="008F768D" w:rsidRPr="008952AE" w:rsidRDefault="008F768D" w:rsidP="008F768D">
            <w:pPr>
              <w:jc w:val="right"/>
              <w:rPr>
                <w:rFonts w:ascii="Arial" w:hAnsi="Arial" w:cs="Arial"/>
                <w:b/>
                <w:bCs/>
                <w:color w:val="000000"/>
                <w:sz w:val="16"/>
                <w:szCs w:val="16"/>
              </w:rPr>
            </w:pPr>
            <w:r w:rsidRPr="008952AE">
              <w:rPr>
                <w:rFonts w:ascii="Arial" w:hAnsi="Arial" w:cs="Arial"/>
                <w:b/>
                <w:bCs/>
                <w:color w:val="000000"/>
                <w:sz w:val="16"/>
                <w:szCs w:val="16"/>
              </w:rPr>
              <w:t>31/03/2026</w:t>
            </w:r>
          </w:p>
        </w:tc>
        <w:tc>
          <w:tcPr>
            <w:tcW w:w="144" w:type="pct"/>
            <w:tcBorders>
              <w:top w:val="nil"/>
              <w:left w:val="nil"/>
              <w:bottom w:val="nil"/>
              <w:right w:val="nil"/>
            </w:tcBorders>
            <w:noWrap/>
            <w:vAlign w:val="bottom"/>
            <w:hideMark/>
          </w:tcPr>
          <w:p w14:paraId="3F85EB35" w14:textId="77777777" w:rsidR="008F768D" w:rsidRPr="008952AE" w:rsidRDefault="008F768D" w:rsidP="008F768D">
            <w:pPr>
              <w:jc w:val="right"/>
              <w:rPr>
                <w:rFonts w:ascii="Arial" w:hAnsi="Arial" w:cs="Arial"/>
                <w:b/>
                <w:bCs/>
                <w:color w:val="000000"/>
                <w:sz w:val="16"/>
                <w:szCs w:val="16"/>
              </w:rPr>
            </w:pPr>
          </w:p>
        </w:tc>
        <w:tc>
          <w:tcPr>
            <w:tcW w:w="1141" w:type="pct"/>
            <w:tcBorders>
              <w:top w:val="nil"/>
              <w:left w:val="nil"/>
              <w:bottom w:val="single" w:sz="8" w:space="0" w:color="auto"/>
              <w:right w:val="nil"/>
            </w:tcBorders>
            <w:noWrap/>
            <w:vAlign w:val="center"/>
            <w:hideMark/>
          </w:tcPr>
          <w:p w14:paraId="0F9D321D" w14:textId="77777777" w:rsidR="008F768D" w:rsidRPr="008952AE" w:rsidRDefault="008F768D" w:rsidP="008F768D">
            <w:pPr>
              <w:jc w:val="right"/>
              <w:rPr>
                <w:rFonts w:ascii="Arial" w:hAnsi="Arial" w:cs="Arial"/>
                <w:b/>
                <w:bCs/>
                <w:color w:val="000000"/>
                <w:sz w:val="16"/>
                <w:szCs w:val="16"/>
              </w:rPr>
            </w:pPr>
            <w:r w:rsidRPr="008952AE">
              <w:rPr>
                <w:rFonts w:ascii="Arial" w:hAnsi="Arial" w:cs="Arial"/>
                <w:b/>
                <w:bCs/>
                <w:color w:val="000000"/>
                <w:sz w:val="16"/>
                <w:szCs w:val="16"/>
              </w:rPr>
              <w:t>31/12/2025</w:t>
            </w:r>
          </w:p>
        </w:tc>
      </w:tr>
      <w:tr w:rsidR="008F768D" w:rsidRPr="008952AE" w14:paraId="65623004" w14:textId="77777777" w:rsidTr="008F768D">
        <w:trPr>
          <w:trHeight w:val="198"/>
        </w:trPr>
        <w:tc>
          <w:tcPr>
            <w:tcW w:w="1947" w:type="pct"/>
            <w:tcBorders>
              <w:top w:val="nil"/>
              <w:left w:val="nil"/>
              <w:bottom w:val="nil"/>
              <w:right w:val="nil"/>
            </w:tcBorders>
            <w:noWrap/>
            <w:vAlign w:val="bottom"/>
            <w:hideMark/>
          </w:tcPr>
          <w:p w14:paraId="17A49405" w14:textId="77777777" w:rsidR="008F768D" w:rsidRPr="008952AE" w:rsidRDefault="008F768D" w:rsidP="008F768D">
            <w:pPr>
              <w:jc w:val="right"/>
              <w:rPr>
                <w:rFonts w:ascii="Arial" w:hAnsi="Arial" w:cs="Arial"/>
                <w:b/>
                <w:bCs/>
                <w:color w:val="000000"/>
                <w:sz w:val="16"/>
                <w:szCs w:val="16"/>
              </w:rPr>
            </w:pPr>
          </w:p>
        </w:tc>
        <w:tc>
          <w:tcPr>
            <w:tcW w:w="261" w:type="pct"/>
            <w:tcBorders>
              <w:top w:val="nil"/>
              <w:left w:val="nil"/>
              <w:bottom w:val="nil"/>
              <w:right w:val="nil"/>
            </w:tcBorders>
            <w:noWrap/>
            <w:vAlign w:val="bottom"/>
            <w:hideMark/>
          </w:tcPr>
          <w:p w14:paraId="1FCF53C4" w14:textId="77777777" w:rsidR="008F768D" w:rsidRPr="008952AE" w:rsidRDefault="008F768D" w:rsidP="008F768D">
            <w:pPr>
              <w:rPr>
                <w:rFonts w:ascii="Arial" w:hAnsi="Arial" w:cs="Arial"/>
              </w:rPr>
            </w:pPr>
          </w:p>
        </w:tc>
        <w:tc>
          <w:tcPr>
            <w:tcW w:w="1507" w:type="pct"/>
            <w:tcBorders>
              <w:top w:val="nil"/>
              <w:left w:val="nil"/>
              <w:bottom w:val="nil"/>
              <w:right w:val="nil"/>
            </w:tcBorders>
            <w:noWrap/>
            <w:vAlign w:val="bottom"/>
            <w:hideMark/>
          </w:tcPr>
          <w:p w14:paraId="6FCD58C6" w14:textId="77777777" w:rsidR="008F768D" w:rsidRPr="008952AE" w:rsidRDefault="008F768D" w:rsidP="008F768D">
            <w:pPr>
              <w:rPr>
                <w:rFonts w:ascii="Arial" w:hAnsi="Arial" w:cs="Arial"/>
              </w:rPr>
            </w:pPr>
          </w:p>
        </w:tc>
        <w:tc>
          <w:tcPr>
            <w:tcW w:w="144" w:type="pct"/>
            <w:tcBorders>
              <w:top w:val="nil"/>
              <w:left w:val="nil"/>
              <w:bottom w:val="nil"/>
              <w:right w:val="nil"/>
            </w:tcBorders>
            <w:noWrap/>
            <w:vAlign w:val="bottom"/>
            <w:hideMark/>
          </w:tcPr>
          <w:p w14:paraId="33D38437" w14:textId="77777777" w:rsidR="008F768D" w:rsidRPr="008952AE" w:rsidRDefault="008F768D" w:rsidP="008F768D">
            <w:pPr>
              <w:rPr>
                <w:rFonts w:ascii="Arial" w:hAnsi="Arial" w:cs="Arial"/>
              </w:rPr>
            </w:pPr>
          </w:p>
        </w:tc>
        <w:tc>
          <w:tcPr>
            <w:tcW w:w="1141" w:type="pct"/>
            <w:tcBorders>
              <w:top w:val="nil"/>
              <w:left w:val="nil"/>
              <w:bottom w:val="nil"/>
              <w:right w:val="nil"/>
            </w:tcBorders>
            <w:noWrap/>
            <w:vAlign w:val="bottom"/>
            <w:hideMark/>
          </w:tcPr>
          <w:p w14:paraId="5483F531" w14:textId="77777777" w:rsidR="008F768D" w:rsidRPr="008952AE" w:rsidRDefault="008F768D" w:rsidP="008F768D">
            <w:pPr>
              <w:rPr>
                <w:rFonts w:ascii="Arial" w:hAnsi="Arial" w:cs="Arial"/>
              </w:rPr>
            </w:pPr>
          </w:p>
        </w:tc>
      </w:tr>
      <w:tr w:rsidR="008F768D" w:rsidRPr="008952AE" w14:paraId="455E0848" w14:textId="77777777" w:rsidTr="008F768D">
        <w:trPr>
          <w:trHeight w:val="198"/>
        </w:trPr>
        <w:tc>
          <w:tcPr>
            <w:tcW w:w="1947" w:type="pct"/>
            <w:tcBorders>
              <w:top w:val="nil"/>
              <w:left w:val="nil"/>
              <w:bottom w:val="nil"/>
              <w:right w:val="nil"/>
            </w:tcBorders>
            <w:noWrap/>
            <w:vAlign w:val="bottom"/>
            <w:hideMark/>
          </w:tcPr>
          <w:p w14:paraId="02D8F3C8" w14:textId="77777777" w:rsidR="008F768D" w:rsidRPr="008952AE" w:rsidRDefault="008F768D" w:rsidP="008F768D">
            <w:pPr>
              <w:rPr>
                <w:rFonts w:ascii="Arial" w:hAnsi="Arial" w:cs="Arial"/>
                <w:color w:val="000000"/>
                <w:sz w:val="16"/>
                <w:szCs w:val="16"/>
              </w:rPr>
            </w:pPr>
            <w:r w:rsidRPr="008952AE">
              <w:rPr>
                <w:rFonts w:ascii="Arial" w:hAnsi="Arial" w:cs="Arial"/>
                <w:color w:val="000000"/>
                <w:sz w:val="16"/>
                <w:szCs w:val="16"/>
              </w:rPr>
              <w:t>COMIPA</w:t>
            </w:r>
          </w:p>
        </w:tc>
        <w:tc>
          <w:tcPr>
            <w:tcW w:w="261" w:type="pct"/>
            <w:tcBorders>
              <w:top w:val="nil"/>
              <w:left w:val="nil"/>
              <w:bottom w:val="nil"/>
              <w:right w:val="nil"/>
            </w:tcBorders>
            <w:noWrap/>
            <w:vAlign w:val="bottom"/>
            <w:hideMark/>
          </w:tcPr>
          <w:p w14:paraId="580CE977" w14:textId="77777777" w:rsidR="008F768D" w:rsidRPr="008952AE" w:rsidRDefault="008F768D" w:rsidP="008F768D">
            <w:pPr>
              <w:rPr>
                <w:rFonts w:ascii="Arial" w:hAnsi="Arial" w:cs="Arial"/>
                <w:color w:val="000000"/>
                <w:sz w:val="16"/>
                <w:szCs w:val="16"/>
              </w:rPr>
            </w:pPr>
          </w:p>
        </w:tc>
        <w:tc>
          <w:tcPr>
            <w:tcW w:w="1507" w:type="pct"/>
            <w:tcBorders>
              <w:top w:val="nil"/>
              <w:left w:val="nil"/>
              <w:bottom w:val="single" w:sz="8" w:space="0" w:color="auto"/>
              <w:right w:val="nil"/>
            </w:tcBorders>
            <w:noWrap/>
            <w:vAlign w:val="bottom"/>
            <w:hideMark/>
          </w:tcPr>
          <w:p w14:paraId="026561B6" w14:textId="2F1F744A" w:rsidR="008F768D" w:rsidRPr="008952AE" w:rsidRDefault="008F768D" w:rsidP="008F768D">
            <w:pPr>
              <w:jc w:val="right"/>
              <w:rPr>
                <w:rFonts w:ascii="Arial" w:hAnsi="Arial" w:cs="Arial"/>
                <w:color w:val="000000"/>
                <w:sz w:val="16"/>
                <w:szCs w:val="16"/>
              </w:rPr>
            </w:pPr>
            <w:r w:rsidRPr="008952AE">
              <w:rPr>
                <w:rFonts w:ascii="Arial" w:hAnsi="Arial" w:cs="Arial"/>
                <w:color w:val="000000"/>
                <w:sz w:val="16"/>
                <w:szCs w:val="16"/>
              </w:rPr>
              <w:t>2.630</w:t>
            </w:r>
          </w:p>
        </w:tc>
        <w:tc>
          <w:tcPr>
            <w:tcW w:w="144" w:type="pct"/>
            <w:tcBorders>
              <w:top w:val="nil"/>
              <w:left w:val="nil"/>
              <w:bottom w:val="nil"/>
              <w:right w:val="nil"/>
            </w:tcBorders>
            <w:noWrap/>
            <w:vAlign w:val="bottom"/>
            <w:hideMark/>
          </w:tcPr>
          <w:p w14:paraId="066247AE" w14:textId="77777777" w:rsidR="008F768D" w:rsidRPr="008952AE" w:rsidRDefault="008F768D" w:rsidP="008F768D">
            <w:pPr>
              <w:jc w:val="right"/>
              <w:rPr>
                <w:rFonts w:ascii="Arial" w:hAnsi="Arial" w:cs="Arial"/>
                <w:color w:val="000000"/>
                <w:sz w:val="16"/>
                <w:szCs w:val="16"/>
              </w:rPr>
            </w:pPr>
          </w:p>
        </w:tc>
        <w:tc>
          <w:tcPr>
            <w:tcW w:w="1141" w:type="pct"/>
            <w:tcBorders>
              <w:top w:val="nil"/>
              <w:left w:val="nil"/>
              <w:bottom w:val="single" w:sz="8" w:space="0" w:color="auto"/>
              <w:right w:val="nil"/>
            </w:tcBorders>
            <w:noWrap/>
            <w:vAlign w:val="bottom"/>
            <w:hideMark/>
          </w:tcPr>
          <w:p w14:paraId="03649969" w14:textId="45D929AB" w:rsidR="008F768D" w:rsidRPr="008952AE" w:rsidRDefault="008F768D" w:rsidP="008F768D">
            <w:pPr>
              <w:jc w:val="right"/>
              <w:rPr>
                <w:rFonts w:ascii="Arial" w:hAnsi="Arial" w:cs="Arial"/>
                <w:color w:val="000000"/>
                <w:sz w:val="16"/>
                <w:szCs w:val="16"/>
              </w:rPr>
            </w:pPr>
            <w:r w:rsidRPr="008952AE">
              <w:rPr>
                <w:rFonts w:ascii="Arial" w:hAnsi="Arial" w:cs="Arial"/>
                <w:color w:val="000000"/>
                <w:sz w:val="16"/>
                <w:szCs w:val="16"/>
              </w:rPr>
              <w:t>2.630</w:t>
            </w:r>
          </w:p>
        </w:tc>
      </w:tr>
      <w:tr w:rsidR="008F768D" w:rsidRPr="008952AE" w14:paraId="10C7F63F" w14:textId="77777777" w:rsidTr="008F768D">
        <w:trPr>
          <w:trHeight w:val="198"/>
        </w:trPr>
        <w:tc>
          <w:tcPr>
            <w:tcW w:w="1947" w:type="pct"/>
            <w:tcBorders>
              <w:top w:val="nil"/>
              <w:left w:val="nil"/>
              <w:bottom w:val="nil"/>
              <w:right w:val="nil"/>
            </w:tcBorders>
            <w:noWrap/>
            <w:vAlign w:val="bottom"/>
            <w:hideMark/>
          </w:tcPr>
          <w:p w14:paraId="4370971D" w14:textId="77777777" w:rsidR="008F768D" w:rsidRPr="008952AE" w:rsidRDefault="008F768D" w:rsidP="008F768D">
            <w:pPr>
              <w:rPr>
                <w:rFonts w:ascii="Arial" w:hAnsi="Arial" w:cs="Arial"/>
                <w:color w:val="000000"/>
                <w:sz w:val="16"/>
                <w:szCs w:val="16"/>
              </w:rPr>
            </w:pPr>
          </w:p>
        </w:tc>
        <w:tc>
          <w:tcPr>
            <w:tcW w:w="261" w:type="pct"/>
            <w:tcBorders>
              <w:top w:val="nil"/>
              <w:left w:val="nil"/>
              <w:bottom w:val="nil"/>
              <w:right w:val="nil"/>
            </w:tcBorders>
            <w:noWrap/>
            <w:vAlign w:val="bottom"/>
            <w:hideMark/>
          </w:tcPr>
          <w:p w14:paraId="51620821" w14:textId="77777777" w:rsidR="008F768D" w:rsidRPr="008952AE" w:rsidRDefault="008F768D" w:rsidP="008F768D">
            <w:pPr>
              <w:rPr>
                <w:rFonts w:ascii="Arial" w:hAnsi="Arial" w:cs="Arial"/>
              </w:rPr>
            </w:pPr>
          </w:p>
        </w:tc>
        <w:tc>
          <w:tcPr>
            <w:tcW w:w="1507" w:type="pct"/>
            <w:tcBorders>
              <w:top w:val="nil"/>
              <w:left w:val="nil"/>
              <w:bottom w:val="nil"/>
              <w:right w:val="nil"/>
            </w:tcBorders>
            <w:noWrap/>
            <w:vAlign w:val="bottom"/>
            <w:hideMark/>
          </w:tcPr>
          <w:p w14:paraId="38DEB69A" w14:textId="77777777" w:rsidR="008F768D" w:rsidRPr="008952AE" w:rsidRDefault="008F768D" w:rsidP="008F768D">
            <w:pPr>
              <w:jc w:val="right"/>
              <w:rPr>
                <w:rFonts w:ascii="Arial" w:hAnsi="Arial" w:cs="Arial"/>
              </w:rPr>
            </w:pPr>
          </w:p>
        </w:tc>
        <w:tc>
          <w:tcPr>
            <w:tcW w:w="144" w:type="pct"/>
            <w:tcBorders>
              <w:top w:val="nil"/>
              <w:left w:val="nil"/>
              <w:bottom w:val="nil"/>
              <w:right w:val="nil"/>
            </w:tcBorders>
            <w:noWrap/>
            <w:vAlign w:val="bottom"/>
            <w:hideMark/>
          </w:tcPr>
          <w:p w14:paraId="530FF8E7" w14:textId="77777777" w:rsidR="008F768D" w:rsidRPr="008952AE" w:rsidRDefault="008F768D" w:rsidP="008F768D">
            <w:pPr>
              <w:jc w:val="right"/>
              <w:rPr>
                <w:rFonts w:ascii="Arial" w:hAnsi="Arial" w:cs="Arial"/>
              </w:rPr>
            </w:pPr>
          </w:p>
        </w:tc>
        <w:tc>
          <w:tcPr>
            <w:tcW w:w="1141" w:type="pct"/>
            <w:tcBorders>
              <w:top w:val="nil"/>
              <w:left w:val="nil"/>
              <w:bottom w:val="nil"/>
              <w:right w:val="nil"/>
            </w:tcBorders>
            <w:noWrap/>
            <w:vAlign w:val="bottom"/>
            <w:hideMark/>
          </w:tcPr>
          <w:p w14:paraId="26CC9049" w14:textId="77777777" w:rsidR="008F768D" w:rsidRPr="008952AE" w:rsidRDefault="008F768D" w:rsidP="008F768D">
            <w:pPr>
              <w:jc w:val="right"/>
              <w:rPr>
                <w:rFonts w:ascii="Arial" w:hAnsi="Arial" w:cs="Arial"/>
              </w:rPr>
            </w:pPr>
          </w:p>
        </w:tc>
      </w:tr>
      <w:tr w:rsidR="008F768D" w:rsidRPr="008952AE" w14:paraId="298290C9" w14:textId="77777777" w:rsidTr="008F768D">
        <w:trPr>
          <w:trHeight w:val="198"/>
        </w:trPr>
        <w:tc>
          <w:tcPr>
            <w:tcW w:w="1947" w:type="pct"/>
            <w:tcBorders>
              <w:top w:val="nil"/>
              <w:left w:val="nil"/>
              <w:bottom w:val="nil"/>
              <w:right w:val="nil"/>
            </w:tcBorders>
            <w:noWrap/>
            <w:vAlign w:val="bottom"/>
            <w:hideMark/>
          </w:tcPr>
          <w:p w14:paraId="623E8B6D" w14:textId="77777777" w:rsidR="008F768D" w:rsidRPr="008952AE" w:rsidRDefault="008F768D" w:rsidP="008F768D">
            <w:pPr>
              <w:rPr>
                <w:rFonts w:ascii="Arial" w:hAnsi="Arial" w:cs="Arial"/>
              </w:rPr>
            </w:pPr>
          </w:p>
        </w:tc>
        <w:tc>
          <w:tcPr>
            <w:tcW w:w="261" w:type="pct"/>
            <w:tcBorders>
              <w:top w:val="nil"/>
              <w:left w:val="nil"/>
              <w:bottom w:val="nil"/>
              <w:right w:val="nil"/>
            </w:tcBorders>
            <w:noWrap/>
            <w:vAlign w:val="bottom"/>
            <w:hideMark/>
          </w:tcPr>
          <w:p w14:paraId="1477CBD0" w14:textId="77777777" w:rsidR="008F768D" w:rsidRPr="008952AE" w:rsidRDefault="008F768D" w:rsidP="008F768D">
            <w:pPr>
              <w:rPr>
                <w:rFonts w:ascii="Arial" w:hAnsi="Arial" w:cs="Arial"/>
              </w:rPr>
            </w:pPr>
          </w:p>
        </w:tc>
        <w:tc>
          <w:tcPr>
            <w:tcW w:w="1507" w:type="pct"/>
            <w:tcBorders>
              <w:top w:val="nil"/>
              <w:left w:val="nil"/>
              <w:bottom w:val="double" w:sz="6" w:space="0" w:color="auto"/>
              <w:right w:val="nil"/>
            </w:tcBorders>
            <w:noWrap/>
            <w:vAlign w:val="bottom"/>
            <w:hideMark/>
          </w:tcPr>
          <w:p w14:paraId="52D29DAA" w14:textId="5F3A3A8E" w:rsidR="008F768D" w:rsidRPr="008952AE" w:rsidRDefault="008F768D" w:rsidP="008F768D">
            <w:pPr>
              <w:jc w:val="right"/>
              <w:rPr>
                <w:rFonts w:ascii="Arial" w:hAnsi="Arial" w:cs="Arial"/>
                <w:color w:val="000000"/>
                <w:sz w:val="16"/>
                <w:szCs w:val="16"/>
              </w:rPr>
            </w:pPr>
            <w:r w:rsidRPr="008952AE">
              <w:rPr>
                <w:rFonts w:ascii="Arial" w:hAnsi="Arial" w:cs="Arial"/>
                <w:color w:val="000000"/>
                <w:sz w:val="16"/>
                <w:szCs w:val="16"/>
              </w:rPr>
              <w:t>2.630</w:t>
            </w:r>
          </w:p>
        </w:tc>
        <w:tc>
          <w:tcPr>
            <w:tcW w:w="144" w:type="pct"/>
            <w:tcBorders>
              <w:top w:val="nil"/>
              <w:left w:val="nil"/>
              <w:bottom w:val="nil"/>
              <w:right w:val="nil"/>
            </w:tcBorders>
            <w:noWrap/>
            <w:vAlign w:val="bottom"/>
            <w:hideMark/>
          </w:tcPr>
          <w:p w14:paraId="74F757F3" w14:textId="77777777" w:rsidR="008F768D" w:rsidRPr="008952AE" w:rsidRDefault="008F768D" w:rsidP="008F768D">
            <w:pPr>
              <w:jc w:val="right"/>
              <w:rPr>
                <w:rFonts w:ascii="Arial" w:hAnsi="Arial" w:cs="Arial"/>
                <w:color w:val="000000"/>
                <w:sz w:val="16"/>
                <w:szCs w:val="16"/>
              </w:rPr>
            </w:pPr>
          </w:p>
        </w:tc>
        <w:tc>
          <w:tcPr>
            <w:tcW w:w="1141" w:type="pct"/>
            <w:tcBorders>
              <w:top w:val="nil"/>
              <w:left w:val="nil"/>
              <w:bottom w:val="double" w:sz="6" w:space="0" w:color="auto"/>
              <w:right w:val="nil"/>
            </w:tcBorders>
            <w:noWrap/>
            <w:vAlign w:val="bottom"/>
            <w:hideMark/>
          </w:tcPr>
          <w:p w14:paraId="4FF5F345" w14:textId="529822F3" w:rsidR="008F768D" w:rsidRPr="008952AE" w:rsidRDefault="008F768D" w:rsidP="008F768D">
            <w:pPr>
              <w:jc w:val="right"/>
              <w:rPr>
                <w:rFonts w:ascii="Arial" w:hAnsi="Arial" w:cs="Arial"/>
                <w:color w:val="000000"/>
                <w:sz w:val="16"/>
                <w:szCs w:val="16"/>
              </w:rPr>
            </w:pPr>
            <w:r w:rsidRPr="008952AE">
              <w:rPr>
                <w:rFonts w:ascii="Arial" w:hAnsi="Arial" w:cs="Arial"/>
                <w:color w:val="000000"/>
                <w:sz w:val="16"/>
                <w:szCs w:val="16"/>
              </w:rPr>
              <w:t>2.630</w:t>
            </w:r>
          </w:p>
        </w:tc>
      </w:tr>
    </w:tbl>
    <w:p w14:paraId="541A27DD" w14:textId="77777777" w:rsidR="004924F7" w:rsidRPr="008952AE" w:rsidRDefault="004924F7" w:rsidP="004924F7">
      <w:pPr>
        <w:pStyle w:val="ListParagraph"/>
        <w:ind w:left="0"/>
        <w:rPr>
          <w:rFonts w:ascii="Georgia" w:hAnsi="Georgia" w:cs="Arial"/>
          <w:b/>
          <w:bCs/>
        </w:rPr>
      </w:pPr>
    </w:p>
    <w:p w14:paraId="0376F771" w14:textId="1D737CE1" w:rsidR="006452C9" w:rsidRPr="008952AE" w:rsidRDefault="006452C9">
      <w:pPr>
        <w:rPr>
          <w:rFonts w:ascii="Georgia" w:hAnsi="Georgia" w:cs="Arial"/>
          <w:b/>
          <w:bCs/>
        </w:rPr>
      </w:pPr>
      <w:r w:rsidRPr="008952AE">
        <w:rPr>
          <w:rFonts w:ascii="Georgia" w:hAnsi="Georgia" w:cs="Arial"/>
          <w:b/>
          <w:bCs/>
        </w:rPr>
        <w:br w:type="page"/>
      </w:r>
    </w:p>
    <w:p w14:paraId="640F0373" w14:textId="3F5A3A2F" w:rsidR="005C58C3" w:rsidRPr="008952AE" w:rsidRDefault="005C58C3" w:rsidP="003876C2">
      <w:pPr>
        <w:pStyle w:val="ListParagraph"/>
        <w:numPr>
          <w:ilvl w:val="0"/>
          <w:numId w:val="10"/>
        </w:numPr>
        <w:ind w:left="0" w:hanging="851"/>
        <w:rPr>
          <w:rFonts w:ascii="Arial" w:hAnsi="Arial" w:cs="Arial"/>
          <w:b/>
          <w:bCs/>
          <w:sz w:val="22"/>
          <w:szCs w:val="22"/>
        </w:rPr>
      </w:pPr>
      <w:r w:rsidRPr="008952AE">
        <w:rPr>
          <w:rFonts w:ascii="Arial" w:hAnsi="Arial" w:cs="Arial"/>
          <w:b/>
          <w:bCs/>
          <w:sz w:val="22"/>
          <w:szCs w:val="22"/>
        </w:rPr>
        <w:lastRenderedPageBreak/>
        <w:t>Imobilizado</w:t>
      </w:r>
    </w:p>
    <w:p w14:paraId="12882707" w14:textId="77777777" w:rsidR="005C58C3" w:rsidRPr="008952AE" w:rsidRDefault="005C58C3" w:rsidP="005C58C3">
      <w:pPr>
        <w:pStyle w:val="ListParagraph"/>
        <w:ind w:left="0"/>
        <w:rPr>
          <w:rFonts w:ascii="Arial" w:hAnsi="Arial" w:cs="Arial"/>
          <w:b/>
          <w:bCs/>
          <w:sz w:val="14"/>
          <w:szCs w:val="14"/>
        </w:rPr>
      </w:pPr>
    </w:p>
    <w:p w14:paraId="46D8B0EC" w14:textId="32FF9218" w:rsidR="005902DC" w:rsidRPr="008952AE" w:rsidRDefault="005902DC" w:rsidP="005902DC">
      <w:pPr>
        <w:rPr>
          <w:rFonts w:ascii="Georgia" w:hAnsi="Georgia" w:cs="Arial"/>
          <w:bCs/>
          <w:sz w:val="22"/>
          <w:szCs w:val="22"/>
        </w:rPr>
      </w:pPr>
      <w:r w:rsidRPr="008952AE">
        <w:rPr>
          <w:rFonts w:ascii="Georgia" w:hAnsi="Georgia" w:cs="Arial"/>
          <w:bCs/>
          <w:sz w:val="22"/>
          <w:szCs w:val="22"/>
        </w:rPr>
        <w:t>Abaixo é demonstrado a composição do imobilizado da Companhia:</w:t>
      </w:r>
    </w:p>
    <w:p w14:paraId="702AF878" w14:textId="77777777" w:rsidR="005902DC" w:rsidRPr="008952AE" w:rsidRDefault="005902DC" w:rsidP="005902DC">
      <w:pPr>
        <w:rPr>
          <w:rFonts w:ascii="Georgia" w:hAnsi="Georgia" w:cs="Arial"/>
          <w:bCs/>
          <w:sz w:val="18"/>
          <w:szCs w:val="18"/>
        </w:rPr>
      </w:pPr>
    </w:p>
    <w:tbl>
      <w:tblPr>
        <w:tblW w:w="5000" w:type="pct"/>
        <w:tblCellMar>
          <w:left w:w="70" w:type="dxa"/>
          <w:right w:w="70" w:type="dxa"/>
        </w:tblCellMar>
        <w:tblLook w:val="04A0" w:firstRow="1" w:lastRow="0" w:firstColumn="1" w:lastColumn="0" w:noHBand="0" w:noVBand="1"/>
      </w:tblPr>
      <w:tblGrid>
        <w:gridCol w:w="2115"/>
        <w:gridCol w:w="1443"/>
        <w:gridCol w:w="146"/>
        <w:gridCol w:w="1293"/>
        <w:gridCol w:w="146"/>
        <w:gridCol w:w="1291"/>
        <w:gridCol w:w="146"/>
        <w:gridCol w:w="1337"/>
        <w:gridCol w:w="146"/>
        <w:gridCol w:w="1028"/>
        <w:gridCol w:w="146"/>
      </w:tblGrid>
      <w:tr w:rsidR="00B866B8" w:rsidRPr="008952AE" w14:paraId="2311117B" w14:textId="77777777" w:rsidTr="00B866B8">
        <w:trPr>
          <w:gridAfter w:val="1"/>
          <w:wAfter w:w="62" w:type="pct"/>
          <w:trHeight w:val="198"/>
        </w:trPr>
        <w:tc>
          <w:tcPr>
            <w:tcW w:w="1128" w:type="pct"/>
            <w:tcBorders>
              <w:top w:val="nil"/>
              <w:left w:val="nil"/>
              <w:bottom w:val="nil"/>
              <w:right w:val="nil"/>
            </w:tcBorders>
            <w:noWrap/>
            <w:vAlign w:val="center"/>
            <w:hideMark/>
          </w:tcPr>
          <w:p w14:paraId="375A6143" w14:textId="77777777" w:rsidR="00B866B8" w:rsidRPr="008952AE" w:rsidRDefault="00B866B8" w:rsidP="00B866B8">
            <w:pPr>
              <w:rPr>
                <w:rFonts w:ascii="Arial" w:hAnsi="Arial" w:cs="Arial"/>
                <w:sz w:val="16"/>
                <w:szCs w:val="16"/>
              </w:rPr>
            </w:pPr>
          </w:p>
        </w:tc>
        <w:tc>
          <w:tcPr>
            <w:tcW w:w="3146" w:type="pct"/>
            <w:gridSpan w:val="7"/>
            <w:tcBorders>
              <w:top w:val="nil"/>
              <w:left w:val="nil"/>
              <w:bottom w:val="single" w:sz="8" w:space="0" w:color="auto"/>
              <w:right w:val="nil"/>
            </w:tcBorders>
            <w:noWrap/>
            <w:vAlign w:val="center"/>
            <w:hideMark/>
          </w:tcPr>
          <w:p w14:paraId="21521B43" w14:textId="77777777" w:rsidR="00B866B8" w:rsidRPr="008952AE" w:rsidRDefault="00B866B8" w:rsidP="00B866B8">
            <w:pPr>
              <w:jc w:val="right"/>
              <w:rPr>
                <w:rFonts w:ascii="Arial" w:hAnsi="Arial" w:cs="Arial"/>
                <w:b/>
                <w:bCs/>
                <w:color w:val="000000"/>
                <w:sz w:val="16"/>
                <w:szCs w:val="16"/>
              </w:rPr>
            </w:pPr>
            <w:r w:rsidRPr="008952AE">
              <w:rPr>
                <w:rFonts w:ascii="Arial" w:hAnsi="Arial" w:cs="Arial"/>
                <w:b/>
                <w:bCs/>
                <w:color w:val="000000"/>
                <w:sz w:val="16"/>
                <w:szCs w:val="16"/>
              </w:rPr>
              <w:t>31/03/2026</w:t>
            </w:r>
          </w:p>
        </w:tc>
        <w:tc>
          <w:tcPr>
            <w:tcW w:w="92" w:type="pct"/>
            <w:tcBorders>
              <w:top w:val="nil"/>
              <w:left w:val="nil"/>
              <w:bottom w:val="nil"/>
              <w:right w:val="nil"/>
            </w:tcBorders>
            <w:noWrap/>
            <w:vAlign w:val="center"/>
            <w:hideMark/>
          </w:tcPr>
          <w:p w14:paraId="65EC9D99" w14:textId="77777777" w:rsidR="00B866B8" w:rsidRPr="008952AE" w:rsidRDefault="00B866B8" w:rsidP="00B866B8">
            <w:pPr>
              <w:jc w:val="right"/>
              <w:rPr>
                <w:rFonts w:ascii="Arial" w:hAnsi="Arial" w:cs="Arial"/>
                <w:b/>
                <w:bCs/>
                <w:color w:val="000000"/>
                <w:sz w:val="16"/>
                <w:szCs w:val="16"/>
              </w:rPr>
            </w:pPr>
          </w:p>
        </w:tc>
        <w:tc>
          <w:tcPr>
            <w:tcW w:w="571" w:type="pct"/>
            <w:tcBorders>
              <w:top w:val="nil"/>
              <w:left w:val="nil"/>
              <w:bottom w:val="single" w:sz="8" w:space="0" w:color="auto"/>
              <w:right w:val="nil"/>
            </w:tcBorders>
            <w:noWrap/>
            <w:vAlign w:val="center"/>
            <w:hideMark/>
          </w:tcPr>
          <w:p w14:paraId="4166E2A1" w14:textId="77777777" w:rsidR="00B866B8" w:rsidRPr="008952AE" w:rsidRDefault="00B866B8" w:rsidP="00B866B8">
            <w:pPr>
              <w:jc w:val="right"/>
              <w:rPr>
                <w:rFonts w:ascii="Arial" w:hAnsi="Arial" w:cs="Arial"/>
                <w:b/>
                <w:bCs/>
                <w:color w:val="000000"/>
                <w:sz w:val="16"/>
                <w:szCs w:val="16"/>
              </w:rPr>
            </w:pPr>
            <w:r w:rsidRPr="008952AE">
              <w:rPr>
                <w:rFonts w:ascii="Arial" w:hAnsi="Arial" w:cs="Arial"/>
                <w:b/>
                <w:bCs/>
                <w:color w:val="000000"/>
                <w:sz w:val="16"/>
                <w:szCs w:val="16"/>
              </w:rPr>
              <w:t>31/12/2025</w:t>
            </w:r>
          </w:p>
        </w:tc>
      </w:tr>
      <w:tr w:rsidR="00B866B8" w:rsidRPr="008952AE" w14:paraId="03FA9754" w14:textId="77777777" w:rsidTr="00B866B8">
        <w:trPr>
          <w:gridAfter w:val="1"/>
          <w:wAfter w:w="62" w:type="pct"/>
          <w:trHeight w:val="230"/>
        </w:trPr>
        <w:tc>
          <w:tcPr>
            <w:tcW w:w="1128" w:type="pct"/>
            <w:vMerge w:val="restart"/>
            <w:tcBorders>
              <w:top w:val="nil"/>
              <w:left w:val="nil"/>
              <w:bottom w:val="nil"/>
              <w:right w:val="nil"/>
            </w:tcBorders>
            <w:noWrap/>
            <w:vAlign w:val="center"/>
            <w:hideMark/>
          </w:tcPr>
          <w:p w14:paraId="60D8711A" w14:textId="77777777" w:rsidR="00B866B8" w:rsidRPr="008952AE" w:rsidRDefault="00B866B8" w:rsidP="00B866B8">
            <w:pPr>
              <w:jc w:val="right"/>
              <w:rPr>
                <w:rFonts w:ascii="Arial" w:hAnsi="Arial" w:cs="Arial"/>
                <w:b/>
                <w:bCs/>
                <w:color w:val="000000"/>
                <w:sz w:val="16"/>
                <w:szCs w:val="16"/>
              </w:rPr>
            </w:pPr>
          </w:p>
        </w:tc>
        <w:tc>
          <w:tcPr>
            <w:tcW w:w="795" w:type="pct"/>
            <w:vMerge w:val="restart"/>
            <w:tcBorders>
              <w:top w:val="nil"/>
              <w:left w:val="nil"/>
              <w:bottom w:val="single" w:sz="8" w:space="0" w:color="000000"/>
              <w:right w:val="nil"/>
            </w:tcBorders>
            <w:noWrap/>
            <w:vAlign w:val="bottom"/>
            <w:hideMark/>
          </w:tcPr>
          <w:p w14:paraId="6A77CEFB" w14:textId="77777777" w:rsidR="00B866B8" w:rsidRPr="008952AE" w:rsidRDefault="00B866B8" w:rsidP="00B866B8">
            <w:pPr>
              <w:jc w:val="right"/>
              <w:rPr>
                <w:rFonts w:ascii="Arial" w:hAnsi="Arial" w:cs="Arial"/>
                <w:b/>
                <w:bCs/>
                <w:color w:val="000000"/>
                <w:sz w:val="16"/>
                <w:szCs w:val="16"/>
              </w:rPr>
            </w:pPr>
            <w:r w:rsidRPr="008952AE">
              <w:rPr>
                <w:rFonts w:ascii="Arial" w:hAnsi="Arial" w:cs="Arial"/>
                <w:b/>
                <w:bCs/>
                <w:color w:val="000000"/>
                <w:sz w:val="16"/>
                <w:szCs w:val="16"/>
              </w:rPr>
              <w:t>Custo</w:t>
            </w:r>
          </w:p>
        </w:tc>
        <w:tc>
          <w:tcPr>
            <w:tcW w:w="62" w:type="pct"/>
            <w:vMerge w:val="restart"/>
            <w:tcBorders>
              <w:top w:val="nil"/>
              <w:left w:val="nil"/>
              <w:bottom w:val="nil"/>
              <w:right w:val="nil"/>
            </w:tcBorders>
            <w:noWrap/>
            <w:vAlign w:val="center"/>
            <w:hideMark/>
          </w:tcPr>
          <w:p w14:paraId="114C598A" w14:textId="77777777" w:rsidR="00B866B8" w:rsidRPr="008952AE" w:rsidRDefault="00B866B8" w:rsidP="00B866B8">
            <w:pPr>
              <w:jc w:val="right"/>
              <w:rPr>
                <w:rFonts w:ascii="Arial" w:hAnsi="Arial" w:cs="Arial"/>
                <w:b/>
                <w:bCs/>
                <w:color w:val="000000"/>
                <w:sz w:val="16"/>
                <w:szCs w:val="16"/>
              </w:rPr>
            </w:pPr>
          </w:p>
        </w:tc>
        <w:tc>
          <w:tcPr>
            <w:tcW w:w="714" w:type="pct"/>
            <w:vMerge w:val="restart"/>
            <w:tcBorders>
              <w:top w:val="nil"/>
              <w:left w:val="nil"/>
              <w:bottom w:val="single" w:sz="8" w:space="0" w:color="000000"/>
              <w:right w:val="nil"/>
            </w:tcBorders>
            <w:vAlign w:val="bottom"/>
            <w:hideMark/>
          </w:tcPr>
          <w:p w14:paraId="3913BB41" w14:textId="593E4FFF" w:rsidR="00B866B8" w:rsidRPr="008952AE" w:rsidRDefault="00B866B8" w:rsidP="00B866B8">
            <w:pPr>
              <w:jc w:val="right"/>
              <w:rPr>
                <w:rFonts w:ascii="Arial" w:hAnsi="Arial" w:cs="Arial"/>
                <w:b/>
                <w:bCs/>
                <w:color w:val="000000"/>
                <w:sz w:val="16"/>
                <w:szCs w:val="16"/>
              </w:rPr>
            </w:pPr>
            <w:r w:rsidRPr="008952AE">
              <w:rPr>
                <w:rFonts w:ascii="Arial" w:hAnsi="Arial" w:cs="Arial"/>
                <w:b/>
                <w:bCs/>
                <w:color w:val="000000"/>
                <w:sz w:val="16"/>
                <w:szCs w:val="16"/>
              </w:rPr>
              <w:t>Depreciação acumulada</w:t>
            </w:r>
          </w:p>
        </w:tc>
        <w:tc>
          <w:tcPr>
            <w:tcW w:w="62" w:type="pct"/>
            <w:vMerge w:val="restart"/>
            <w:tcBorders>
              <w:top w:val="nil"/>
              <w:left w:val="nil"/>
              <w:bottom w:val="nil"/>
              <w:right w:val="nil"/>
            </w:tcBorders>
            <w:noWrap/>
            <w:vAlign w:val="center"/>
            <w:hideMark/>
          </w:tcPr>
          <w:p w14:paraId="45038853" w14:textId="77777777" w:rsidR="00B866B8" w:rsidRPr="008952AE" w:rsidRDefault="00B866B8" w:rsidP="00B866B8">
            <w:pPr>
              <w:jc w:val="right"/>
              <w:rPr>
                <w:rFonts w:ascii="Arial" w:hAnsi="Arial" w:cs="Arial"/>
                <w:b/>
                <w:bCs/>
                <w:color w:val="000000"/>
                <w:sz w:val="16"/>
                <w:szCs w:val="16"/>
              </w:rPr>
            </w:pPr>
          </w:p>
        </w:tc>
        <w:tc>
          <w:tcPr>
            <w:tcW w:w="713" w:type="pct"/>
            <w:vMerge w:val="restart"/>
            <w:tcBorders>
              <w:top w:val="nil"/>
              <w:left w:val="nil"/>
              <w:bottom w:val="single" w:sz="8" w:space="0" w:color="000000"/>
              <w:right w:val="nil"/>
            </w:tcBorders>
            <w:noWrap/>
            <w:vAlign w:val="bottom"/>
            <w:hideMark/>
          </w:tcPr>
          <w:p w14:paraId="3391BE95" w14:textId="77777777" w:rsidR="00B866B8" w:rsidRPr="008952AE" w:rsidRDefault="00B866B8" w:rsidP="00B866B8">
            <w:pPr>
              <w:jc w:val="right"/>
              <w:rPr>
                <w:rFonts w:ascii="Arial" w:hAnsi="Arial" w:cs="Arial"/>
                <w:b/>
                <w:bCs/>
                <w:i/>
                <w:iCs/>
                <w:color w:val="000000"/>
                <w:sz w:val="16"/>
                <w:szCs w:val="16"/>
              </w:rPr>
            </w:pPr>
            <w:r w:rsidRPr="008952AE">
              <w:rPr>
                <w:rFonts w:ascii="Arial" w:hAnsi="Arial" w:cs="Arial"/>
                <w:b/>
                <w:bCs/>
                <w:i/>
                <w:iCs/>
                <w:color w:val="000000"/>
                <w:sz w:val="16"/>
                <w:szCs w:val="16"/>
              </w:rPr>
              <w:t>Impairment</w:t>
            </w:r>
          </w:p>
        </w:tc>
        <w:tc>
          <w:tcPr>
            <w:tcW w:w="62" w:type="pct"/>
            <w:vMerge w:val="restart"/>
            <w:tcBorders>
              <w:top w:val="nil"/>
              <w:left w:val="nil"/>
              <w:bottom w:val="nil"/>
              <w:right w:val="nil"/>
            </w:tcBorders>
            <w:noWrap/>
            <w:vAlign w:val="center"/>
            <w:hideMark/>
          </w:tcPr>
          <w:p w14:paraId="79491937" w14:textId="77777777" w:rsidR="00B866B8" w:rsidRPr="008952AE" w:rsidRDefault="00B866B8" w:rsidP="00B866B8">
            <w:pPr>
              <w:jc w:val="right"/>
              <w:rPr>
                <w:rFonts w:ascii="Arial" w:hAnsi="Arial" w:cs="Arial"/>
                <w:b/>
                <w:bCs/>
                <w:i/>
                <w:iCs/>
                <w:color w:val="000000"/>
                <w:sz w:val="16"/>
                <w:szCs w:val="16"/>
              </w:rPr>
            </w:pPr>
          </w:p>
        </w:tc>
        <w:tc>
          <w:tcPr>
            <w:tcW w:w="737" w:type="pct"/>
            <w:vMerge w:val="restart"/>
            <w:tcBorders>
              <w:top w:val="nil"/>
              <w:left w:val="nil"/>
              <w:bottom w:val="single" w:sz="8" w:space="0" w:color="000000"/>
              <w:right w:val="nil"/>
            </w:tcBorders>
            <w:vAlign w:val="bottom"/>
            <w:hideMark/>
          </w:tcPr>
          <w:p w14:paraId="045950F0" w14:textId="2CD7DD8E" w:rsidR="00B866B8" w:rsidRPr="008952AE" w:rsidRDefault="00B866B8" w:rsidP="00B866B8">
            <w:pPr>
              <w:jc w:val="right"/>
              <w:rPr>
                <w:rFonts w:ascii="Arial" w:hAnsi="Arial" w:cs="Arial"/>
                <w:b/>
                <w:bCs/>
                <w:color w:val="000000"/>
                <w:sz w:val="16"/>
                <w:szCs w:val="16"/>
              </w:rPr>
            </w:pPr>
            <w:r w:rsidRPr="008952AE">
              <w:rPr>
                <w:rFonts w:ascii="Arial" w:hAnsi="Arial" w:cs="Arial"/>
                <w:b/>
                <w:bCs/>
                <w:color w:val="000000"/>
                <w:sz w:val="16"/>
                <w:szCs w:val="16"/>
              </w:rPr>
              <w:t>Saldo</w:t>
            </w:r>
            <w:r w:rsidRPr="008952AE">
              <w:rPr>
                <w:rFonts w:ascii="Arial" w:hAnsi="Arial" w:cs="Arial"/>
                <w:b/>
                <w:bCs/>
                <w:color w:val="000000"/>
                <w:sz w:val="16"/>
                <w:szCs w:val="16"/>
              </w:rPr>
              <w:br/>
              <w:t>líquido</w:t>
            </w:r>
          </w:p>
        </w:tc>
        <w:tc>
          <w:tcPr>
            <w:tcW w:w="92" w:type="pct"/>
            <w:vMerge w:val="restart"/>
            <w:tcBorders>
              <w:top w:val="nil"/>
              <w:left w:val="nil"/>
              <w:bottom w:val="nil"/>
              <w:right w:val="nil"/>
            </w:tcBorders>
            <w:noWrap/>
            <w:vAlign w:val="center"/>
            <w:hideMark/>
          </w:tcPr>
          <w:p w14:paraId="7182C7B3" w14:textId="77777777" w:rsidR="00B866B8" w:rsidRPr="008952AE" w:rsidRDefault="00B866B8" w:rsidP="00B866B8">
            <w:pPr>
              <w:jc w:val="right"/>
              <w:rPr>
                <w:rFonts w:ascii="Arial" w:hAnsi="Arial" w:cs="Arial"/>
                <w:b/>
                <w:bCs/>
                <w:color w:val="000000"/>
                <w:sz w:val="16"/>
                <w:szCs w:val="16"/>
              </w:rPr>
            </w:pPr>
          </w:p>
        </w:tc>
        <w:tc>
          <w:tcPr>
            <w:tcW w:w="571" w:type="pct"/>
            <w:vMerge w:val="restart"/>
            <w:tcBorders>
              <w:top w:val="nil"/>
              <w:left w:val="nil"/>
              <w:bottom w:val="single" w:sz="8" w:space="0" w:color="000000"/>
              <w:right w:val="nil"/>
            </w:tcBorders>
            <w:vAlign w:val="bottom"/>
            <w:hideMark/>
          </w:tcPr>
          <w:p w14:paraId="413406ED" w14:textId="705B518C" w:rsidR="00B866B8" w:rsidRPr="008952AE" w:rsidRDefault="00B866B8" w:rsidP="00B866B8">
            <w:pPr>
              <w:jc w:val="right"/>
              <w:rPr>
                <w:rFonts w:ascii="Arial" w:hAnsi="Arial" w:cs="Arial"/>
                <w:b/>
                <w:bCs/>
                <w:color w:val="000000"/>
                <w:sz w:val="16"/>
                <w:szCs w:val="16"/>
              </w:rPr>
            </w:pPr>
            <w:r w:rsidRPr="008952AE">
              <w:rPr>
                <w:rFonts w:ascii="Arial" w:hAnsi="Arial" w:cs="Arial"/>
                <w:b/>
                <w:bCs/>
                <w:color w:val="000000"/>
                <w:sz w:val="16"/>
                <w:szCs w:val="16"/>
              </w:rPr>
              <w:t>Saldo</w:t>
            </w:r>
            <w:r w:rsidRPr="008952AE">
              <w:rPr>
                <w:rFonts w:ascii="Arial" w:hAnsi="Arial" w:cs="Arial"/>
                <w:b/>
                <w:bCs/>
                <w:color w:val="000000"/>
                <w:sz w:val="16"/>
                <w:szCs w:val="16"/>
              </w:rPr>
              <w:br/>
              <w:t>líquido</w:t>
            </w:r>
          </w:p>
        </w:tc>
      </w:tr>
      <w:tr w:rsidR="00B866B8" w:rsidRPr="008952AE" w14:paraId="6E3C5C37" w14:textId="77777777" w:rsidTr="00B866B8">
        <w:trPr>
          <w:trHeight w:val="198"/>
        </w:trPr>
        <w:tc>
          <w:tcPr>
            <w:tcW w:w="1128" w:type="pct"/>
            <w:vMerge/>
            <w:tcBorders>
              <w:top w:val="nil"/>
              <w:left w:val="nil"/>
              <w:bottom w:val="nil"/>
              <w:right w:val="nil"/>
            </w:tcBorders>
            <w:vAlign w:val="center"/>
            <w:hideMark/>
          </w:tcPr>
          <w:p w14:paraId="3F8C3434" w14:textId="77777777" w:rsidR="00B866B8" w:rsidRPr="008952AE" w:rsidRDefault="00B866B8" w:rsidP="00B866B8">
            <w:pPr>
              <w:rPr>
                <w:rFonts w:ascii="Arial" w:hAnsi="Arial" w:cs="Arial"/>
                <w:b/>
                <w:bCs/>
                <w:color w:val="000000"/>
                <w:sz w:val="16"/>
                <w:szCs w:val="16"/>
              </w:rPr>
            </w:pPr>
          </w:p>
        </w:tc>
        <w:tc>
          <w:tcPr>
            <w:tcW w:w="795" w:type="pct"/>
            <w:vMerge/>
            <w:tcBorders>
              <w:top w:val="nil"/>
              <w:left w:val="nil"/>
              <w:bottom w:val="single" w:sz="8" w:space="0" w:color="000000"/>
              <w:right w:val="nil"/>
            </w:tcBorders>
            <w:vAlign w:val="center"/>
            <w:hideMark/>
          </w:tcPr>
          <w:p w14:paraId="00BB7BB2" w14:textId="77777777" w:rsidR="00B866B8" w:rsidRPr="008952AE" w:rsidRDefault="00B866B8" w:rsidP="00B866B8">
            <w:pPr>
              <w:jc w:val="right"/>
              <w:rPr>
                <w:rFonts w:ascii="Arial" w:hAnsi="Arial" w:cs="Arial"/>
                <w:b/>
                <w:bCs/>
                <w:color w:val="000000"/>
                <w:sz w:val="16"/>
                <w:szCs w:val="16"/>
              </w:rPr>
            </w:pPr>
          </w:p>
        </w:tc>
        <w:tc>
          <w:tcPr>
            <w:tcW w:w="62" w:type="pct"/>
            <w:vMerge/>
            <w:tcBorders>
              <w:top w:val="nil"/>
              <w:left w:val="nil"/>
              <w:bottom w:val="nil"/>
              <w:right w:val="nil"/>
            </w:tcBorders>
            <w:vAlign w:val="center"/>
            <w:hideMark/>
          </w:tcPr>
          <w:p w14:paraId="3385161C" w14:textId="77777777" w:rsidR="00B866B8" w:rsidRPr="008952AE" w:rsidRDefault="00B866B8" w:rsidP="00B866B8">
            <w:pPr>
              <w:jc w:val="right"/>
              <w:rPr>
                <w:rFonts w:ascii="Arial" w:hAnsi="Arial" w:cs="Arial"/>
                <w:b/>
                <w:bCs/>
                <w:color w:val="000000"/>
                <w:sz w:val="16"/>
                <w:szCs w:val="16"/>
              </w:rPr>
            </w:pPr>
          </w:p>
        </w:tc>
        <w:tc>
          <w:tcPr>
            <w:tcW w:w="714" w:type="pct"/>
            <w:vMerge/>
            <w:tcBorders>
              <w:top w:val="nil"/>
              <w:left w:val="nil"/>
              <w:bottom w:val="single" w:sz="8" w:space="0" w:color="000000"/>
              <w:right w:val="nil"/>
            </w:tcBorders>
            <w:vAlign w:val="center"/>
            <w:hideMark/>
          </w:tcPr>
          <w:p w14:paraId="13ADFDBA" w14:textId="77777777" w:rsidR="00B866B8" w:rsidRPr="008952AE" w:rsidRDefault="00B866B8" w:rsidP="00B866B8">
            <w:pPr>
              <w:jc w:val="right"/>
              <w:rPr>
                <w:rFonts w:ascii="Arial" w:hAnsi="Arial" w:cs="Arial"/>
                <w:b/>
                <w:bCs/>
                <w:color w:val="000000"/>
                <w:sz w:val="16"/>
                <w:szCs w:val="16"/>
              </w:rPr>
            </w:pPr>
          </w:p>
        </w:tc>
        <w:tc>
          <w:tcPr>
            <w:tcW w:w="62" w:type="pct"/>
            <w:vMerge/>
            <w:tcBorders>
              <w:top w:val="nil"/>
              <w:left w:val="nil"/>
              <w:bottom w:val="nil"/>
              <w:right w:val="nil"/>
            </w:tcBorders>
            <w:vAlign w:val="center"/>
            <w:hideMark/>
          </w:tcPr>
          <w:p w14:paraId="14EB877A" w14:textId="77777777" w:rsidR="00B866B8" w:rsidRPr="008952AE" w:rsidRDefault="00B866B8" w:rsidP="00B866B8">
            <w:pPr>
              <w:jc w:val="right"/>
              <w:rPr>
                <w:rFonts w:ascii="Arial" w:hAnsi="Arial" w:cs="Arial"/>
                <w:b/>
                <w:bCs/>
                <w:color w:val="000000"/>
                <w:sz w:val="16"/>
                <w:szCs w:val="16"/>
              </w:rPr>
            </w:pPr>
          </w:p>
        </w:tc>
        <w:tc>
          <w:tcPr>
            <w:tcW w:w="713" w:type="pct"/>
            <w:vMerge/>
            <w:tcBorders>
              <w:top w:val="nil"/>
              <w:left w:val="nil"/>
              <w:bottom w:val="single" w:sz="8" w:space="0" w:color="000000"/>
              <w:right w:val="nil"/>
            </w:tcBorders>
            <w:vAlign w:val="center"/>
            <w:hideMark/>
          </w:tcPr>
          <w:p w14:paraId="2AB90650" w14:textId="77777777" w:rsidR="00B866B8" w:rsidRPr="008952AE" w:rsidRDefault="00B866B8" w:rsidP="00B866B8">
            <w:pPr>
              <w:jc w:val="right"/>
              <w:rPr>
                <w:rFonts w:ascii="Arial" w:hAnsi="Arial" w:cs="Arial"/>
                <w:b/>
                <w:bCs/>
                <w:i/>
                <w:iCs/>
                <w:color w:val="000000"/>
                <w:sz w:val="16"/>
                <w:szCs w:val="16"/>
              </w:rPr>
            </w:pPr>
          </w:p>
        </w:tc>
        <w:tc>
          <w:tcPr>
            <w:tcW w:w="62" w:type="pct"/>
            <w:vMerge/>
            <w:tcBorders>
              <w:top w:val="nil"/>
              <w:left w:val="nil"/>
              <w:bottom w:val="nil"/>
              <w:right w:val="nil"/>
            </w:tcBorders>
            <w:vAlign w:val="center"/>
            <w:hideMark/>
          </w:tcPr>
          <w:p w14:paraId="1733E2A0" w14:textId="77777777" w:rsidR="00B866B8" w:rsidRPr="008952AE" w:rsidRDefault="00B866B8" w:rsidP="00B866B8">
            <w:pPr>
              <w:jc w:val="right"/>
              <w:rPr>
                <w:rFonts w:ascii="Arial" w:hAnsi="Arial" w:cs="Arial"/>
                <w:b/>
                <w:bCs/>
                <w:i/>
                <w:iCs/>
                <w:color w:val="000000"/>
                <w:sz w:val="16"/>
                <w:szCs w:val="16"/>
              </w:rPr>
            </w:pPr>
          </w:p>
        </w:tc>
        <w:tc>
          <w:tcPr>
            <w:tcW w:w="737" w:type="pct"/>
            <w:vMerge/>
            <w:tcBorders>
              <w:top w:val="nil"/>
              <w:left w:val="nil"/>
              <w:bottom w:val="single" w:sz="8" w:space="0" w:color="000000"/>
              <w:right w:val="nil"/>
            </w:tcBorders>
            <w:vAlign w:val="center"/>
            <w:hideMark/>
          </w:tcPr>
          <w:p w14:paraId="3C89CEC2" w14:textId="77777777" w:rsidR="00B866B8" w:rsidRPr="008952AE" w:rsidRDefault="00B866B8" w:rsidP="00B866B8">
            <w:pPr>
              <w:jc w:val="right"/>
              <w:rPr>
                <w:rFonts w:ascii="Arial" w:hAnsi="Arial" w:cs="Arial"/>
                <w:b/>
                <w:bCs/>
                <w:color w:val="000000"/>
                <w:sz w:val="16"/>
                <w:szCs w:val="16"/>
              </w:rPr>
            </w:pPr>
          </w:p>
        </w:tc>
        <w:tc>
          <w:tcPr>
            <w:tcW w:w="92" w:type="pct"/>
            <w:vMerge/>
            <w:tcBorders>
              <w:top w:val="nil"/>
              <w:left w:val="nil"/>
              <w:bottom w:val="nil"/>
              <w:right w:val="nil"/>
            </w:tcBorders>
            <w:vAlign w:val="center"/>
            <w:hideMark/>
          </w:tcPr>
          <w:p w14:paraId="0DCDB445" w14:textId="77777777" w:rsidR="00B866B8" w:rsidRPr="008952AE" w:rsidRDefault="00B866B8" w:rsidP="00B866B8">
            <w:pPr>
              <w:jc w:val="right"/>
              <w:rPr>
                <w:rFonts w:ascii="Arial" w:hAnsi="Arial" w:cs="Arial"/>
                <w:b/>
                <w:bCs/>
                <w:color w:val="000000"/>
                <w:sz w:val="16"/>
                <w:szCs w:val="16"/>
              </w:rPr>
            </w:pPr>
          </w:p>
        </w:tc>
        <w:tc>
          <w:tcPr>
            <w:tcW w:w="571" w:type="pct"/>
            <w:vMerge/>
            <w:tcBorders>
              <w:top w:val="nil"/>
              <w:left w:val="nil"/>
              <w:bottom w:val="single" w:sz="8" w:space="0" w:color="000000"/>
              <w:right w:val="nil"/>
            </w:tcBorders>
            <w:vAlign w:val="center"/>
            <w:hideMark/>
          </w:tcPr>
          <w:p w14:paraId="27897750" w14:textId="77777777" w:rsidR="00B866B8" w:rsidRPr="008952AE" w:rsidRDefault="00B866B8" w:rsidP="00B866B8">
            <w:pPr>
              <w:jc w:val="right"/>
              <w:rPr>
                <w:rFonts w:ascii="Arial" w:hAnsi="Arial" w:cs="Arial"/>
                <w:b/>
                <w:bCs/>
                <w:color w:val="000000"/>
                <w:sz w:val="16"/>
                <w:szCs w:val="16"/>
              </w:rPr>
            </w:pPr>
          </w:p>
        </w:tc>
        <w:tc>
          <w:tcPr>
            <w:tcW w:w="62" w:type="pct"/>
            <w:tcBorders>
              <w:top w:val="nil"/>
              <w:left w:val="nil"/>
              <w:bottom w:val="nil"/>
              <w:right w:val="nil"/>
            </w:tcBorders>
            <w:noWrap/>
            <w:vAlign w:val="bottom"/>
            <w:hideMark/>
          </w:tcPr>
          <w:p w14:paraId="5FB2ED09" w14:textId="77777777" w:rsidR="00B866B8" w:rsidRPr="008952AE" w:rsidRDefault="00B866B8" w:rsidP="00B866B8">
            <w:pPr>
              <w:jc w:val="right"/>
              <w:rPr>
                <w:rFonts w:ascii="Arial" w:hAnsi="Arial" w:cs="Arial"/>
                <w:b/>
                <w:bCs/>
                <w:color w:val="000000"/>
                <w:sz w:val="16"/>
                <w:szCs w:val="16"/>
              </w:rPr>
            </w:pPr>
          </w:p>
        </w:tc>
      </w:tr>
      <w:tr w:rsidR="00B866B8" w:rsidRPr="008952AE" w14:paraId="779999E9" w14:textId="77777777" w:rsidTr="00B866B8">
        <w:trPr>
          <w:trHeight w:val="198"/>
        </w:trPr>
        <w:tc>
          <w:tcPr>
            <w:tcW w:w="1128" w:type="pct"/>
            <w:tcBorders>
              <w:top w:val="nil"/>
              <w:left w:val="nil"/>
              <w:bottom w:val="nil"/>
              <w:right w:val="nil"/>
            </w:tcBorders>
            <w:noWrap/>
            <w:vAlign w:val="center"/>
            <w:hideMark/>
          </w:tcPr>
          <w:p w14:paraId="1CAAA40B" w14:textId="77777777" w:rsidR="00B866B8" w:rsidRPr="008952AE" w:rsidRDefault="00B866B8" w:rsidP="00B866B8">
            <w:pPr>
              <w:rPr>
                <w:rFonts w:ascii="Arial" w:hAnsi="Arial" w:cs="Arial"/>
                <w:sz w:val="16"/>
                <w:szCs w:val="16"/>
              </w:rPr>
            </w:pPr>
          </w:p>
        </w:tc>
        <w:tc>
          <w:tcPr>
            <w:tcW w:w="795" w:type="pct"/>
            <w:tcBorders>
              <w:top w:val="nil"/>
              <w:left w:val="nil"/>
              <w:bottom w:val="nil"/>
              <w:right w:val="nil"/>
            </w:tcBorders>
            <w:noWrap/>
            <w:vAlign w:val="bottom"/>
            <w:hideMark/>
          </w:tcPr>
          <w:p w14:paraId="5963E96D" w14:textId="77777777" w:rsidR="00B866B8" w:rsidRPr="008952AE" w:rsidRDefault="00B866B8" w:rsidP="00B866B8">
            <w:pPr>
              <w:jc w:val="right"/>
              <w:rPr>
                <w:rFonts w:ascii="Arial" w:hAnsi="Arial" w:cs="Arial"/>
                <w:sz w:val="16"/>
                <w:szCs w:val="16"/>
              </w:rPr>
            </w:pPr>
          </w:p>
        </w:tc>
        <w:tc>
          <w:tcPr>
            <w:tcW w:w="62" w:type="pct"/>
            <w:tcBorders>
              <w:top w:val="nil"/>
              <w:left w:val="nil"/>
              <w:bottom w:val="nil"/>
              <w:right w:val="nil"/>
            </w:tcBorders>
            <w:noWrap/>
            <w:vAlign w:val="center"/>
            <w:hideMark/>
          </w:tcPr>
          <w:p w14:paraId="68FED39C" w14:textId="77777777" w:rsidR="00B866B8" w:rsidRPr="008952AE" w:rsidRDefault="00B866B8" w:rsidP="00B866B8">
            <w:pPr>
              <w:jc w:val="right"/>
              <w:rPr>
                <w:rFonts w:ascii="Arial" w:hAnsi="Arial" w:cs="Arial"/>
                <w:sz w:val="16"/>
                <w:szCs w:val="16"/>
              </w:rPr>
            </w:pPr>
          </w:p>
        </w:tc>
        <w:tc>
          <w:tcPr>
            <w:tcW w:w="714" w:type="pct"/>
            <w:tcBorders>
              <w:top w:val="nil"/>
              <w:left w:val="nil"/>
              <w:bottom w:val="nil"/>
              <w:right w:val="nil"/>
            </w:tcBorders>
            <w:vAlign w:val="bottom"/>
            <w:hideMark/>
          </w:tcPr>
          <w:p w14:paraId="1308FFC9" w14:textId="77777777" w:rsidR="00B866B8" w:rsidRPr="008952AE" w:rsidRDefault="00B866B8" w:rsidP="00B866B8">
            <w:pPr>
              <w:jc w:val="right"/>
              <w:rPr>
                <w:rFonts w:ascii="Arial" w:hAnsi="Arial" w:cs="Arial"/>
                <w:sz w:val="16"/>
                <w:szCs w:val="16"/>
              </w:rPr>
            </w:pPr>
          </w:p>
        </w:tc>
        <w:tc>
          <w:tcPr>
            <w:tcW w:w="62" w:type="pct"/>
            <w:tcBorders>
              <w:top w:val="nil"/>
              <w:left w:val="nil"/>
              <w:bottom w:val="nil"/>
              <w:right w:val="nil"/>
            </w:tcBorders>
            <w:noWrap/>
            <w:vAlign w:val="center"/>
            <w:hideMark/>
          </w:tcPr>
          <w:p w14:paraId="5B497C03" w14:textId="77777777" w:rsidR="00B866B8" w:rsidRPr="008952AE" w:rsidRDefault="00B866B8" w:rsidP="00B866B8">
            <w:pPr>
              <w:jc w:val="right"/>
              <w:rPr>
                <w:rFonts w:ascii="Arial" w:hAnsi="Arial" w:cs="Arial"/>
                <w:sz w:val="16"/>
                <w:szCs w:val="16"/>
              </w:rPr>
            </w:pPr>
          </w:p>
        </w:tc>
        <w:tc>
          <w:tcPr>
            <w:tcW w:w="713" w:type="pct"/>
            <w:tcBorders>
              <w:top w:val="nil"/>
              <w:left w:val="nil"/>
              <w:bottom w:val="nil"/>
              <w:right w:val="nil"/>
            </w:tcBorders>
            <w:noWrap/>
            <w:vAlign w:val="bottom"/>
            <w:hideMark/>
          </w:tcPr>
          <w:p w14:paraId="2D276F8F" w14:textId="77777777" w:rsidR="00B866B8" w:rsidRPr="008952AE" w:rsidRDefault="00B866B8" w:rsidP="00B866B8">
            <w:pPr>
              <w:jc w:val="right"/>
              <w:rPr>
                <w:rFonts w:ascii="Arial" w:hAnsi="Arial" w:cs="Arial"/>
                <w:sz w:val="16"/>
                <w:szCs w:val="16"/>
              </w:rPr>
            </w:pPr>
          </w:p>
        </w:tc>
        <w:tc>
          <w:tcPr>
            <w:tcW w:w="62" w:type="pct"/>
            <w:tcBorders>
              <w:top w:val="nil"/>
              <w:left w:val="nil"/>
              <w:bottom w:val="nil"/>
              <w:right w:val="nil"/>
            </w:tcBorders>
            <w:noWrap/>
            <w:vAlign w:val="center"/>
            <w:hideMark/>
          </w:tcPr>
          <w:p w14:paraId="5CEF8D13" w14:textId="77777777" w:rsidR="00B866B8" w:rsidRPr="008952AE" w:rsidRDefault="00B866B8" w:rsidP="00B866B8">
            <w:pPr>
              <w:jc w:val="right"/>
              <w:rPr>
                <w:rFonts w:ascii="Arial" w:hAnsi="Arial" w:cs="Arial"/>
                <w:sz w:val="16"/>
                <w:szCs w:val="16"/>
              </w:rPr>
            </w:pPr>
          </w:p>
        </w:tc>
        <w:tc>
          <w:tcPr>
            <w:tcW w:w="737" w:type="pct"/>
            <w:tcBorders>
              <w:top w:val="nil"/>
              <w:left w:val="nil"/>
              <w:bottom w:val="nil"/>
              <w:right w:val="nil"/>
            </w:tcBorders>
            <w:vAlign w:val="bottom"/>
            <w:hideMark/>
          </w:tcPr>
          <w:p w14:paraId="6D0400B8" w14:textId="77777777" w:rsidR="00B866B8" w:rsidRPr="008952AE" w:rsidRDefault="00B866B8" w:rsidP="00B866B8">
            <w:pPr>
              <w:jc w:val="right"/>
              <w:rPr>
                <w:rFonts w:ascii="Arial" w:hAnsi="Arial" w:cs="Arial"/>
                <w:sz w:val="16"/>
                <w:szCs w:val="16"/>
              </w:rPr>
            </w:pPr>
          </w:p>
        </w:tc>
        <w:tc>
          <w:tcPr>
            <w:tcW w:w="92" w:type="pct"/>
            <w:tcBorders>
              <w:top w:val="nil"/>
              <w:left w:val="nil"/>
              <w:bottom w:val="nil"/>
              <w:right w:val="nil"/>
            </w:tcBorders>
            <w:noWrap/>
            <w:vAlign w:val="center"/>
            <w:hideMark/>
          </w:tcPr>
          <w:p w14:paraId="4D9C857C" w14:textId="77777777" w:rsidR="00B866B8" w:rsidRPr="008952AE" w:rsidRDefault="00B866B8" w:rsidP="00B866B8">
            <w:pPr>
              <w:jc w:val="right"/>
              <w:rPr>
                <w:rFonts w:ascii="Arial" w:hAnsi="Arial" w:cs="Arial"/>
                <w:sz w:val="16"/>
                <w:szCs w:val="16"/>
              </w:rPr>
            </w:pPr>
          </w:p>
        </w:tc>
        <w:tc>
          <w:tcPr>
            <w:tcW w:w="571" w:type="pct"/>
            <w:tcBorders>
              <w:top w:val="nil"/>
              <w:left w:val="nil"/>
              <w:bottom w:val="nil"/>
              <w:right w:val="nil"/>
            </w:tcBorders>
            <w:vAlign w:val="center"/>
            <w:hideMark/>
          </w:tcPr>
          <w:p w14:paraId="08B9BC98" w14:textId="77777777" w:rsidR="00B866B8" w:rsidRPr="008952AE" w:rsidRDefault="00B866B8" w:rsidP="00B866B8">
            <w:pPr>
              <w:jc w:val="right"/>
              <w:rPr>
                <w:rFonts w:ascii="Arial" w:hAnsi="Arial" w:cs="Arial"/>
                <w:sz w:val="16"/>
                <w:szCs w:val="16"/>
              </w:rPr>
            </w:pPr>
          </w:p>
        </w:tc>
        <w:tc>
          <w:tcPr>
            <w:tcW w:w="62" w:type="pct"/>
            <w:vAlign w:val="center"/>
            <w:hideMark/>
          </w:tcPr>
          <w:p w14:paraId="5884BED3" w14:textId="77777777" w:rsidR="00B866B8" w:rsidRPr="008952AE" w:rsidRDefault="00B866B8" w:rsidP="00B866B8">
            <w:pPr>
              <w:rPr>
                <w:rFonts w:ascii="Arial" w:hAnsi="Arial" w:cs="Arial"/>
                <w:sz w:val="16"/>
                <w:szCs w:val="16"/>
              </w:rPr>
            </w:pPr>
          </w:p>
        </w:tc>
      </w:tr>
      <w:tr w:rsidR="00B866B8" w:rsidRPr="008952AE" w14:paraId="0B4B4A1B" w14:textId="77777777" w:rsidTr="00B866B8">
        <w:trPr>
          <w:trHeight w:val="198"/>
        </w:trPr>
        <w:tc>
          <w:tcPr>
            <w:tcW w:w="1128" w:type="pct"/>
            <w:tcBorders>
              <w:top w:val="nil"/>
              <w:left w:val="nil"/>
              <w:bottom w:val="nil"/>
              <w:right w:val="nil"/>
            </w:tcBorders>
            <w:noWrap/>
            <w:vAlign w:val="center"/>
            <w:hideMark/>
          </w:tcPr>
          <w:p w14:paraId="5AB28A1C" w14:textId="0A962AB2" w:rsidR="00B866B8" w:rsidRPr="008952AE" w:rsidRDefault="00B866B8" w:rsidP="00B866B8">
            <w:pPr>
              <w:rPr>
                <w:rFonts w:ascii="Arial" w:hAnsi="Arial" w:cs="Arial"/>
                <w:color w:val="000000"/>
                <w:sz w:val="16"/>
                <w:szCs w:val="16"/>
              </w:rPr>
            </w:pPr>
            <w:r w:rsidRPr="008952AE">
              <w:rPr>
                <w:rFonts w:ascii="Arial" w:hAnsi="Arial" w:cs="Arial"/>
                <w:color w:val="000000"/>
                <w:sz w:val="16"/>
                <w:szCs w:val="16"/>
              </w:rPr>
              <w:t xml:space="preserve">Terrenos </w:t>
            </w:r>
          </w:p>
        </w:tc>
        <w:tc>
          <w:tcPr>
            <w:tcW w:w="795" w:type="pct"/>
            <w:tcBorders>
              <w:top w:val="nil"/>
              <w:left w:val="nil"/>
              <w:bottom w:val="nil"/>
              <w:right w:val="nil"/>
            </w:tcBorders>
            <w:noWrap/>
            <w:vAlign w:val="center"/>
            <w:hideMark/>
          </w:tcPr>
          <w:p w14:paraId="0E6947CA" w14:textId="07B18017" w:rsidR="00B866B8" w:rsidRPr="008952AE" w:rsidRDefault="00B866B8" w:rsidP="00B866B8">
            <w:pPr>
              <w:jc w:val="right"/>
              <w:rPr>
                <w:rFonts w:ascii="Arial" w:hAnsi="Arial" w:cs="Arial"/>
                <w:color w:val="000000"/>
                <w:sz w:val="16"/>
                <w:szCs w:val="16"/>
              </w:rPr>
            </w:pPr>
            <w:r w:rsidRPr="008952AE">
              <w:rPr>
                <w:rFonts w:ascii="Arial" w:hAnsi="Arial" w:cs="Arial"/>
                <w:color w:val="000000"/>
                <w:sz w:val="16"/>
                <w:szCs w:val="16"/>
              </w:rPr>
              <w:t>360.944</w:t>
            </w:r>
          </w:p>
        </w:tc>
        <w:tc>
          <w:tcPr>
            <w:tcW w:w="62" w:type="pct"/>
            <w:tcBorders>
              <w:top w:val="nil"/>
              <w:left w:val="nil"/>
              <w:bottom w:val="nil"/>
              <w:right w:val="nil"/>
            </w:tcBorders>
            <w:noWrap/>
            <w:vAlign w:val="center"/>
            <w:hideMark/>
          </w:tcPr>
          <w:p w14:paraId="77F3CE45" w14:textId="77777777" w:rsidR="00B866B8" w:rsidRPr="008952AE" w:rsidRDefault="00B866B8" w:rsidP="00B866B8">
            <w:pPr>
              <w:jc w:val="right"/>
              <w:rPr>
                <w:rFonts w:ascii="Arial" w:hAnsi="Arial" w:cs="Arial"/>
                <w:color w:val="000000"/>
                <w:sz w:val="16"/>
                <w:szCs w:val="16"/>
              </w:rPr>
            </w:pPr>
          </w:p>
        </w:tc>
        <w:tc>
          <w:tcPr>
            <w:tcW w:w="714" w:type="pct"/>
            <w:tcBorders>
              <w:top w:val="nil"/>
              <w:left w:val="nil"/>
              <w:bottom w:val="nil"/>
              <w:right w:val="nil"/>
            </w:tcBorders>
            <w:noWrap/>
            <w:vAlign w:val="center"/>
            <w:hideMark/>
          </w:tcPr>
          <w:p w14:paraId="5F3D2E9E" w14:textId="10E14DA7" w:rsidR="00B866B8" w:rsidRPr="008952AE" w:rsidRDefault="00B866B8" w:rsidP="00B866B8">
            <w:pPr>
              <w:jc w:val="right"/>
              <w:rPr>
                <w:rFonts w:ascii="Arial" w:hAnsi="Arial" w:cs="Arial"/>
                <w:color w:val="000000"/>
                <w:sz w:val="16"/>
                <w:szCs w:val="16"/>
              </w:rPr>
            </w:pPr>
            <w:r w:rsidRPr="008952AE">
              <w:rPr>
                <w:rFonts w:ascii="Arial" w:hAnsi="Arial" w:cs="Arial"/>
                <w:color w:val="000000"/>
                <w:sz w:val="16"/>
                <w:szCs w:val="16"/>
              </w:rPr>
              <w:t>-</w:t>
            </w:r>
          </w:p>
        </w:tc>
        <w:tc>
          <w:tcPr>
            <w:tcW w:w="62" w:type="pct"/>
            <w:tcBorders>
              <w:top w:val="nil"/>
              <w:left w:val="nil"/>
              <w:bottom w:val="nil"/>
              <w:right w:val="nil"/>
            </w:tcBorders>
            <w:noWrap/>
            <w:vAlign w:val="center"/>
            <w:hideMark/>
          </w:tcPr>
          <w:p w14:paraId="49323F7C" w14:textId="77777777" w:rsidR="00B866B8" w:rsidRPr="008952AE" w:rsidRDefault="00B866B8" w:rsidP="00B866B8">
            <w:pPr>
              <w:jc w:val="right"/>
              <w:rPr>
                <w:rFonts w:ascii="Arial" w:hAnsi="Arial" w:cs="Arial"/>
                <w:color w:val="000000"/>
                <w:sz w:val="16"/>
                <w:szCs w:val="16"/>
              </w:rPr>
            </w:pPr>
          </w:p>
        </w:tc>
        <w:tc>
          <w:tcPr>
            <w:tcW w:w="713" w:type="pct"/>
            <w:tcBorders>
              <w:top w:val="nil"/>
              <w:left w:val="nil"/>
              <w:bottom w:val="nil"/>
              <w:right w:val="nil"/>
            </w:tcBorders>
            <w:vAlign w:val="center"/>
            <w:hideMark/>
          </w:tcPr>
          <w:p w14:paraId="27BA5AF4" w14:textId="78B434A9" w:rsidR="00B866B8" w:rsidRPr="008952AE" w:rsidRDefault="00B866B8" w:rsidP="00B866B8">
            <w:pPr>
              <w:jc w:val="right"/>
              <w:rPr>
                <w:rFonts w:ascii="Arial" w:hAnsi="Arial" w:cs="Arial"/>
                <w:color w:val="000000"/>
                <w:sz w:val="16"/>
                <w:szCs w:val="16"/>
              </w:rPr>
            </w:pPr>
            <w:r w:rsidRPr="008952AE">
              <w:rPr>
                <w:rFonts w:ascii="Arial" w:hAnsi="Arial" w:cs="Arial"/>
                <w:color w:val="000000"/>
                <w:sz w:val="16"/>
                <w:szCs w:val="16"/>
              </w:rPr>
              <w:t>(234.450)</w:t>
            </w:r>
          </w:p>
        </w:tc>
        <w:tc>
          <w:tcPr>
            <w:tcW w:w="62" w:type="pct"/>
            <w:tcBorders>
              <w:top w:val="nil"/>
              <w:left w:val="nil"/>
              <w:bottom w:val="nil"/>
              <w:right w:val="nil"/>
            </w:tcBorders>
            <w:noWrap/>
            <w:vAlign w:val="center"/>
            <w:hideMark/>
          </w:tcPr>
          <w:p w14:paraId="3340137D" w14:textId="77777777" w:rsidR="00B866B8" w:rsidRPr="008952AE" w:rsidRDefault="00B866B8" w:rsidP="00B866B8">
            <w:pPr>
              <w:jc w:val="right"/>
              <w:rPr>
                <w:rFonts w:ascii="Arial" w:hAnsi="Arial" w:cs="Arial"/>
                <w:color w:val="000000"/>
                <w:sz w:val="16"/>
                <w:szCs w:val="16"/>
              </w:rPr>
            </w:pPr>
          </w:p>
        </w:tc>
        <w:tc>
          <w:tcPr>
            <w:tcW w:w="737" w:type="pct"/>
            <w:tcBorders>
              <w:top w:val="nil"/>
              <w:left w:val="nil"/>
              <w:bottom w:val="nil"/>
              <w:right w:val="nil"/>
            </w:tcBorders>
            <w:noWrap/>
            <w:vAlign w:val="center"/>
            <w:hideMark/>
          </w:tcPr>
          <w:p w14:paraId="3C387BE0" w14:textId="1CC49277" w:rsidR="00B866B8" w:rsidRPr="008952AE" w:rsidRDefault="00B866B8" w:rsidP="00B866B8">
            <w:pPr>
              <w:jc w:val="right"/>
              <w:rPr>
                <w:rFonts w:ascii="Arial" w:hAnsi="Arial" w:cs="Arial"/>
                <w:color w:val="000000"/>
                <w:sz w:val="16"/>
                <w:szCs w:val="16"/>
              </w:rPr>
            </w:pPr>
            <w:r w:rsidRPr="008952AE">
              <w:rPr>
                <w:rFonts w:ascii="Arial" w:hAnsi="Arial" w:cs="Arial"/>
                <w:color w:val="000000"/>
                <w:sz w:val="16"/>
                <w:szCs w:val="16"/>
              </w:rPr>
              <w:t>126.494</w:t>
            </w:r>
          </w:p>
        </w:tc>
        <w:tc>
          <w:tcPr>
            <w:tcW w:w="92" w:type="pct"/>
            <w:tcBorders>
              <w:top w:val="nil"/>
              <w:left w:val="nil"/>
              <w:bottom w:val="nil"/>
              <w:right w:val="nil"/>
            </w:tcBorders>
            <w:noWrap/>
            <w:vAlign w:val="center"/>
            <w:hideMark/>
          </w:tcPr>
          <w:p w14:paraId="5DF51591" w14:textId="77777777" w:rsidR="00B866B8" w:rsidRPr="008952AE" w:rsidRDefault="00B866B8" w:rsidP="00B866B8">
            <w:pPr>
              <w:jc w:val="right"/>
              <w:rPr>
                <w:rFonts w:ascii="Arial" w:hAnsi="Arial" w:cs="Arial"/>
                <w:color w:val="000000"/>
                <w:sz w:val="16"/>
                <w:szCs w:val="16"/>
              </w:rPr>
            </w:pPr>
          </w:p>
        </w:tc>
        <w:tc>
          <w:tcPr>
            <w:tcW w:w="571" w:type="pct"/>
            <w:tcBorders>
              <w:top w:val="nil"/>
              <w:left w:val="nil"/>
              <w:bottom w:val="nil"/>
              <w:right w:val="nil"/>
            </w:tcBorders>
            <w:noWrap/>
            <w:vAlign w:val="center"/>
            <w:hideMark/>
          </w:tcPr>
          <w:p w14:paraId="1E4949AC" w14:textId="14794569" w:rsidR="00B866B8" w:rsidRPr="008952AE" w:rsidRDefault="00B866B8" w:rsidP="00B866B8">
            <w:pPr>
              <w:jc w:val="right"/>
              <w:rPr>
                <w:rFonts w:ascii="Arial" w:hAnsi="Arial" w:cs="Arial"/>
                <w:color w:val="000000"/>
                <w:sz w:val="16"/>
                <w:szCs w:val="16"/>
              </w:rPr>
            </w:pPr>
            <w:r w:rsidRPr="008952AE">
              <w:rPr>
                <w:rFonts w:ascii="Arial" w:hAnsi="Arial" w:cs="Arial"/>
                <w:color w:val="000000"/>
                <w:sz w:val="16"/>
                <w:szCs w:val="16"/>
              </w:rPr>
              <w:t>126.494</w:t>
            </w:r>
          </w:p>
        </w:tc>
        <w:tc>
          <w:tcPr>
            <w:tcW w:w="62" w:type="pct"/>
            <w:vAlign w:val="center"/>
            <w:hideMark/>
          </w:tcPr>
          <w:p w14:paraId="7C9C17D5" w14:textId="77777777" w:rsidR="00B866B8" w:rsidRPr="008952AE" w:rsidRDefault="00B866B8" w:rsidP="00B866B8">
            <w:pPr>
              <w:rPr>
                <w:rFonts w:ascii="Arial" w:hAnsi="Arial" w:cs="Arial"/>
                <w:sz w:val="16"/>
                <w:szCs w:val="16"/>
              </w:rPr>
            </w:pPr>
          </w:p>
        </w:tc>
      </w:tr>
      <w:tr w:rsidR="00B866B8" w:rsidRPr="008952AE" w14:paraId="0C0E0A62" w14:textId="77777777" w:rsidTr="00B866B8">
        <w:trPr>
          <w:trHeight w:val="198"/>
        </w:trPr>
        <w:tc>
          <w:tcPr>
            <w:tcW w:w="1128" w:type="pct"/>
            <w:tcBorders>
              <w:top w:val="nil"/>
              <w:left w:val="nil"/>
              <w:bottom w:val="nil"/>
              <w:right w:val="nil"/>
            </w:tcBorders>
            <w:noWrap/>
            <w:vAlign w:val="center"/>
            <w:hideMark/>
          </w:tcPr>
          <w:p w14:paraId="6266ADDF" w14:textId="77777777" w:rsidR="00B866B8" w:rsidRPr="008952AE" w:rsidRDefault="00B866B8" w:rsidP="00B866B8">
            <w:pPr>
              <w:rPr>
                <w:rFonts w:ascii="Arial" w:hAnsi="Arial" w:cs="Arial"/>
                <w:color w:val="000000"/>
                <w:sz w:val="16"/>
                <w:szCs w:val="16"/>
              </w:rPr>
            </w:pPr>
            <w:r w:rsidRPr="008952AE">
              <w:rPr>
                <w:rFonts w:ascii="Arial" w:hAnsi="Arial" w:cs="Arial"/>
                <w:color w:val="000000"/>
                <w:sz w:val="16"/>
                <w:szCs w:val="16"/>
              </w:rPr>
              <w:t xml:space="preserve">Prédios e benfeitorias </w:t>
            </w:r>
          </w:p>
        </w:tc>
        <w:tc>
          <w:tcPr>
            <w:tcW w:w="795" w:type="pct"/>
            <w:tcBorders>
              <w:top w:val="nil"/>
              <w:left w:val="nil"/>
              <w:bottom w:val="nil"/>
              <w:right w:val="nil"/>
            </w:tcBorders>
            <w:noWrap/>
            <w:vAlign w:val="center"/>
            <w:hideMark/>
          </w:tcPr>
          <w:p w14:paraId="18292978" w14:textId="71DB0B2F" w:rsidR="00B866B8" w:rsidRPr="008952AE" w:rsidRDefault="00B866B8" w:rsidP="00B866B8">
            <w:pPr>
              <w:jc w:val="right"/>
              <w:rPr>
                <w:rFonts w:ascii="Arial" w:hAnsi="Arial" w:cs="Arial"/>
                <w:color w:val="000000"/>
                <w:sz w:val="16"/>
                <w:szCs w:val="16"/>
              </w:rPr>
            </w:pPr>
            <w:r w:rsidRPr="008952AE">
              <w:rPr>
                <w:rFonts w:ascii="Arial" w:hAnsi="Arial" w:cs="Arial"/>
                <w:color w:val="000000"/>
                <w:sz w:val="16"/>
                <w:szCs w:val="16"/>
              </w:rPr>
              <w:t>256.787</w:t>
            </w:r>
          </w:p>
        </w:tc>
        <w:tc>
          <w:tcPr>
            <w:tcW w:w="62" w:type="pct"/>
            <w:tcBorders>
              <w:top w:val="nil"/>
              <w:left w:val="nil"/>
              <w:bottom w:val="nil"/>
              <w:right w:val="nil"/>
            </w:tcBorders>
            <w:noWrap/>
            <w:vAlign w:val="center"/>
            <w:hideMark/>
          </w:tcPr>
          <w:p w14:paraId="7E2891D1" w14:textId="77777777" w:rsidR="00B866B8" w:rsidRPr="008952AE" w:rsidRDefault="00B866B8" w:rsidP="00B866B8">
            <w:pPr>
              <w:jc w:val="right"/>
              <w:rPr>
                <w:rFonts w:ascii="Arial" w:hAnsi="Arial" w:cs="Arial"/>
                <w:color w:val="000000"/>
                <w:sz w:val="16"/>
                <w:szCs w:val="16"/>
              </w:rPr>
            </w:pPr>
          </w:p>
        </w:tc>
        <w:tc>
          <w:tcPr>
            <w:tcW w:w="714" w:type="pct"/>
            <w:tcBorders>
              <w:top w:val="nil"/>
              <w:left w:val="nil"/>
              <w:bottom w:val="nil"/>
              <w:right w:val="nil"/>
            </w:tcBorders>
            <w:vAlign w:val="center"/>
            <w:hideMark/>
          </w:tcPr>
          <w:p w14:paraId="756F0C16" w14:textId="2562912F" w:rsidR="00B866B8" w:rsidRPr="008952AE" w:rsidRDefault="00B866B8" w:rsidP="00B866B8">
            <w:pPr>
              <w:jc w:val="right"/>
              <w:rPr>
                <w:rFonts w:ascii="Arial" w:hAnsi="Arial" w:cs="Arial"/>
                <w:color w:val="000000"/>
                <w:sz w:val="16"/>
                <w:szCs w:val="16"/>
              </w:rPr>
            </w:pPr>
            <w:r w:rsidRPr="008952AE">
              <w:rPr>
                <w:rFonts w:ascii="Arial" w:hAnsi="Arial" w:cs="Arial"/>
                <w:color w:val="000000"/>
                <w:sz w:val="16"/>
                <w:szCs w:val="16"/>
              </w:rPr>
              <w:t>(22.166)</w:t>
            </w:r>
          </w:p>
        </w:tc>
        <w:tc>
          <w:tcPr>
            <w:tcW w:w="62" w:type="pct"/>
            <w:tcBorders>
              <w:top w:val="nil"/>
              <w:left w:val="nil"/>
              <w:bottom w:val="nil"/>
              <w:right w:val="nil"/>
            </w:tcBorders>
            <w:noWrap/>
            <w:vAlign w:val="center"/>
            <w:hideMark/>
          </w:tcPr>
          <w:p w14:paraId="402FB049" w14:textId="77777777" w:rsidR="00B866B8" w:rsidRPr="008952AE" w:rsidRDefault="00B866B8" w:rsidP="00B866B8">
            <w:pPr>
              <w:jc w:val="right"/>
              <w:rPr>
                <w:rFonts w:ascii="Arial" w:hAnsi="Arial" w:cs="Arial"/>
                <w:color w:val="000000"/>
                <w:sz w:val="16"/>
                <w:szCs w:val="16"/>
              </w:rPr>
            </w:pPr>
          </w:p>
        </w:tc>
        <w:tc>
          <w:tcPr>
            <w:tcW w:w="713" w:type="pct"/>
            <w:tcBorders>
              <w:top w:val="nil"/>
              <w:left w:val="nil"/>
              <w:bottom w:val="nil"/>
              <w:right w:val="nil"/>
            </w:tcBorders>
            <w:vAlign w:val="center"/>
            <w:hideMark/>
          </w:tcPr>
          <w:p w14:paraId="008AC9F3" w14:textId="66ECFBC1" w:rsidR="00B866B8" w:rsidRPr="008952AE" w:rsidRDefault="00B866B8" w:rsidP="00B866B8">
            <w:pPr>
              <w:jc w:val="right"/>
              <w:rPr>
                <w:rFonts w:ascii="Arial" w:hAnsi="Arial" w:cs="Arial"/>
                <w:color w:val="000000"/>
                <w:sz w:val="16"/>
                <w:szCs w:val="16"/>
              </w:rPr>
            </w:pPr>
            <w:r w:rsidRPr="008952AE">
              <w:rPr>
                <w:rFonts w:ascii="Arial" w:hAnsi="Arial" w:cs="Arial"/>
                <w:color w:val="000000"/>
                <w:sz w:val="16"/>
                <w:szCs w:val="16"/>
              </w:rPr>
              <w:t>(53.159)</w:t>
            </w:r>
          </w:p>
        </w:tc>
        <w:tc>
          <w:tcPr>
            <w:tcW w:w="62" w:type="pct"/>
            <w:tcBorders>
              <w:top w:val="nil"/>
              <w:left w:val="nil"/>
              <w:bottom w:val="nil"/>
              <w:right w:val="nil"/>
            </w:tcBorders>
            <w:noWrap/>
            <w:vAlign w:val="center"/>
            <w:hideMark/>
          </w:tcPr>
          <w:p w14:paraId="67721231" w14:textId="77777777" w:rsidR="00B866B8" w:rsidRPr="008952AE" w:rsidRDefault="00B866B8" w:rsidP="00B866B8">
            <w:pPr>
              <w:jc w:val="right"/>
              <w:rPr>
                <w:rFonts w:ascii="Arial" w:hAnsi="Arial" w:cs="Arial"/>
                <w:color w:val="000000"/>
                <w:sz w:val="16"/>
                <w:szCs w:val="16"/>
              </w:rPr>
            </w:pPr>
          </w:p>
        </w:tc>
        <w:tc>
          <w:tcPr>
            <w:tcW w:w="737" w:type="pct"/>
            <w:tcBorders>
              <w:top w:val="nil"/>
              <w:left w:val="nil"/>
              <w:bottom w:val="nil"/>
              <w:right w:val="nil"/>
            </w:tcBorders>
            <w:noWrap/>
            <w:vAlign w:val="center"/>
            <w:hideMark/>
          </w:tcPr>
          <w:p w14:paraId="1E30D45F" w14:textId="6ACC65E3" w:rsidR="00B866B8" w:rsidRPr="008952AE" w:rsidRDefault="00B866B8" w:rsidP="00B866B8">
            <w:pPr>
              <w:jc w:val="right"/>
              <w:rPr>
                <w:rFonts w:ascii="Arial" w:hAnsi="Arial" w:cs="Arial"/>
                <w:color w:val="000000"/>
                <w:sz w:val="16"/>
                <w:szCs w:val="16"/>
              </w:rPr>
            </w:pPr>
            <w:r w:rsidRPr="008952AE">
              <w:rPr>
                <w:rFonts w:ascii="Arial" w:hAnsi="Arial" w:cs="Arial"/>
                <w:color w:val="000000"/>
                <w:sz w:val="16"/>
                <w:szCs w:val="16"/>
              </w:rPr>
              <w:t>181.462</w:t>
            </w:r>
          </w:p>
        </w:tc>
        <w:tc>
          <w:tcPr>
            <w:tcW w:w="92" w:type="pct"/>
            <w:tcBorders>
              <w:top w:val="nil"/>
              <w:left w:val="nil"/>
              <w:bottom w:val="nil"/>
              <w:right w:val="nil"/>
            </w:tcBorders>
            <w:noWrap/>
            <w:vAlign w:val="center"/>
            <w:hideMark/>
          </w:tcPr>
          <w:p w14:paraId="524FF509" w14:textId="77777777" w:rsidR="00B866B8" w:rsidRPr="008952AE" w:rsidRDefault="00B866B8" w:rsidP="00B866B8">
            <w:pPr>
              <w:jc w:val="right"/>
              <w:rPr>
                <w:rFonts w:ascii="Arial" w:hAnsi="Arial" w:cs="Arial"/>
                <w:color w:val="000000"/>
                <w:sz w:val="16"/>
                <w:szCs w:val="16"/>
              </w:rPr>
            </w:pPr>
          </w:p>
        </w:tc>
        <w:tc>
          <w:tcPr>
            <w:tcW w:w="571" w:type="pct"/>
            <w:tcBorders>
              <w:top w:val="nil"/>
              <w:left w:val="nil"/>
              <w:bottom w:val="nil"/>
              <w:right w:val="nil"/>
            </w:tcBorders>
            <w:noWrap/>
            <w:vAlign w:val="center"/>
            <w:hideMark/>
          </w:tcPr>
          <w:p w14:paraId="607840C5" w14:textId="4FF95082" w:rsidR="00B866B8" w:rsidRPr="008952AE" w:rsidRDefault="00B866B8" w:rsidP="00B866B8">
            <w:pPr>
              <w:jc w:val="right"/>
              <w:rPr>
                <w:rFonts w:ascii="Arial" w:hAnsi="Arial" w:cs="Arial"/>
                <w:color w:val="000000"/>
                <w:sz w:val="16"/>
                <w:szCs w:val="16"/>
              </w:rPr>
            </w:pPr>
            <w:r w:rsidRPr="008952AE">
              <w:rPr>
                <w:rFonts w:ascii="Arial" w:hAnsi="Arial" w:cs="Arial"/>
                <w:color w:val="000000"/>
                <w:sz w:val="16"/>
                <w:szCs w:val="16"/>
              </w:rPr>
              <w:t>182.043</w:t>
            </w:r>
          </w:p>
        </w:tc>
        <w:tc>
          <w:tcPr>
            <w:tcW w:w="62" w:type="pct"/>
            <w:vAlign w:val="center"/>
            <w:hideMark/>
          </w:tcPr>
          <w:p w14:paraId="0059B1FE" w14:textId="77777777" w:rsidR="00B866B8" w:rsidRPr="008952AE" w:rsidRDefault="00B866B8" w:rsidP="00B866B8">
            <w:pPr>
              <w:rPr>
                <w:rFonts w:ascii="Arial" w:hAnsi="Arial" w:cs="Arial"/>
                <w:sz w:val="16"/>
                <w:szCs w:val="16"/>
              </w:rPr>
            </w:pPr>
          </w:p>
        </w:tc>
      </w:tr>
      <w:tr w:rsidR="00B866B8" w:rsidRPr="008952AE" w14:paraId="60724EC0" w14:textId="77777777" w:rsidTr="00B866B8">
        <w:trPr>
          <w:trHeight w:val="198"/>
        </w:trPr>
        <w:tc>
          <w:tcPr>
            <w:tcW w:w="1128" w:type="pct"/>
            <w:tcBorders>
              <w:top w:val="nil"/>
              <w:left w:val="nil"/>
              <w:bottom w:val="nil"/>
              <w:right w:val="nil"/>
            </w:tcBorders>
            <w:noWrap/>
            <w:vAlign w:val="center"/>
            <w:hideMark/>
          </w:tcPr>
          <w:p w14:paraId="11B1126B" w14:textId="77777777" w:rsidR="00B866B8" w:rsidRPr="008952AE" w:rsidRDefault="00B866B8" w:rsidP="00B866B8">
            <w:pPr>
              <w:rPr>
                <w:rFonts w:ascii="Arial" w:hAnsi="Arial" w:cs="Arial"/>
                <w:color w:val="000000"/>
                <w:sz w:val="16"/>
                <w:szCs w:val="16"/>
              </w:rPr>
            </w:pPr>
            <w:r w:rsidRPr="008952AE">
              <w:rPr>
                <w:rFonts w:ascii="Arial" w:hAnsi="Arial" w:cs="Arial"/>
                <w:color w:val="000000"/>
                <w:sz w:val="16"/>
                <w:szCs w:val="16"/>
              </w:rPr>
              <w:t>Equipamentos operacionais</w:t>
            </w:r>
          </w:p>
        </w:tc>
        <w:tc>
          <w:tcPr>
            <w:tcW w:w="795" w:type="pct"/>
            <w:tcBorders>
              <w:top w:val="nil"/>
              <w:left w:val="nil"/>
              <w:bottom w:val="single" w:sz="8" w:space="0" w:color="auto"/>
              <w:right w:val="nil"/>
            </w:tcBorders>
            <w:noWrap/>
            <w:vAlign w:val="center"/>
            <w:hideMark/>
          </w:tcPr>
          <w:p w14:paraId="511C594B" w14:textId="0DC51C86" w:rsidR="00B866B8" w:rsidRPr="008952AE" w:rsidRDefault="00B866B8" w:rsidP="00B866B8">
            <w:pPr>
              <w:jc w:val="right"/>
              <w:rPr>
                <w:rFonts w:ascii="Arial" w:hAnsi="Arial" w:cs="Arial"/>
                <w:color w:val="000000"/>
                <w:sz w:val="16"/>
                <w:szCs w:val="16"/>
              </w:rPr>
            </w:pPr>
            <w:r w:rsidRPr="008952AE">
              <w:rPr>
                <w:rFonts w:ascii="Arial" w:hAnsi="Arial" w:cs="Arial"/>
                <w:color w:val="000000"/>
                <w:sz w:val="16"/>
                <w:szCs w:val="16"/>
              </w:rPr>
              <w:t>22.656</w:t>
            </w:r>
          </w:p>
        </w:tc>
        <w:tc>
          <w:tcPr>
            <w:tcW w:w="62" w:type="pct"/>
            <w:tcBorders>
              <w:top w:val="nil"/>
              <w:left w:val="nil"/>
              <w:bottom w:val="nil"/>
              <w:right w:val="nil"/>
            </w:tcBorders>
            <w:noWrap/>
            <w:vAlign w:val="center"/>
            <w:hideMark/>
          </w:tcPr>
          <w:p w14:paraId="479A794F" w14:textId="77777777" w:rsidR="00B866B8" w:rsidRPr="008952AE" w:rsidRDefault="00B866B8" w:rsidP="00B866B8">
            <w:pPr>
              <w:jc w:val="right"/>
              <w:rPr>
                <w:rFonts w:ascii="Arial" w:hAnsi="Arial" w:cs="Arial"/>
                <w:color w:val="000000"/>
                <w:sz w:val="16"/>
                <w:szCs w:val="16"/>
              </w:rPr>
            </w:pPr>
          </w:p>
        </w:tc>
        <w:tc>
          <w:tcPr>
            <w:tcW w:w="714" w:type="pct"/>
            <w:tcBorders>
              <w:top w:val="nil"/>
              <w:left w:val="nil"/>
              <w:bottom w:val="single" w:sz="8" w:space="0" w:color="auto"/>
              <w:right w:val="nil"/>
            </w:tcBorders>
            <w:vAlign w:val="center"/>
            <w:hideMark/>
          </w:tcPr>
          <w:p w14:paraId="0C2CB2CE" w14:textId="77FCBEBD" w:rsidR="00B866B8" w:rsidRPr="008952AE" w:rsidRDefault="00B866B8" w:rsidP="00B866B8">
            <w:pPr>
              <w:jc w:val="right"/>
              <w:rPr>
                <w:rFonts w:ascii="Arial" w:hAnsi="Arial" w:cs="Arial"/>
                <w:color w:val="000000"/>
                <w:sz w:val="16"/>
                <w:szCs w:val="16"/>
              </w:rPr>
            </w:pPr>
            <w:r w:rsidRPr="008952AE">
              <w:rPr>
                <w:rFonts w:ascii="Arial" w:hAnsi="Arial" w:cs="Arial"/>
                <w:color w:val="000000"/>
                <w:sz w:val="16"/>
                <w:szCs w:val="16"/>
              </w:rPr>
              <w:t>(15.980)</w:t>
            </w:r>
          </w:p>
        </w:tc>
        <w:tc>
          <w:tcPr>
            <w:tcW w:w="62" w:type="pct"/>
            <w:tcBorders>
              <w:top w:val="nil"/>
              <w:left w:val="nil"/>
              <w:bottom w:val="nil"/>
              <w:right w:val="nil"/>
            </w:tcBorders>
            <w:noWrap/>
            <w:vAlign w:val="center"/>
            <w:hideMark/>
          </w:tcPr>
          <w:p w14:paraId="29D439EA" w14:textId="77777777" w:rsidR="00B866B8" w:rsidRPr="008952AE" w:rsidRDefault="00B866B8" w:rsidP="00B866B8">
            <w:pPr>
              <w:jc w:val="right"/>
              <w:rPr>
                <w:rFonts w:ascii="Arial" w:hAnsi="Arial" w:cs="Arial"/>
                <w:color w:val="000000"/>
                <w:sz w:val="16"/>
                <w:szCs w:val="16"/>
              </w:rPr>
            </w:pPr>
          </w:p>
        </w:tc>
        <w:tc>
          <w:tcPr>
            <w:tcW w:w="713" w:type="pct"/>
            <w:tcBorders>
              <w:top w:val="nil"/>
              <w:left w:val="nil"/>
              <w:bottom w:val="single" w:sz="8" w:space="0" w:color="auto"/>
              <w:right w:val="nil"/>
            </w:tcBorders>
            <w:vAlign w:val="center"/>
            <w:hideMark/>
          </w:tcPr>
          <w:p w14:paraId="4DBE9EDF" w14:textId="27E235AD" w:rsidR="00B866B8" w:rsidRPr="008952AE" w:rsidRDefault="00B866B8" w:rsidP="00B866B8">
            <w:pPr>
              <w:jc w:val="right"/>
              <w:rPr>
                <w:rFonts w:ascii="Arial" w:hAnsi="Arial" w:cs="Arial"/>
                <w:color w:val="000000"/>
                <w:sz w:val="16"/>
                <w:szCs w:val="16"/>
              </w:rPr>
            </w:pPr>
            <w:r w:rsidRPr="008952AE">
              <w:rPr>
                <w:rFonts w:ascii="Arial" w:hAnsi="Arial" w:cs="Arial"/>
                <w:color w:val="000000"/>
                <w:sz w:val="16"/>
                <w:szCs w:val="16"/>
              </w:rPr>
              <w:t>-</w:t>
            </w:r>
          </w:p>
        </w:tc>
        <w:tc>
          <w:tcPr>
            <w:tcW w:w="62" w:type="pct"/>
            <w:tcBorders>
              <w:top w:val="nil"/>
              <w:left w:val="nil"/>
              <w:bottom w:val="nil"/>
              <w:right w:val="nil"/>
            </w:tcBorders>
            <w:noWrap/>
            <w:vAlign w:val="center"/>
            <w:hideMark/>
          </w:tcPr>
          <w:p w14:paraId="24E1BB30" w14:textId="77777777" w:rsidR="00B866B8" w:rsidRPr="008952AE" w:rsidRDefault="00B866B8" w:rsidP="00B866B8">
            <w:pPr>
              <w:jc w:val="right"/>
              <w:rPr>
                <w:rFonts w:ascii="Arial" w:hAnsi="Arial" w:cs="Arial"/>
                <w:color w:val="000000"/>
                <w:sz w:val="16"/>
                <w:szCs w:val="16"/>
              </w:rPr>
            </w:pPr>
          </w:p>
        </w:tc>
        <w:tc>
          <w:tcPr>
            <w:tcW w:w="737" w:type="pct"/>
            <w:tcBorders>
              <w:top w:val="nil"/>
              <w:left w:val="nil"/>
              <w:bottom w:val="single" w:sz="8" w:space="0" w:color="auto"/>
              <w:right w:val="nil"/>
            </w:tcBorders>
            <w:noWrap/>
            <w:vAlign w:val="center"/>
            <w:hideMark/>
          </w:tcPr>
          <w:p w14:paraId="02D6E2AE" w14:textId="2C2F549B" w:rsidR="00B866B8" w:rsidRPr="008952AE" w:rsidRDefault="00B866B8" w:rsidP="00B866B8">
            <w:pPr>
              <w:jc w:val="right"/>
              <w:rPr>
                <w:rFonts w:ascii="Arial" w:hAnsi="Arial" w:cs="Arial"/>
                <w:color w:val="000000"/>
                <w:sz w:val="16"/>
                <w:szCs w:val="16"/>
              </w:rPr>
            </w:pPr>
            <w:r w:rsidRPr="008952AE">
              <w:rPr>
                <w:rFonts w:ascii="Arial" w:hAnsi="Arial" w:cs="Arial"/>
                <w:color w:val="000000"/>
                <w:sz w:val="16"/>
                <w:szCs w:val="16"/>
              </w:rPr>
              <w:t>6.676</w:t>
            </w:r>
          </w:p>
        </w:tc>
        <w:tc>
          <w:tcPr>
            <w:tcW w:w="92" w:type="pct"/>
            <w:tcBorders>
              <w:top w:val="nil"/>
              <w:left w:val="nil"/>
              <w:bottom w:val="nil"/>
              <w:right w:val="nil"/>
            </w:tcBorders>
            <w:noWrap/>
            <w:vAlign w:val="center"/>
            <w:hideMark/>
          </w:tcPr>
          <w:p w14:paraId="08C2D035" w14:textId="77777777" w:rsidR="00B866B8" w:rsidRPr="008952AE" w:rsidRDefault="00B866B8" w:rsidP="00B866B8">
            <w:pPr>
              <w:jc w:val="right"/>
              <w:rPr>
                <w:rFonts w:ascii="Arial" w:hAnsi="Arial" w:cs="Arial"/>
                <w:color w:val="000000"/>
                <w:sz w:val="16"/>
                <w:szCs w:val="16"/>
              </w:rPr>
            </w:pPr>
          </w:p>
        </w:tc>
        <w:tc>
          <w:tcPr>
            <w:tcW w:w="571" w:type="pct"/>
            <w:tcBorders>
              <w:top w:val="nil"/>
              <w:left w:val="nil"/>
              <w:bottom w:val="single" w:sz="8" w:space="0" w:color="auto"/>
              <w:right w:val="nil"/>
            </w:tcBorders>
            <w:noWrap/>
            <w:vAlign w:val="center"/>
            <w:hideMark/>
          </w:tcPr>
          <w:p w14:paraId="34BA2E10" w14:textId="44FF890D" w:rsidR="00B866B8" w:rsidRPr="008952AE" w:rsidRDefault="00B866B8" w:rsidP="00B866B8">
            <w:pPr>
              <w:jc w:val="right"/>
              <w:rPr>
                <w:rFonts w:ascii="Arial" w:hAnsi="Arial" w:cs="Arial"/>
                <w:color w:val="000000"/>
                <w:sz w:val="16"/>
                <w:szCs w:val="16"/>
              </w:rPr>
            </w:pPr>
            <w:r w:rsidRPr="008952AE">
              <w:rPr>
                <w:rFonts w:ascii="Arial" w:hAnsi="Arial" w:cs="Arial"/>
                <w:color w:val="000000"/>
                <w:sz w:val="16"/>
                <w:szCs w:val="16"/>
              </w:rPr>
              <w:t>7.060</w:t>
            </w:r>
          </w:p>
        </w:tc>
        <w:tc>
          <w:tcPr>
            <w:tcW w:w="62" w:type="pct"/>
            <w:vAlign w:val="center"/>
            <w:hideMark/>
          </w:tcPr>
          <w:p w14:paraId="6585FE1B" w14:textId="77777777" w:rsidR="00B866B8" w:rsidRPr="008952AE" w:rsidRDefault="00B866B8" w:rsidP="00B866B8">
            <w:pPr>
              <w:rPr>
                <w:rFonts w:ascii="Arial" w:hAnsi="Arial" w:cs="Arial"/>
                <w:sz w:val="16"/>
                <w:szCs w:val="16"/>
              </w:rPr>
            </w:pPr>
          </w:p>
        </w:tc>
      </w:tr>
      <w:tr w:rsidR="00B866B8" w:rsidRPr="008952AE" w14:paraId="51F38A0E" w14:textId="77777777" w:rsidTr="00B866B8">
        <w:trPr>
          <w:trHeight w:val="198"/>
        </w:trPr>
        <w:tc>
          <w:tcPr>
            <w:tcW w:w="1128" w:type="pct"/>
            <w:tcBorders>
              <w:top w:val="nil"/>
              <w:left w:val="nil"/>
              <w:bottom w:val="nil"/>
              <w:right w:val="nil"/>
            </w:tcBorders>
            <w:noWrap/>
            <w:vAlign w:val="center"/>
            <w:hideMark/>
          </w:tcPr>
          <w:p w14:paraId="1C44045A" w14:textId="77777777" w:rsidR="00B866B8" w:rsidRPr="008952AE" w:rsidRDefault="00B866B8" w:rsidP="00B866B8">
            <w:pPr>
              <w:jc w:val="right"/>
              <w:rPr>
                <w:rFonts w:ascii="Arial" w:hAnsi="Arial" w:cs="Arial"/>
                <w:color w:val="000000"/>
                <w:sz w:val="16"/>
                <w:szCs w:val="16"/>
              </w:rPr>
            </w:pPr>
          </w:p>
        </w:tc>
        <w:tc>
          <w:tcPr>
            <w:tcW w:w="795" w:type="pct"/>
            <w:tcBorders>
              <w:top w:val="nil"/>
              <w:left w:val="nil"/>
              <w:bottom w:val="nil"/>
              <w:right w:val="nil"/>
            </w:tcBorders>
            <w:noWrap/>
            <w:vAlign w:val="center"/>
            <w:hideMark/>
          </w:tcPr>
          <w:p w14:paraId="7867BA0C" w14:textId="77777777" w:rsidR="00B866B8" w:rsidRPr="008952AE" w:rsidRDefault="00B866B8" w:rsidP="00B866B8">
            <w:pPr>
              <w:jc w:val="right"/>
              <w:rPr>
                <w:rFonts w:ascii="Arial" w:hAnsi="Arial" w:cs="Arial"/>
                <w:sz w:val="16"/>
                <w:szCs w:val="16"/>
              </w:rPr>
            </w:pPr>
          </w:p>
        </w:tc>
        <w:tc>
          <w:tcPr>
            <w:tcW w:w="62" w:type="pct"/>
            <w:tcBorders>
              <w:top w:val="nil"/>
              <w:left w:val="nil"/>
              <w:bottom w:val="nil"/>
              <w:right w:val="nil"/>
            </w:tcBorders>
            <w:noWrap/>
            <w:vAlign w:val="center"/>
            <w:hideMark/>
          </w:tcPr>
          <w:p w14:paraId="3E5957E5" w14:textId="77777777" w:rsidR="00B866B8" w:rsidRPr="008952AE" w:rsidRDefault="00B866B8" w:rsidP="00B866B8">
            <w:pPr>
              <w:jc w:val="right"/>
              <w:rPr>
                <w:rFonts w:ascii="Arial" w:hAnsi="Arial" w:cs="Arial"/>
                <w:sz w:val="16"/>
                <w:szCs w:val="16"/>
              </w:rPr>
            </w:pPr>
          </w:p>
        </w:tc>
        <w:tc>
          <w:tcPr>
            <w:tcW w:w="714" w:type="pct"/>
            <w:tcBorders>
              <w:top w:val="nil"/>
              <w:left w:val="nil"/>
              <w:bottom w:val="nil"/>
              <w:right w:val="nil"/>
            </w:tcBorders>
            <w:vAlign w:val="center"/>
            <w:hideMark/>
          </w:tcPr>
          <w:p w14:paraId="048DB7A6" w14:textId="77777777" w:rsidR="00B866B8" w:rsidRPr="008952AE" w:rsidRDefault="00B866B8" w:rsidP="00B866B8">
            <w:pPr>
              <w:jc w:val="right"/>
              <w:rPr>
                <w:rFonts w:ascii="Arial" w:hAnsi="Arial" w:cs="Arial"/>
                <w:sz w:val="16"/>
                <w:szCs w:val="16"/>
              </w:rPr>
            </w:pPr>
          </w:p>
        </w:tc>
        <w:tc>
          <w:tcPr>
            <w:tcW w:w="62" w:type="pct"/>
            <w:tcBorders>
              <w:top w:val="nil"/>
              <w:left w:val="nil"/>
              <w:bottom w:val="nil"/>
              <w:right w:val="nil"/>
            </w:tcBorders>
            <w:noWrap/>
            <w:vAlign w:val="center"/>
            <w:hideMark/>
          </w:tcPr>
          <w:p w14:paraId="4BCB0B69" w14:textId="77777777" w:rsidR="00B866B8" w:rsidRPr="008952AE" w:rsidRDefault="00B866B8" w:rsidP="00B866B8">
            <w:pPr>
              <w:jc w:val="right"/>
              <w:rPr>
                <w:rFonts w:ascii="Arial" w:hAnsi="Arial" w:cs="Arial"/>
                <w:sz w:val="16"/>
                <w:szCs w:val="16"/>
              </w:rPr>
            </w:pPr>
          </w:p>
        </w:tc>
        <w:tc>
          <w:tcPr>
            <w:tcW w:w="713" w:type="pct"/>
            <w:tcBorders>
              <w:top w:val="nil"/>
              <w:left w:val="nil"/>
              <w:bottom w:val="nil"/>
              <w:right w:val="nil"/>
            </w:tcBorders>
            <w:vAlign w:val="center"/>
            <w:hideMark/>
          </w:tcPr>
          <w:p w14:paraId="47818626" w14:textId="77777777" w:rsidR="00B866B8" w:rsidRPr="008952AE" w:rsidRDefault="00B866B8" w:rsidP="00B866B8">
            <w:pPr>
              <w:jc w:val="right"/>
              <w:rPr>
                <w:rFonts w:ascii="Arial" w:hAnsi="Arial" w:cs="Arial"/>
                <w:sz w:val="16"/>
                <w:szCs w:val="16"/>
              </w:rPr>
            </w:pPr>
          </w:p>
        </w:tc>
        <w:tc>
          <w:tcPr>
            <w:tcW w:w="62" w:type="pct"/>
            <w:tcBorders>
              <w:top w:val="nil"/>
              <w:left w:val="nil"/>
              <w:bottom w:val="nil"/>
              <w:right w:val="nil"/>
            </w:tcBorders>
            <w:noWrap/>
            <w:vAlign w:val="center"/>
            <w:hideMark/>
          </w:tcPr>
          <w:p w14:paraId="4F0432D3" w14:textId="77777777" w:rsidR="00B866B8" w:rsidRPr="008952AE" w:rsidRDefault="00B866B8" w:rsidP="00B866B8">
            <w:pPr>
              <w:jc w:val="right"/>
              <w:rPr>
                <w:rFonts w:ascii="Arial" w:hAnsi="Arial" w:cs="Arial"/>
                <w:sz w:val="16"/>
                <w:szCs w:val="16"/>
              </w:rPr>
            </w:pPr>
          </w:p>
        </w:tc>
        <w:tc>
          <w:tcPr>
            <w:tcW w:w="737" w:type="pct"/>
            <w:tcBorders>
              <w:top w:val="nil"/>
              <w:left w:val="nil"/>
              <w:bottom w:val="nil"/>
              <w:right w:val="nil"/>
            </w:tcBorders>
            <w:noWrap/>
            <w:vAlign w:val="center"/>
            <w:hideMark/>
          </w:tcPr>
          <w:p w14:paraId="6F1EAC61" w14:textId="77777777" w:rsidR="00B866B8" w:rsidRPr="008952AE" w:rsidRDefault="00B866B8" w:rsidP="00B866B8">
            <w:pPr>
              <w:jc w:val="right"/>
              <w:rPr>
                <w:rFonts w:ascii="Arial" w:hAnsi="Arial" w:cs="Arial"/>
                <w:sz w:val="16"/>
                <w:szCs w:val="16"/>
              </w:rPr>
            </w:pPr>
          </w:p>
        </w:tc>
        <w:tc>
          <w:tcPr>
            <w:tcW w:w="92" w:type="pct"/>
            <w:tcBorders>
              <w:top w:val="nil"/>
              <w:left w:val="nil"/>
              <w:bottom w:val="nil"/>
              <w:right w:val="nil"/>
            </w:tcBorders>
            <w:noWrap/>
            <w:vAlign w:val="center"/>
            <w:hideMark/>
          </w:tcPr>
          <w:p w14:paraId="06C7FC61" w14:textId="77777777" w:rsidR="00B866B8" w:rsidRPr="008952AE" w:rsidRDefault="00B866B8" w:rsidP="00B866B8">
            <w:pPr>
              <w:jc w:val="right"/>
              <w:rPr>
                <w:rFonts w:ascii="Arial" w:hAnsi="Arial" w:cs="Arial"/>
                <w:sz w:val="16"/>
                <w:szCs w:val="16"/>
              </w:rPr>
            </w:pPr>
          </w:p>
        </w:tc>
        <w:tc>
          <w:tcPr>
            <w:tcW w:w="571" w:type="pct"/>
            <w:tcBorders>
              <w:top w:val="nil"/>
              <w:left w:val="nil"/>
              <w:bottom w:val="nil"/>
              <w:right w:val="nil"/>
            </w:tcBorders>
            <w:noWrap/>
            <w:vAlign w:val="center"/>
            <w:hideMark/>
          </w:tcPr>
          <w:p w14:paraId="4129C185" w14:textId="77777777" w:rsidR="00B866B8" w:rsidRPr="008952AE" w:rsidRDefault="00B866B8" w:rsidP="00B866B8">
            <w:pPr>
              <w:jc w:val="right"/>
              <w:rPr>
                <w:rFonts w:ascii="Arial" w:hAnsi="Arial" w:cs="Arial"/>
                <w:sz w:val="16"/>
                <w:szCs w:val="16"/>
              </w:rPr>
            </w:pPr>
          </w:p>
        </w:tc>
        <w:tc>
          <w:tcPr>
            <w:tcW w:w="62" w:type="pct"/>
            <w:vAlign w:val="center"/>
            <w:hideMark/>
          </w:tcPr>
          <w:p w14:paraId="79F1F290" w14:textId="77777777" w:rsidR="00B866B8" w:rsidRPr="008952AE" w:rsidRDefault="00B866B8" w:rsidP="00B866B8">
            <w:pPr>
              <w:rPr>
                <w:rFonts w:ascii="Arial" w:hAnsi="Arial" w:cs="Arial"/>
                <w:sz w:val="16"/>
                <w:szCs w:val="16"/>
              </w:rPr>
            </w:pPr>
          </w:p>
        </w:tc>
      </w:tr>
      <w:tr w:rsidR="00B866B8" w:rsidRPr="008952AE" w14:paraId="4398200D" w14:textId="77777777" w:rsidTr="00B866B8">
        <w:trPr>
          <w:trHeight w:val="198"/>
        </w:trPr>
        <w:tc>
          <w:tcPr>
            <w:tcW w:w="1128" w:type="pct"/>
            <w:tcBorders>
              <w:top w:val="nil"/>
              <w:left w:val="nil"/>
              <w:bottom w:val="nil"/>
              <w:right w:val="nil"/>
            </w:tcBorders>
            <w:noWrap/>
            <w:vAlign w:val="center"/>
            <w:hideMark/>
          </w:tcPr>
          <w:p w14:paraId="07040BCA" w14:textId="77777777" w:rsidR="00B866B8" w:rsidRPr="008952AE" w:rsidRDefault="00B866B8" w:rsidP="00B866B8">
            <w:pPr>
              <w:jc w:val="right"/>
              <w:rPr>
                <w:rFonts w:ascii="Arial" w:hAnsi="Arial" w:cs="Arial"/>
                <w:sz w:val="16"/>
                <w:szCs w:val="16"/>
              </w:rPr>
            </w:pPr>
          </w:p>
        </w:tc>
        <w:tc>
          <w:tcPr>
            <w:tcW w:w="795" w:type="pct"/>
            <w:tcBorders>
              <w:top w:val="nil"/>
              <w:left w:val="nil"/>
              <w:bottom w:val="double" w:sz="6" w:space="0" w:color="auto"/>
              <w:right w:val="nil"/>
            </w:tcBorders>
            <w:noWrap/>
            <w:vAlign w:val="center"/>
            <w:hideMark/>
          </w:tcPr>
          <w:p w14:paraId="4144E98C" w14:textId="08740CAA" w:rsidR="00B866B8" w:rsidRPr="008952AE" w:rsidRDefault="00B866B8" w:rsidP="00B866B8">
            <w:pPr>
              <w:jc w:val="right"/>
              <w:rPr>
                <w:rFonts w:ascii="Arial" w:hAnsi="Arial" w:cs="Arial"/>
                <w:color w:val="000000"/>
                <w:sz w:val="16"/>
                <w:szCs w:val="16"/>
              </w:rPr>
            </w:pPr>
            <w:r w:rsidRPr="008952AE">
              <w:rPr>
                <w:rFonts w:ascii="Arial" w:hAnsi="Arial" w:cs="Arial"/>
                <w:color w:val="000000"/>
                <w:sz w:val="16"/>
                <w:szCs w:val="16"/>
              </w:rPr>
              <w:t>640.387</w:t>
            </w:r>
          </w:p>
        </w:tc>
        <w:tc>
          <w:tcPr>
            <w:tcW w:w="62" w:type="pct"/>
            <w:tcBorders>
              <w:top w:val="nil"/>
              <w:left w:val="nil"/>
              <w:bottom w:val="nil"/>
              <w:right w:val="nil"/>
            </w:tcBorders>
            <w:noWrap/>
            <w:vAlign w:val="center"/>
            <w:hideMark/>
          </w:tcPr>
          <w:p w14:paraId="0BC07D4C" w14:textId="77777777" w:rsidR="00B866B8" w:rsidRPr="008952AE" w:rsidRDefault="00B866B8" w:rsidP="00B866B8">
            <w:pPr>
              <w:jc w:val="right"/>
              <w:rPr>
                <w:rFonts w:ascii="Arial" w:hAnsi="Arial" w:cs="Arial"/>
                <w:color w:val="000000"/>
                <w:sz w:val="16"/>
                <w:szCs w:val="16"/>
              </w:rPr>
            </w:pPr>
          </w:p>
        </w:tc>
        <w:tc>
          <w:tcPr>
            <w:tcW w:w="714" w:type="pct"/>
            <w:tcBorders>
              <w:top w:val="nil"/>
              <w:left w:val="nil"/>
              <w:bottom w:val="double" w:sz="6" w:space="0" w:color="auto"/>
              <w:right w:val="nil"/>
            </w:tcBorders>
            <w:noWrap/>
            <w:vAlign w:val="center"/>
            <w:hideMark/>
          </w:tcPr>
          <w:p w14:paraId="7293937D" w14:textId="3C3BCC13" w:rsidR="00B866B8" w:rsidRPr="008952AE" w:rsidRDefault="00B866B8" w:rsidP="00B866B8">
            <w:pPr>
              <w:jc w:val="right"/>
              <w:rPr>
                <w:rFonts w:ascii="Arial" w:hAnsi="Arial" w:cs="Arial"/>
                <w:color w:val="000000"/>
                <w:sz w:val="16"/>
                <w:szCs w:val="16"/>
              </w:rPr>
            </w:pPr>
            <w:r w:rsidRPr="008952AE">
              <w:rPr>
                <w:rFonts w:ascii="Arial" w:hAnsi="Arial" w:cs="Arial"/>
                <w:color w:val="000000"/>
                <w:sz w:val="16"/>
                <w:szCs w:val="16"/>
              </w:rPr>
              <w:t>(38.146)</w:t>
            </w:r>
          </w:p>
        </w:tc>
        <w:tc>
          <w:tcPr>
            <w:tcW w:w="62" w:type="pct"/>
            <w:tcBorders>
              <w:top w:val="nil"/>
              <w:left w:val="nil"/>
              <w:bottom w:val="nil"/>
              <w:right w:val="nil"/>
            </w:tcBorders>
            <w:noWrap/>
            <w:vAlign w:val="center"/>
            <w:hideMark/>
          </w:tcPr>
          <w:p w14:paraId="228E1C2C" w14:textId="77777777" w:rsidR="00B866B8" w:rsidRPr="008952AE" w:rsidRDefault="00B866B8" w:rsidP="00B866B8">
            <w:pPr>
              <w:jc w:val="right"/>
              <w:rPr>
                <w:rFonts w:ascii="Arial" w:hAnsi="Arial" w:cs="Arial"/>
                <w:color w:val="000000"/>
                <w:sz w:val="16"/>
                <w:szCs w:val="16"/>
              </w:rPr>
            </w:pPr>
          </w:p>
        </w:tc>
        <w:tc>
          <w:tcPr>
            <w:tcW w:w="713" w:type="pct"/>
            <w:tcBorders>
              <w:top w:val="nil"/>
              <w:left w:val="nil"/>
              <w:bottom w:val="double" w:sz="6" w:space="0" w:color="auto"/>
              <w:right w:val="nil"/>
            </w:tcBorders>
            <w:noWrap/>
            <w:vAlign w:val="center"/>
            <w:hideMark/>
          </w:tcPr>
          <w:p w14:paraId="40DB7DE7" w14:textId="45FAED98" w:rsidR="00B866B8" w:rsidRPr="008952AE" w:rsidRDefault="00B866B8" w:rsidP="00B866B8">
            <w:pPr>
              <w:jc w:val="right"/>
              <w:rPr>
                <w:rFonts w:ascii="Arial" w:hAnsi="Arial" w:cs="Arial"/>
                <w:color w:val="000000"/>
                <w:sz w:val="16"/>
                <w:szCs w:val="16"/>
              </w:rPr>
            </w:pPr>
            <w:r w:rsidRPr="008952AE">
              <w:rPr>
                <w:rFonts w:ascii="Arial" w:hAnsi="Arial" w:cs="Arial"/>
                <w:color w:val="000000"/>
                <w:sz w:val="16"/>
                <w:szCs w:val="16"/>
              </w:rPr>
              <w:t>(287.609)</w:t>
            </w:r>
          </w:p>
        </w:tc>
        <w:tc>
          <w:tcPr>
            <w:tcW w:w="62" w:type="pct"/>
            <w:tcBorders>
              <w:top w:val="nil"/>
              <w:left w:val="nil"/>
              <w:bottom w:val="nil"/>
              <w:right w:val="nil"/>
            </w:tcBorders>
            <w:noWrap/>
            <w:vAlign w:val="center"/>
            <w:hideMark/>
          </w:tcPr>
          <w:p w14:paraId="3F79F06B" w14:textId="77777777" w:rsidR="00B866B8" w:rsidRPr="008952AE" w:rsidRDefault="00B866B8" w:rsidP="00B866B8">
            <w:pPr>
              <w:jc w:val="right"/>
              <w:rPr>
                <w:rFonts w:ascii="Arial" w:hAnsi="Arial" w:cs="Arial"/>
                <w:color w:val="000000"/>
                <w:sz w:val="16"/>
                <w:szCs w:val="16"/>
              </w:rPr>
            </w:pPr>
          </w:p>
        </w:tc>
        <w:tc>
          <w:tcPr>
            <w:tcW w:w="737" w:type="pct"/>
            <w:tcBorders>
              <w:top w:val="nil"/>
              <w:left w:val="nil"/>
              <w:bottom w:val="double" w:sz="6" w:space="0" w:color="auto"/>
              <w:right w:val="nil"/>
            </w:tcBorders>
            <w:noWrap/>
            <w:vAlign w:val="center"/>
            <w:hideMark/>
          </w:tcPr>
          <w:p w14:paraId="4409091F" w14:textId="1E728E29" w:rsidR="00B866B8" w:rsidRPr="008952AE" w:rsidRDefault="00B866B8" w:rsidP="00B866B8">
            <w:pPr>
              <w:jc w:val="right"/>
              <w:rPr>
                <w:rFonts w:ascii="Arial" w:hAnsi="Arial" w:cs="Arial"/>
                <w:color w:val="000000"/>
                <w:sz w:val="16"/>
                <w:szCs w:val="16"/>
              </w:rPr>
            </w:pPr>
            <w:r w:rsidRPr="008952AE">
              <w:rPr>
                <w:rFonts w:ascii="Arial" w:hAnsi="Arial" w:cs="Arial"/>
                <w:color w:val="000000"/>
                <w:sz w:val="16"/>
                <w:szCs w:val="16"/>
              </w:rPr>
              <w:t>314.632</w:t>
            </w:r>
          </w:p>
        </w:tc>
        <w:tc>
          <w:tcPr>
            <w:tcW w:w="92" w:type="pct"/>
            <w:tcBorders>
              <w:top w:val="nil"/>
              <w:left w:val="nil"/>
              <w:bottom w:val="nil"/>
              <w:right w:val="nil"/>
            </w:tcBorders>
            <w:noWrap/>
            <w:vAlign w:val="center"/>
            <w:hideMark/>
          </w:tcPr>
          <w:p w14:paraId="29AFB258" w14:textId="77777777" w:rsidR="00B866B8" w:rsidRPr="008952AE" w:rsidRDefault="00B866B8" w:rsidP="00B866B8">
            <w:pPr>
              <w:jc w:val="right"/>
              <w:rPr>
                <w:rFonts w:ascii="Arial" w:hAnsi="Arial" w:cs="Arial"/>
                <w:color w:val="000000"/>
                <w:sz w:val="16"/>
                <w:szCs w:val="16"/>
              </w:rPr>
            </w:pPr>
          </w:p>
        </w:tc>
        <w:tc>
          <w:tcPr>
            <w:tcW w:w="571" w:type="pct"/>
            <w:tcBorders>
              <w:top w:val="nil"/>
              <w:left w:val="nil"/>
              <w:bottom w:val="double" w:sz="6" w:space="0" w:color="auto"/>
              <w:right w:val="nil"/>
            </w:tcBorders>
            <w:noWrap/>
            <w:vAlign w:val="center"/>
            <w:hideMark/>
          </w:tcPr>
          <w:p w14:paraId="5459A9C4" w14:textId="74CD9283" w:rsidR="00B866B8" w:rsidRPr="008952AE" w:rsidRDefault="00B866B8" w:rsidP="00B866B8">
            <w:pPr>
              <w:jc w:val="right"/>
              <w:rPr>
                <w:rFonts w:ascii="Arial" w:hAnsi="Arial" w:cs="Arial"/>
                <w:color w:val="000000"/>
                <w:sz w:val="16"/>
                <w:szCs w:val="16"/>
              </w:rPr>
            </w:pPr>
            <w:r w:rsidRPr="008952AE">
              <w:rPr>
                <w:rFonts w:ascii="Arial" w:hAnsi="Arial" w:cs="Arial"/>
                <w:color w:val="000000"/>
                <w:sz w:val="16"/>
                <w:szCs w:val="16"/>
              </w:rPr>
              <w:t>315.597</w:t>
            </w:r>
          </w:p>
        </w:tc>
        <w:tc>
          <w:tcPr>
            <w:tcW w:w="62" w:type="pct"/>
            <w:vAlign w:val="center"/>
            <w:hideMark/>
          </w:tcPr>
          <w:p w14:paraId="0ED2AF34" w14:textId="77777777" w:rsidR="00B866B8" w:rsidRPr="008952AE" w:rsidRDefault="00B866B8" w:rsidP="00B866B8">
            <w:pPr>
              <w:rPr>
                <w:rFonts w:ascii="Arial" w:hAnsi="Arial" w:cs="Arial"/>
                <w:sz w:val="16"/>
                <w:szCs w:val="16"/>
              </w:rPr>
            </w:pPr>
          </w:p>
        </w:tc>
      </w:tr>
    </w:tbl>
    <w:p w14:paraId="54C9F2F5" w14:textId="77777777" w:rsidR="00345DF5" w:rsidRPr="008952AE" w:rsidRDefault="00345DF5" w:rsidP="005902DC">
      <w:pPr>
        <w:rPr>
          <w:rFonts w:ascii="Georgia" w:hAnsi="Georgia" w:cs="Arial"/>
          <w:bCs/>
          <w:sz w:val="16"/>
          <w:szCs w:val="16"/>
        </w:rPr>
      </w:pPr>
    </w:p>
    <w:p w14:paraId="20AD0A29" w14:textId="30F96625" w:rsidR="005902DC" w:rsidRPr="008952AE" w:rsidRDefault="005902DC" w:rsidP="005902DC">
      <w:pPr>
        <w:rPr>
          <w:rFonts w:ascii="Georgia" w:hAnsi="Georgia" w:cs="Arial"/>
          <w:bCs/>
          <w:sz w:val="22"/>
          <w:szCs w:val="22"/>
        </w:rPr>
      </w:pPr>
      <w:r w:rsidRPr="008952AE">
        <w:rPr>
          <w:rFonts w:ascii="Georgia" w:hAnsi="Georgia" w:cs="Arial"/>
          <w:bCs/>
          <w:sz w:val="22"/>
          <w:szCs w:val="22"/>
        </w:rPr>
        <w:t xml:space="preserve">Movimentação do imobilizado </w:t>
      </w:r>
      <w:r w:rsidR="00C37662" w:rsidRPr="008952AE">
        <w:rPr>
          <w:rFonts w:ascii="Georgia" w:hAnsi="Georgia" w:cs="Arial"/>
          <w:bCs/>
          <w:sz w:val="22"/>
          <w:szCs w:val="22"/>
        </w:rPr>
        <w:t>nos três meses findos em 31 de março de 2026 e 2025</w:t>
      </w:r>
      <w:r w:rsidRPr="008952AE">
        <w:rPr>
          <w:rFonts w:ascii="Georgia" w:hAnsi="Georgia" w:cs="Arial"/>
          <w:bCs/>
          <w:sz w:val="22"/>
          <w:szCs w:val="22"/>
        </w:rPr>
        <w:t>:</w:t>
      </w:r>
    </w:p>
    <w:p w14:paraId="296B8097" w14:textId="77777777" w:rsidR="005902DC" w:rsidRPr="008952AE" w:rsidRDefault="005902DC" w:rsidP="005902DC">
      <w:pPr>
        <w:rPr>
          <w:rFonts w:ascii="Georgia" w:hAnsi="Georgia" w:cs="Arial"/>
          <w:bCs/>
        </w:rPr>
      </w:pPr>
    </w:p>
    <w:tbl>
      <w:tblPr>
        <w:tblW w:w="5000" w:type="pct"/>
        <w:tblCellMar>
          <w:left w:w="70" w:type="dxa"/>
          <w:right w:w="70" w:type="dxa"/>
        </w:tblCellMar>
        <w:tblLook w:val="04A0" w:firstRow="1" w:lastRow="0" w:firstColumn="1" w:lastColumn="0" w:noHBand="0" w:noVBand="1"/>
      </w:tblPr>
      <w:tblGrid>
        <w:gridCol w:w="3118"/>
        <w:gridCol w:w="1979"/>
        <w:gridCol w:w="229"/>
        <w:gridCol w:w="1816"/>
        <w:gridCol w:w="255"/>
        <w:gridCol w:w="1840"/>
      </w:tblGrid>
      <w:tr w:rsidR="006715CB" w:rsidRPr="008952AE" w14:paraId="328336A3" w14:textId="77777777" w:rsidTr="006715CB">
        <w:trPr>
          <w:trHeight w:val="198"/>
        </w:trPr>
        <w:tc>
          <w:tcPr>
            <w:tcW w:w="1687" w:type="pct"/>
            <w:tcBorders>
              <w:top w:val="nil"/>
              <w:left w:val="nil"/>
              <w:bottom w:val="nil"/>
              <w:right w:val="nil"/>
            </w:tcBorders>
            <w:noWrap/>
            <w:vAlign w:val="center"/>
            <w:hideMark/>
          </w:tcPr>
          <w:p w14:paraId="67A3E839" w14:textId="77777777" w:rsidR="006715CB" w:rsidRPr="008952AE" w:rsidRDefault="006715CB" w:rsidP="00B866B8">
            <w:pPr>
              <w:rPr>
                <w:rFonts w:ascii="Arial" w:hAnsi="Arial" w:cs="Arial"/>
                <w:sz w:val="16"/>
                <w:szCs w:val="16"/>
              </w:rPr>
            </w:pPr>
          </w:p>
        </w:tc>
        <w:tc>
          <w:tcPr>
            <w:tcW w:w="1071" w:type="pct"/>
            <w:tcBorders>
              <w:top w:val="nil"/>
              <w:left w:val="nil"/>
              <w:bottom w:val="single" w:sz="8" w:space="0" w:color="auto"/>
              <w:right w:val="nil"/>
            </w:tcBorders>
            <w:vAlign w:val="bottom"/>
            <w:hideMark/>
          </w:tcPr>
          <w:p w14:paraId="1610D2A4" w14:textId="77777777" w:rsidR="006715CB" w:rsidRPr="008952AE" w:rsidRDefault="006715CB" w:rsidP="00B866B8">
            <w:pPr>
              <w:jc w:val="right"/>
              <w:rPr>
                <w:rFonts w:ascii="Arial" w:hAnsi="Arial" w:cs="Arial"/>
                <w:b/>
                <w:bCs/>
                <w:color w:val="000000"/>
                <w:sz w:val="16"/>
                <w:szCs w:val="16"/>
              </w:rPr>
            </w:pPr>
            <w:r w:rsidRPr="008952AE">
              <w:rPr>
                <w:rFonts w:ascii="Arial" w:hAnsi="Arial" w:cs="Arial"/>
                <w:b/>
                <w:bCs/>
                <w:color w:val="000000"/>
                <w:sz w:val="16"/>
                <w:szCs w:val="16"/>
              </w:rPr>
              <w:t>31/12/2025</w:t>
            </w:r>
          </w:p>
        </w:tc>
        <w:tc>
          <w:tcPr>
            <w:tcW w:w="124" w:type="pct"/>
            <w:tcBorders>
              <w:top w:val="nil"/>
              <w:left w:val="nil"/>
              <w:bottom w:val="nil"/>
              <w:right w:val="nil"/>
            </w:tcBorders>
            <w:vAlign w:val="bottom"/>
            <w:hideMark/>
          </w:tcPr>
          <w:p w14:paraId="1E6D9ACC" w14:textId="77777777" w:rsidR="006715CB" w:rsidRPr="008952AE" w:rsidRDefault="006715CB" w:rsidP="00B866B8">
            <w:pPr>
              <w:jc w:val="right"/>
              <w:rPr>
                <w:rFonts w:ascii="Arial" w:hAnsi="Arial" w:cs="Arial"/>
                <w:b/>
                <w:bCs/>
                <w:color w:val="000000"/>
                <w:sz w:val="16"/>
                <w:szCs w:val="16"/>
              </w:rPr>
            </w:pPr>
          </w:p>
        </w:tc>
        <w:tc>
          <w:tcPr>
            <w:tcW w:w="983" w:type="pct"/>
            <w:tcBorders>
              <w:top w:val="nil"/>
              <w:left w:val="nil"/>
              <w:bottom w:val="single" w:sz="8" w:space="0" w:color="auto"/>
              <w:right w:val="nil"/>
            </w:tcBorders>
            <w:noWrap/>
            <w:vAlign w:val="bottom"/>
            <w:hideMark/>
          </w:tcPr>
          <w:p w14:paraId="6DD846F1" w14:textId="77777777" w:rsidR="006715CB" w:rsidRPr="008952AE" w:rsidRDefault="006715CB" w:rsidP="00B866B8">
            <w:pPr>
              <w:jc w:val="right"/>
              <w:rPr>
                <w:rFonts w:ascii="Arial" w:hAnsi="Arial" w:cs="Arial"/>
                <w:b/>
                <w:bCs/>
                <w:color w:val="000000"/>
                <w:sz w:val="16"/>
                <w:szCs w:val="16"/>
              </w:rPr>
            </w:pPr>
            <w:r w:rsidRPr="008952AE">
              <w:rPr>
                <w:rFonts w:ascii="Arial" w:hAnsi="Arial" w:cs="Arial"/>
                <w:b/>
                <w:bCs/>
                <w:color w:val="000000"/>
                <w:sz w:val="16"/>
                <w:szCs w:val="16"/>
              </w:rPr>
              <w:t>Adições</w:t>
            </w:r>
          </w:p>
        </w:tc>
        <w:tc>
          <w:tcPr>
            <w:tcW w:w="138" w:type="pct"/>
            <w:tcBorders>
              <w:top w:val="nil"/>
              <w:left w:val="nil"/>
              <w:bottom w:val="nil"/>
              <w:right w:val="nil"/>
            </w:tcBorders>
            <w:noWrap/>
            <w:vAlign w:val="bottom"/>
            <w:hideMark/>
          </w:tcPr>
          <w:p w14:paraId="1D268CA8" w14:textId="77777777" w:rsidR="006715CB" w:rsidRPr="008952AE" w:rsidRDefault="006715CB" w:rsidP="00B866B8">
            <w:pPr>
              <w:jc w:val="right"/>
              <w:rPr>
                <w:rFonts w:ascii="Arial" w:hAnsi="Arial" w:cs="Arial"/>
                <w:b/>
                <w:bCs/>
                <w:color w:val="000000"/>
                <w:sz w:val="16"/>
                <w:szCs w:val="16"/>
              </w:rPr>
            </w:pPr>
          </w:p>
        </w:tc>
        <w:tc>
          <w:tcPr>
            <w:tcW w:w="996" w:type="pct"/>
            <w:tcBorders>
              <w:top w:val="nil"/>
              <w:left w:val="nil"/>
              <w:bottom w:val="single" w:sz="8" w:space="0" w:color="auto"/>
              <w:right w:val="nil"/>
            </w:tcBorders>
            <w:vAlign w:val="bottom"/>
            <w:hideMark/>
          </w:tcPr>
          <w:p w14:paraId="5709EAD8" w14:textId="77777777" w:rsidR="006715CB" w:rsidRPr="008952AE" w:rsidRDefault="006715CB" w:rsidP="00B866B8">
            <w:pPr>
              <w:jc w:val="right"/>
              <w:rPr>
                <w:rFonts w:ascii="Arial" w:hAnsi="Arial" w:cs="Arial"/>
                <w:b/>
                <w:bCs/>
                <w:color w:val="000000"/>
                <w:sz w:val="16"/>
                <w:szCs w:val="16"/>
              </w:rPr>
            </w:pPr>
            <w:r w:rsidRPr="008952AE">
              <w:rPr>
                <w:rFonts w:ascii="Arial" w:hAnsi="Arial" w:cs="Arial"/>
                <w:b/>
                <w:bCs/>
                <w:color w:val="000000"/>
                <w:sz w:val="16"/>
                <w:szCs w:val="16"/>
              </w:rPr>
              <w:t>31/03/2026</w:t>
            </w:r>
          </w:p>
        </w:tc>
      </w:tr>
      <w:tr w:rsidR="006715CB" w:rsidRPr="008952AE" w14:paraId="46A540B1" w14:textId="77777777" w:rsidTr="006715CB">
        <w:trPr>
          <w:trHeight w:val="198"/>
        </w:trPr>
        <w:tc>
          <w:tcPr>
            <w:tcW w:w="1687" w:type="pct"/>
            <w:tcBorders>
              <w:top w:val="nil"/>
              <w:left w:val="nil"/>
              <w:bottom w:val="nil"/>
              <w:right w:val="nil"/>
            </w:tcBorders>
            <w:noWrap/>
            <w:vAlign w:val="center"/>
            <w:hideMark/>
          </w:tcPr>
          <w:p w14:paraId="6ED3E0B5" w14:textId="77777777" w:rsidR="006715CB" w:rsidRPr="008952AE" w:rsidRDefault="006715CB" w:rsidP="00B866B8">
            <w:pPr>
              <w:rPr>
                <w:rFonts w:ascii="Arial" w:hAnsi="Arial" w:cs="Arial"/>
                <w:b/>
                <w:bCs/>
                <w:color w:val="000000"/>
                <w:sz w:val="16"/>
                <w:szCs w:val="16"/>
              </w:rPr>
            </w:pPr>
            <w:r w:rsidRPr="008952AE">
              <w:rPr>
                <w:rFonts w:ascii="Arial" w:hAnsi="Arial" w:cs="Arial"/>
                <w:b/>
                <w:bCs/>
                <w:color w:val="000000"/>
                <w:sz w:val="16"/>
                <w:szCs w:val="16"/>
              </w:rPr>
              <w:t>Custo</w:t>
            </w:r>
          </w:p>
        </w:tc>
        <w:tc>
          <w:tcPr>
            <w:tcW w:w="1071" w:type="pct"/>
            <w:tcBorders>
              <w:top w:val="nil"/>
              <w:left w:val="nil"/>
              <w:bottom w:val="nil"/>
              <w:right w:val="nil"/>
            </w:tcBorders>
            <w:hideMark/>
          </w:tcPr>
          <w:p w14:paraId="51606342" w14:textId="77777777" w:rsidR="006715CB" w:rsidRPr="008952AE" w:rsidRDefault="006715CB" w:rsidP="00B866B8">
            <w:pPr>
              <w:jc w:val="right"/>
              <w:rPr>
                <w:rFonts w:ascii="Arial" w:hAnsi="Arial" w:cs="Arial"/>
                <w:b/>
                <w:bCs/>
                <w:color w:val="000000"/>
                <w:sz w:val="16"/>
                <w:szCs w:val="16"/>
              </w:rPr>
            </w:pPr>
          </w:p>
        </w:tc>
        <w:tc>
          <w:tcPr>
            <w:tcW w:w="124" w:type="pct"/>
            <w:tcBorders>
              <w:top w:val="nil"/>
              <w:left w:val="nil"/>
              <w:bottom w:val="nil"/>
              <w:right w:val="nil"/>
            </w:tcBorders>
            <w:hideMark/>
          </w:tcPr>
          <w:p w14:paraId="79CCBD34" w14:textId="77777777" w:rsidR="006715CB" w:rsidRPr="008952AE" w:rsidRDefault="006715CB" w:rsidP="00B866B8">
            <w:pPr>
              <w:jc w:val="right"/>
              <w:rPr>
                <w:rFonts w:ascii="Arial" w:hAnsi="Arial" w:cs="Arial"/>
                <w:sz w:val="16"/>
                <w:szCs w:val="16"/>
              </w:rPr>
            </w:pPr>
          </w:p>
        </w:tc>
        <w:tc>
          <w:tcPr>
            <w:tcW w:w="983" w:type="pct"/>
            <w:tcBorders>
              <w:top w:val="nil"/>
              <w:left w:val="nil"/>
              <w:bottom w:val="nil"/>
              <w:right w:val="nil"/>
            </w:tcBorders>
            <w:hideMark/>
          </w:tcPr>
          <w:p w14:paraId="3E83791D" w14:textId="77777777" w:rsidR="006715CB" w:rsidRPr="008952AE" w:rsidRDefault="006715CB" w:rsidP="00B866B8">
            <w:pPr>
              <w:jc w:val="right"/>
              <w:rPr>
                <w:rFonts w:ascii="Arial" w:hAnsi="Arial" w:cs="Arial"/>
                <w:sz w:val="16"/>
                <w:szCs w:val="16"/>
              </w:rPr>
            </w:pPr>
          </w:p>
        </w:tc>
        <w:tc>
          <w:tcPr>
            <w:tcW w:w="138" w:type="pct"/>
            <w:tcBorders>
              <w:top w:val="nil"/>
              <w:left w:val="nil"/>
              <w:bottom w:val="nil"/>
              <w:right w:val="nil"/>
            </w:tcBorders>
            <w:hideMark/>
          </w:tcPr>
          <w:p w14:paraId="54CA25E0" w14:textId="77777777" w:rsidR="006715CB" w:rsidRPr="008952AE" w:rsidRDefault="006715CB" w:rsidP="00B866B8">
            <w:pPr>
              <w:jc w:val="right"/>
              <w:rPr>
                <w:rFonts w:ascii="Arial" w:hAnsi="Arial" w:cs="Arial"/>
                <w:sz w:val="16"/>
                <w:szCs w:val="16"/>
              </w:rPr>
            </w:pPr>
          </w:p>
        </w:tc>
        <w:tc>
          <w:tcPr>
            <w:tcW w:w="996" w:type="pct"/>
            <w:tcBorders>
              <w:top w:val="nil"/>
              <w:left w:val="nil"/>
              <w:bottom w:val="nil"/>
              <w:right w:val="nil"/>
            </w:tcBorders>
            <w:hideMark/>
          </w:tcPr>
          <w:p w14:paraId="1F0CBC6C" w14:textId="77777777" w:rsidR="006715CB" w:rsidRPr="008952AE" w:rsidRDefault="006715CB" w:rsidP="00B866B8">
            <w:pPr>
              <w:jc w:val="right"/>
              <w:rPr>
                <w:rFonts w:ascii="Arial" w:hAnsi="Arial" w:cs="Arial"/>
                <w:sz w:val="16"/>
                <w:szCs w:val="16"/>
              </w:rPr>
            </w:pPr>
          </w:p>
        </w:tc>
      </w:tr>
      <w:tr w:rsidR="006715CB" w:rsidRPr="008952AE" w14:paraId="6EE3E5B7" w14:textId="77777777" w:rsidTr="006715CB">
        <w:trPr>
          <w:trHeight w:val="198"/>
        </w:trPr>
        <w:tc>
          <w:tcPr>
            <w:tcW w:w="1687" w:type="pct"/>
            <w:tcBorders>
              <w:top w:val="nil"/>
              <w:left w:val="nil"/>
              <w:bottom w:val="nil"/>
              <w:right w:val="nil"/>
            </w:tcBorders>
            <w:noWrap/>
            <w:vAlign w:val="center"/>
            <w:hideMark/>
          </w:tcPr>
          <w:p w14:paraId="4CAFAEC0" w14:textId="77777777" w:rsidR="006715CB" w:rsidRPr="008952AE" w:rsidRDefault="006715CB" w:rsidP="00B866B8">
            <w:pPr>
              <w:rPr>
                <w:rFonts w:ascii="Arial" w:hAnsi="Arial" w:cs="Arial"/>
                <w:color w:val="000000"/>
                <w:sz w:val="16"/>
                <w:szCs w:val="16"/>
              </w:rPr>
            </w:pPr>
            <w:r w:rsidRPr="008952AE">
              <w:rPr>
                <w:rFonts w:ascii="Arial" w:hAnsi="Arial" w:cs="Arial"/>
                <w:color w:val="000000"/>
                <w:sz w:val="16"/>
                <w:szCs w:val="16"/>
              </w:rPr>
              <w:t>Terrenos</w:t>
            </w:r>
          </w:p>
        </w:tc>
        <w:tc>
          <w:tcPr>
            <w:tcW w:w="1071" w:type="pct"/>
            <w:tcBorders>
              <w:top w:val="nil"/>
              <w:left w:val="nil"/>
              <w:bottom w:val="nil"/>
              <w:right w:val="nil"/>
            </w:tcBorders>
            <w:vAlign w:val="center"/>
            <w:hideMark/>
          </w:tcPr>
          <w:p w14:paraId="0ACFDD89" w14:textId="734B8A8F" w:rsidR="006715CB" w:rsidRPr="008952AE" w:rsidRDefault="006715CB" w:rsidP="00B866B8">
            <w:pPr>
              <w:jc w:val="right"/>
              <w:rPr>
                <w:rFonts w:ascii="Arial" w:hAnsi="Arial" w:cs="Arial"/>
                <w:color w:val="000000"/>
                <w:sz w:val="16"/>
                <w:szCs w:val="16"/>
              </w:rPr>
            </w:pPr>
            <w:r w:rsidRPr="008952AE">
              <w:rPr>
                <w:rFonts w:ascii="Arial" w:hAnsi="Arial" w:cs="Arial"/>
                <w:color w:val="000000"/>
                <w:sz w:val="16"/>
                <w:szCs w:val="16"/>
              </w:rPr>
              <w:t>360.944</w:t>
            </w:r>
          </w:p>
        </w:tc>
        <w:tc>
          <w:tcPr>
            <w:tcW w:w="124" w:type="pct"/>
            <w:tcBorders>
              <w:top w:val="nil"/>
              <w:left w:val="nil"/>
              <w:bottom w:val="nil"/>
              <w:right w:val="nil"/>
            </w:tcBorders>
            <w:hideMark/>
          </w:tcPr>
          <w:p w14:paraId="637285D1" w14:textId="77777777" w:rsidR="006715CB" w:rsidRPr="008952AE" w:rsidRDefault="006715CB" w:rsidP="00B866B8">
            <w:pPr>
              <w:jc w:val="right"/>
              <w:rPr>
                <w:rFonts w:ascii="Arial" w:hAnsi="Arial" w:cs="Arial"/>
                <w:color w:val="000000"/>
                <w:sz w:val="16"/>
                <w:szCs w:val="16"/>
              </w:rPr>
            </w:pPr>
          </w:p>
        </w:tc>
        <w:tc>
          <w:tcPr>
            <w:tcW w:w="983" w:type="pct"/>
            <w:tcBorders>
              <w:top w:val="nil"/>
              <w:left w:val="nil"/>
              <w:bottom w:val="nil"/>
              <w:right w:val="nil"/>
            </w:tcBorders>
            <w:vAlign w:val="center"/>
            <w:hideMark/>
          </w:tcPr>
          <w:p w14:paraId="3B8493D8" w14:textId="6B48B51F" w:rsidR="006715CB" w:rsidRPr="008952AE" w:rsidRDefault="006715CB" w:rsidP="00B866B8">
            <w:pPr>
              <w:jc w:val="right"/>
              <w:rPr>
                <w:rFonts w:ascii="Arial" w:hAnsi="Arial" w:cs="Arial"/>
                <w:color w:val="000000"/>
                <w:sz w:val="16"/>
                <w:szCs w:val="16"/>
              </w:rPr>
            </w:pPr>
            <w:r w:rsidRPr="008952AE">
              <w:rPr>
                <w:rFonts w:ascii="Arial" w:hAnsi="Arial" w:cs="Arial"/>
                <w:color w:val="000000"/>
                <w:sz w:val="16"/>
                <w:szCs w:val="16"/>
              </w:rPr>
              <w:t>-</w:t>
            </w:r>
          </w:p>
        </w:tc>
        <w:tc>
          <w:tcPr>
            <w:tcW w:w="138" w:type="pct"/>
            <w:tcBorders>
              <w:top w:val="nil"/>
              <w:left w:val="nil"/>
              <w:bottom w:val="nil"/>
              <w:right w:val="nil"/>
            </w:tcBorders>
            <w:vAlign w:val="center"/>
            <w:hideMark/>
          </w:tcPr>
          <w:p w14:paraId="6828950A" w14:textId="77777777" w:rsidR="006715CB" w:rsidRPr="008952AE" w:rsidRDefault="006715CB" w:rsidP="00B866B8">
            <w:pPr>
              <w:jc w:val="right"/>
              <w:rPr>
                <w:rFonts w:ascii="Arial" w:hAnsi="Arial" w:cs="Arial"/>
                <w:color w:val="000000"/>
                <w:sz w:val="16"/>
                <w:szCs w:val="16"/>
              </w:rPr>
            </w:pPr>
          </w:p>
        </w:tc>
        <w:tc>
          <w:tcPr>
            <w:tcW w:w="996" w:type="pct"/>
            <w:tcBorders>
              <w:top w:val="nil"/>
              <w:left w:val="nil"/>
              <w:bottom w:val="nil"/>
              <w:right w:val="nil"/>
            </w:tcBorders>
            <w:vAlign w:val="center"/>
            <w:hideMark/>
          </w:tcPr>
          <w:p w14:paraId="59B4245D" w14:textId="774238D7" w:rsidR="006715CB" w:rsidRPr="008952AE" w:rsidRDefault="006715CB" w:rsidP="00B866B8">
            <w:pPr>
              <w:jc w:val="right"/>
              <w:rPr>
                <w:rFonts w:ascii="Arial" w:hAnsi="Arial" w:cs="Arial"/>
                <w:color w:val="000000"/>
                <w:sz w:val="16"/>
                <w:szCs w:val="16"/>
              </w:rPr>
            </w:pPr>
            <w:r w:rsidRPr="008952AE">
              <w:rPr>
                <w:rFonts w:ascii="Arial" w:hAnsi="Arial" w:cs="Arial"/>
                <w:color w:val="000000"/>
                <w:sz w:val="16"/>
                <w:szCs w:val="16"/>
              </w:rPr>
              <w:t>360.944</w:t>
            </w:r>
          </w:p>
        </w:tc>
      </w:tr>
      <w:tr w:rsidR="006715CB" w:rsidRPr="008952AE" w14:paraId="7223256C" w14:textId="77777777" w:rsidTr="006715CB">
        <w:trPr>
          <w:trHeight w:val="198"/>
        </w:trPr>
        <w:tc>
          <w:tcPr>
            <w:tcW w:w="1687" w:type="pct"/>
            <w:tcBorders>
              <w:top w:val="nil"/>
              <w:left w:val="nil"/>
              <w:bottom w:val="nil"/>
              <w:right w:val="nil"/>
            </w:tcBorders>
            <w:noWrap/>
            <w:vAlign w:val="center"/>
            <w:hideMark/>
          </w:tcPr>
          <w:p w14:paraId="37F086D5" w14:textId="77777777" w:rsidR="006715CB" w:rsidRPr="008952AE" w:rsidRDefault="006715CB" w:rsidP="00B866B8">
            <w:pPr>
              <w:rPr>
                <w:rFonts w:ascii="Arial" w:hAnsi="Arial" w:cs="Arial"/>
                <w:color w:val="000000"/>
                <w:sz w:val="16"/>
                <w:szCs w:val="16"/>
              </w:rPr>
            </w:pPr>
            <w:r w:rsidRPr="008952AE">
              <w:rPr>
                <w:rFonts w:ascii="Arial" w:hAnsi="Arial" w:cs="Arial"/>
                <w:color w:val="000000"/>
                <w:sz w:val="16"/>
                <w:szCs w:val="16"/>
              </w:rPr>
              <w:t xml:space="preserve">Prédios e benfeitorias </w:t>
            </w:r>
          </w:p>
        </w:tc>
        <w:tc>
          <w:tcPr>
            <w:tcW w:w="1071" w:type="pct"/>
            <w:tcBorders>
              <w:top w:val="nil"/>
              <w:left w:val="nil"/>
              <w:bottom w:val="nil"/>
              <w:right w:val="nil"/>
            </w:tcBorders>
            <w:vAlign w:val="center"/>
            <w:hideMark/>
          </w:tcPr>
          <w:p w14:paraId="21715BD8" w14:textId="39C9BB47" w:rsidR="006715CB" w:rsidRPr="008952AE" w:rsidRDefault="006715CB" w:rsidP="00B866B8">
            <w:pPr>
              <w:jc w:val="right"/>
              <w:rPr>
                <w:rFonts w:ascii="Arial" w:hAnsi="Arial" w:cs="Arial"/>
                <w:color w:val="000000"/>
                <w:sz w:val="16"/>
                <w:szCs w:val="16"/>
              </w:rPr>
            </w:pPr>
            <w:r w:rsidRPr="008952AE">
              <w:rPr>
                <w:rFonts w:ascii="Arial" w:hAnsi="Arial" w:cs="Arial"/>
                <w:color w:val="000000"/>
                <w:sz w:val="16"/>
                <w:szCs w:val="16"/>
              </w:rPr>
              <w:t>256.787</w:t>
            </w:r>
          </w:p>
        </w:tc>
        <w:tc>
          <w:tcPr>
            <w:tcW w:w="124" w:type="pct"/>
            <w:tcBorders>
              <w:top w:val="nil"/>
              <w:left w:val="nil"/>
              <w:bottom w:val="nil"/>
              <w:right w:val="nil"/>
            </w:tcBorders>
            <w:hideMark/>
          </w:tcPr>
          <w:p w14:paraId="14DD255E" w14:textId="77777777" w:rsidR="006715CB" w:rsidRPr="008952AE" w:rsidRDefault="006715CB" w:rsidP="00B866B8">
            <w:pPr>
              <w:jc w:val="right"/>
              <w:rPr>
                <w:rFonts w:ascii="Arial" w:hAnsi="Arial" w:cs="Arial"/>
                <w:color w:val="000000"/>
                <w:sz w:val="16"/>
                <w:szCs w:val="16"/>
              </w:rPr>
            </w:pPr>
          </w:p>
        </w:tc>
        <w:tc>
          <w:tcPr>
            <w:tcW w:w="983" w:type="pct"/>
            <w:tcBorders>
              <w:top w:val="nil"/>
              <w:left w:val="nil"/>
              <w:bottom w:val="nil"/>
              <w:right w:val="nil"/>
            </w:tcBorders>
            <w:vAlign w:val="center"/>
            <w:hideMark/>
          </w:tcPr>
          <w:p w14:paraId="02EF4DF6" w14:textId="383AA30C" w:rsidR="006715CB" w:rsidRPr="008952AE" w:rsidRDefault="006715CB" w:rsidP="00B866B8">
            <w:pPr>
              <w:jc w:val="right"/>
              <w:rPr>
                <w:rFonts w:ascii="Arial" w:hAnsi="Arial" w:cs="Arial"/>
                <w:color w:val="000000"/>
                <w:sz w:val="16"/>
                <w:szCs w:val="16"/>
              </w:rPr>
            </w:pPr>
            <w:r w:rsidRPr="008952AE">
              <w:rPr>
                <w:rFonts w:ascii="Arial" w:hAnsi="Arial" w:cs="Arial"/>
                <w:color w:val="000000"/>
                <w:sz w:val="16"/>
                <w:szCs w:val="16"/>
              </w:rPr>
              <w:t>-</w:t>
            </w:r>
          </w:p>
        </w:tc>
        <w:tc>
          <w:tcPr>
            <w:tcW w:w="138" w:type="pct"/>
            <w:tcBorders>
              <w:top w:val="nil"/>
              <w:left w:val="nil"/>
              <w:bottom w:val="nil"/>
              <w:right w:val="nil"/>
            </w:tcBorders>
            <w:vAlign w:val="center"/>
            <w:hideMark/>
          </w:tcPr>
          <w:p w14:paraId="318E7C6F" w14:textId="77777777" w:rsidR="006715CB" w:rsidRPr="008952AE" w:rsidRDefault="006715CB" w:rsidP="00B866B8">
            <w:pPr>
              <w:jc w:val="right"/>
              <w:rPr>
                <w:rFonts w:ascii="Arial" w:hAnsi="Arial" w:cs="Arial"/>
                <w:color w:val="000000"/>
                <w:sz w:val="16"/>
                <w:szCs w:val="16"/>
              </w:rPr>
            </w:pPr>
          </w:p>
        </w:tc>
        <w:tc>
          <w:tcPr>
            <w:tcW w:w="996" w:type="pct"/>
            <w:tcBorders>
              <w:top w:val="nil"/>
              <w:left w:val="nil"/>
              <w:bottom w:val="nil"/>
              <w:right w:val="nil"/>
            </w:tcBorders>
            <w:vAlign w:val="center"/>
            <w:hideMark/>
          </w:tcPr>
          <w:p w14:paraId="1BC510D3" w14:textId="4CA60587" w:rsidR="006715CB" w:rsidRPr="008952AE" w:rsidRDefault="006715CB" w:rsidP="00B866B8">
            <w:pPr>
              <w:jc w:val="right"/>
              <w:rPr>
                <w:rFonts w:ascii="Arial" w:hAnsi="Arial" w:cs="Arial"/>
                <w:color w:val="000000"/>
                <w:sz w:val="16"/>
                <w:szCs w:val="16"/>
              </w:rPr>
            </w:pPr>
            <w:r w:rsidRPr="008952AE">
              <w:rPr>
                <w:rFonts w:ascii="Arial" w:hAnsi="Arial" w:cs="Arial"/>
                <w:color w:val="000000"/>
                <w:sz w:val="16"/>
                <w:szCs w:val="16"/>
              </w:rPr>
              <w:t>256.787</w:t>
            </w:r>
          </w:p>
        </w:tc>
      </w:tr>
      <w:tr w:rsidR="006715CB" w:rsidRPr="008952AE" w14:paraId="7F679B5D" w14:textId="77777777" w:rsidTr="006715CB">
        <w:trPr>
          <w:trHeight w:val="198"/>
        </w:trPr>
        <w:tc>
          <w:tcPr>
            <w:tcW w:w="1687" w:type="pct"/>
            <w:tcBorders>
              <w:top w:val="nil"/>
              <w:left w:val="nil"/>
              <w:bottom w:val="nil"/>
              <w:right w:val="nil"/>
            </w:tcBorders>
            <w:noWrap/>
            <w:vAlign w:val="center"/>
            <w:hideMark/>
          </w:tcPr>
          <w:p w14:paraId="495F97F8" w14:textId="77777777" w:rsidR="006715CB" w:rsidRPr="008952AE" w:rsidRDefault="006715CB" w:rsidP="00B866B8">
            <w:pPr>
              <w:rPr>
                <w:rFonts w:ascii="Arial" w:hAnsi="Arial" w:cs="Arial"/>
                <w:color w:val="000000"/>
                <w:sz w:val="16"/>
                <w:szCs w:val="16"/>
              </w:rPr>
            </w:pPr>
            <w:r w:rsidRPr="008952AE">
              <w:rPr>
                <w:rFonts w:ascii="Arial" w:hAnsi="Arial" w:cs="Arial"/>
                <w:color w:val="000000"/>
                <w:sz w:val="16"/>
                <w:szCs w:val="16"/>
              </w:rPr>
              <w:t>Equipamentos operacionais</w:t>
            </w:r>
          </w:p>
        </w:tc>
        <w:tc>
          <w:tcPr>
            <w:tcW w:w="1071" w:type="pct"/>
            <w:tcBorders>
              <w:top w:val="nil"/>
              <w:left w:val="nil"/>
              <w:bottom w:val="single" w:sz="4" w:space="0" w:color="auto"/>
              <w:right w:val="nil"/>
            </w:tcBorders>
            <w:vAlign w:val="center"/>
            <w:hideMark/>
          </w:tcPr>
          <w:p w14:paraId="7355E91F" w14:textId="241EBD6A" w:rsidR="006715CB" w:rsidRPr="008952AE" w:rsidRDefault="006715CB" w:rsidP="00B866B8">
            <w:pPr>
              <w:jc w:val="right"/>
              <w:rPr>
                <w:rFonts w:ascii="Arial" w:hAnsi="Arial" w:cs="Arial"/>
                <w:color w:val="000000"/>
                <w:sz w:val="16"/>
                <w:szCs w:val="16"/>
              </w:rPr>
            </w:pPr>
            <w:r w:rsidRPr="008952AE">
              <w:rPr>
                <w:rFonts w:ascii="Arial" w:hAnsi="Arial" w:cs="Arial"/>
                <w:color w:val="000000"/>
                <w:sz w:val="16"/>
                <w:szCs w:val="16"/>
              </w:rPr>
              <w:t>22.656</w:t>
            </w:r>
          </w:p>
        </w:tc>
        <w:tc>
          <w:tcPr>
            <w:tcW w:w="124" w:type="pct"/>
            <w:tcBorders>
              <w:top w:val="nil"/>
              <w:left w:val="nil"/>
              <w:bottom w:val="nil"/>
              <w:right w:val="nil"/>
            </w:tcBorders>
            <w:hideMark/>
          </w:tcPr>
          <w:p w14:paraId="41DD36E8" w14:textId="77777777" w:rsidR="006715CB" w:rsidRPr="008952AE" w:rsidRDefault="006715CB" w:rsidP="00B866B8">
            <w:pPr>
              <w:jc w:val="right"/>
              <w:rPr>
                <w:rFonts w:ascii="Arial" w:hAnsi="Arial" w:cs="Arial"/>
                <w:color w:val="000000"/>
                <w:sz w:val="16"/>
                <w:szCs w:val="16"/>
              </w:rPr>
            </w:pPr>
          </w:p>
        </w:tc>
        <w:tc>
          <w:tcPr>
            <w:tcW w:w="983" w:type="pct"/>
            <w:tcBorders>
              <w:top w:val="nil"/>
              <w:left w:val="nil"/>
              <w:bottom w:val="single" w:sz="4" w:space="0" w:color="auto"/>
              <w:right w:val="nil"/>
            </w:tcBorders>
            <w:vAlign w:val="center"/>
            <w:hideMark/>
          </w:tcPr>
          <w:p w14:paraId="5E904ACE" w14:textId="2C17B05F" w:rsidR="006715CB" w:rsidRPr="008952AE" w:rsidRDefault="006715CB" w:rsidP="00B866B8">
            <w:pPr>
              <w:jc w:val="right"/>
              <w:rPr>
                <w:rFonts w:ascii="Arial" w:hAnsi="Arial" w:cs="Arial"/>
                <w:color w:val="000000"/>
                <w:sz w:val="16"/>
                <w:szCs w:val="16"/>
              </w:rPr>
            </w:pPr>
            <w:r w:rsidRPr="008952AE">
              <w:rPr>
                <w:rFonts w:ascii="Arial" w:hAnsi="Arial" w:cs="Arial"/>
                <w:color w:val="000000"/>
                <w:sz w:val="16"/>
                <w:szCs w:val="16"/>
              </w:rPr>
              <w:t>-</w:t>
            </w:r>
          </w:p>
        </w:tc>
        <w:tc>
          <w:tcPr>
            <w:tcW w:w="138" w:type="pct"/>
            <w:tcBorders>
              <w:top w:val="nil"/>
              <w:left w:val="nil"/>
              <w:bottom w:val="nil"/>
              <w:right w:val="nil"/>
            </w:tcBorders>
            <w:vAlign w:val="center"/>
            <w:hideMark/>
          </w:tcPr>
          <w:p w14:paraId="6092A996" w14:textId="77777777" w:rsidR="006715CB" w:rsidRPr="008952AE" w:rsidRDefault="006715CB" w:rsidP="00B866B8">
            <w:pPr>
              <w:jc w:val="right"/>
              <w:rPr>
                <w:rFonts w:ascii="Arial" w:hAnsi="Arial" w:cs="Arial"/>
                <w:color w:val="000000"/>
                <w:sz w:val="16"/>
                <w:szCs w:val="16"/>
              </w:rPr>
            </w:pPr>
          </w:p>
        </w:tc>
        <w:tc>
          <w:tcPr>
            <w:tcW w:w="996" w:type="pct"/>
            <w:tcBorders>
              <w:top w:val="nil"/>
              <w:left w:val="nil"/>
              <w:bottom w:val="single" w:sz="4" w:space="0" w:color="auto"/>
              <w:right w:val="nil"/>
            </w:tcBorders>
            <w:vAlign w:val="center"/>
            <w:hideMark/>
          </w:tcPr>
          <w:p w14:paraId="6ACAC154" w14:textId="578CABE9" w:rsidR="006715CB" w:rsidRPr="008952AE" w:rsidRDefault="006715CB" w:rsidP="00B866B8">
            <w:pPr>
              <w:jc w:val="right"/>
              <w:rPr>
                <w:rFonts w:ascii="Arial" w:hAnsi="Arial" w:cs="Arial"/>
                <w:color w:val="000000"/>
                <w:sz w:val="16"/>
                <w:szCs w:val="16"/>
              </w:rPr>
            </w:pPr>
            <w:r w:rsidRPr="008952AE">
              <w:rPr>
                <w:rFonts w:ascii="Arial" w:hAnsi="Arial" w:cs="Arial"/>
                <w:color w:val="000000"/>
                <w:sz w:val="16"/>
                <w:szCs w:val="16"/>
              </w:rPr>
              <w:t>22.656</w:t>
            </w:r>
          </w:p>
        </w:tc>
      </w:tr>
      <w:tr w:rsidR="006715CB" w:rsidRPr="008952AE" w14:paraId="5563A16B" w14:textId="77777777" w:rsidTr="006715CB">
        <w:trPr>
          <w:trHeight w:val="198"/>
        </w:trPr>
        <w:tc>
          <w:tcPr>
            <w:tcW w:w="1687" w:type="pct"/>
            <w:tcBorders>
              <w:top w:val="nil"/>
              <w:left w:val="nil"/>
              <w:bottom w:val="nil"/>
              <w:right w:val="nil"/>
            </w:tcBorders>
            <w:noWrap/>
            <w:vAlign w:val="center"/>
            <w:hideMark/>
          </w:tcPr>
          <w:p w14:paraId="44C035B2" w14:textId="77777777" w:rsidR="006715CB" w:rsidRPr="008952AE" w:rsidRDefault="006715CB" w:rsidP="00B866B8">
            <w:pPr>
              <w:jc w:val="right"/>
              <w:rPr>
                <w:rFonts w:ascii="Arial" w:hAnsi="Arial" w:cs="Arial"/>
                <w:color w:val="000000"/>
                <w:sz w:val="16"/>
                <w:szCs w:val="16"/>
              </w:rPr>
            </w:pPr>
          </w:p>
        </w:tc>
        <w:tc>
          <w:tcPr>
            <w:tcW w:w="1071" w:type="pct"/>
            <w:tcBorders>
              <w:top w:val="nil"/>
              <w:left w:val="nil"/>
              <w:bottom w:val="nil"/>
              <w:right w:val="nil"/>
            </w:tcBorders>
            <w:vAlign w:val="center"/>
            <w:hideMark/>
          </w:tcPr>
          <w:p w14:paraId="1CD8D1B2" w14:textId="77777777" w:rsidR="006715CB" w:rsidRPr="008952AE" w:rsidRDefault="006715CB" w:rsidP="00B866B8">
            <w:pPr>
              <w:jc w:val="right"/>
              <w:rPr>
                <w:rFonts w:ascii="Arial" w:hAnsi="Arial" w:cs="Arial"/>
                <w:sz w:val="16"/>
                <w:szCs w:val="16"/>
              </w:rPr>
            </w:pPr>
          </w:p>
        </w:tc>
        <w:tc>
          <w:tcPr>
            <w:tcW w:w="124" w:type="pct"/>
            <w:tcBorders>
              <w:top w:val="nil"/>
              <w:left w:val="nil"/>
              <w:bottom w:val="nil"/>
              <w:right w:val="nil"/>
            </w:tcBorders>
            <w:hideMark/>
          </w:tcPr>
          <w:p w14:paraId="44F15FF2" w14:textId="77777777" w:rsidR="006715CB" w:rsidRPr="008952AE" w:rsidRDefault="006715CB" w:rsidP="00B866B8">
            <w:pPr>
              <w:jc w:val="right"/>
              <w:rPr>
                <w:rFonts w:ascii="Arial" w:hAnsi="Arial" w:cs="Arial"/>
                <w:sz w:val="16"/>
                <w:szCs w:val="16"/>
              </w:rPr>
            </w:pPr>
          </w:p>
        </w:tc>
        <w:tc>
          <w:tcPr>
            <w:tcW w:w="983" w:type="pct"/>
            <w:tcBorders>
              <w:top w:val="nil"/>
              <w:left w:val="nil"/>
              <w:bottom w:val="nil"/>
              <w:right w:val="nil"/>
            </w:tcBorders>
            <w:vAlign w:val="center"/>
            <w:hideMark/>
          </w:tcPr>
          <w:p w14:paraId="7AFAAF49" w14:textId="77777777" w:rsidR="006715CB" w:rsidRPr="008952AE" w:rsidRDefault="006715CB" w:rsidP="00B866B8">
            <w:pPr>
              <w:jc w:val="right"/>
              <w:rPr>
                <w:rFonts w:ascii="Arial" w:hAnsi="Arial" w:cs="Arial"/>
                <w:sz w:val="16"/>
                <w:szCs w:val="16"/>
              </w:rPr>
            </w:pPr>
          </w:p>
        </w:tc>
        <w:tc>
          <w:tcPr>
            <w:tcW w:w="138" w:type="pct"/>
            <w:tcBorders>
              <w:top w:val="nil"/>
              <w:left w:val="nil"/>
              <w:bottom w:val="nil"/>
              <w:right w:val="nil"/>
            </w:tcBorders>
            <w:vAlign w:val="center"/>
            <w:hideMark/>
          </w:tcPr>
          <w:p w14:paraId="7E2384B1" w14:textId="77777777" w:rsidR="006715CB" w:rsidRPr="008952AE" w:rsidRDefault="006715CB" w:rsidP="00B866B8">
            <w:pPr>
              <w:jc w:val="right"/>
              <w:rPr>
                <w:rFonts w:ascii="Arial" w:hAnsi="Arial" w:cs="Arial"/>
                <w:sz w:val="16"/>
                <w:szCs w:val="16"/>
              </w:rPr>
            </w:pPr>
          </w:p>
        </w:tc>
        <w:tc>
          <w:tcPr>
            <w:tcW w:w="996" w:type="pct"/>
            <w:tcBorders>
              <w:top w:val="nil"/>
              <w:left w:val="nil"/>
              <w:bottom w:val="nil"/>
              <w:right w:val="nil"/>
            </w:tcBorders>
            <w:vAlign w:val="center"/>
            <w:hideMark/>
          </w:tcPr>
          <w:p w14:paraId="742548B8" w14:textId="77777777" w:rsidR="006715CB" w:rsidRPr="008952AE" w:rsidRDefault="006715CB" w:rsidP="00B866B8">
            <w:pPr>
              <w:jc w:val="right"/>
              <w:rPr>
                <w:rFonts w:ascii="Arial" w:hAnsi="Arial" w:cs="Arial"/>
                <w:sz w:val="16"/>
                <w:szCs w:val="16"/>
              </w:rPr>
            </w:pPr>
          </w:p>
        </w:tc>
      </w:tr>
      <w:tr w:rsidR="006715CB" w:rsidRPr="008952AE" w14:paraId="0E83C7A7" w14:textId="77777777" w:rsidTr="006715CB">
        <w:trPr>
          <w:trHeight w:val="198"/>
        </w:trPr>
        <w:tc>
          <w:tcPr>
            <w:tcW w:w="1687" w:type="pct"/>
            <w:tcBorders>
              <w:top w:val="nil"/>
              <w:left w:val="nil"/>
              <w:bottom w:val="nil"/>
              <w:right w:val="nil"/>
            </w:tcBorders>
            <w:noWrap/>
            <w:vAlign w:val="center"/>
            <w:hideMark/>
          </w:tcPr>
          <w:p w14:paraId="6A347955" w14:textId="77777777" w:rsidR="006715CB" w:rsidRPr="008952AE" w:rsidRDefault="006715CB" w:rsidP="00B866B8">
            <w:pPr>
              <w:jc w:val="right"/>
              <w:rPr>
                <w:rFonts w:ascii="Arial" w:hAnsi="Arial" w:cs="Arial"/>
                <w:sz w:val="16"/>
                <w:szCs w:val="16"/>
              </w:rPr>
            </w:pPr>
          </w:p>
        </w:tc>
        <w:tc>
          <w:tcPr>
            <w:tcW w:w="1071" w:type="pct"/>
            <w:tcBorders>
              <w:top w:val="nil"/>
              <w:left w:val="nil"/>
              <w:bottom w:val="single" w:sz="8" w:space="0" w:color="auto"/>
              <w:right w:val="nil"/>
            </w:tcBorders>
            <w:vAlign w:val="center"/>
            <w:hideMark/>
          </w:tcPr>
          <w:p w14:paraId="7A1FAE8E" w14:textId="21F90A02" w:rsidR="006715CB" w:rsidRPr="008952AE" w:rsidRDefault="006715CB" w:rsidP="00B866B8">
            <w:pPr>
              <w:jc w:val="right"/>
              <w:rPr>
                <w:rFonts w:ascii="Arial" w:hAnsi="Arial" w:cs="Arial"/>
                <w:color w:val="000000"/>
                <w:sz w:val="16"/>
                <w:szCs w:val="16"/>
              </w:rPr>
            </w:pPr>
            <w:r w:rsidRPr="008952AE">
              <w:rPr>
                <w:rFonts w:ascii="Arial" w:hAnsi="Arial" w:cs="Arial"/>
                <w:color w:val="000000"/>
                <w:sz w:val="16"/>
                <w:szCs w:val="16"/>
              </w:rPr>
              <w:t>640.387</w:t>
            </w:r>
          </w:p>
        </w:tc>
        <w:tc>
          <w:tcPr>
            <w:tcW w:w="124" w:type="pct"/>
            <w:tcBorders>
              <w:top w:val="nil"/>
              <w:left w:val="nil"/>
              <w:bottom w:val="nil"/>
              <w:right w:val="nil"/>
            </w:tcBorders>
            <w:noWrap/>
            <w:vAlign w:val="center"/>
            <w:hideMark/>
          </w:tcPr>
          <w:p w14:paraId="2C788761" w14:textId="77777777" w:rsidR="006715CB" w:rsidRPr="008952AE" w:rsidRDefault="006715CB" w:rsidP="00B866B8">
            <w:pPr>
              <w:jc w:val="right"/>
              <w:rPr>
                <w:rFonts w:ascii="Arial" w:hAnsi="Arial" w:cs="Arial"/>
                <w:color w:val="000000"/>
                <w:sz w:val="16"/>
                <w:szCs w:val="16"/>
              </w:rPr>
            </w:pPr>
          </w:p>
        </w:tc>
        <w:tc>
          <w:tcPr>
            <w:tcW w:w="983" w:type="pct"/>
            <w:tcBorders>
              <w:top w:val="nil"/>
              <w:left w:val="nil"/>
              <w:bottom w:val="single" w:sz="8" w:space="0" w:color="auto"/>
              <w:right w:val="nil"/>
            </w:tcBorders>
            <w:vAlign w:val="center"/>
            <w:hideMark/>
          </w:tcPr>
          <w:p w14:paraId="26EE6F94" w14:textId="1A861283" w:rsidR="006715CB" w:rsidRPr="008952AE" w:rsidRDefault="006715CB" w:rsidP="00B866B8">
            <w:pPr>
              <w:jc w:val="right"/>
              <w:rPr>
                <w:rFonts w:ascii="Arial" w:hAnsi="Arial" w:cs="Arial"/>
                <w:color w:val="000000"/>
                <w:sz w:val="16"/>
                <w:szCs w:val="16"/>
              </w:rPr>
            </w:pPr>
            <w:r w:rsidRPr="008952AE">
              <w:rPr>
                <w:rFonts w:ascii="Arial" w:hAnsi="Arial" w:cs="Arial"/>
                <w:color w:val="000000"/>
                <w:sz w:val="16"/>
                <w:szCs w:val="16"/>
              </w:rPr>
              <w:t>-</w:t>
            </w:r>
          </w:p>
        </w:tc>
        <w:tc>
          <w:tcPr>
            <w:tcW w:w="138" w:type="pct"/>
            <w:tcBorders>
              <w:top w:val="nil"/>
              <w:left w:val="nil"/>
              <w:bottom w:val="nil"/>
              <w:right w:val="nil"/>
            </w:tcBorders>
            <w:vAlign w:val="center"/>
            <w:hideMark/>
          </w:tcPr>
          <w:p w14:paraId="243B445A" w14:textId="77777777" w:rsidR="006715CB" w:rsidRPr="008952AE" w:rsidRDefault="006715CB" w:rsidP="00B866B8">
            <w:pPr>
              <w:jc w:val="right"/>
              <w:rPr>
                <w:rFonts w:ascii="Arial" w:hAnsi="Arial" w:cs="Arial"/>
                <w:color w:val="000000"/>
                <w:sz w:val="16"/>
                <w:szCs w:val="16"/>
              </w:rPr>
            </w:pPr>
          </w:p>
        </w:tc>
        <w:tc>
          <w:tcPr>
            <w:tcW w:w="996" w:type="pct"/>
            <w:tcBorders>
              <w:top w:val="nil"/>
              <w:left w:val="nil"/>
              <w:bottom w:val="single" w:sz="8" w:space="0" w:color="auto"/>
              <w:right w:val="nil"/>
            </w:tcBorders>
            <w:vAlign w:val="center"/>
            <w:hideMark/>
          </w:tcPr>
          <w:p w14:paraId="08570C69" w14:textId="2CE8844C" w:rsidR="006715CB" w:rsidRPr="008952AE" w:rsidRDefault="006715CB" w:rsidP="00B866B8">
            <w:pPr>
              <w:jc w:val="right"/>
              <w:rPr>
                <w:rFonts w:ascii="Arial" w:hAnsi="Arial" w:cs="Arial"/>
                <w:color w:val="000000"/>
                <w:sz w:val="16"/>
                <w:szCs w:val="16"/>
              </w:rPr>
            </w:pPr>
            <w:r w:rsidRPr="008952AE">
              <w:rPr>
                <w:rFonts w:ascii="Arial" w:hAnsi="Arial" w:cs="Arial"/>
                <w:color w:val="000000"/>
                <w:sz w:val="16"/>
                <w:szCs w:val="16"/>
              </w:rPr>
              <w:t>640.387</w:t>
            </w:r>
          </w:p>
        </w:tc>
      </w:tr>
      <w:tr w:rsidR="006715CB" w:rsidRPr="008952AE" w14:paraId="76F2D443" w14:textId="77777777" w:rsidTr="006715CB">
        <w:trPr>
          <w:trHeight w:val="198"/>
        </w:trPr>
        <w:tc>
          <w:tcPr>
            <w:tcW w:w="1687" w:type="pct"/>
            <w:tcBorders>
              <w:top w:val="nil"/>
              <w:left w:val="nil"/>
              <w:bottom w:val="nil"/>
              <w:right w:val="nil"/>
            </w:tcBorders>
            <w:noWrap/>
            <w:vAlign w:val="center"/>
            <w:hideMark/>
          </w:tcPr>
          <w:p w14:paraId="708F0B49" w14:textId="77777777" w:rsidR="006715CB" w:rsidRPr="008952AE" w:rsidRDefault="006715CB" w:rsidP="00B866B8">
            <w:pPr>
              <w:rPr>
                <w:rFonts w:ascii="Arial" w:hAnsi="Arial" w:cs="Arial"/>
                <w:b/>
                <w:bCs/>
                <w:color w:val="000000"/>
                <w:sz w:val="16"/>
                <w:szCs w:val="16"/>
              </w:rPr>
            </w:pPr>
            <w:r w:rsidRPr="008952AE">
              <w:rPr>
                <w:rFonts w:ascii="Arial" w:hAnsi="Arial" w:cs="Arial"/>
                <w:b/>
                <w:bCs/>
                <w:color w:val="000000"/>
                <w:sz w:val="16"/>
                <w:szCs w:val="16"/>
              </w:rPr>
              <w:t>Depreciação</w:t>
            </w:r>
          </w:p>
        </w:tc>
        <w:tc>
          <w:tcPr>
            <w:tcW w:w="1071" w:type="pct"/>
            <w:tcBorders>
              <w:top w:val="nil"/>
              <w:left w:val="nil"/>
              <w:bottom w:val="nil"/>
              <w:right w:val="nil"/>
            </w:tcBorders>
            <w:noWrap/>
            <w:vAlign w:val="center"/>
            <w:hideMark/>
          </w:tcPr>
          <w:p w14:paraId="3AB0E382" w14:textId="77777777" w:rsidR="006715CB" w:rsidRPr="008952AE" w:rsidRDefault="006715CB" w:rsidP="00B866B8">
            <w:pPr>
              <w:jc w:val="right"/>
              <w:rPr>
                <w:rFonts w:ascii="Arial" w:hAnsi="Arial" w:cs="Arial"/>
                <w:b/>
                <w:bCs/>
                <w:color w:val="000000"/>
                <w:sz w:val="16"/>
                <w:szCs w:val="16"/>
              </w:rPr>
            </w:pPr>
          </w:p>
        </w:tc>
        <w:tc>
          <w:tcPr>
            <w:tcW w:w="124" w:type="pct"/>
            <w:tcBorders>
              <w:top w:val="nil"/>
              <w:left w:val="nil"/>
              <w:bottom w:val="nil"/>
              <w:right w:val="nil"/>
            </w:tcBorders>
            <w:noWrap/>
            <w:vAlign w:val="center"/>
            <w:hideMark/>
          </w:tcPr>
          <w:p w14:paraId="2F14D2F6" w14:textId="77777777" w:rsidR="006715CB" w:rsidRPr="008952AE" w:rsidRDefault="006715CB" w:rsidP="00B866B8">
            <w:pPr>
              <w:jc w:val="right"/>
              <w:rPr>
                <w:rFonts w:ascii="Arial" w:hAnsi="Arial" w:cs="Arial"/>
                <w:sz w:val="16"/>
                <w:szCs w:val="16"/>
              </w:rPr>
            </w:pPr>
          </w:p>
        </w:tc>
        <w:tc>
          <w:tcPr>
            <w:tcW w:w="983" w:type="pct"/>
            <w:tcBorders>
              <w:top w:val="nil"/>
              <w:left w:val="nil"/>
              <w:bottom w:val="nil"/>
              <w:right w:val="nil"/>
            </w:tcBorders>
            <w:vAlign w:val="center"/>
            <w:hideMark/>
          </w:tcPr>
          <w:p w14:paraId="4CEDEDF3" w14:textId="77777777" w:rsidR="006715CB" w:rsidRPr="008952AE" w:rsidRDefault="006715CB" w:rsidP="00B866B8">
            <w:pPr>
              <w:jc w:val="right"/>
              <w:rPr>
                <w:rFonts w:ascii="Arial" w:hAnsi="Arial" w:cs="Arial"/>
                <w:sz w:val="16"/>
                <w:szCs w:val="16"/>
              </w:rPr>
            </w:pPr>
          </w:p>
        </w:tc>
        <w:tc>
          <w:tcPr>
            <w:tcW w:w="138" w:type="pct"/>
            <w:tcBorders>
              <w:top w:val="nil"/>
              <w:left w:val="nil"/>
              <w:bottom w:val="nil"/>
              <w:right w:val="nil"/>
            </w:tcBorders>
            <w:vAlign w:val="center"/>
            <w:hideMark/>
          </w:tcPr>
          <w:p w14:paraId="5ECE6129" w14:textId="77777777" w:rsidR="006715CB" w:rsidRPr="008952AE" w:rsidRDefault="006715CB" w:rsidP="00B866B8">
            <w:pPr>
              <w:jc w:val="right"/>
              <w:rPr>
                <w:rFonts w:ascii="Arial" w:hAnsi="Arial" w:cs="Arial"/>
                <w:sz w:val="16"/>
                <w:szCs w:val="16"/>
              </w:rPr>
            </w:pPr>
          </w:p>
        </w:tc>
        <w:tc>
          <w:tcPr>
            <w:tcW w:w="996" w:type="pct"/>
            <w:tcBorders>
              <w:top w:val="nil"/>
              <w:left w:val="nil"/>
              <w:bottom w:val="nil"/>
              <w:right w:val="nil"/>
            </w:tcBorders>
            <w:noWrap/>
            <w:vAlign w:val="center"/>
            <w:hideMark/>
          </w:tcPr>
          <w:p w14:paraId="42C76823" w14:textId="77777777" w:rsidR="006715CB" w:rsidRPr="008952AE" w:rsidRDefault="006715CB" w:rsidP="00B866B8">
            <w:pPr>
              <w:jc w:val="right"/>
              <w:rPr>
                <w:rFonts w:ascii="Arial" w:hAnsi="Arial" w:cs="Arial"/>
                <w:sz w:val="16"/>
                <w:szCs w:val="16"/>
              </w:rPr>
            </w:pPr>
          </w:p>
        </w:tc>
      </w:tr>
      <w:tr w:rsidR="006715CB" w:rsidRPr="008952AE" w14:paraId="43F4A5E4" w14:textId="77777777" w:rsidTr="006715CB">
        <w:trPr>
          <w:trHeight w:val="198"/>
        </w:trPr>
        <w:tc>
          <w:tcPr>
            <w:tcW w:w="1687" w:type="pct"/>
            <w:tcBorders>
              <w:top w:val="nil"/>
              <w:left w:val="nil"/>
              <w:bottom w:val="nil"/>
              <w:right w:val="nil"/>
            </w:tcBorders>
            <w:noWrap/>
            <w:vAlign w:val="center"/>
            <w:hideMark/>
          </w:tcPr>
          <w:p w14:paraId="5CC60E77" w14:textId="77777777" w:rsidR="006715CB" w:rsidRPr="008952AE" w:rsidRDefault="006715CB" w:rsidP="00B866B8">
            <w:pPr>
              <w:rPr>
                <w:rFonts w:ascii="Arial" w:hAnsi="Arial" w:cs="Arial"/>
                <w:color w:val="000000"/>
                <w:sz w:val="16"/>
                <w:szCs w:val="16"/>
              </w:rPr>
            </w:pPr>
            <w:r w:rsidRPr="008952AE">
              <w:rPr>
                <w:rFonts w:ascii="Arial" w:hAnsi="Arial" w:cs="Arial"/>
                <w:color w:val="000000"/>
                <w:sz w:val="16"/>
                <w:szCs w:val="16"/>
              </w:rPr>
              <w:t xml:space="preserve">Prédios e benfeitorias </w:t>
            </w:r>
          </w:p>
        </w:tc>
        <w:tc>
          <w:tcPr>
            <w:tcW w:w="1071" w:type="pct"/>
            <w:tcBorders>
              <w:top w:val="nil"/>
              <w:left w:val="nil"/>
              <w:bottom w:val="nil"/>
              <w:right w:val="nil"/>
            </w:tcBorders>
            <w:vAlign w:val="center"/>
            <w:hideMark/>
          </w:tcPr>
          <w:p w14:paraId="3525DC73" w14:textId="7809813F" w:rsidR="006715CB" w:rsidRPr="008952AE" w:rsidRDefault="006715CB" w:rsidP="00B866B8">
            <w:pPr>
              <w:jc w:val="right"/>
              <w:rPr>
                <w:rFonts w:ascii="Arial" w:hAnsi="Arial" w:cs="Arial"/>
                <w:color w:val="000000"/>
                <w:sz w:val="16"/>
                <w:szCs w:val="16"/>
              </w:rPr>
            </w:pPr>
            <w:r w:rsidRPr="008952AE">
              <w:rPr>
                <w:rFonts w:ascii="Arial" w:hAnsi="Arial" w:cs="Arial"/>
                <w:color w:val="000000"/>
                <w:sz w:val="16"/>
                <w:szCs w:val="16"/>
              </w:rPr>
              <w:t>(21.585)</w:t>
            </w:r>
          </w:p>
        </w:tc>
        <w:tc>
          <w:tcPr>
            <w:tcW w:w="124" w:type="pct"/>
            <w:tcBorders>
              <w:top w:val="nil"/>
              <w:left w:val="nil"/>
              <w:bottom w:val="nil"/>
              <w:right w:val="nil"/>
            </w:tcBorders>
            <w:hideMark/>
          </w:tcPr>
          <w:p w14:paraId="0886ECDD" w14:textId="77777777" w:rsidR="006715CB" w:rsidRPr="008952AE" w:rsidRDefault="006715CB" w:rsidP="00B866B8">
            <w:pPr>
              <w:jc w:val="right"/>
              <w:rPr>
                <w:rFonts w:ascii="Arial" w:hAnsi="Arial" w:cs="Arial"/>
                <w:color w:val="000000"/>
                <w:sz w:val="16"/>
                <w:szCs w:val="16"/>
              </w:rPr>
            </w:pPr>
          </w:p>
        </w:tc>
        <w:tc>
          <w:tcPr>
            <w:tcW w:w="983" w:type="pct"/>
            <w:tcBorders>
              <w:top w:val="nil"/>
              <w:left w:val="nil"/>
              <w:bottom w:val="nil"/>
              <w:right w:val="nil"/>
            </w:tcBorders>
            <w:vAlign w:val="center"/>
            <w:hideMark/>
          </w:tcPr>
          <w:p w14:paraId="3B399FE5" w14:textId="51234AB4" w:rsidR="006715CB" w:rsidRPr="008952AE" w:rsidRDefault="006715CB" w:rsidP="00B866B8">
            <w:pPr>
              <w:jc w:val="right"/>
              <w:rPr>
                <w:rFonts w:ascii="Arial" w:hAnsi="Arial" w:cs="Arial"/>
                <w:color w:val="000000"/>
                <w:sz w:val="16"/>
                <w:szCs w:val="16"/>
              </w:rPr>
            </w:pPr>
            <w:r w:rsidRPr="008952AE">
              <w:rPr>
                <w:rFonts w:ascii="Arial" w:hAnsi="Arial" w:cs="Arial"/>
                <w:color w:val="000000"/>
                <w:sz w:val="16"/>
                <w:szCs w:val="16"/>
              </w:rPr>
              <w:t>(581)</w:t>
            </w:r>
          </w:p>
        </w:tc>
        <w:tc>
          <w:tcPr>
            <w:tcW w:w="138" w:type="pct"/>
            <w:tcBorders>
              <w:top w:val="nil"/>
              <w:left w:val="nil"/>
              <w:bottom w:val="nil"/>
              <w:right w:val="nil"/>
            </w:tcBorders>
            <w:vAlign w:val="center"/>
            <w:hideMark/>
          </w:tcPr>
          <w:p w14:paraId="2CB7E437" w14:textId="77777777" w:rsidR="006715CB" w:rsidRPr="008952AE" w:rsidRDefault="006715CB" w:rsidP="00B866B8">
            <w:pPr>
              <w:jc w:val="right"/>
              <w:rPr>
                <w:rFonts w:ascii="Arial" w:hAnsi="Arial" w:cs="Arial"/>
                <w:color w:val="000000"/>
                <w:sz w:val="16"/>
                <w:szCs w:val="16"/>
              </w:rPr>
            </w:pPr>
          </w:p>
        </w:tc>
        <w:tc>
          <w:tcPr>
            <w:tcW w:w="996" w:type="pct"/>
            <w:tcBorders>
              <w:top w:val="nil"/>
              <w:left w:val="nil"/>
              <w:bottom w:val="nil"/>
              <w:right w:val="nil"/>
            </w:tcBorders>
            <w:vAlign w:val="center"/>
            <w:hideMark/>
          </w:tcPr>
          <w:p w14:paraId="48461732" w14:textId="3B641061" w:rsidR="006715CB" w:rsidRPr="008952AE" w:rsidRDefault="006715CB" w:rsidP="00B866B8">
            <w:pPr>
              <w:jc w:val="right"/>
              <w:rPr>
                <w:rFonts w:ascii="Arial" w:hAnsi="Arial" w:cs="Arial"/>
                <w:color w:val="000000"/>
                <w:sz w:val="16"/>
                <w:szCs w:val="16"/>
              </w:rPr>
            </w:pPr>
            <w:r w:rsidRPr="008952AE">
              <w:rPr>
                <w:rFonts w:ascii="Arial" w:hAnsi="Arial" w:cs="Arial"/>
                <w:color w:val="000000"/>
                <w:sz w:val="16"/>
                <w:szCs w:val="16"/>
              </w:rPr>
              <w:t>(22.166)</w:t>
            </w:r>
          </w:p>
        </w:tc>
      </w:tr>
      <w:tr w:rsidR="006715CB" w:rsidRPr="008952AE" w14:paraId="51B8DD2B" w14:textId="77777777" w:rsidTr="006715CB">
        <w:trPr>
          <w:trHeight w:val="198"/>
        </w:trPr>
        <w:tc>
          <w:tcPr>
            <w:tcW w:w="1687" w:type="pct"/>
            <w:tcBorders>
              <w:top w:val="nil"/>
              <w:left w:val="nil"/>
              <w:bottom w:val="nil"/>
              <w:right w:val="nil"/>
            </w:tcBorders>
            <w:noWrap/>
            <w:vAlign w:val="center"/>
            <w:hideMark/>
          </w:tcPr>
          <w:p w14:paraId="1B8CF5AB" w14:textId="77777777" w:rsidR="006715CB" w:rsidRPr="008952AE" w:rsidRDefault="006715CB" w:rsidP="00B866B8">
            <w:pPr>
              <w:rPr>
                <w:rFonts w:ascii="Arial" w:hAnsi="Arial" w:cs="Arial"/>
                <w:color w:val="000000"/>
                <w:sz w:val="16"/>
                <w:szCs w:val="16"/>
              </w:rPr>
            </w:pPr>
            <w:r w:rsidRPr="008952AE">
              <w:rPr>
                <w:rFonts w:ascii="Arial" w:hAnsi="Arial" w:cs="Arial"/>
                <w:color w:val="000000"/>
                <w:sz w:val="16"/>
                <w:szCs w:val="16"/>
              </w:rPr>
              <w:t>Equipamentos operacionais</w:t>
            </w:r>
          </w:p>
        </w:tc>
        <w:tc>
          <w:tcPr>
            <w:tcW w:w="1071" w:type="pct"/>
            <w:tcBorders>
              <w:top w:val="nil"/>
              <w:left w:val="nil"/>
              <w:bottom w:val="single" w:sz="4" w:space="0" w:color="auto"/>
              <w:right w:val="nil"/>
            </w:tcBorders>
            <w:vAlign w:val="center"/>
            <w:hideMark/>
          </w:tcPr>
          <w:p w14:paraId="09B972CC" w14:textId="05626DC2" w:rsidR="006715CB" w:rsidRPr="008952AE" w:rsidRDefault="006715CB" w:rsidP="00B866B8">
            <w:pPr>
              <w:jc w:val="right"/>
              <w:rPr>
                <w:rFonts w:ascii="Arial" w:hAnsi="Arial" w:cs="Arial"/>
                <w:color w:val="000000"/>
                <w:sz w:val="16"/>
                <w:szCs w:val="16"/>
              </w:rPr>
            </w:pPr>
            <w:r w:rsidRPr="008952AE">
              <w:rPr>
                <w:rFonts w:ascii="Arial" w:hAnsi="Arial" w:cs="Arial"/>
                <w:color w:val="000000"/>
                <w:sz w:val="16"/>
                <w:szCs w:val="16"/>
              </w:rPr>
              <w:t>(15.596)</w:t>
            </w:r>
          </w:p>
        </w:tc>
        <w:tc>
          <w:tcPr>
            <w:tcW w:w="124" w:type="pct"/>
            <w:tcBorders>
              <w:top w:val="nil"/>
              <w:left w:val="nil"/>
              <w:bottom w:val="nil"/>
              <w:right w:val="nil"/>
            </w:tcBorders>
            <w:hideMark/>
          </w:tcPr>
          <w:p w14:paraId="2A75AF23" w14:textId="77777777" w:rsidR="006715CB" w:rsidRPr="008952AE" w:rsidRDefault="006715CB" w:rsidP="00B866B8">
            <w:pPr>
              <w:jc w:val="right"/>
              <w:rPr>
                <w:rFonts w:ascii="Arial" w:hAnsi="Arial" w:cs="Arial"/>
                <w:color w:val="000000"/>
                <w:sz w:val="16"/>
                <w:szCs w:val="16"/>
              </w:rPr>
            </w:pPr>
          </w:p>
        </w:tc>
        <w:tc>
          <w:tcPr>
            <w:tcW w:w="983" w:type="pct"/>
            <w:tcBorders>
              <w:top w:val="nil"/>
              <w:left w:val="nil"/>
              <w:bottom w:val="single" w:sz="4" w:space="0" w:color="auto"/>
              <w:right w:val="nil"/>
            </w:tcBorders>
            <w:vAlign w:val="center"/>
            <w:hideMark/>
          </w:tcPr>
          <w:p w14:paraId="7FCC9FF0" w14:textId="4B26C7FF" w:rsidR="006715CB" w:rsidRPr="008952AE" w:rsidRDefault="006715CB" w:rsidP="00B866B8">
            <w:pPr>
              <w:jc w:val="right"/>
              <w:rPr>
                <w:rFonts w:ascii="Arial" w:hAnsi="Arial" w:cs="Arial"/>
                <w:color w:val="000000"/>
                <w:sz w:val="16"/>
                <w:szCs w:val="16"/>
              </w:rPr>
            </w:pPr>
            <w:r w:rsidRPr="008952AE">
              <w:rPr>
                <w:rFonts w:ascii="Arial" w:hAnsi="Arial" w:cs="Arial"/>
                <w:color w:val="000000"/>
                <w:sz w:val="16"/>
                <w:szCs w:val="16"/>
              </w:rPr>
              <w:t>(384)</w:t>
            </w:r>
          </w:p>
        </w:tc>
        <w:tc>
          <w:tcPr>
            <w:tcW w:w="138" w:type="pct"/>
            <w:tcBorders>
              <w:top w:val="nil"/>
              <w:left w:val="nil"/>
              <w:bottom w:val="nil"/>
              <w:right w:val="nil"/>
            </w:tcBorders>
            <w:vAlign w:val="center"/>
            <w:hideMark/>
          </w:tcPr>
          <w:p w14:paraId="6820AC4D" w14:textId="77777777" w:rsidR="006715CB" w:rsidRPr="008952AE" w:rsidRDefault="006715CB" w:rsidP="00B866B8">
            <w:pPr>
              <w:jc w:val="right"/>
              <w:rPr>
                <w:rFonts w:ascii="Arial" w:hAnsi="Arial" w:cs="Arial"/>
                <w:color w:val="000000"/>
                <w:sz w:val="16"/>
                <w:szCs w:val="16"/>
              </w:rPr>
            </w:pPr>
          </w:p>
        </w:tc>
        <w:tc>
          <w:tcPr>
            <w:tcW w:w="996" w:type="pct"/>
            <w:tcBorders>
              <w:top w:val="nil"/>
              <w:left w:val="nil"/>
              <w:bottom w:val="single" w:sz="4" w:space="0" w:color="auto"/>
              <w:right w:val="nil"/>
            </w:tcBorders>
            <w:vAlign w:val="center"/>
            <w:hideMark/>
          </w:tcPr>
          <w:p w14:paraId="43168353" w14:textId="5BE4025C" w:rsidR="006715CB" w:rsidRPr="008952AE" w:rsidRDefault="006715CB" w:rsidP="00B866B8">
            <w:pPr>
              <w:jc w:val="right"/>
              <w:rPr>
                <w:rFonts w:ascii="Arial" w:hAnsi="Arial" w:cs="Arial"/>
                <w:color w:val="000000"/>
                <w:sz w:val="16"/>
                <w:szCs w:val="16"/>
              </w:rPr>
            </w:pPr>
            <w:r w:rsidRPr="008952AE">
              <w:rPr>
                <w:rFonts w:ascii="Arial" w:hAnsi="Arial" w:cs="Arial"/>
                <w:color w:val="000000"/>
                <w:sz w:val="16"/>
                <w:szCs w:val="16"/>
              </w:rPr>
              <w:t>(15.980)</w:t>
            </w:r>
          </w:p>
        </w:tc>
      </w:tr>
      <w:tr w:rsidR="006715CB" w:rsidRPr="008952AE" w14:paraId="2D9B4474" w14:textId="77777777" w:rsidTr="006715CB">
        <w:trPr>
          <w:trHeight w:val="198"/>
        </w:trPr>
        <w:tc>
          <w:tcPr>
            <w:tcW w:w="1687" w:type="pct"/>
            <w:tcBorders>
              <w:top w:val="nil"/>
              <w:left w:val="nil"/>
              <w:bottom w:val="nil"/>
              <w:right w:val="nil"/>
            </w:tcBorders>
            <w:noWrap/>
            <w:vAlign w:val="center"/>
            <w:hideMark/>
          </w:tcPr>
          <w:p w14:paraId="3C09A88B" w14:textId="77777777" w:rsidR="006715CB" w:rsidRPr="008952AE" w:rsidRDefault="006715CB" w:rsidP="00B866B8">
            <w:pPr>
              <w:jc w:val="right"/>
              <w:rPr>
                <w:rFonts w:ascii="Arial" w:hAnsi="Arial" w:cs="Arial"/>
                <w:color w:val="000000"/>
                <w:sz w:val="16"/>
                <w:szCs w:val="16"/>
              </w:rPr>
            </w:pPr>
          </w:p>
        </w:tc>
        <w:tc>
          <w:tcPr>
            <w:tcW w:w="1071" w:type="pct"/>
            <w:tcBorders>
              <w:top w:val="nil"/>
              <w:left w:val="nil"/>
              <w:bottom w:val="nil"/>
              <w:right w:val="nil"/>
            </w:tcBorders>
            <w:vAlign w:val="center"/>
            <w:hideMark/>
          </w:tcPr>
          <w:p w14:paraId="5993A1E1" w14:textId="77777777" w:rsidR="006715CB" w:rsidRPr="008952AE" w:rsidRDefault="006715CB" w:rsidP="00B866B8">
            <w:pPr>
              <w:jc w:val="right"/>
              <w:rPr>
                <w:rFonts w:ascii="Arial" w:hAnsi="Arial" w:cs="Arial"/>
                <w:sz w:val="16"/>
                <w:szCs w:val="16"/>
              </w:rPr>
            </w:pPr>
          </w:p>
        </w:tc>
        <w:tc>
          <w:tcPr>
            <w:tcW w:w="124" w:type="pct"/>
            <w:tcBorders>
              <w:top w:val="nil"/>
              <w:left w:val="nil"/>
              <w:bottom w:val="nil"/>
              <w:right w:val="nil"/>
            </w:tcBorders>
            <w:hideMark/>
          </w:tcPr>
          <w:p w14:paraId="0FB61639" w14:textId="77777777" w:rsidR="006715CB" w:rsidRPr="008952AE" w:rsidRDefault="006715CB" w:rsidP="00B866B8">
            <w:pPr>
              <w:jc w:val="right"/>
              <w:rPr>
                <w:rFonts w:ascii="Arial" w:hAnsi="Arial" w:cs="Arial"/>
                <w:sz w:val="16"/>
                <w:szCs w:val="16"/>
              </w:rPr>
            </w:pPr>
          </w:p>
        </w:tc>
        <w:tc>
          <w:tcPr>
            <w:tcW w:w="983" w:type="pct"/>
            <w:tcBorders>
              <w:top w:val="nil"/>
              <w:left w:val="nil"/>
              <w:bottom w:val="nil"/>
              <w:right w:val="nil"/>
            </w:tcBorders>
            <w:vAlign w:val="center"/>
            <w:hideMark/>
          </w:tcPr>
          <w:p w14:paraId="577F483F" w14:textId="77777777" w:rsidR="006715CB" w:rsidRPr="008952AE" w:rsidRDefault="006715CB" w:rsidP="00B866B8">
            <w:pPr>
              <w:jc w:val="right"/>
              <w:rPr>
                <w:rFonts w:ascii="Arial" w:hAnsi="Arial" w:cs="Arial"/>
                <w:sz w:val="16"/>
                <w:szCs w:val="16"/>
              </w:rPr>
            </w:pPr>
          </w:p>
        </w:tc>
        <w:tc>
          <w:tcPr>
            <w:tcW w:w="138" w:type="pct"/>
            <w:tcBorders>
              <w:top w:val="nil"/>
              <w:left w:val="nil"/>
              <w:bottom w:val="nil"/>
              <w:right w:val="nil"/>
            </w:tcBorders>
            <w:vAlign w:val="center"/>
            <w:hideMark/>
          </w:tcPr>
          <w:p w14:paraId="490373ED" w14:textId="77777777" w:rsidR="006715CB" w:rsidRPr="008952AE" w:rsidRDefault="006715CB" w:rsidP="00B866B8">
            <w:pPr>
              <w:jc w:val="right"/>
              <w:rPr>
                <w:rFonts w:ascii="Arial" w:hAnsi="Arial" w:cs="Arial"/>
                <w:sz w:val="16"/>
                <w:szCs w:val="16"/>
              </w:rPr>
            </w:pPr>
          </w:p>
        </w:tc>
        <w:tc>
          <w:tcPr>
            <w:tcW w:w="996" w:type="pct"/>
            <w:tcBorders>
              <w:top w:val="nil"/>
              <w:left w:val="nil"/>
              <w:bottom w:val="nil"/>
              <w:right w:val="nil"/>
            </w:tcBorders>
            <w:vAlign w:val="center"/>
            <w:hideMark/>
          </w:tcPr>
          <w:p w14:paraId="70F2CC79" w14:textId="77777777" w:rsidR="006715CB" w:rsidRPr="008952AE" w:rsidRDefault="006715CB" w:rsidP="00B866B8">
            <w:pPr>
              <w:jc w:val="right"/>
              <w:rPr>
                <w:rFonts w:ascii="Arial" w:hAnsi="Arial" w:cs="Arial"/>
                <w:sz w:val="16"/>
                <w:szCs w:val="16"/>
              </w:rPr>
            </w:pPr>
          </w:p>
        </w:tc>
      </w:tr>
      <w:tr w:rsidR="006715CB" w:rsidRPr="008952AE" w14:paraId="67D3046D" w14:textId="77777777" w:rsidTr="006715CB">
        <w:trPr>
          <w:trHeight w:val="198"/>
        </w:trPr>
        <w:tc>
          <w:tcPr>
            <w:tcW w:w="1687" w:type="pct"/>
            <w:tcBorders>
              <w:top w:val="nil"/>
              <w:left w:val="nil"/>
              <w:bottom w:val="nil"/>
              <w:right w:val="nil"/>
            </w:tcBorders>
            <w:noWrap/>
            <w:vAlign w:val="center"/>
            <w:hideMark/>
          </w:tcPr>
          <w:p w14:paraId="389DF1C7" w14:textId="77777777" w:rsidR="006715CB" w:rsidRPr="008952AE" w:rsidRDefault="006715CB" w:rsidP="00B866B8">
            <w:pPr>
              <w:jc w:val="right"/>
              <w:rPr>
                <w:rFonts w:ascii="Arial" w:hAnsi="Arial" w:cs="Arial"/>
                <w:sz w:val="16"/>
                <w:szCs w:val="16"/>
              </w:rPr>
            </w:pPr>
          </w:p>
        </w:tc>
        <w:tc>
          <w:tcPr>
            <w:tcW w:w="1071" w:type="pct"/>
            <w:tcBorders>
              <w:top w:val="nil"/>
              <w:left w:val="nil"/>
              <w:bottom w:val="single" w:sz="8" w:space="0" w:color="auto"/>
              <w:right w:val="nil"/>
            </w:tcBorders>
            <w:vAlign w:val="center"/>
            <w:hideMark/>
          </w:tcPr>
          <w:p w14:paraId="1E513EC1" w14:textId="552D4B00" w:rsidR="006715CB" w:rsidRPr="008952AE" w:rsidRDefault="006715CB" w:rsidP="00B866B8">
            <w:pPr>
              <w:jc w:val="right"/>
              <w:rPr>
                <w:rFonts w:ascii="Arial" w:hAnsi="Arial" w:cs="Arial"/>
                <w:color w:val="000000"/>
                <w:sz w:val="16"/>
                <w:szCs w:val="16"/>
              </w:rPr>
            </w:pPr>
            <w:r w:rsidRPr="008952AE">
              <w:rPr>
                <w:rFonts w:ascii="Arial" w:hAnsi="Arial" w:cs="Arial"/>
                <w:color w:val="000000"/>
                <w:sz w:val="16"/>
                <w:szCs w:val="16"/>
              </w:rPr>
              <w:t>(37.181)</w:t>
            </w:r>
          </w:p>
        </w:tc>
        <w:tc>
          <w:tcPr>
            <w:tcW w:w="124" w:type="pct"/>
            <w:tcBorders>
              <w:top w:val="nil"/>
              <w:left w:val="nil"/>
              <w:bottom w:val="nil"/>
              <w:right w:val="nil"/>
            </w:tcBorders>
            <w:noWrap/>
            <w:vAlign w:val="center"/>
            <w:hideMark/>
          </w:tcPr>
          <w:p w14:paraId="2DE13553" w14:textId="77777777" w:rsidR="006715CB" w:rsidRPr="008952AE" w:rsidRDefault="006715CB" w:rsidP="00B866B8">
            <w:pPr>
              <w:jc w:val="right"/>
              <w:rPr>
                <w:rFonts w:ascii="Arial" w:hAnsi="Arial" w:cs="Arial"/>
                <w:color w:val="000000"/>
                <w:sz w:val="16"/>
                <w:szCs w:val="16"/>
              </w:rPr>
            </w:pPr>
          </w:p>
        </w:tc>
        <w:tc>
          <w:tcPr>
            <w:tcW w:w="983" w:type="pct"/>
            <w:tcBorders>
              <w:top w:val="nil"/>
              <w:left w:val="nil"/>
              <w:bottom w:val="single" w:sz="8" w:space="0" w:color="auto"/>
              <w:right w:val="nil"/>
            </w:tcBorders>
            <w:vAlign w:val="center"/>
            <w:hideMark/>
          </w:tcPr>
          <w:p w14:paraId="33C7885F" w14:textId="07C3A9E9" w:rsidR="006715CB" w:rsidRPr="008952AE" w:rsidRDefault="006715CB" w:rsidP="00B866B8">
            <w:pPr>
              <w:jc w:val="right"/>
              <w:rPr>
                <w:rFonts w:ascii="Arial" w:hAnsi="Arial" w:cs="Arial"/>
                <w:color w:val="000000"/>
                <w:sz w:val="16"/>
                <w:szCs w:val="16"/>
              </w:rPr>
            </w:pPr>
            <w:r w:rsidRPr="008952AE">
              <w:rPr>
                <w:rFonts w:ascii="Arial" w:hAnsi="Arial" w:cs="Arial"/>
                <w:color w:val="000000"/>
                <w:sz w:val="16"/>
                <w:szCs w:val="16"/>
              </w:rPr>
              <w:t>(965)</w:t>
            </w:r>
          </w:p>
        </w:tc>
        <w:tc>
          <w:tcPr>
            <w:tcW w:w="138" w:type="pct"/>
            <w:tcBorders>
              <w:top w:val="nil"/>
              <w:left w:val="nil"/>
              <w:bottom w:val="nil"/>
              <w:right w:val="nil"/>
            </w:tcBorders>
            <w:vAlign w:val="center"/>
            <w:hideMark/>
          </w:tcPr>
          <w:p w14:paraId="08C7687A" w14:textId="77777777" w:rsidR="006715CB" w:rsidRPr="008952AE" w:rsidRDefault="006715CB" w:rsidP="00B866B8">
            <w:pPr>
              <w:jc w:val="right"/>
              <w:rPr>
                <w:rFonts w:ascii="Arial" w:hAnsi="Arial" w:cs="Arial"/>
                <w:color w:val="000000"/>
                <w:sz w:val="16"/>
                <w:szCs w:val="16"/>
              </w:rPr>
            </w:pPr>
          </w:p>
        </w:tc>
        <w:tc>
          <w:tcPr>
            <w:tcW w:w="996" w:type="pct"/>
            <w:tcBorders>
              <w:top w:val="nil"/>
              <w:left w:val="nil"/>
              <w:bottom w:val="single" w:sz="8" w:space="0" w:color="auto"/>
              <w:right w:val="nil"/>
            </w:tcBorders>
            <w:vAlign w:val="center"/>
            <w:hideMark/>
          </w:tcPr>
          <w:p w14:paraId="75EB8826" w14:textId="7CA30D9D" w:rsidR="006715CB" w:rsidRPr="008952AE" w:rsidRDefault="006715CB" w:rsidP="00B866B8">
            <w:pPr>
              <w:jc w:val="right"/>
              <w:rPr>
                <w:rFonts w:ascii="Arial" w:hAnsi="Arial" w:cs="Arial"/>
                <w:color w:val="000000"/>
                <w:sz w:val="16"/>
                <w:szCs w:val="16"/>
              </w:rPr>
            </w:pPr>
            <w:r w:rsidRPr="008952AE">
              <w:rPr>
                <w:rFonts w:ascii="Arial" w:hAnsi="Arial" w:cs="Arial"/>
                <w:color w:val="000000"/>
                <w:sz w:val="16"/>
                <w:szCs w:val="16"/>
              </w:rPr>
              <w:t>(38.146)</w:t>
            </w:r>
          </w:p>
        </w:tc>
      </w:tr>
      <w:tr w:rsidR="006715CB" w:rsidRPr="008952AE" w14:paraId="0A501489" w14:textId="77777777" w:rsidTr="006715CB">
        <w:trPr>
          <w:trHeight w:val="198"/>
        </w:trPr>
        <w:tc>
          <w:tcPr>
            <w:tcW w:w="1687" w:type="pct"/>
            <w:tcBorders>
              <w:top w:val="nil"/>
              <w:left w:val="nil"/>
              <w:bottom w:val="nil"/>
              <w:right w:val="nil"/>
            </w:tcBorders>
            <w:noWrap/>
            <w:vAlign w:val="center"/>
            <w:hideMark/>
          </w:tcPr>
          <w:p w14:paraId="255DB5B9" w14:textId="77777777" w:rsidR="006715CB" w:rsidRPr="008952AE" w:rsidRDefault="006715CB" w:rsidP="00B866B8">
            <w:pPr>
              <w:rPr>
                <w:rFonts w:ascii="Arial" w:hAnsi="Arial" w:cs="Arial"/>
                <w:b/>
                <w:bCs/>
                <w:i/>
                <w:iCs/>
                <w:color w:val="000000"/>
                <w:sz w:val="16"/>
                <w:szCs w:val="16"/>
              </w:rPr>
            </w:pPr>
            <w:r w:rsidRPr="008952AE">
              <w:rPr>
                <w:rFonts w:ascii="Arial" w:hAnsi="Arial" w:cs="Arial"/>
                <w:b/>
                <w:bCs/>
                <w:i/>
                <w:iCs/>
                <w:color w:val="000000"/>
                <w:sz w:val="16"/>
                <w:szCs w:val="16"/>
              </w:rPr>
              <w:t>Impairment</w:t>
            </w:r>
          </w:p>
        </w:tc>
        <w:tc>
          <w:tcPr>
            <w:tcW w:w="1071" w:type="pct"/>
            <w:tcBorders>
              <w:top w:val="nil"/>
              <w:left w:val="nil"/>
              <w:bottom w:val="nil"/>
              <w:right w:val="nil"/>
            </w:tcBorders>
            <w:vAlign w:val="center"/>
            <w:hideMark/>
          </w:tcPr>
          <w:p w14:paraId="171131CF" w14:textId="77777777" w:rsidR="006715CB" w:rsidRPr="008952AE" w:rsidRDefault="006715CB" w:rsidP="00B866B8">
            <w:pPr>
              <w:jc w:val="right"/>
              <w:rPr>
                <w:rFonts w:ascii="Arial" w:hAnsi="Arial" w:cs="Arial"/>
                <w:b/>
                <w:bCs/>
                <w:i/>
                <w:iCs/>
                <w:color w:val="000000"/>
                <w:sz w:val="16"/>
                <w:szCs w:val="16"/>
              </w:rPr>
            </w:pPr>
          </w:p>
        </w:tc>
        <w:tc>
          <w:tcPr>
            <w:tcW w:w="124" w:type="pct"/>
            <w:tcBorders>
              <w:top w:val="nil"/>
              <w:left w:val="nil"/>
              <w:bottom w:val="nil"/>
              <w:right w:val="nil"/>
            </w:tcBorders>
            <w:noWrap/>
            <w:vAlign w:val="center"/>
            <w:hideMark/>
          </w:tcPr>
          <w:p w14:paraId="09B07D23" w14:textId="77777777" w:rsidR="006715CB" w:rsidRPr="008952AE" w:rsidRDefault="006715CB" w:rsidP="00B866B8">
            <w:pPr>
              <w:jc w:val="right"/>
              <w:rPr>
                <w:rFonts w:ascii="Arial" w:hAnsi="Arial" w:cs="Arial"/>
                <w:sz w:val="16"/>
                <w:szCs w:val="16"/>
              </w:rPr>
            </w:pPr>
          </w:p>
        </w:tc>
        <w:tc>
          <w:tcPr>
            <w:tcW w:w="983" w:type="pct"/>
            <w:tcBorders>
              <w:top w:val="nil"/>
              <w:left w:val="nil"/>
              <w:bottom w:val="nil"/>
              <w:right w:val="nil"/>
            </w:tcBorders>
            <w:vAlign w:val="center"/>
            <w:hideMark/>
          </w:tcPr>
          <w:p w14:paraId="52BD5E43" w14:textId="77777777" w:rsidR="006715CB" w:rsidRPr="008952AE" w:rsidRDefault="006715CB" w:rsidP="00B866B8">
            <w:pPr>
              <w:jc w:val="right"/>
              <w:rPr>
                <w:rFonts w:ascii="Arial" w:hAnsi="Arial" w:cs="Arial"/>
                <w:sz w:val="16"/>
                <w:szCs w:val="16"/>
              </w:rPr>
            </w:pPr>
          </w:p>
        </w:tc>
        <w:tc>
          <w:tcPr>
            <w:tcW w:w="138" w:type="pct"/>
            <w:tcBorders>
              <w:top w:val="nil"/>
              <w:left w:val="nil"/>
              <w:bottom w:val="nil"/>
              <w:right w:val="nil"/>
            </w:tcBorders>
            <w:vAlign w:val="center"/>
            <w:hideMark/>
          </w:tcPr>
          <w:p w14:paraId="45D6132C" w14:textId="77777777" w:rsidR="006715CB" w:rsidRPr="008952AE" w:rsidRDefault="006715CB" w:rsidP="00B866B8">
            <w:pPr>
              <w:jc w:val="right"/>
              <w:rPr>
                <w:rFonts w:ascii="Arial" w:hAnsi="Arial" w:cs="Arial"/>
                <w:sz w:val="16"/>
                <w:szCs w:val="16"/>
              </w:rPr>
            </w:pPr>
          </w:p>
        </w:tc>
        <w:tc>
          <w:tcPr>
            <w:tcW w:w="996" w:type="pct"/>
            <w:tcBorders>
              <w:top w:val="nil"/>
              <w:left w:val="nil"/>
              <w:bottom w:val="nil"/>
              <w:right w:val="nil"/>
            </w:tcBorders>
            <w:vAlign w:val="center"/>
            <w:hideMark/>
          </w:tcPr>
          <w:p w14:paraId="02FEF6D6" w14:textId="77777777" w:rsidR="006715CB" w:rsidRPr="008952AE" w:rsidRDefault="006715CB" w:rsidP="00B866B8">
            <w:pPr>
              <w:jc w:val="right"/>
              <w:rPr>
                <w:rFonts w:ascii="Arial" w:hAnsi="Arial" w:cs="Arial"/>
                <w:sz w:val="16"/>
                <w:szCs w:val="16"/>
              </w:rPr>
            </w:pPr>
          </w:p>
        </w:tc>
      </w:tr>
      <w:tr w:rsidR="006715CB" w:rsidRPr="008952AE" w14:paraId="598ADB8F" w14:textId="77777777" w:rsidTr="006715CB">
        <w:trPr>
          <w:trHeight w:val="198"/>
        </w:trPr>
        <w:tc>
          <w:tcPr>
            <w:tcW w:w="1687" w:type="pct"/>
            <w:tcBorders>
              <w:top w:val="nil"/>
              <w:left w:val="nil"/>
              <w:bottom w:val="nil"/>
              <w:right w:val="nil"/>
            </w:tcBorders>
            <w:noWrap/>
            <w:vAlign w:val="center"/>
            <w:hideMark/>
          </w:tcPr>
          <w:p w14:paraId="3D30865E" w14:textId="77777777" w:rsidR="006715CB" w:rsidRPr="008952AE" w:rsidRDefault="006715CB" w:rsidP="00B866B8">
            <w:pPr>
              <w:rPr>
                <w:rFonts w:ascii="Arial" w:hAnsi="Arial" w:cs="Arial"/>
                <w:color w:val="000000"/>
                <w:sz w:val="16"/>
                <w:szCs w:val="16"/>
              </w:rPr>
            </w:pPr>
            <w:r w:rsidRPr="008952AE">
              <w:rPr>
                <w:rFonts w:ascii="Arial" w:hAnsi="Arial" w:cs="Arial"/>
                <w:color w:val="000000"/>
                <w:sz w:val="16"/>
                <w:szCs w:val="16"/>
              </w:rPr>
              <w:t>Terrenos</w:t>
            </w:r>
          </w:p>
        </w:tc>
        <w:tc>
          <w:tcPr>
            <w:tcW w:w="1071" w:type="pct"/>
            <w:tcBorders>
              <w:top w:val="nil"/>
              <w:left w:val="nil"/>
              <w:bottom w:val="nil"/>
              <w:right w:val="nil"/>
            </w:tcBorders>
            <w:vAlign w:val="center"/>
            <w:hideMark/>
          </w:tcPr>
          <w:p w14:paraId="099F9045" w14:textId="5CEB84F9" w:rsidR="006715CB" w:rsidRPr="008952AE" w:rsidRDefault="006715CB" w:rsidP="00B866B8">
            <w:pPr>
              <w:jc w:val="right"/>
              <w:rPr>
                <w:rFonts w:ascii="Arial" w:hAnsi="Arial" w:cs="Arial"/>
                <w:color w:val="000000"/>
                <w:sz w:val="16"/>
                <w:szCs w:val="16"/>
              </w:rPr>
            </w:pPr>
            <w:r w:rsidRPr="008952AE">
              <w:rPr>
                <w:rFonts w:ascii="Arial" w:hAnsi="Arial" w:cs="Arial"/>
                <w:color w:val="000000"/>
                <w:sz w:val="16"/>
                <w:szCs w:val="16"/>
              </w:rPr>
              <w:t>(234.450)</w:t>
            </w:r>
          </w:p>
        </w:tc>
        <w:tc>
          <w:tcPr>
            <w:tcW w:w="124" w:type="pct"/>
            <w:tcBorders>
              <w:top w:val="nil"/>
              <w:left w:val="nil"/>
              <w:bottom w:val="nil"/>
              <w:right w:val="nil"/>
            </w:tcBorders>
            <w:noWrap/>
            <w:vAlign w:val="center"/>
            <w:hideMark/>
          </w:tcPr>
          <w:p w14:paraId="496E603D" w14:textId="77777777" w:rsidR="006715CB" w:rsidRPr="008952AE" w:rsidRDefault="006715CB" w:rsidP="00B866B8">
            <w:pPr>
              <w:jc w:val="right"/>
              <w:rPr>
                <w:rFonts w:ascii="Arial" w:hAnsi="Arial" w:cs="Arial"/>
                <w:color w:val="000000"/>
                <w:sz w:val="16"/>
                <w:szCs w:val="16"/>
              </w:rPr>
            </w:pPr>
          </w:p>
        </w:tc>
        <w:tc>
          <w:tcPr>
            <w:tcW w:w="983" w:type="pct"/>
            <w:tcBorders>
              <w:top w:val="nil"/>
              <w:left w:val="nil"/>
              <w:bottom w:val="nil"/>
              <w:right w:val="nil"/>
            </w:tcBorders>
            <w:vAlign w:val="center"/>
            <w:hideMark/>
          </w:tcPr>
          <w:p w14:paraId="2A6ECE57" w14:textId="61464B8C" w:rsidR="006715CB" w:rsidRPr="008952AE" w:rsidRDefault="006715CB" w:rsidP="00B866B8">
            <w:pPr>
              <w:jc w:val="right"/>
              <w:rPr>
                <w:rFonts w:ascii="Arial" w:hAnsi="Arial" w:cs="Arial"/>
                <w:color w:val="000000"/>
                <w:sz w:val="16"/>
                <w:szCs w:val="16"/>
              </w:rPr>
            </w:pPr>
            <w:r w:rsidRPr="008952AE">
              <w:rPr>
                <w:rFonts w:ascii="Arial" w:hAnsi="Arial" w:cs="Arial"/>
                <w:color w:val="000000"/>
                <w:sz w:val="16"/>
                <w:szCs w:val="16"/>
              </w:rPr>
              <w:t>-</w:t>
            </w:r>
          </w:p>
        </w:tc>
        <w:tc>
          <w:tcPr>
            <w:tcW w:w="138" w:type="pct"/>
            <w:tcBorders>
              <w:top w:val="nil"/>
              <w:left w:val="nil"/>
              <w:bottom w:val="nil"/>
              <w:right w:val="nil"/>
            </w:tcBorders>
            <w:vAlign w:val="center"/>
            <w:hideMark/>
          </w:tcPr>
          <w:p w14:paraId="77EEB2B3" w14:textId="77777777" w:rsidR="006715CB" w:rsidRPr="008952AE" w:rsidRDefault="006715CB" w:rsidP="00B866B8">
            <w:pPr>
              <w:jc w:val="right"/>
              <w:rPr>
                <w:rFonts w:ascii="Arial" w:hAnsi="Arial" w:cs="Arial"/>
                <w:color w:val="000000"/>
                <w:sz w:val="16"/>
                <w:szCs w:val="16"/>
              </w:rPr>
            </w:pPr>
          </w:p>
        </w:tc>
        <w:tc>
          <w:tcPr>
            <w:tcW w:w="996" w:type="pct"/>
            <w:tcBorders>
              <w:top w:val="nil"/>
              <w:left w:val="nil"/>
              <w:bottom w:val="nil"/>
              <w:right w:val="nil"/>
            </w:tcBorders>
            <w:vAlign w:val="center"/>
            <w:hideMark/>
          </w:tcPr>
          <w:p w14:paraId="36D9B894" w14:textId="2DBA7B0D" w:rsidR="006715CB" w:rsidRPr="008952AE" w:rsidRDefault="006715CB" w:rsidP="00B866B8">
            <w:pPr>
              <w:jc w:val="right"/>
              <w:rPr>
                <w:rFonts w:ascii="Arial" w:hAnsi="Arial" w:cs="Arial"/>
                <w:color w:val="000000"/>
                <w:sz w:val="16"/>
                <w:szCs w:val="16"/>
              </w:rPr>
            </w:pPr>
            <w:r w:rsidRPr="008952AE">
              <w:rPr>
                <w:rFonts w:ascii="Arial" w:hAnsi="Arial" w:cs="Arial"/>
                <w:color w:val="000000"/>
                <w:sz w:val="16"/>
                <w:szCs w:val="16"/>
              </w:rPr>
              <w:t>(234.450)</w:t>
            </w:r>
          </w:p>
        </w:tc>
      </w:tr>
      <w:tr w:rsidR="006715CB" w:rsidRPr="008952AE" w14:paraId="282A9143" w14:textId="77777777" w:rsidTr="006715CB">
        <w:trPr>
          <w:trHeight w:val="198"/>
        </w:trPr>
        <w:tc>
          <w:tcPr>
            <w:tcW w:w="1687" w:type="pct"/>
            <w:tcBorders>
              <w:top w:val="nil"/>
              <w:left w:val="nil"/>
              <w:bottom w:val="nil"/>
              <w:right w:val="nil"/>
            </w:tcBorders>
            <w:noWrap/>
            <w:vAlign w:val="center"/>
            <w:hideMark/>
          </w:tcPr>
          <w:p w14:paraId="3F15D5F7" w14:textId="77777777" w:rsidR="006715CB" w:rsidRPr="008952AE" w:rsidRDefault="006715CB" w:rsidP="00B866B8">
            <w:pPr>
              <w:rPr>
                <w:rFonts w:ascii="Arial" w:hAnsi="Arial" w:cs="Arial"/>
                <w:color w:val="000000"/>
                <w:sz w:val="16"/>
                <w:szCs w:val="16"/>
              </w:rPr>
            </w:pPr>
            <w:r w:rsidRPr="008952AE">
              <w:rPr>
                <w:rFonts w:ascii="Arial" w:hAnsi="Arial" w:cs="Arial"/>
                <w:color w:val="000000"/>
                <w:sz w:val="16"/>
                <w:szCs w:val="16"/>
              </w:rPr>
              <w:t>Prédios e benfeitorias</w:t>
            </w:r>
          </w:p>
        </w:tc>
        <w:tc>
          <w:tcPr>
            <w:tcW w:w="1071" w:type="pct"/>
            <w:tcBorders>
              <w:top w:val="nil"/>
              <w:left w:val="nil"/>
              <w:bottom w:val="single" w:sz="4" w:space="0" w:color="auto"/>
              <w:right w:val="nil"/>
            </w:tcBorders>
            <w:vAlign w:val="center"/>
            <w:hideMark/>
          </w:tcPr>
          <w:p w14:paraId="43BE367A" w14:textId="08FC1564" w:rsidR="006715CB" w:rsidRPr="008952AE" w:rsidRDefault="006715CB" w:rsidP="00B866B8">
            <w:pPr>
              <w:jc w:val="right"/>
              <w:rPr>
                <w:rFonts w:ascii="Arial" w:hAnsi="Arial" w:cs="Arial"/>
                <w:color w:val="000000"/>
                <w:sz w:val="16"/>
                <w:szCs w:val="16"/>
              </w:rPr>
            </w:pPr>
            <w:r w:rsidRPr="008952AE">
              <w:rPr>
                <w:rFonts w:ascii="Arial" w:hAnsi="Arial" w:cs="Arial"/>
                <w:color w:val="000000"/>
                <w:sz w:val="16"/>
                <w:szCs w:val="16"/>
              </w:rPr>
              <w:t>(53.159)</w:t>
            </w:r>
          </w:p>
        </w:tc>
        <w:tc>
          <w:tcPr>
            <w:tcW w:w="124" w:type="pct"/>
            <w:tcBorders>
              <w:top w:val="nil"/>
              <w:left w:val="nil"/>
              <w:bottom w:val="nil"/>
              <w:right w:val="nil"/>
            </w:tcBorders>
            <w:hideMark/>
          </w:tcPr>
          <w:p w14:paraId="733CC6AD" w14:textId="77777777" w:rsidR="006715CB" w:rsidRPr="008952AE" w:rsidRDefault="006715CB" w:rsidP="00B866B8">
            <w:pPr>
              <w:jc w:val="right"/>
              <w:rPr>
                <w:rFonts w:ascii="Arial" w:hAnsi="Arial" w:cs="Arial"/>
                <w:color w:val="000000"/>
                <w:sz w:val="16"/>
                <w:szCs w:val="16"/>
              </w:rPr>
            </w:pPr>
          </w:p>
        </w:tc>
        <w:tc>
          <w:tcPr>
            <w:tcW w:w="983" w:type="pct"/>
            <w:tcBorders>
              <w:top w:val="nil"/>
              <w:left w:val="nil"/>
              <w:bottom w:val="single" w:sz="4" w:space="0" w:color="auto"/>
              <w:right w:val="nil"/>
            </w:tcBorders>
            <w:vAlign w:val="center"/>
            <w:hideMark/>
          </w:tcPr>
          <w:p w14:paraId="7D9ECB50" w14:textId="1D0C716A" w:rsidR="006715CB" w:rsidRPr="008952AE" w:rsidRDefault="006715CB" w:rsidP="00B866B8">
            <w:pPr>
              <w:jc w:val="right"/>
              <w:rPr>
                <w:rFonts w:ascii="Arial" w:hAnsi="Arial" w:cs="Arial"/>
                <w:color w:val="000000"/>
                <w:sz w:val="16"/>
                <w:szCs w:val="16"/>
              </w:rPr>
            </w:pPr>
            <w:r w:rsidRPr="008952AE">
              <w:rPr>
                <w:rFonts w:ascii="Arial" w:hAnsi="Arial" w:cs="Arial"/>
                <w:color w:val="000000"/>
                <w:sz w:val="16"/>
                <w:szCs w:val="16"/>
              </w:rPr>
              <w:t>-</w:t>
            </w:r>
          </w:p>
        </w:tc>
        <w:tc>
          <w:tcPr>
            <w:tcW w:w="138" w:type="pct"/>
            <w:tcBorders>
              <w:top w:val="nil"/>
              <w:left w:val="nil"/>
              <w:bottom w:val="nil"/>
              <w:right w:val="nil"/>
            </w:tcBorders>
            <w:vAlign w:val="center"/>
            <w:hideMark/>
          </w:tcPr>
          <w:p w14:paraId="4FEAAEA1" w14:textId="77777777" w:rsidR="006715CB" w:rsidRPr="008952AE" w:rsidRDefault="006715CB" w:rsidP="00B866B8">
            <w:pPr>
              <w:jc w:val="right"/>
              <w:rPr>
                <w:rFonts w:ascii="Arial" w:hAnsi="Arial" w:cs="Arial"/>
                <w:color w:val="000000"/>
                <w:sz w:val="16"/>
                <w:szCs w:val="16"/>
              </w:rPr>
            </w:pPr>
          </w:p>
        </w:tc>
        <w:tc>
          <w:tcPr>
            <w:tcW w:w="996" w:type="pct"/>
            <w:tcBorders>
              <w:top w:val="nil"/>
              <w:left w:val="nil"/>
              <w:bottom w:val="single" w:sz="4" w:space="0" w:color="auto"/>
              <w:right w:val="nil"/>
            </w:tcBorders>
            <w:vAlign w:val="center"/>
            <w:hideMark/>
          </w:tcPr>
          <w:p w14:paraId="3AE96DEB" w14:textId="43FCD597" w:rsidR="006715CB" w:rsidRPr="008952AE" w:rsidRDefault="006715CB" w:rsidP="00B866B8">
            <w:pPr>
              <w:jc w:val="right"/>
              <w:rPr>
                <w:rFonts w:ascii="Arial" w:hAnsi="Arial" w:cs="Arial"/>
                <w:color w:val="000000"/>
                <w:sz w:val="16"/>
                <w:szCs w:val="16"/>
              </w:rPr>
            </w:pPr>
            <w:r w:rsidRPr="008952AE">
              <w:rPr>
                <w:rFonts w:ascii="Arial" w:hAnsi="Arial" w:cs="Arial"/>
                <w:color w:val="000000"/>
                <w:sz w:val="16"/>
                <w:szCs w:val="16"/>
              </w:rPr>
              <w:t>(53.159)</w:t>
            </w:r>
          </w:p>
        </w:tc>
      </w:tr>
      <w:tr w:rsidR="006715CB" w:rsidRPr="008952AE" w14:paraId="48F3A102" w14:textId="77777777" w:rsidTr="006715CB">
        <w:trPr>
          <w:trHeight w:val="198"/>
        </w:trPr>
        <w:tc>
          <w:tcPr>
            <w:tcW w:w="1687" w:type="pct"/>
            <w:tcBorders>
              <w:top w:val="nil"/>
              <w:left w:val="nil"/>
              <w:bottom w:val="nil"/>
              <w:right w:val="nil"/>
            </w:tcBorders>
            <w:noWrap/>
            <w:vAlign w:val="center"/>
            <w:hideMark/>
          </w:tcPr>
          <w:p w14:paraId="0413765C" w14:textId="77777777" w:rsidR="006715CB" w:rsidRPr="008952AE" w:rsidRDefault="006715CB" w:rsidP="00B866B8">
            <w:pPr>
              <w:jc w:val="right"/>
              <w:rPr>
                <w:rFonts w:ascii="Arial" w:hAnsi="Arial" w:cs="Arial"/>
                <w:color w:val="000000"/>
                <w:sz w:val="16"/>
                <w:szCs w:val="16"/>
              </w:rPr>
            </w:pPr>
          </w:p>
        </w:tc>
        <w:tc>
          <w:tcPr>
            <w:tcW w:w="1071" w:type="pct"/>
            <w:tcBorders>
              <w:top w:val="nil"/>
              <w:left w:val="nil"/>
              <w:bottom w:val="nil"/>
              <w:right w:val="nil"/>
            </w:tcBorders>
            <w:vAlign w:val="center"/>
            <w:hideMark/>
          </w:tcPr>
          <w:p w14:paraId="79B051AE" w14:textId="77777777" w:rsidR="006715CB" w:rsidRPr="008952AE" w:rsidRDefault="006715CB" w:rsidP="00B866B8">
            <w:pPr>
              <w:jc w:val="right"/>
              <w:rPr>
                <w:rFonts w:ascii="Arial" w:hAnsi="Arial" w:cs="Arial"/>
                <w:sz w:val="16"/>
                <w:szCs w:val="16"/>
              </w:rPr>
            </w:pPr>
          </w:p>
        </w:tc>
        <w:tc>
          <w:tcPr>
            <w:tcW w:w="124" w:type="pct"/>
            <w:tcBorders>
              <w:top w:val="nil"/>
              <w:left w:val="nil"/>
              <w:bottom w:val="nil"/>
              <w:right w:val="nil"/>
            </w:tcBorders>
            <w:noWrap/>
            <w:vAlign w:val="center"/>
            <w:hideMark/>
          </w:tcPr>
          <w:p w14:paraId="7C3A6B21" w14:textId="77777777" w:rsidR="006715CB" w:rsidRPr="008952AE" w:rsidRDefault="006715CB" w:rsidP="00B866B8">
            <w:pPr>
              <w:jc w:val="right"/>
              <w:rPr>
                <w:rFonts w:ascii="Arial" w:hAnsi="Arial" w:cs="Arial"/>
                <w:sz w:val="16"/>
                <w:szCs w:val="16"/>
              </w:rPr>
            </w:pPr>
          </w:p>
        </w:tc>
        <w:tc>
          <w:tcPr>
            <w:tcW w:w="983" w:type="pct"/>
            <w:tcBorders>
              <w:top w:val="nil"/>
              <w:left w:val="nil"/>
              <w:bottom w:val="nil"/>
              <w:right w:val="nil"/>
            </w:tcBorders>
            <w:vAlign w:val="center"/>
            <w:hideMark/>
          </w:tcPr>
          <w:p w14:paraId="682CD8FB" w14:textId="77777777" w:rsidR="006715CB" w:rsidRPr="008952AE" w:rsidRDefault="006715CB" w:rsidP="00B866B8">
            <w:pPr>
              <w:jc w:val="right"/>
              <w:rPr>
                <w:rFonts w:ascii="Arial" w:hAnsi="Arial" w:cs="Arial"/>
                <w:sz w:val="16"/>
                <w:szCs w:val="16"/>
              </w:rPr>
            </w:pPr>
          </w:p>
        </w:tc>
        <w:tc>
          <w:tcPr>
            <w:tcW w:w="138" w:type="pct"/>
            <w:tcBorders>
              <w:top w:val="nil"/>
              <w:left w:val="nil"/>
              <w:bottom w:val="nil"/>
              <w:right w:val="nil"/>
            </w:tcBorders>
            <w:vAlign w:val="center"/>
            <w:hideMark/>
          </w:tcPr>
          <w:p w14:paraId="1B8D091A" w14:textId="77777777" w:rsidR="006715CB" w:rsidRPr="008952AE" w:rsidRDefault="006715CB" w:rsidP="00B866B8">
            <w:pPr>
              <w:jc w:val="right"/>
              <w:rPr>
                <w:rFonts w:ascii="Arial" w:hAnsi="Arial" w:cs="Arial"/>
                <w:sz w:val="16"/>
                <w:szCs w:val="16"/>
              </w:rPr>
            </w:pPr>
          </w:p>
        </w:tc>
        <w:tc>
          <w:tcPr>
            <w:tcW w:w="996" w:type="pct"/>
            <w:tcBorders>
              <w:top w:val="nil"/>
              <w:left w:val="nil"/>
              <w:bottom w:val="nil"/>
              <w:right w:val="nil"/>
            </w:tcBorders>
            <w:vAlign w:val="center"/>
            <w:hideMark/>
          </w:tcPr>
          <w:p w14:paraId="40599D48" w14:textId="77777777" w:rsidR="006715CB" w:rsidRPr="008952AE" w:rsidRDefault="006715CB" w:rsidP="00B866B8">
            <w:pPr>
              <w:jc w:val="right"/>
              <w:rPr>
                <w:rFonts w:ascii="Arial" w:hAnsi="Arial" w:cs="Arial"/>
                <w:sz w:val="16"/>
                <w:szCs w:val="16"/>
              </w:rPr>
            </w:pPr>
          </w:p>
        </w:tc>
      </w:tr>
      <w:tr w:rsidR="006715CB" w:rsidRPr="008952AE" w14:paraId="75EFB2F5" w14:textId="77777777" w:rsidTr="006715CB">
        <w:trPr>
          <w:trHeight w:val="198"/>
        </w:trPr>
        <w:tc>
          <w:tcPr>
            <w:tcW w:w="1687" w:type="pct"/>
            <w:tcBorders>
              <w:top w:val="nil"/>
              <w:left w:val="nil"/>
              <w:bottom w:val="nil"/>
              <w:right w:val="nil"/>
            </w:tcBorders>
            <w:noWrap/>
            <w:vAlign w:val="center"/>
            <w:hideMark/>
          </w:tcPr>
          <w:p w14:paraId="45749900" w14:textId="77777777" w:rsidR="006715CB" w:rsidRPr="008952AE" w:rsidRDefault="006715CB" w:rsidP="00B866B8">
            <w:pPr>
              <w:jc w:val="right"/>
              <w:rPr>
                <w:rFonts w:ascii="Arial" w:hAnsi="Arial" w:cs="Arial"/>
                <w:sz w:val="16"/>
                <w:szCs w:val="16"/>
              </w:rPr>
            </w:pPr>
          </w:p>
        </w:tc>
        <w:tc>
          <w:tcPr>
            <w:tcW w:w="1071" w:type="pct"/>
            <w:tcBorders>
              <w:top w:val="nil"/>
              <w:left w:val="nil"/>
              <w:bottom w:val="single" w:sz="8" w:space="0" w:color="auto"/>
              <w:right w:val="nil"/>
            </w:tcBorders>
            <w:vAlign w:val="center"/>
            <w:hideMark/>
          </w:tcPr>
          <w:p w14:paraId="251E7596" w14:textId="1A9A37CB" w:rsidR="006715CB" w:rsidRPr="008952AE" w:rsidRDefault="006715CB" w:rsidP="00B866B8">
            <w:pPr>
              <w:jc w:val="right"/>
              <w:rPr>
                <w:rFonts w:ascii="Arial" w:hAnsi="Arial" w:cs="Arial"/>
                <w:color w:val="000000"/>
                <w:sz w:val="16"/>
                <w:szCs w:val="16"/>
              </w:rPr>
            </w:pPr>
            <w:r w:rsidRPr="008952AE">
              <w:rPr>
                <w:rFonts w:ascii="Arial" w:hAnsi="Arial" w:cs="Arial"/>
                <w:color w:val="000000"/>
                <w:sz w:val="16"/>
                <w:szCs w:val="16"/>
              </w:rPr>
              <w:t>(287.609)</w:t>
            </w:r>
          </w:p>
        </w:tc>
        <w:tc>
          <w:tcPr>
            <w:tcW w:w="124" w:type="pct"/>
            <w:tcBorders>
              <w:top w:val="nil"/>
              <w:left w:val="nil"/>
              <w:bottom w:val="nil"/>
              <w:right w:val="nil"/>
            </w:tcBorders>
            <w:noWrap/>
            <w:vAlign w:val="center"/>
            <w:hideMark/>
          </w:tcPr>
          <w:p w14:paraId="1C91B424" w14:textId="77777777" w:rsidR="006715CB" w:rsidRPr="008952AE" w:rsidRDefault="006715CB" w:rsidP="00B866B8">
            <w:pPr>
              <w:jc w:val="right"/>
              <w:rPr>
                <w:rFonts w:ascii="Arial" w:hAnsi="Arial" w:cs="Arial"/>
                <w:color w:val="000000"/>
                <w:sz w:val="16"/>
                <w:szCs w:val="16"/>
              </w:rPr>
            </w:pPr>
          </w:p>
        </w:tc>
        <w:tc>
          <w:tcPr>
            <w:tcW w:w="983" w:type="pct"/>
            <w:tcBorders>
              <w:top w:val="nil"/>
              <w:left w:val="nil"/>
              <w:bottom w:val="single" w:sz="8" w:space="0" w:color="auto"/>
              <w:right w:val="nil"/>
            </w:tcBorders>
            <w:vAlign w:val="center"/>
            <w:hideMark/>
          </w:tcPr>
          <w:p w14:paraId="1CB888D8" w14:textId="1DF80ADE" w:rsidR="006715CB" w:rsidRPr="008952AE" w:rsidRDefault="006715CB" w:rsidP="00B866B8">
            <w:pPr>
              <w:jc w:val="right"/>
              <w:rPr>
                <w:rFonts w:ascii="Arial" w:hAnsi="Arial" w:cs="Arial"/>
                <w:color w:val="000000"/>
                <w:sz w:val="16"/>
                <w:szCs w:val="16"/>
              </w:rPr>
            </w:pPr>
            <w:r w:rsidRPr="008952AE">
              <w:rPr>
                <w:rFonts w:ascii="Arial" w:hAnsi="Arial" w:cs="Arial"/>
                <w:color w:val="000000"/>
                <w:sz w:val="16"/>
                <w:szCs w:val="16"/>
              </w:rPr>
              <w:t>-</w:t>
            </w:r>
          </w:p>
        </w:tc>
        <w:tc>
          <w:tcPr>
            <w:tcW w:w="138" w:type="pct"/>
            <w:tcBorders>
              <w:top w:val="nil"/>
              <w:left w:val="nil"/>
              <w:bottom w:val="nil"/>
              <w:right w:val="nil"/>
            </w:tcBorders>
            <w:vAlign w:val="center"/>
            <w:hideMark/>
          </w:tcPr>
          <w:p w14:paraId="6E66900C" w14:textId="77777777" w:rsidR="006715CB" w:rsidRPr="008952AE" w:rsidRDefault="006715CB" w:rsidP="00B866B8">
            <w:pPr>
              <w:jc w:val="right"/>
              <w:rPr>
                <w:rFonts w:ascii="Arial" w:hAnsi="Arial" w:cs="Arial"/>
                <w:color w:val="000000"/>
                <w:sz w:val="16"/>
                <w:szCs w:val="16"/>
              </w:rPr>
            </w:pPr>
          </w:p>
        </w:tc>
        <w:tc>
          <w:tcPr>
            <w:tcW w:w="996" w:type="pct"/>
            <w:tcBorders>
              <w:top w:val="nil"/>
              <w:left w:val="nil"/>
              <w:bottom w:val="single" w:sz="8" w:space="0" w:color="auto"/>
              <w:right w:val="nil"/>
            </w:tcBorders>
            <w:vAlign w:val="center"/>
            <w:hideMark/>
          </w:tcPr>
          <w:p w14:paraId="34DBF917" w14:textId="2603FFB6" w:rsidR="006715CB" w:rsidRPr="008952AE" w:rsidRDefault="006715CB" w:rsidP="00B866B8">
            <w:pPr>
              <w:jc w:val="right"/>
              <w:rPr>
                <w:rFonts w:ascii="Arial" w:hAnsi="Arial" w:cs="Arial"/>
                <w:color w:val="000000"/>
                <w:sz w:val="16"/>
                <w:szCs w:val="16"/>
              </w:rPr>
            </w:pPr>
            <w:r w:rsidRPr="008952AE">
              <w:rPr>
                <w:rFonts w:ascii="Arial" w:hAnsi="Arial" w:cs="Arial"/>
                <w:color w:val="000000"/>
                <w:sz w:val="16"/>
                <w:szCs w:val="16"/>
              </w:rPr>
              <w:t>(287.609)</w:t>
            </w:r>
          </w:p>
        </w:tc>
      </w:tr>
      <w:tr w:rsidR="006715CB" w:rsidRPr="008952AE" w14:paraId="566997C3" w14:textId="77777777" w:rsidTr="006715CB">
        <w:trPr>
          <w:trHeight w:val="198"/>
        </w:trPr>
        <w:tc>
          <w:tcPr>
            <w:tcW w:w="1687" w:type="pct"/>
            <w:tcBorders>
              <w:top w:val="nil"/>
              <w:left w:val="nil"/>
              <w:bottom w:val="nil"/>
              <w:right w:val="nil"/>
            </w:tcBorders>
            <w:noWrap/>
            <w:vAlign w:val="center"/>
            <w:hideMark/>
          </w:tcPr>
          <w:p w14:paraId="07B14569" w14:textId="77777777" w:rsidR="006715CB" w:rsidRPr="008952AE" w:rsidRDefault="006715CB" w:rsidP="00B866B8">
            <w:pPr>
              <w:jc w:val="right"/>
              <w:rPr>
                <w:rFonts w:ascii="Arial" w:hAnsi="Arial" w:cs="Arial"/>
                <w:color w:val="000000"/>
                <w:sz w:val="16"/>
                <w:szCs w:val="16"/>
              </w:rPr>
            </w:pPr>
          </w:p>
        </w:tc>
        <w:tc>
          <w:tcPr>
            <w:tcW w:w="1071" w:type="pct"/>
            <w:tcBorders>
              <w:top w:val="nil"/>
              <w:left w:val="nil"/>
              <w:bottom w:val="nil"/>
              <w:right w:val="nil"/>
            </w:tcBorders>
            <w:vAlign w:val="center"/>
            <w:hideMark/>
          </w:tcPr>
          <w:p w14:paraId="36C08FE8" w14:textId="77777777" w:rsidR="006715CB" w:rsidRPr="008952AE" w:rsidRDefault="006715CB" w:rsidP="00B866B8">
            <w:pPr>
              <w:jc w:val="right"/>
              <w:rPr>
                <w:rFonts w:ascii="Arial" w:hAnsi="Arial" w:cs="Arial"/>
                <w:sz w:val="16"/>
                <w:szCs w:val="16"/>
              </w:rPr>
            </w:pPr>
          </w:p>
        </w:tc>
        <w:tc>
          <w:tcPr>
            <w:tcW w:w="124" w:type="pct"/>
            <w:tcBorders>
              <w:top w:val="nil"/>
              <w:left w:val="nil"/>
              <w:bottom w:val="nil"/>
              <w:right w:val="nil"/>
            </w:tcBorders>
            <w:noWrap/>
            <w:vAlign w:val="center"/>
            <w:hideMark/>
          </w:tcPr>
          <w:p w14:paraId="145D8B0E" w14:textId="77777777" w:rsidR="006715CB" w:rsidRPr="008952AE" w:rsidRDefault="006715CB" w:rsidP="00B866B8">
            <w:pPr>
              <w:jc w:val="right"/>
              <w:rPr>
                <w:rFonts w:ascii="Arial" w:hAnsi="Arial" w:cs="Arial"/>
                <w:sz w:val="16"/>
                <w:szCs w:val="16"/>
              </w:rPr>
            </w:pPr>
          </w:p>
        </w:tc>
        <w:tc>
          <w:tcPr>
            <w:tcW w:w="983" w:type="pct"/>
            <w:tcBorders>
              <w:top w:val="nil"/>
              <w:left w:val="nil"/>
              <w:bottom w:val="nil"/>
              <w:right w:val="nil"/>
            </w:tcBorders>
            <w:vAlign w:val="center"/>
            <w:hideMark/>
          </w:tcPr>
          <w:p w14:paraId="63AC4E68" w14:textId="77777777" w:rsidR="006715CB" w:rsidRPr="008952AE" w:rsidRDefault="006715CB" w:rsidP="00B866B8">
            <w:pPr>
              <w:jc w:val="right"/>
              <w:rPr>
                <w:rFonts w:ascii="Arial" w:hAnsi="Arial" w:cs="Arial"/>
                <w:sz w:val="16"/>
                <w:szCs w:val="16"/>
              </w:rPr>
            </w:pPr>
          </w:p>
        </w:tc>
        <w:tc>
          <w:tcPr>
            <w:tcW w:w="138" w:type="pct"/>
            <w:tcBorders>
              <w:top w:val="nil"/>
              <w:left w:val="nil"/>
              <w:bottom w:val="nil"/>
              <w:right w:val="nil"/>
            </w:tcBorders>
            <w:vAlign w:val="center"/>
            <w:hideMark/>
          </w:tcPr>
          <w:p w14:paraId="6448E011" w14:textId="77777777" w:rsidR="006715CB" w:rsidRPr="008952AE" w:rsidRDefault="006715CB" w:rsidP="00B866B8">
            <w:pPr>
              <w:jc w:val="right"/>
              <w:rPr>
                <w:rFonts w:ascii="Arial" w:hAnsi="Arial" w:cs="Arial"/>
                <w:sz w:val="16"/>
                <w:szCs w:val="16"/>
              </w:rPr>
            </w:pPr>
          </w:p>
        </w:tc>
        <w:tc>
          <w:tcPr>
            <w:tcW w:w="996" w:type="pct"/>
            <w:tcBorders>
              <w:top w:val="nil"/>
              <w:left w:val="nil"/>
              <w:bottom w:val="nil"/>
              <w:right w:val="nil"/>
            </w:tcBorders>
            <w:vAlign w:val="center"/>
            <w:hideMark/>
          </w:tcPr>
          <w:p w14:paraId="0844E749" w14:textId="77777777" w:rsidR="006715CB" w:rsidRPr="008952AE" w:rsidRDefault="006715CB" w:rsidP="00B866B8">
            <w:pPr>
              <w:jc w:val="right"/>
              <w:rPr>
                <w:rFonts w:ascii="Arial" w:hAnsi="Arial" w:cs="Arial"/>
                <w:sz w:val="16"/>
                <w:szCs w:val="16"/>
              </w:rPr>
            </w:pPr>
          </w:p>
        </w:tc>
      </w:tr>
      <w:tr w:rsidR="006715CB" w:rsidRPr="008952AE" w14:paraId="1E865304" w14:textId="77777777" w:rsidTr="006715CB">
        <w:trPr>
          <w:trHeight w:val="198"/>
        </w:trPr>
        <w:tc>
          <w:tcPr>
            <w:tcW w:w="1687" w:type="pct"/>
            <w:tcBorders>
              <w:top w:val="nil"/>
              <w:left w:val="nil"/>
              <w:bottom w:val="nil"/>
              <w:right w:val="nil"/>
            </w:tcBorders>
            <w:noWrap/>
            <w:vAlign w:val="center"/>
            <w:hideMark/>
          </w:tcPr>
          <w:p w14:paraId="2BEFEF2E" w14:textId="77777777" w:rsidR="006715CB" w:rsidRPr="008952AE" w:rsidRDefault="006715CB" w:rsidP="00B866B8">
            <w:pPr>
              <w:rPr>
                <w:rFonts w:ascii="Arial" w:hAnsi="Arial" w:cs="Arial"/>
                <w:b/>
                <w:bCs/>
                <w:color w:val="000000"/>
                <w:sz w:val="16"/>
                <w:szCs w:val="16"/>
              </w:rPr>
            </w:pPr>
            <w:r w:rsidRPr="008952AE">
              <w:rPr>
                <w:rFonts w:ascii="Arial" w:hAnsi="Arial" w:cs="Arial"/>
                <w:b/>
                <w:bCs/>
                <w:color w:val="000000"/>
                <w:sz w:val="16"/>
                <w:szCs w:val="16"/>
              </w:rPr>
              <w:t xml:space="preserve">Imobilizado líquido </w:t>
            </w:r>
          </w:p>
        </w:tc>
        <w:tc>
          <w:tcPr>
            <w:tcW w:w="1071" w:type="pct"/>
            <w:tcBorders>
              <w:top w:val="nil"/>
              <w:left w:val="nil"/>
              <w:bottom w:val="double" w:sz="6" w:space="0" w:color="auto"/>
              <w:right w:val="nil"/>
            </w:tcBorders>
            <w:vAlign w:val="center"/>
            <w:hideMark/>
          </w:tcPr>
          <w:p w14:paraId="2EB77B4C" w14:textId="744E5BC5" w:rsidR="006715CB" w:rsidRPr="008952AE" w:rsidRDefault="006715CB" w:rsidP="00B866B8">
            <w:pPr>
              <w:jc w:val="right"/>
              <w:rPr>
                <w:rFonts w:ascii="Arial" w:hAnsi="Arial" w:cs="Arial"/>
                <w:color w:val="000000"/>
                <w:sz w:val="16"/>
                <w:szCs w:val="16"/>
              </w:rPr>
            </w:pPr>
            <w:r w:rsidRPr="008952AE">
              <w:rPr>
                <w:rFonts w:ascii="Arial" w:hAnsi="Arial" w:cs="Arial"/>
                <w:color w:val="000000"/>
                <w:sz w:val="16"/>
                <w:szCs w:val="16"/>
              </w:rPr>
              <w:t>315.597</w:t>
            </w:r>
          </w:p>
        </w:tc>
        <w:tc>
          <w:tcPr>
            <w:tcW w:w="124" w:type="pct"/>
            <w:tcBorders>
              <w:top w:val="nil"/>
              <w:left w:val="nil"/>
              <w:bottom w:val="nil"/>
              <w:right w:val="nil"/>
            </w:tcBorders>
            <w:noWrap/>
            <w:vAlign w:val="center"/>
            <w:hideMark/>
          </w:tcPr>
          <w:p w14:paraId="5001E64E" w14:textId="77777777" w:rsidR="006715CB" w:rsidRPr="008952AE" w:rsidRDefault="006715CB" w:rsidP="00B866B8">
            <w:pPr>
              <w:jc w:val="right"/>
              <w:rPr>
                <w:rFonts w:ascii="Arial" w:hAnsi="Arial" w:cs="Arial"/>
                <w:color w:val="000000"/>
                <w:sz w:val="16"/>
                <w:szCs w:val="16"/>
              </w:rPr>
            </w:pPr>
          </w:p>
        </w:tc>
        <w:tc>
          <w:tcPr>
            <w:tcW w:w="983" w:type="pct"/>
            <w:tcBorders>
              <w:top w:val="nil"/>
              <w:left w:val="nil"/>
              <w:bottom w:val="double" w:sz="6" w:space="0" w:color="auto"/>
              <w:right w:val="nil"/>
            </w:tcBorders>
            <w:vAlign w:val="center"/>
            <w:hideMark/>
          </w:tcPr>
          <w:p w14:paraId="73ED140D" w14:textId="5CE24DC2" w:rsidR="006715CB" w:rsidRPr="008952AE" w:rsidRDefault="006715CB" w:rsidP="00B866B8">
            <w:pPr>
              <w:jc w:val="right"/>
              <w:rPr>
                <w:rFonts w:ascii="Arial" w:hAnsi="Arial" w:cs="Arial"/>
                <w:color w:val="000000"/>
                <w:sz w:val="16"/>
                <w:szCs w:val="16"/>
              </w:rPr>
            </w:pPr>
            <w:r w:rsidRPr="008952AE">
              <w:rPr>
                <w:rFonts w:ascii="Arial" w:hAnsi="Arial" w:cs="Arial"/>
                <w:color w:val="000000"/>
                <w:sz w:val="16"/>
                <w:szCs w:val="16"/>
              </w:rPr>
              <w:t>(965)</w:t>
            </w:r>
          </w:p>
        </w:tc>
        <w:tc>
          <w:tcPr>
            <w:tcW w:w="138" w:type="pct"/>
            <w:tcBorders>
              <w:top w:val="nil"/>
              <w:left w:val="nil"/>
              <w:bottom w:val="nil"/>
              <w:right w:val="nil"/>
            </w:tcBorders>
            <w:vAlign w:val="center"/>
            <w:hideMark/>
          </w:tcPr>
          <w:p w14:paraId="69272F21" w14:textId="77777777" w:rsidR="006715CB" w:rsidRPr="008952AE" w:rsidRDefault="006715CB" w:rsidP="00B866B8">
            <w:pPr>
              <w:jc w:val="right"/>
              <w:rPr>
                <w:rFonts w:ascii="Arial" w:hAnsi="Arial" w:cs="Arial"/>
                <w:color w:val="000000"/>
                <w:sz w:val="16"/>
                <w:szCs w:val="16"/>
              </w:rPr>
            </w:pPr>
          </w:p>
        </w:tc>
        <w:tc>
          <w:tcPr>
            <w:tcW w:w="996" w:type="pct"/>
            <w:tcBorders>
              <w:top w:val="nil"/>
              <w:left w:val="nil"/>
              <w:bottom w:val="double" w:sz="6" w:space="0" w:color="auto"/>
              <w:right w:val="nil"/>
            </w:tcBorders>
            <w:vAlign w:val="center"/>
            <w:hideMark/>
          </w:tcPr>
          <w:p w14:paraId="7F774B07" w14:textId="3BAD8403" w:rsidR="006715CB" w:rsidRPr="008952AE" w:rsidRDefault="006715CB" w:rsidP="00B866B8">
            <w:pPr>
              <w:jc w:val="right"/>
              <w:rPr>
                <w:rFonts w:ascii="Arial" w:hAnsi="Arial" w:cs="Arial"/>
                <w:color w:val="000000"/>
                <w:sz w:val="16"/>
                <w:szCs w:val="16"/>
              </w:rPr>
            </w:pPr>
            <w:r w:rsidRPr="008952AE">
              <w:rPr>
                <w:rFonts w:ascii="Arial" w:hAnsi="Arial" w:cs="Arial"/>
                <w:color w:val="000000"/>
                <w:sz w:val="16"/>
                <w:szCs w:val="16"/>
              </w:rPr>
              <w:t>314.632</w:t>
            </w:r>
          </w:p>
        </w:tc>
      </w:tr>
    </w:tbl>
    <w:p w14:paraId="3465459B" w14:textId="77777777" w:rsidR="005902DC" w:rsidRPr="008952AE" w:rsidRDefault="005902DC" w:rsidP="005902DC">
      <w:pPr>
        <w:rPr>
          <w:rFonts w:ascii="Georgia" w:hAnsi="Georgia" w:cs="Arial"/>
          <w:bCs/>
          <w:sz w:val="22"/>
          <w:szCs w:val="22"/>
        </w:rPr>
      </w:pPr>
    </w:p>
    <w:tbl>
      <w:tblPr>
        <w:tblW w:w="5000" w:type="pct"/>
        <w:tblCellMar>
          <w:left w:w="70" w:type="dxa"/>
          <w:right w:w="70" w:type="dxa"/>
        </w:tblCellMar>
        <w:tblLook w:val="04A0" w:firstRow="1" w:lastRow="0" w:firstColumn="1" w:lastColumn="0" w:noHBand="0" w:noVBand="1"/>
      </w:tblPr>
      <w:tblGrid>
        <w:gridCol w:w="3110"/>
        <w:gridCol w:w="1980"/>
        <w:gridCol w:w="229"/>
        <w:gridCol w:w="1816"/>
        <w:gridCol w:w="255"/>
        <w:gridCol w:w="1847"/>
      </w:tblGrid>
      <w:tr w:rsidR="00CC67D0" w:rsidRPr="008952AE" w14:paraId="036BB47A" w14:textId="77777777" w:rsidTr="00CC67D0">
        <w:trPr>
          <w:trHeight w:val="198"/>
        </w:trPr>
        <w:tc>
          <w:tcPr>
            <w:tcW w:w="1683" w:type="pct"/>
            <w:tcBorders>
              <w:top w:val="nil"/>
              <w:left w:val="nil"/>
              <w:bottom w:val="nil"/>
              <w:right w:val="nil"/>
            </w:tcBorders>
            <w:noWrap/>
            <w:vAlign w:val="center"/>
            <w:hideMark/>
          </w:tcPr>
          <w:p w14:paraId="25E7D19D" w14:textId="77777777" w:rsidR="00CC67D0" w:rsidRPr="008952AE" w:rsidRDefault="00CC67D0" w:rsidP="00DB0180">
            <w:pPr>
              <w:rPr>
                <w:rFonts w:ascii="Arial" w:hAnsi="Arial" w:cs="Arial"/>
                <w:sz w:val="16"/>
                <w:szCs w:val="16"/>
              </w:rPr>
            </w:pPr>
          </w:p>
        </w:tc>
        <w:tc>
          <w:tcPr>
            <w:tcW w:w="1072" w:type="pct"/>
            <w:tcBorders>
              <w:top w:val="nil"/>
              <w:left w:val="nil"/>
              <w:bottom w:val="single" w:sz="8" w:space="0" w:color="auto"/>
              <w:right w:val="nil"/>
            </w:tcBorders>
            <w:vAlign w:val="bottom"/>
            <w:hideMark/>
          </w:tcPr>
          <w:p w14:paraId="49614854" w14:textId="77777777" w:rsidR="00CC67D0" w:rsidRPr="008952AE" w:rsidRDefault="00CC67D0" w:rsidP="00DB0180">
            <w:pPr>
              <w:jc w:val="right"/>
              <w:rPr>
                <w:rFonts w:ascii="Arial" w:hAnsi="Arial" w:cs="Arial"/>
                <w:b/>
                <w:bCs/>
                <w:color w:val="000000"/>
                <w:sz w:val="16"/>
                <w:szCs w:val="16"/>
              </w:rPr>
            </w:pPr>
            <w:r w:rsidRPr="008952AE">
              <w:rPr>
                <w:rFonts w:ascii="Arial" w:hAnsi="Arial" w:cs="Arial"/>
                <w:b/>
                <w:bCs/>
                <w:color w:val="000000"/>
                <w:sz w:val="16"/>
                <w:szCs w:val="16"/>
              </w:rPr>
              <w:t>31/12/2024</w:t>
            </w:r>
          </w:p>
        </w:tc>
        <w:tc>
          <w:tcPr>
            <w:tcW w:w="124" w:type="pct"/>
            <w:tcBorders>
              <w:top w:val="nil"/>
              <w:left w:val="nil"/>
              <w:bottom w:val="nil"/>
              <w:right w:val="nil"/>
            </w:tcBorders>
            <w:vAlign w:val="bottom"/>
            <w:hideMark/>
          </w:tcPr>
          <w:p w14:paraId="3420A59E" w14:textId="77777777" w:rsidR="00CC67D0" w:rsidRPr="008952AE" w:rsidRDefault="00CC67D0" w:rsidP="00DB0180">
            <w:pPr>
              <w:jc w:val="right"/>
              <w:rPr>
                <w:rFonts w:ascii="Arial" w:hAnsi="Arial" w:cs="Arial"/>
                <w:b/>
                <w:bCs/>
                <w:color w:val="000000"/>
                <w:sz w:val="16"/>
                <w:szCs w:val="16"/>
              </w:rPr>
            </w:pPr>
          </w:p>
        </w:tc>
        <w:tc>
          <w:tcPr>
            <w:tcW w:w="983" w:type="pct"/>
            <w:tcBorders>
              <w:top w:val="nil"/>
              <w:left w:val="nil"/>
              <w:bottom w:val="single" w:sz="8" w:space="0" w:color="auto"/>
              <w:right w:val="nil"/>
            </w:tcBorders>
            <w:noWrap/>
            <w:vAlign w:val="bottom"/>
            <w:hideMark/>
          </w:tcPr>
          <w:p w14:paraId="637E75D7" w14:textId="77777777" w:rsidR="00CC67D0" w:rsidRPr="008952AE" w:rsidRDefault="00CC67D0" w:rsidP="00DB0180">
            <w:pPr>
              <w:jc w:val="right"/>
              <w:rPr>
                <w:rFonts w:ascii="Arial" w:hAnsi="Arial" w:cs="Arial"/>
                <w:b/>
                <w:bCs/>
                <w:color w:val="000000"/>
                <w:sz w:val="16"/>
                <w:szCs w:val="16"/>
              </w:rPr>
            </w:pPr>
            <w:r w:rsidRPr="008952AE">
              <w:rPr>
                <w:rFonts w:ascii="Arial" w:hAnsi="Arial" w:cs="Arial"/>
                <w:b/>
                <w:bCs/>
                <w:color w:val="000000"/>
                <w:sz w:val="16"/>
                <w:szCs w:val="16"/>
              </w:rPr>
              <w:t>Adições</w:t>
            </w:r>
          </w:p>
        </w:tc>
        <w:tc>
          <w:tcPr>
            <w:tcW w:w="138" w:type="pct"/>
            <w:tcBorders>
              <w:top w:val="nil"/>
              <w:left w:val="nil"/>
              <w:bottom w:val="nil"/>
              <w:right w:val="nil"/>
            </w:tcBorders>
            <w:noWrap/>
            <w:vAlign w:val="bottom"/>
            <w:hideMark/>
          </w:tcPr>
          <w:p w14:paraId="057B91F9" w14:textId="77777777" w:rsidR="00CC67D0" w:rsidRPr="008952AE" w:rsidRDefault="00CC67D0" w:rsidP="00DB0180">
            <w:pPr>
              <w:jc w:val="right"/>
              <w:rPr>
                <w:rFonts w:ascii="Arial" w:hAnsi="Arial" w:cs="Arial"/>
                <w:b/>
                <w:bCs/>
                <w:color w:val="000000"/>
                <w:sz w:val="16"/>
                <w:szCs w:val="16"/>
              </w:rPr>
            </w:pPr>
          </w:p>
        </w:tc>
        <w:tc>
          <w:tcPr>
            <w:tcW w:w="1000" w:type="pct"/>
            <w:tcBorders>
              <w:top w:val="nil"/>
              <w:left w:val="nil"/>
              <w:bottom w:val="single" w:sz="8" w:space="0" w:color="auto"/>
              <w:right w:val="nil"/>
            </w:tcBorders>
            <w:vAlign w:val="bottom"/>
            <w:hideMark/>
          </w:tcPr>
          <w:p w14:paraId="46FA17B1" w14:textId="77777777" w:rsidR="00CC67D0" w:rsidRPr="008952AE" w:rsidRDefault="00CC67D0" w:rsidP="00DB0180">
            <w:pPr>
              <w:jc w:val="right"/>
              <w:rPr>
                <w:rFonts w:ascii="Arial" w:hAnsi="Arial" w:cs="Arial"/>
                <w:b/>
                <w:bCs/>
                <w:color w:val="000000"/>
                <w:sz w:val="16"/>
                <w:szCs w:val="16"/>
              </w:rPr>
            </w:pPr>
            <w:r w:rsidRPr="008952AE">
              <w:rPr>
                <w:rFonts w:ascii="Arial" w:hAnsi="Arial" w:cs="Arial"/>
                <w:b/>
                <w:bCs/>
                <w:color w:val="000000"/>
                <w:sz w:val="16"/>
                <w:szCs w:val="16"/>
              </w:rPr>
              <w:t>31/03/2025</w:t>
            </w:r>
          </w:p>
        </w:tc>
      </w:tr>
      <w:tr w:rsidR="00CC67D0" w:rsidRPr="008952AE" w14:paraId="42F7FEF1" w14:textId="77777777" w:rsidTr="00CC67D0">
        <w:trPr>
          <w:trHeight w:val="198"/>
        </w:trPr>
        <w:tc>
          <w:tcPr>
            <w:tcW w:w="1683" w:type="pct"/>
            <w:tcBorders>
              <w:top w:val="nil"/>
              <w:left w:val="nil"/>
              <w:bottom w:val="nil"/>
              <w:right w:val="nil"/>
            </w:tcBorders>
            <w:noWrap/>
            <w:vAlign w:val="center"/>
            <w:hideMark/>
          </w:tcPr>
          <w:p w14:paraId="55F75142" w14:textId="77777777" w:rsidR="00CC67D0" w:rsidRPr="008952AE" w:rsidRDefault="00CC67D0" w:rsidP="00DB0180">
            <w:pPr>
              <w:rPr>
                <w:rFonts w:ascii="Arial" w:hAnsi="Arial" w:cs="Arial"/>
                <w:b/>
                <w:bCs/>
                <w:color w:val="000000"/>
                <w:sz w:val="16"/>
                <w:szCs w:val="16"/>
              </w:rPr>
            </w:pPr>
            <w:r w:rsidRPr="008952AE">
              <w:rPr>
                <w:rFonts w:ascii="Arial" w:hAnsi="Arial" w:cs="Arial"/>
                <w:b/>
                <w:bCs/>
                <w:color w:val="000000"/>
                <w:sz w:val="16"/>
                <w:szCs w:val="16"/>
              </w:rPr>
              <w:t>Custo</w:t>
            </w:r>
          </w:p>
        </w:tc>
        <w:tc>
          <w:tcPr>
            <w:tcW w:w="1072" w:type="pct"/>
            <w:tcBorders>
              <w:top w:val="nil"/>
              <w:left w:val="nil"/>
              <w:bottom w:val="nil"/>
              <w:right w:val="nil"/>
            </w:tcBorders>
            <w:hideMark/>
          </w:tcPr>
          <w:p w14:paraId="0BF53FE0" w14:textId="77777777" w:rsidR="00CC67D0" w:rsidRPr="008952AE" w:rsidRDefault="00CC67D0" w:rsidP="00DB0180">
            <w:pPr>
              <w:jc w:val="right"/>
              <w:rPr>
                <w:rFonts w:ascii="Arial" w:hAnsi="Arial" w:cs="Arial"/>
                <w:b/>
                <w:bCs/>
                <w:color w:val="000000"/>
                <w:sz w:val="16"/>
                <w:szCs w:val="16"/>
              </w:rPr>
            </w:pPr>
          </w:p>
        </w:tc>
        <w:tc>
          <w:tcPr>
            <w:tcW w:w="124" w:type="pct"/>
            <w:tcBorders>
              <w:top w:val="nil"/>
              <w:left w:val="nil"/>
              <w:bottom w:val="nil"/>
              <w:right w:val="nil"/>
            </w:tcBorders>
            <w:hideMark/>
          </w:tcPr>
          <w:p w14:paraId="5AA02141" w14:textId="77777777" w:rsidR="00CC67D0" w:rsidRPr="008952AE" w:rsidRDefault="00CC67D0" w:rsidP="00DB0180">
            <w:pPr>
              <w:jc w:val="right"/>
              <w:rPr>
                <w:rFonts w:ascii="Arial" w:hAnsi="Arial" w:cs="Arial"/>
                <w:sz w:val="16"/>
                <w:szCs w:val="16"/>
              </w:rPr>
            </w:pPr>
          </w:p>
        </w:tc>
        <w:tc>
          <w:tcPr>
            <w:tcW w:w="983" w:type="pct"/>
            <w:tcBorders>
              <w:top w:val="nil"/>
              <w:left w:val="nil"/>
              <w:bottom w:val="nil"/>
              <w:right w:val="nil"/>
            </w:tcBorders>
            <w:hideMark/>
          </w:tcPr>
          <w:p w14:paraId="4C28B33F" w14:textId="77777777" w:rsidR="00CC67D0" w:rsidRPr="008952AE" w:rsidRDefault="00CC67D0" w:rsidP="00DB0180">
            <w:pPr>
              <w:jc w:val="right"/>
              <w:rPr>
                <w:rFonts w:ascii="Arial" w:hAnsi="Arial" w:cs="Arial"/>
                <w:sz w:val="16"/>
                <w:szCs w:val="16"/>
              </w:rPr>
            </w:pPr>
          </w:p>
        </w:tc>
        <w:tc>
          <w:tcPr>
            <w:tcW w:w="138" w:type="pct"/>
            <w:tcBorders>
              <w:top w:val="nil"/>
              <w:left w:val="nil"/>
              <w:bottom w:val="nil"/>
              <w:right w:val="nil"/>
            </w:tcBorders>
            <w:hideMark/>
          </w:tcPr>
          <w:p w14:paraId="507162A9" w14:textId="77777777" w:rsidR="00CC67D0" w:rsidRPr="008952AE" w:rsidRDefault="00CC67D0" w:rsidP="00DB0180">
            <w:pPr>
              <w:jc w:val="right"/>
              <w:rPr>
                <w:rFonts w:ascii="Arial" w:hAnsi="Arial" w:cs="Arial"/>
                <w:sz w:val="16"/>
                <w:szCs w:val="16"/>
              </w:rPr>
            </w:pPr>
          </w:p>
        </w:tc>
        <w:tc>
          <w:tcPr>
            <w:tcW w:w="1000" w:type="pct"/>
            <w:tcBorders>
              <w:top w:val="nil"/>
              <w:left w:val="nil"/>
              <w:bottom w:val="nil"/>
              <w:right w:val="nil"/>
            </w:tcBorders>
            <w:hideMark/>
          </w:tcPr>
          <w:p w14:paraId="6DE9F20E" w14:textId="77777777" w:rsidR="00CC67D0" w:rsidRPr="008952AE" w:rsidRDefault="00CC67D0" w:rsidP="00DB0180">
            <w:pPr>
              <w:jc w:val="right"/>
              <w:rPr>
                <w:rFonts w:ascii="Arial" w:hAnsi="Arial" w:cs="Arial"/>
                <w:sz w:val="16"/>
                <w:szCs w:val="16"/>
              </w:rPr>
            </w:pPr>
          </w:p>
        </w:tc>
      </w:tr>
      <w:tr w:rsidR="00CC67D0" w:rsidRPr="008952AE" w14:paraId="79D0B4F0" w14:textId="77777777" w:rsidTr="00CC67D0">
        <w:trPr>
          <w:trHeight w:val="198"/>
        </w:trPr>
        <w:tc>
          <w:tcPr>
            <w:tcW w:w="1683" w:type="pct"/>
            <w:tcBorders>
              <w:top w:val="nil"/>
              <w:left w:val="nil"/>
              <w:bottom w:val="nil"/>
              <w:right w:val="nil"/>
            </w:tcBorders>
            <w:noWrap/>
            <w:vAlign w:val="center"/>
            <w:hideMark/>
          </w:tcPr>
          <w:p w14:paraId="3EFC4722" w14:textId="77777777" w:rsidR="00CC67D0" w:rsidRPr="008952AE" w:rsidRDefault="00CC67D0" w:rsidP="00DB0180">
            <w:pPr>
              <w:rPr>
                <w:rFonts w:ascii="Arial" w:hAnsi="Arial" w:cs="Arial"/>
                <w:color w:val="000000"/>
                <w:sz w:val="16"/>
                <w:szCs w:val="16"/>
              </w:rPr>
            </w:pPr>
            <w:r w:rsidRPr="008952AE">
              <w:rPr>
                <w:rFonts w:ascii="Arial" w:hAnsi="Arial" w:cs="Arial"/>
                <w:color w:val="000000"/>
                <w:sz w:val="16"/>
                <w:szCs w:val="16"/>
              </w:rPr>
              <w:t>Terrenos</w:t>
            </w:r>
          </w:p>
        </w:tc>
        <w:tc>
          <w:tcPr>
            <w:tcW w:w="1072" w:type="pct"/>
            <w:tcBorders>
              <w:top w:val="nil"/>
              <w:left w:val="nil"/>
              <w:bottom w:val="nil"/>
              <w:right w:val="nil"/>
            </w:tcBorders>
            <w:vAlign w:val="center"/>
            <w:hideMark/>
          </w:tcPr>
          <w:p w14:paraId="6F41A62F" w14:textId="00822D19" w:rsidR="00CC67D0" w:rsidRPr="008952AE" w:rsidRDefault="00CC67D0" w:rsidP="00DB0180">
            <w:pPr>
              <w:jc w:val="right"/>
              <w:rPr>
                <w:rFonts w:ascii="Arial" w:hAnsi="Arial" w:cs="Arial"/>
                <w:color w:val="000000"/>
                <w:sz w:val="16"/>
                <w:szCs w:val="16"/>
              </w:rPr>
            </w:pPr>
            <w:r w:rsidRPr="008952AE">
              <w:rPr>
                <w:rFonts w:ascii="Arial" w:hAnsi="Arial" w:cs="Arial"/>
                <w:color w:val="000000"/>
                <w:sz w:val="16"/>
                <w:szCs w:val="16"/>
              </w:rPr>
              <w:t>339.791</w:t>
            </w:r>
          </w:p>
        </w:tc>
        <w:tc>
          <w:tcPr>
            <w:tcW w:w="124" w:type="pct"/>
            <w:tcBorders>
              <w:top w:val="nil"/>
              <w:left w:val="nil"/>
              <w:bottom w:val="nil"/>
              <w:right w:val="nil"/>
            </w:tcBorders>
            <w:hideMark/>
          </w:tcPr>
          <w:p w14:paraId="44915A2D" w14:textId="77777777" w:rsidR="00CC67D0" w:rsidRPr="008952AE" w:rsidRDefault="00CC67D0" w:rsidP="00DB0180">
            <w:pPr>
              <w:jc w:val="right"/>
              <w:rPr>
                <w:rFonts w:ascii="Arial" w:hAnsi="Arial" w:cs="Arial"/>
                <w:color w:val="000000"/>
                <w:sz w:val="16"/>
                <w:szCs w:val="16"/>
              </w:rPr>
            </w:pPr>
          </w:p>
        </w:tc>
        <w:tc>
          <w:tcPr>
            <w:tcW w:w="983" w:type="pct"/>
            <w:tcBorders>
              <w:top w:val="nil"/>
              <w:left w:val="nil"/>
              <w:bottom w:val="nil"/>
              <w:right w:val="nil"/>
            </w:tcBorders>
            <w:vAlign w:val="center"/>
            <w:hideMark/>
          </w:tcPr>
          <w:p w14:paraId="173D48FE" w14:textId="581566E2" w:rsidR="00CC67D0" w:rsidRPr="008952AE" w:rsidRDefault="00CC67D0" w:rsidP="00DB0180">
            <w:pPr>
              <w:jc w:val="right"/>
              <w:rPr>
                <w:rFonts w:ascii="Arial" w:hAnsi="Arial" w:cs="Arial"/>
                <w:color w:val="000000"/>
                <w:sz w:val="16"/>
                <w:szCs w:val="16"/>
              </w:rPr>
            </w:pPr>
            <w:r w:rsidRPr="008952AE">
              <w:rPr>
                <w:rFonts w:ascii="Arial" w:hAnsi="Arial" w:cs="Arial"/>
                <w:color w:val="000000"/>
                <w:sz w:val="16"/>
                <w:szCs w:val="16"/>
              </w:rPr>
              <w:t>-</w:t>
            </w:r>
          </w:p>
        </w:tc>
        <w:tc>
          <w:tcPr>
            <w:tcW w:w="138" w:type="pct"/>
            <w:tcBorders>
              <w:top w:val="nil"/>
              <w:left w:val="nil"/>
              <w:bottom w:val="nil"/>
              <w:right w:val="nil"/>
            </w:tcBorders>
            <w:vAlign w:val="center"/>
            <w:hideMark/>
          </w:tcPr>
          <w:p w14:paraId="2525E72E" w14:textId="77777777" w:rsidR="00CC67D0" w:rsidRPr="008952AE" w:rsidRDefault="00CC67D0" w:rsidP="00DB0180">
            <w:pPr>
              <w:jc w:val="right"/>
              <w:rPr>
                <w:rFonts w:ascii="Arial" w:hAnsi="Arial" w:cs="Arial"/>
                <w:color w:val="000000"/>
                <w:sz w:val="16"/>
                <w:szCs w:val="16"/>
              </w:rPr>
            </w:pPr>
          </w:p>
        </w:tc>
        <w:tc>
          <w:tcPr>
            <w:tcW w:w="1000" w:type="pct"/>
            <w:tcBorders>
              <w:top w:val="nil"/>
              <w:left w:val="nil"/>
              <w:bottom w:val="nil"/>
              <w:right w:val="nil"/>
            </w:tcBorders>
            <w:vAlign w:val="center"/>
            <w:hideMark/>
          </w:tcPr>
          <w:p w14:paraId="3629B9FB" w14:textId="3AE5B374" w:rsidR="00CC67D0" w:rsidRPr="008952AE" w:rsidRDefault="00CC67D0" w:rsidP="00DB0180">
            <w:pPr>
              <w:jc w:val="right"/>
              <w:rPr>
                <w:rFonts w:ascii="Arial" w:hAnsi="Arial" w:cs="Arial"/>
                <w:color w:val="000000"/>
                <w:sz w:val="16"/>
                <w:szCs w:val="16"/>
              </w:rPr>
            </w:pPr>
            <w:r w:rsidRPr="008952AE">
              <w:rPr>
                <w:rFonts w:ascii="Arial" w:hAnsi="Arial" w:cs="Arial"/>
                <w:color w:val="000000"/>
                <w:sz w:val="16"/>
                <w:szCs w:val="16"/>
              </w:rPr>
              <w:t>339.791</w:t>
            </w:r>
          </w:p>
        </w:tc>
      </w:tr>
      <w:tr w:rsidR="00CC67D0" w:rsidRPr="008952AE" w14:paraId="326A1275" w14:textId="77777777" w:rsidTr="00CC67D0">
        <w:trPr>
          <w:trHeight w:val="198"/>
        </w:trPr>
        <w:tc>
          <w:tcPr>
            <w:tcW w:w="1683" w:type="pct"/>
            <w:tcBorders>
              <w:top w:val="nil"/>
              <w:left w:val="nil"/>
              <w:bottom w:val="nil"/>
              <w:right w:val="nil"/>
            </w:tcBorders>
            <w:noWrap/>
            <w:vAlign w:val="center"/>
            <w:hideMark/>
          </w:tcPr>
          <w:p w14:paraId="56BA4476" w14:textId="77777777" w:rsidR="00CC67D0" w:rsidRPr="008952AE" w:rsidRDefault="00CC67D0" w:rsidP="00DB0180">
            <w:pPr>
              <w:rPr>
                <w:rFonts w:ascii="Arial" w:hAnsi="Arial" w:cs="Arial"/>
                <w:color w:val="000000"/>
                <w:sz w:val="16"/>
                <w:szCs w:val="16"/>
              </w:rPr>
            </w:pPr>
            <w:r w:rsidRPr="008952AE">
              <w:rPr>
                <w:rFonts w:ascii="Arial" w:hAnsi="Arial" w:cs="Arial"/>
                <w:color w:val="000000"/>
                <w:sz w:val="16"/>
                <w:szCs w:val="16"/>
              </w:rPr>
              <w:t xml:space="preserve">Prédios e benfeitorias </w:t>
            </w:r>
          </w:p>
        </w:tc>
        <w:tc>
          <w:tcPr>
            <w:tcW w:w="1072" w:type="pct"/>
            <w:tcBorders>
              <w:top w:val="nil"/>
              <w:left w:val="nil"/>
              <w:bottom w:val="nil"/>
              <w:right w:val="nil"/>
            </w:tcBorders>
            <w:vAlign w:val="center"/>
            <w:hideMark/>
          </w:tcPr>
          <w:p w14:paraId="42E144A6" w14:textId="09EFCC2C" w:rsidR="00CC67D0" w:rsidRPr="008952AE" w:rsidRDefault="00CC67D0" w:rsidP="00DB0180">
            <w:pPr>
              <w:jc w:val="right"/>
              <w:rPr>
                <w:rFonts w:ascii="Arial" w:hAnsi="Arial" w:cs="Arial"/>
                <w:color w:val="000000"/>
                <w:sz w:val="16"/>
                <w:szCs w:val="16"/>
              </w:rPr>
            </w:pPr>
            <w:r w:rsidRPr="008952AE">
              <w:rPr>
                <w:rFonts w:ascii="Arial" w:hAnsi="Arial" w:cs="Arial"/>
                <w:color w:val="000000"/>
                <w:sz w:val="16"/>
                <w:szCs w:val="16"/>
              </w:rPr>
              <w:t>256.787</w:t>
            </w:r>
          </w:p>
        </w:tc>
        <w:tc>
          <w:tcPr>
            <w:tcW w:w="124" w:type="pct"/>
            <w:tcBorders>
              <w:top w:val="nil"/>
              <w:left w:val="nil"/>
              <w:bottom w:val="nil"/>
              <w:right w:val="nil"/>
            </w:tcBorders>
            <w:hideMark/>
          </w:tcPr>
          <w:p w14:paraId="57136FB7" w14:textId="77777777" w:rsidR="00CC67D0" w:rsidRPr="008952AE" w:rsidRDefault="00CC67D0" w:rsidP="00DB0180">
            <w:pPr>
              <w:jc w:val="right"/>
              <w:rPr>
                <w:rFonts w:ascii="Arial" w:hAnsi="Arial" w:cs="Arial"/>
                <w:color w:val="000000"/>
                <w:sz w:val="16"/>
                <w:szCs w:val="16"/>
              </w:rPr>
            </w:pPr>
          </w:p>
        </w:tc>
        <w:tc>
          <w:tcPr>
            <w:tcW w:w="983" w:type="pct"/>
            <w:tcBorders>
              <w:top w:val="nil"/>
              <w:left w:val="nil"/>
              <w:bottom w:val="nil"/>
              <w:right w:val="nil"/>
            </w:tcBorders>
            <w:vAlign w:val="center"/>
            <w:hideMark/>
          </w:tcPr>
          <w:p w14:paraId="1FB1B066" w14:textId="002FF324" w:rsidR="00CC67D0" w:rsidRPr="008952AE" w:rsidRDefault="00CC67D0" w:rsidP="00DB0180">
            <w:pPr>
              <w:jc w:val="right"/>
              <w:rPr>
                <w:rFonts w:ascii="Arial" w:hAnsi="Arial" w:cs="Arial"/>
                <w:color w:val="000000"/>
                <w:sz w:val="16"/>
                <w:szCs w:val="16"/>
              </w:rPr>
            </w:pPr>
            <w:r w:rsidRPr="008952AE">
              <w:rPr>
                <w:rFonts w:ascii="Arial" w:hAnsi="Arial" w:cs="Arial"/>
                <w:color w:val="000000"/>
                <w:sz w:val="16"/>
                <w:szCs w:val="16"/>
              </w:rPr>
              <w:t>-</w:t>
            </w:r>
          </w:p>
        </w:tc>
        <w:tc>
          <w:tcPr>
            <w:tcW w:w="138" w:type="pct"/>
            <w:tcBorders>
              <w:top w:val="nil"/>
              <w:left w:val="nil"/>
              <w:bottom w:val="nil"/>
              <w:right w:val="nil"/>
            </w:tcBorders>
            <w:vAlign w:val="center"/>
            <w:hideMark/>
          </w:tcPr>
          <w:p w14:paraId="7EC908A0" w14:textId="77777777" w:rsidR="00CC67D0" w:rsidRPr="008952AE" w:rsidRDefault="00CC67D0" w:rsidP="00DB0180">
            <w:pPr>
              <w:jc w:val="right"/>
              <w:rPr>
                <w:rFonts w:ascii="Arial" w:hAnsi="Arial" w:cs="Arial"/>
                <w:color w:val="000000"/>
                <w:sz w:val="16"/>
                <w:szCs w:val="16"/>
              </w:rPr>
            </w:pPr>
          </w:p>
        </w:tc>
        <w:tc>
          <w:tcPr>
            <w:tcW w:w="1000" w:type="pct"/>
            <w:tcBorders>
              <w:top w:val="nil"/>
              <w:left w:val="nil"/>
              <w:bottom w:val="nil"/>
              <w:right w:val="nil"/>
            </w:tcBorders>
            <w:vAlign w:val="center"/>
            <w:hideMark/>
          </w:tcPr>
          <w:p w14:paraId="71C8762A" w14:textId="4A8FA5CD" w:rsidR="00CC67D0" w:rsidRPr="008952AE" w:rsidRDefault="00CC67D0" w:rsidP="00DB0180">
            <w:pPr>
              <w:jc w:val="right"/>
              <w:rPr>
                <w:rFonts w:ascii="Arial" w:hAnsi="Arial" w:cs="Arial"/>
                <w:color w:val="000000"/>
                <w:sz w:val="16"/>
                <w:szCs w:val="16"/>
              </w:rPr>
            </w:pPr>
            <w:r w:rsidRPr="008952AE">
              <w:rPr>
                <w:rFonts w:ascii="Arial" w:hAnsi="Arial" w:cs="Arial"/>
                <w:color w:val="000000"/>
                <w:sz w:val="16"/>
                <w:szCs w:val="16"/>
              </w:rPr>
              <w:t>256.787</w:t>
            </w:r>
          </w:p>
        </w:tc>
      </w:tr>
      <w:tr w:rsidR="00CC67D0" w:rsidRPr="008952AE" w14:paraId="754EA9DB" w14:textId="77777777" w:rsidTr="00CC67D0">
        <w:trPr>
          <w:trHeight w:val="198"/>
        </w:trPr>
        <w:tc>
          <w:tcPr>
            <w:tcW w:w="1683" w:type="pct"/>
            <w:tcBorders>
              <w:top w:val="nil"/>
              <w:left w:val="nil"/>
              <w:bottom w:val="nil"/>
              <w:right w:val="nil"/>
            </w:tcBorders>
            <w:noWrap/>
            <w:vAlign w:val="center"/>
            <w:hideMark/>
          </w:tcPr>
          <w:p w14:paraId="2A52ED3E" w14:textId="77777777" w:rsidR="00CC67D0" w:rsidRPr="008952AE" w:rsidRDefault="00CC67D0" w:rsidP="00DB0180">
            <w:pPr>
              <w:rPr>
                <w:rFonts w:ascii="Arial" w:hAnsi="Arial" w:cs="Arial"/>
                <w:color w:val="000000"/>
                <w:sz w:val="16"/>
                <w:szCs w:val="16"/>
              </w:rPr>
            </w:pPr>
            <w:r w:rsidRPr="008952AE">
              <w:rPr>
                <w:rFonts w:ascii="Arial" w:hAnsi="Arial" w:cs="Arial"/>
                <w:color w:val="000000"/>
                <w:sz w:val="16"/>
                <w:szCs w:val="16"/>
              </w:rPr>
              <w:t>Equipamentos operacionais</w:t>
            </w:r>
          </w:p>
        </w:tc>
        <w:tc>
          <w:tcPr>
            <w:tcW w:w="1072" w:type="pct"/>
            <w:tcBorders>
              <w:top w:val="nil"/>
              <w:left w:val="nil"/>
              <w:bottom w:val="single" w:sz="4" w:space="0" w:color="auto"/>
              <w:right w:val="nil"/>
            </w:tcBorders>
            <w:vAlign w:val="center"/>
            <w:hideMark/>
          </w:tcPr>
          <w:p w14:paraId="4A643C17" w14:textId="1CBC9FB9" w:rsidR="00CC67D0" w:rsidRPr="008952AE" w:rsidRDefault="00CC67D0" w:rsidP="00DB0180">
            <w:pPr>
              <w:jc w:val="right"/>
              <w:rPr>
                <w:rFonts w:ascii="Arial" w:hAnsi="Arial" w:cs="Arial"/>
                <w:color w:val="000000"/>
                <w:sz w:val="16"/>
                <w:szCs w:val="16"/>
              </w:rPr>
            </w:pPr>
            <w:r w:rsidRPr="008952AE">
              <w:rPr>
                <w:rFonts w:ascii="Arial" w:hAnsi="Arial" w:cs="Arial"/>
                <w:color w:val="000000"/>
                <w:sz w:val="16"/>
                <w:szCs w:val="16"/>
              </w:rPr>
              <w:t>22.656</w:t>
            </w:r>
          </w:p>
        </w:tc>
        <w:tc>
          <w:tcPr>
            <w:tcW w:w="124" w:type="pct"/>
            <w:tcBorders>
              <w:top w:val="nil"/>
              <w:left w:val="nil"/>
              <w:bottom w:val="nil"/>
              <w:right w:val="nil"/>
            </w:tcBorders>
            <w:hideMark/>
          </w:tcPr>
          <w:p w14:paraId="02620CA9" w14:textId="77777777" w:rsidR="00CC67D0" w:rsidRPr="008952AE" w:rsidRDefault="00CC67D0" w:rsidP="00DB0180">
            <w:pPr>
              <w:jc w:val="right"/>
              <w:rPr>
                <w:rFonts w:ascii="Arial" w:hAnsi="Arial" w:cs="Arial"/>
                <w:color w:val="000000"/>
                <w:sz w:val="16"/>
                <w:szCs w:val="16"/>
              </w:rPr>
            </w:pPr>
          </w:p>
        </w:tc>
        <w:tc>
          <w:tcPr>
            <w:tcW w:w="983" w:type="pct"/>
            <w:tcBorders>
              <w:top w:val="nil"/>
              <w:left w:val="nil"/>
              <w:bottom w:val="single" w:sz="4" w:space="0" w:color="auto"/>
              <w:right w:val="nil"/>
            </w:tcBorders>
            <w:vAlign w:val="center"/>
            <w:hideMark/>
          </w:tcPr>
          <w:p w14:paraId="068C5BC2" w14:textId="7328FC76" w:rsidR="00CC67D0" w:rsidRPr="008952AE" w:rsidRDefault="00CC67D0" w:rsidP="00DB0180">
            <w:pPr>
              <w:jc w:val="right"/>
              <w:rPr>
                <w:rFonts w:ascii="Arial" w:hAnsi="Arial" w:cs="Arial"/>
                <w:color w:val="000000"/>
                <w:sz w:val="16"/>
                <w:szCs w:val="16"/>
              </w:rPr>
            </w:pPr>
            <w:r w:rsidRPr="008952AE">
              <w:rPr>
                <w:rFonts w:ascii="Arial" w:hAnsi="Arial" w:cs="Arial"/>
                <w:color w:val="000000"/>
                <w:sz w:val="16"/>
                <w:szCs w:val="16"/>
              </w:rPr>
              <w:t>-</w:t>
            </w:r>
          </w:p>
        </w:tc>
        <w:tc>
          <w:tcPr>
            <w:tcW w:w="138" w:type="pct"/>
            <w:tcBorders>
              <w:top w:val="nil"/>
              <w:left w:val="nil"/>
              <w:bottom w:val="nil"/>
              <w:right w:val="nil"/>
            </w:tcBorders>
            <w:vAlign w:val="center"/>
            <w:hideMark/>
          </w:tcPr>
          <w:p w14:paraId="51A8C2F9" w14:textId="77777777" w:rsidR="00CC67D0" w:rsidRPr="008952AE" w:rsidRDefault="00CC67D0" w:rsidP="00DB0180">
            <w:pPr>
              <w:jc w:val="right"/>
              <w:rPr>
                <w:rFonts w:ascii="Arial" w:hAnsi="Arial" w:cs="Arial"/>
                <w:color w:val="000000"/>
                <w:sz w:val="16"/>
                <w:szCs w:val="16"/>
              </w:rPr>
            </w:pPr>
          </w:p>
        </w:tc>
        <w:tc>
          <w:tcPr>
            <w:tcW w:w="1000" w:type="pct"/>
            <w:tcBorders>
              <w:top w:val="nil"/>
              <w:left w:val="nil"/>
              <w:bottom w:val="single" w:sz="4" w:space="0" w:color="auto"/>
              <w:right w:val="nil"/>
            </w:tcBorders>
            <w:vAlign w:val="center"/>
            <w:hideMark/>
          </w:tcPr>
          <w:p w14:paraId="630FEEF2" w14:textId="04157ED9" w:rsidR="00CC67D0" w:rsidRPr="008952AE" w:rsidRDefault="00CC67D0" w:rsidP="00DB0180">
            <w:pPr>
              <w:jc w:val="right"/>
              <w:rPr>
                <w:rFonts w:ascii="Arial" w:hAnsi="Arial" w:cs="Arial"/>
                <w:color w:val="000000"/>
                <w:sz w:val="16"/>
                <w:szCs w:val="16"/>
              </w:rPr>
            </w:pPr>
            <w:r w:rsidRPr="008952AE">
              <w:rPr>
                <w:rFonts w:ascii="Arial" w:hAnsi="Arial" w:cs="Arial"/>
                <w:color w:val="000000"/>
                <w:sz w:val="16"/>
                <w:szCs w:val="16"/>
              </w:rPr>
              <w:t>22.656</w:t>
            </w:r>
          </w:p>
        </w:tc>
      </w:tr>
      <w:tr w:rsidR="00CC67D0" w:rsidRPr="008952AE" w14:paraId="5D9A5F15" w14:textId="77777777" w:rsidTr="00CC67D0">
        <w:trPr>
          <w:trHeight w:val="198"/>
        </w:trPr>
        <w:tc>
          <w:tcPr>
            <w:tcW w:w="1683" w:type="pct"/>
            <w:tcBorders>
              <w:top w:val="nil"/>
              <w:left w:val="nil"/>
              <w:bottom w:val="nil"/>
              <w:right w:val="nil"/>
            </w:tcBorders>
            <w:noWrap/>
            <w:vAlign w:val="center"/>
            <w:hideMark/>
          </w:tcPr>
          <w:p w14:paraId="65D71EA2" w14:textId="77777777" w:rsidR="00CC67D0" w:rsidRPr="008952AE" w:rsidRDefault="00CC67D0" w:rsidP="00DB0180">
            <w:pPr>
              <w:jc w:val="right"/>
              <w:rPr>
                <w:rFonts w:ascii="Arial" w:hAnsi="Arial" w:cs="Arial"/>
                <w:color w:val="000000"/>
                <w:sz w:val="16"/>
                <w:szCs w:val="16"/>
              </w:rPr>
            </w:pPr>
          </w:p>
        </w:tc>
        <w:tc>
          <w:tcPr>
            <w:tcW w:w="1072" w:type="pct"/>
            <w:tcBorders>
              <w:top w:val="nil"/>
              <w:left w:val="nil"/>
              <w:bottom w:val="nil"/>
              <w:right w:val="nil"/>
            </w:tcBorders>
            <w:vAlign w:val="center"/>
            <w:hideMark/>
          </w:tcPr>
          <w:p w14:paraId="08BF123C" w14:textId="77777777" w:rsidR="00CC67D0" w:rsidRPr="008952AE" w:rsidRDefault="00CC67D0" w:rsidP="00DB0180">
            <w:pPr>
              <w:jc w:val="right"/>
              <w:rPr>
                <w:rFonts w:ascii="Arial" w:hAnsi="Arial" w:cs="Arial"/>
                <w:sz w:val="16"/>
                <w:szCs w:val="16"/>
              </w:rPr>
            </w:pPr>
          </w:p>
        </w:tc>
        <w:tc>
          <w:tcPr>
            <w:tcW w:w="124" w:type="pct"/>
            <w:tcBorders>
              <w:top w:val="nil"/>
              <w:left w:val="nil"/>
              <w:bottom w:val="nil"/>
              <w:right w:val="nil"/>
            </w:tcBorders>
            <w:hideMark/>
          </w:tcPr>
          <w:p w14:paraId="252B320F" w14:textId="77777777" w:rsidR="00CC67D0" w:rsidRPr="008952AE" w:rsidRDefault="00CC67D0" w:rsidP="00DB0180">
            <w:pPr>
              <w:jc w:val="right"/>
              <w:rPr>
                <w:rFonts w:ascii="Arial" w:hAnsi="Arial" w:cs="Arial"/>
                <w:sz w:val="16"/>
                <w:szCs w:val="16"/>
              </w:rPr>
            </w:pPr>
          </w:p>
        </w:tc>
        <w:tc>
          <w:tcPr>
            <w:tcW w:w="983" w:type="pct"/>
            <w:tcBorders>
              <w:top w:val="nil"/>
              <w:left w:val="nil"/>
              <w:bottom w:val="nil"/>
              <w:right w:val="nil"/>
            </w:tcBorders>
            <w:vAlign w:val="center"/>
            <w:hideMark/>
          </w:tcPr>
          <w:p w14:paraId="052C2E03" w14:textId="77777777" w:rsidR="00CC67D0" w:rsidRPr="008952AE" w:rsidRDefault="00CC67D0" w:rsidP="00DB0180">
            <w:pPr>
              <w:jc w:val="right"/>
              <w:rPr>
                <w:rFonts w:ascii="Arial" w:hAnsi="Arial" w:cs="Arial"/>
                <w:sz w:val="16"/>
                <w:szCs w:val="16"/>
              </w:rPr>
            </w:pPr>
          </w:p>
        </w:tc>
        <w:tc>
          <w:tcPr>
            <w:tcW w:w="138" w:type="pct"/>
            <w:tcBorders>
              <w:top w:val="nil"/>
              <w:left w:val="nil"/>
              <w:bottom w:val="nil"/>
              <w:right w:val="nil"/>
            </w:tcBorders>
            <w:vAlign w:val="center"/>
            <w:hideMark/>
          </w:tcPr>
          <w:p w14:paraId="0AEDE449" w14:textId="77777777" w:rsidR="00CC67D0" w:rsidRPr="008952AE" w:rsidRDefault="00CC67D0" w:rsidP="00DB0180">
            <w:pPr>
              <w:jc w:val="right"/>
              <w:rPr>
                <w:rFonts w:ascii="Arial" w:hAnsi="Arial" w:cs="Arial"/>
                <w:sz w:val="16"/>
                <w:szCs w:val="16"/>
              </w:rPr>
            </w:pPr>
          </w:p>
        </w:tc>
        <w:tc>
          <w:tcPr>
            <w:tcW w:w="1000" w:type="pct"/>
            <w:tcBorders>
              <w:top w:val="nil"/>
              <w:left w:val="nil"/>
              <w:bottom w:val="nil"/>
              <w:right w:val="nil"/>
            </w:tcBorders>
            <w:vAlign w:val="center"/>
            <w:hideMark/>
          </w:tcPr>
          <w:p w14:paraId="4C5B1751" w14:textId="77777777" w:rsidR="00CC67D0" w:rsidRPr="008952AE" w:rsidRDefault="00CC67D0" w:rsidP="00DB0180">
            <w:pPr>
              <w:jc w:val="right"/>
              <w:rPr>
                <w:rFonts w:ascii="Arial" w:hAnsi="Arial" w:cs="Arial"/>
                <w:sz w:val="16"/>
                <w:szCs w:val="16"/>
              </w:rPr>
            </w:pPr>
          </w:p>
        </w:tc>
      </w:tr>
      <w:tr w:rsidR="00CC67D0" w:rsidRPr="008952AE" w14:paraId="67F19424" w14:textId="77777777" w:rsidTr="00CC67D0">
        <w:trPr>
          <w:trHeight w:val="198"/>
        </w:trPr>
        <w:tc>
          <w:tcPr>
            <w:tcW w:w="1683" w:type="pct"/>
            <w:tcBorders>
              <w:top w:val="nil"/>
              <w:left w:val="nil"/>
              <w:bottom w:val="nil"/>
              <w:right w:val="nil"/>
            </w:tcBorders>
            <w:noWrap/>
            <w:vAlign w:val="center"/>
            <w:hideMark/>
          </w:tcPr>
          <w:p w14:paraId="063E8E9C" w14:textId="77777777" w:rsidR="00CC67D0" w:rsidRPr="008952AE" w:rsidRDefault="00CC67D0" w:rsidP="00DB0180">
            <w:pPr>
              <w:jc w:val="right"/>
              <w:rPr>
                <w:rFonts w:ascii="Arial" w:hAnsi="Arial" w:cs="Arial"/>
                <w:sz w:val="16"/>
                <w:szCs w:val="16"/>
              </w:rPr>
            </w:pPr>
          </w:p>
        </w:tc>
        <w:tc>
          <w:tcPr>
            <w:tcW w:w="1072" w:type="pct"/>
            <w:tcBorders>
              <w:top w:val="nil"/>
              <w:left w:val="nil"/>
              <w:bottom w:val="single" w:sz="8" w:space="0" w:color="auto"/>
              <w:right w:val="nil"/>
            </w:tcBorders>
            <w:vAlign w:val="center"/>
            <w:hideMark/>
          </w:tcPr>
          <w:p w14:paraId="28F1B251" w14:textId="10F11167" w:rsidR="00CC67D0" w:rsidRPr="008952AE" w:rsidRDefault="00CC67D0" w:rsidP="00DB0180">
            <w:pPr>
              <w:jc w:val="right"/>
              <w:rPr>
                <w:rFonts w:ascii="Arial" w:hAnsi="Arial" w:cs="Arial"/>
                <w:color w:val="000000"/>
                <w:sz w:val="16"/>
                <w:szCs w:val="16"/>
              </w:rPr>
            </w:pPr>
            <w:r w:rsidRPr="008952AE">
              <w:rPr>
                <w:rFonts w:ascii="Arial" w:hAnsi="Arial" w:cs="Arial"/>
                <w:color w:val="000000"/>
                <w:sz w:val="16"/>
                <w:szCs w:val="16"/>
              </w:rPr>
              <w:t>619.234</w:t>
            </w:r>
          </w:p>
        </w:tc>
        <w:tc>
          <w:tcPr>
            <w:tcW w:w="124" w:type="pct"/>
            <w:tcBorders>
              <w:top w:val="nil"/>
              <w:left w:val="nil"/>
              <w:bottom w:val="nil"/>
              <w:right w:val="nil"/>
            </w:tcBorders>
            <w:noWrap/>
            <w:vAlign w:val="center"/>
            <w:hideMark/>
          </w:tcPr>
          <w:p w14:paraId="5B529761" w14:textId="77777777" w:rsidR="00CC67D0" w:rsidRPr="008952AE" w:rsidRDefault="00CC67D0" w:rsidP="00DB0180">
            <w:pPr>
              <w:jc w:val="right"/>
              <w:rPr>
                <w:rFonts w:ascii="Arial" w:hAnsi="Arial" w:cs="Arial"/>
                <w:color w:val="000000"/>
                <w:sz w:val="16"/>
                <w:szCs w:val="16"/>
              </w:rPr>
            </w:pPr>
          </w:p>
        </w:tc>
        <w:tc>
          <w:tcPr>
            <w:tcW w:w="983" w:type="pct"/>
            <w:tcBorders>
              <w:top w:val="nil"/>
              <w:left w:val="nil"/>
              <w:bottom w:val="single" w:sz="8" w:space="0" w:color="auto"/>
              <w:right w:val="nil"/>
            </w:tcBorders>
            <w:vAlign w:val="center"/>
            <w:hideMark/>
          </w:tcPr>
          <w:p w14:paraId="0A8648CC" w14:textId="4B261FF7" w:rsidR="00CC67D0" w:rsidRPr="008952AE" w:rsidRDefault="00CC67D0" w:rsidP="00DB0180">
            <w:pPr>
              <w:jc w:val="right"/>
              <w:rPr>
                <w:rFonts w:ascii="Arial" w:hAnsi="Arial" w:cs="Arial"/>
                <w:color w:val="000000"/>
                <w:sz w:val="16"/>
                <w:szCs w:val="16"/>
              </w:rPr>
            </w:pPr>
            <w:r w:rsidRPr="008952AE">
              <w:rPr>
                <w:rFonts w:ascii="Arial" w:hAnsi="Arial" w:cs="Arial"/>
                <w:color w:val="000000"/>
                <w:sz w:val="16"/>
                <w:szCs w:val="16"/>
              </w:rPr>
              <w:t>-</w:t>
            </w:r>
          </w:p>
        </w:tc>
        <w:tc>
          <w:tcPr>
            <w:tcW w:w="138" w:type="pct"/>
            <w:tcBorders>
              <w:top w:val="nil"/>
              <w:left w:val="nil"/>
              <w:bottom w:val="nil"/>
              <w:right w:val="nil"/>
            </w:tcBorders>
            <w:vAlign w:val="center"/>
            <w:hideMark/>
          </w:tcPr>
          <w:p w14:paraId="5CA36471" w14:textId="77777777" w:rsidR="00CC67D0" w:rsidRPr="008952AE" w:rsidRDefault="00CC67D0" w:rsidP="00DB0180">
            <w:pPr>
              <w:jc w:val="right"/>
              <w:rPr>
                <w:rFonts w:ascii="Arial" w:hAnsi="Arial" w:cs="Arial"/>
                <w:color w:val="000000"/>
                <w:sz w:val="16"/>
                <w:szCs w:val="16"/>
              </w:rPr>
            </w:pPr>
          </w:p>
        </w:tc>
        <w:tc>
          <w:tcPr>
            <w:tcW w:w="1000" w:type="pct"/>
            <w:tcBorders>
              <w:top w:val="nil"/>
              <w:left w:val="nil"/>
              <w:bottom w:val="single" w:sz="8" w:space="0" w:color="auto"/>
              <w:right w:val="nil"/>
            </w:tcBorders>
            <w:vAlign w:val="center"/>
            <w:hideMark/>
          </w:tcPr>
          <w:p w14:paraId="1B3F56CC" w14:textId="51B50CA0" w:rsidR="00CC67D0" w:rsidRPr="008952AE" w:rsidRDefault="00CC67D0" w:rsidP="00DB0180">
            <w:pPr>
              <w:jc w:val="right"/>
              <w:rPr>
                <w:rFonts w:ascii="Arial" w:hAnsi="Arial" w:cs="Arial"/>
                <w:color w:val="000000"/>
                <w:sz w:val="16"/>
                <w:szCs w:val="16"/>
              </w:rPr>
            </w:pPr>
            <w:r w:rsidRPr="008952AE">
              <w:rPr>
                <w:rFonts w:ascii="Arial" w:hAnsi="Arial" w:cs="Arial"/>
                <w:color w:val="000000"/>
                <w:sz w:val="16"/>
                <w:szCs w:val="16"/>
              </w:rPr>
              <w:t>619.234</w:t>
            </w:r>
          </w:p>
        </w:tc>
      </w:tr>
      <w:tr w:rsidR="00CC67D0" w:rsidRPr="008952AE" w14:paraId="646AFDC3" w14:textId="77777777" w:rsidTr="00CC67D0">
        <w:trPr>
          <w:trHeight w:val="198"/>
        </w:trPr>
        <w:tc>
          <w:tcPr>
            <w:tcW w:w="1683" w:type="pct"/>
            <w:tcBorders>
              <w:top w:val="nil"/>
              <w:left w:val="nil"/>
              <w:bottom w:val="nil"/>
              <w:right w:val="nil"/>
            </w:tcBorders>
            <w:noWrap/>
            <w:vAlign w:val="center"/>
            <w:hideMark/>
          </w:tcPr>
          <w:p w14:paraId="39CD2695" w14:textId="77777777" w:rsidR="00CC67D0" w:rsidRPr="008952AE" w:rsidRDefault="00CC67D0" w:rsidP="00DB0180">
            <w:pPr>
              <w:rPr>
                <w:rFonts w:ascii="Arial" w:hAnsi="Arial" w:cs="Arial"/>
                <w:b/>
                <w:bCs/>
                <w:color w:val="000000"/>
                <w:sz w:val="16"/>
                <w:szCs w:val="16"/>
              </w:rPr>
            </w:pPr>
            <w:r w:rsidRPr="008952AE">
              <w:rPr>
                <w:rFonts w:ascii="Arial" w:hAnsi="Arial" w:cs="Arial"/>
                <w:b/>
                <w:bCs/>
                <w:color w:val="000000"/>
                <w:sz w:val="16"/>
                <w:szCs w:val="16"/>
              </w:rPr>
              <w:t>Depreciação</w:t>
            </w:r>
          </w:p>
        </w:tc>
        <w:tc>
          <w:tcPr>
            <w:tcW w:w="1072" w:type="pct"/>
            <w:tcBorders>
              <w:top w:val="nil"/>
              <w:left w:val="nil"/>
              <w:bottom w:val="nil"/>
              <w:right w:val="nil"/>
            </w:tcBorders>
            <w:noWrap/>
            <w:vAlign w:val="center"/>
            <w:hideMark/>
          </w:tcPr>
          <w:p w14:paraId="0E4E057D" w14:textId="77777777" w:rsidR="00CC67D0" w:rsidRPr="008952AE" w:rsidRDefault="00CC67D0" w:rsidP="00DB0180">
            <w:pPr>
              <w:jc w:val="right"/>
              <w:rPr>
                <w:rFonts w:ascii="Arial" w:hAnsi="Arial" w:cs="Arial"/>
                <w:b/>
                <w:bCs/>
                <w:color w:val="000000"/>
                <w:sz w:val="16"/>
                <w:szCs w:val="16"/>
              </w:rPr>
            </w:pPr>
          </w:p>
        </w:tc>
        <w:tc>
          <w:tcPr>
            <w:tcW w:w="124" w:type="pct"/>
            <w:tcBorders>
              <w:top w:val="nil"/>
              <w:left w:val="nil"/>
              <w:bottom w:val="nil"/>
              <w:right w:val="nil"/>
            </w:tcBorders>
            <w:noWrap/>
            <w:vAlign w:val="center"/>
            <w:hideMark/>
          </w:tcPr>
          <w:p w14:paraId="62353A57" w14:textId="77777777" w:rsidR="00CC67D0" w:rsidRPr="008952AE" w:rsidRDefault="00CC67D0" w:rsidP="00DB0180">
            <w:pPr>
              <w:jc w:val="right"/>
              <w:rPr>
                <w:rFonts w:ascii="Arial" w:hAnsi="Arial" w:cs="Arial"/>
                <w:sz w:val="16"/>
                <w:szCs w:val="16"/>
              </w:rPr>
            </w:pPr>
          </w:p>
        </w:tc>
        <w:tc>
          <w:tcPr>
            <w:tcW w:w="983" w:type="pct"/>
            <w:tcBorders>
              <w:top w:val="nil"/>
              <w:left w:val="nil"/>
              <w:bottom w:val="nil"/>
              <w:right w:val="nil"/>
            </w:tcBorders>
            <w:vAlign w:val="center"/>
            <w:hideMark/>
          </w:tcPr>
          <w:p w14:paraId="2F0C02B5" w14:textId="77777777" w:rsidR="00CC67D0" w:rsidRPr="008952AE" w:rsidRDefault="00CC67D0" w:rsidP="00DB0180">
            <w:pPr>
              <w:jc w:val="right"/>
              <w:rPr>
                <w:rFonts w:ascii="Arial" w:hAnsi="Arial" w:cs="Arial"/>
                <w:sz w:val="16"/>
                <w:szCs w:val="16"/>
              </w:rPr>
            </w:pPr>
          </w:p>
        </w:tc>
        <w:tc>
          <w:tcPr>
            <w:tcW w:w="138" w:type="pct"/>
            <w:tcBorders>
              <w:top w:val="nil"/>
              <w:left w:val="nil"/>
              <w:bottom w:val="nil"/>
              <w:right w:val="nil"/>
            </w:tcBorders>
            <w:vAlign w:val="center"/>
            <w:hideMark/>
          </w:tcPr>
          <w:p w14:paraId="7AD0B131" w14:textId="77777777" w:rsidR="00CC67D0" w:rsidRPr="008952AE" w:rsidRDefault="00CC67D0" w:rsidP="00DB0180">
            <w:pPr>
              <w:jc w:val="right"/>
              <w:rPr>
                <w:rFonts w:ascii="Arial" w:hAnsi="Arial" w:cs="Arial"/>
                <w:sz w:val="16"/>
                <w:szCs w:val="16"/>
              </w:rPr>
            </w:pPr>
          </w:p>
        </w:tc>
        <w:tc>
          <w:tcPr>
            <w:tcW w:w="1000" w:type="pct"/>
            <w:tcBorders>
              <w:top w:val="nil"/>
              <w:left w:val="nil"/>
              <w:bottom w:val="nil"/>
              <w:right w:val="nil"/>
            </w:tcBorders>
            <w:noWrap/>
            <w:vAlign w:val="center"/>
            <w:hideMark/>
          </w:tcPr>
          <w:p w14:paraId="055336D3" w14:textId="77777777" w:rsidR="00CC67D0" w:rsidRPr="008952AE" w:rsidRDefault="00CC67D0" w:rsidP="00DB0180">
            <w:pPr>
              <w:jc w:val="right"/>
              <w:rPr>
                <w:rFonts w:ascii="Arial" w:hAnsi="Arial" w:cs="Arial"/>
                <w:sz w:val="16"/>
                <w:szCs w:val="16"/>
              </w:rPr>
            </w:pPr>
          </w:p>
        </w:tc>
      </w:tr>
      <w:tr w:rsidR="00CC67D0" w:rsidRPr="008952AE" w14:paraId="716F2B56" w14:textId="77777777" w:rsidTr="00CC67D0">
        <w:trPr>
          <w:trHeight w:val="198"/>
        </w:trPr>
        <w:tc>
          <w:tcPr>
            <w:tcW w:w="1683" w:type="pct"/>
            <w:tcBorders>
              <w:top w:val="nil"/>
              <w:left w:val="nil"/>
              <w:bottom w:val="nil"/>
              <w:right w:val="nil"/>
            </w:tcBorders>
            <w:noWrap/>
            <w:vAlign w:val="center"/>
            <w:hideMark/>
          </w:tcPr>
          <w:p w14:paraId="77961C1F" w14:textId="77777777" w:rsidR="00CC67D0" w:rsidRPr="008952AE" w:rsidRDefault="00CC67D0" w:rsidP="00DB0180">
            <w:pPr>
              <w:rPr>
                <w:rFonts w:ascii="Arial" w:hAnsi="Arial" w:cs="Arial"/>
                <w:color w:val="000000"/>
                <w:sz w:val="16"/>
                <w:szCs w:val="16"/>
              </w:rPr>
            </w:pPr>
            <w:r w:rsidRPr="008952AE">
              <w:rPr>
                <w:rFonts w:ascii="Arial" w:hAnsi="Arial" w:cs="Arial"/>
                <w:color w:val="000000"/>
                <w:sz w:val="16"/>
                <w:szCs w:val="16"/>
              </w:rPr>
              <w:t xml:space="preserve">Prédios e benfeitorias </w:t>
            </w:r>
          </w:p>
        </w:tc>
        <w:tc>
          <w:tcPr>
            <w:tcW w:w="1072" w:type="pct"/>
            <w:tcBorders>
              <w:top w:val="nil"/>
              <w:left w:val="nil"/>
              <w:bottom w:val="nil"/>
              <w:right w:val="nil"/>
            </w:tcBorders>
            <w:vAlign w:val="center"/>
            <w:hideMark/>
          </w:tcPr>
          <w:p w14:paraId="54C1BBE2" w14:textId="59E9668D" w:rsidR="00CC67D0" w:rsidRPr="008952AE" w:rsidRDefault="00CC67D0" w:rsidP="00DB0180">
            <w:pPr>
              <w:jc w:val="right"/>
              <w:rPr>
                <w:rFonts w:ascii="Arial" w:hAnsi="Arial" w:cs="Arial"/>
                <w:color w:val="000000"/>
                <w:sz w:val="16"/>
                <w:szCs w:val="16"/>
              </w:rPr>
            </w:pPr>
            <w:r w:rsidRPr="008952AE">
              <w:rPr>
                <w:rFonts w:ascii="Arial" w:hAnsi="Arial" w:cs="Arial"/>
                <w:color w:val="000000"/>
                <w:sz w:val="16"/>
                <w:szCs w:val="16"/>
              </w:rPr>
              <w:t>(19.630)</w:t>
            </w:r>
          </w:p>
        </w:tc>
        <w:tc>
          <w:tcPr>
            <w:tcW w:w="124" w:type="pct"/>
            <w:tcBorders>
              <w:top w:val="nil"/>
              <w:left w:val="nil"/>
              <w:bottom w:val="nil"/>
              <w:right w:val="nil"/>
            </w:tcBorders>
            <w:hideMark/>
          </w:tcPr>
          <w:p w14:paraId="2751B93A" w14:textId="77777777" w:rsidR="00CC67D0" w:rsidRPr="008952AE" w:rsidRDefault="00CC67D0" w:rsidP="00DB0180">
            <w:pPr>
              <w:jc w:val="right"/>
              <w:rPr>
                <w:rFonts w:ascii="Arial" w:hAnsi="Arial" w:cs="Arial"/>
                <w:color w:val="000000"/>
                <w:sz w:val="16"/>
                <w:szCs w:val="16"/>
              </w:rPr>
            </w:pPr>
          </w:p>
        </w:tc>
        <w:tc>
          <w:tcPr>
            <w:tcW w:w="983" w:type="pct"/>
            <w:tcBorders>
              <w:top w:val="nil"/>
              <w:left w:val="nil"/>
              <w:bottom w:val="nil"/>
              <w:right w:val="nil"/>
            </w:tcBorders>
            <w:vAlign w:val="center"/>
            <w:hideMark/>
          </w:tcPr>
          <w:p w14:paraId="053B9DAC" w14:textId="03F37C62" w:rsidR="00CC67D0" w:rsidRPr="008952AE" w:rsidRDefault="00CC67D0" w:rsidP="00DB0180">
            <w:pPr>
              <w:jc w:val="right"/>
              <w:rPr>
                <w:rFonts w:ascii="Arial" w:hAnsi="Arial" w:cs="Arial"/>
                <w:color w:val="000000"/>
                <w:sz w:val="16"/>
                <w:szCs w:val="16"/>
              </w:rPr>
            </w:pPr>
            <w:r w:rsidRPr="008952AE">
              <w:rPr>
                <w:rFonts w:ascii="Arial" w:hAnsi="Arial" w:cs="Arial"/>
                <w:color w:val="000000"/>
                <w:sz w:val="16"/>
                <w:szCs w:val="16"/>
              </w:rPr>
              <w:t>(482)</w:t>
            </w:r>
          </w:p>
        </w:tc>
        <w:tc>
          <w:tcPr>
            <w:tcW w:w="138" w:type="pct"/>
            <w:tcBorders>
              <w:top w:val="nil"/>
              <w:left w:val="nil"/>
              <w:bottom w:val="nil"/>
              <w:right w:val="nil"/>
            </w:tcBorders>
            <w:vAlign w:val="center"/>
            <w:hideMark/>
          </w:tcPr>
          <w:p w14:paraId="5B1C7A6B" w14:textId="77777777" w:rsidR="00CC67D0" w:rsidRPr="008952AE" w:rsidRDefault="00CC67D0" w:rsidP="00DB0180">
            <w:pPr>
              <w:jc w:val="right"/>
              <w:rPr>
                <w:rFonts w:ascii="Arial" w:hAnsi="Arial" w:cs="Arial"/>
                <w:color w:val="000000"/>
                <w:sz w:val="16"/>
                <w:szCs w:val="16"/>
              </w:rPr>
            </w:pPr>
          </w:p>
        </w:tc>
        <w:tc>
          <w:tcPr>
            <w:tcW w:w="1000" w:type="pct"/>
            <w:tcBorders>
              <w:top w:val="nil"/>
              <w:left w:val="nil"/>
              <w:bottom w:val="nil"/>
              <w:right w:val="nil"/>
            </w:tcBorders>
            <w:vAlign w:val="center"/>
            <w:hideMark/>
          </w:tcPr>
          <w:p w14:paraId="64D2435D" w14:textId="07D12F2E" w:rsidR="00CC67D0" w:rsidRPr="008952AE" w:rsidRDefault="00CC67D0" w:rsidP="00DB0180">
            <w:pPr>
              <w:jc w:val="right"/>
              <w:rPr>
                <w:rFonts w:ascii="Arial" w:hAnsi="Arial" w:cs="Arial"/>
                <w:color w:val="000000"/>
                <w:sz w:val="16"/>
                <w:szCs w:val="16"/>
              </w:rPr>
            </w:pPr>
            <w:r w:rsidRPr="008952AE">
              <w:rPr>
                <w:rFonts w:ascii="Arial" w:hAnsi="Arial" w:cs="Arial"/>
                <w:color w:val="000000"/>
                <w:sz w:val="16"/>
                <w:szCs w:val="16"/>
              </w:rPr>
              <w:t>(20.112)</w:t>
            </w:r>
          </w:p>
        </w:tc>
      </w:tr>
      <w:tr w:rsidR="00CC67D0" w:rsidRPr="008952AE" w14:paraId="54A5BE31" w14:textId="77777777" w:rsidTr="00CC67D0">
        <w:trPr>
          <w:trHeight w:val="198"/>
        </w:trPr>
        <w:tc>
          <w:tcPr>
            <w:tcW w:w="1683" w:type="pct"/>
            <w:tcBorders>
              <w:top w:val="nil"/>
              <w:left w:val="nil"/>
              <w:bottom w:val="nil"/>
              <w:right w:val="nil"/>
            </w:tcBorders>
            <w:noWrap/>
            <w:vAlign w:val="center"/>
            <w:hideMark/>
          </w:tcPr>
          <w:p w14:paraId="50DE794D" w14:textId="77777777" w:rsidR="00CC67D0" w:rsidRPr="008952AE" w:rsidRDefault="00CC67D0" w:rsidP="00DB0180">
            <w:pPr>
              <w:rPr>
                <w:rFonts w:ascii="Arial" w:hAnsi="Arial" w:cs="Arial"/>
                <w:color w:val="000000"/>
                <w:sz w:val="16"/>
                <w:szCs w:val="16"/>
              </w:rPr>
            </w:pPr>
            <w:r w:rsidRPr="008952AE">
              <w:rPr>
                <w:rFonts w:ascii="Arial" w:hAnsi="Arial" w:cs="Arial"/>
                <w:color w:val="000000"/>
                <w:sz w:val="16"/>
                <w:szCs w:val="16"/>
              </w:rPr>
              <w:t>Equipamentos operacionais</w:t>
            </w:r>
          </w:p>
        </w:tc>
        <w:tc>
          <w:tcPr>
            <w:tcW w:w="1072" w:type="pct"/>
            <w:tcBorders>
              <w:top w:val="nil"/>
              <w:left w:val="nil"/>
              <w:bottom w:val="single" w:sz="4" w:space="0" w:color="auto"/>
              <w:right w:val="nil"/>
            </w:tcBorders>
            <w:vAlign w:val="center"/>
            <w:hideMark/>
          </w:tcPr>
          <w:p w14:paraId="01E070F1" w14:textId="51469B88" w:rsidR="00CC67D0" w:rsidRPr="008952AE" w:rsidRDefault="00CC67D0" w:rsidP="00DB0180">
            <w:pPr>
              <w:jc w:val="right"/>
              <w:rPr>
                <w:rFonts w:ascii="Arial" w:hAnsi="Arial" w:cs="Arial"/>
                <w:color w:val="000000"/>
                <w:sz w:val="16"/>
                <w:szCs w:val="16"/>
              </w:rPr>
            </w:pPr>
            <w:r w:rsidRPr="008952AE">
              <w:rPr>
                <w:rFonts w:ascii="Arial" w:hAnsi="Arial" w:cs="Arial"/>
                <w:color w:val="000000"/>
                <w:sz w:val="16"/>
                <w:szCs w:val="16"/>
              </w:rPr>
              <w:t>(14.038)</w:t>
            </w:r>
          </w:p>
        </w:tc>
        <w:tc>
          <w:tcPr>
            <w:tcW w:w="124" w:type="pct"/>
            <w:tcBorders>
              <w:top w:val="nil"/>
              <w:left w:val="nil"/>
              <w:bottom w:val="nil"/>
              <w:right w:val="nil"/>
            </w:tcBorders>
            <w:hideMark/>
          </w:tcPr>
          <w:p w14:paraId="1A598B98" w14:textId="77777777" w:rsidR="00CC67D0" w:rsidRPr="008952AE" w:rsidRDefault="00CC67D0" w:rsidP="00DB0180">
            <w:pPr>
              <w:jc w:val="right"/>
              <w:rPr>
                <w:rFonts w:ascii="Arial" w:hAnsi="Arial" w:cs="Arial"/>
                <w:color w:val="000000"/>
                <w:sz w:val="16"/>
                <w:szCs w:val="16"/>
              </w:rPr>
            </w:pPr>
          </w:p>
        </w:tc>
        <w:tc>
          <w:tcPr>
            <w:tcW w:w="983" w:type="pct"/>
            <w:tcBorders>
              <w:top w:val="nil"/>
              <w:left w:val="nil"/>
              <w:bottom w:val="single" w:sz="4" w:space="0" w:color="auto"/>
              <w:right w:val="nil"/>
            </w:tcBorders>
            <w:vAlign w:val="center"/>
            <w:hideMark/>
          </w:tcPr>
          <w:p w14:paraId="784D08FB" w14:textId="3D7DFAAE" w:rsidR="00CC67D0" w:rsidRPr="008952AE" w:rsidRDefault="00CC67D0" w:rsidP="00DB0180">
            <w:pPr>
              <w:jc w:val="right"/>
              <w:rPr>
                <w:rFonts w:ascii="Arial" w:hAnsi="Arial" w:cs="Arial"/>
                <w:color w:val="000000"/>
                <w:sz w:val="16"/>
                <w:szCs w:val="16"/>
              </w:rPr>
            </w:pPr>
            <w:r w:rsidRPr="008952AE">
              <w:rPr>
                <w:rFonts w:ascii="Arial" w:hAnsi="Arial" w:cs="Arial"/>
                <w:color w:val="000000"/>
                <w:sz w:val="16"/>
                <w:szCs w:val="16"/>
              </w:rPr>
              <w:t>(384)</w:t>
            </w:r>
          </w:p>
        </w:tc>
        <w:tc>
          <w:tcPr>
            <w:tcW w:w="138" w:type="pct"/>
            <w:tcBorders>
              <w:top w:val="nil"/>
              <w:left w:val="nil"/>
              <w:bottom w:val="nil"/>
              <w:right w:val="nil"/>
            </w:tcBorders>
            <w:vAlign w:val="center"/>
            <w:hideMark/>
          </w:tcPr>
          <w:p w14:paraId="3E5E6FF5" w14:textId="77777777" w:rsidR="00CC67D0" w:rsidRPr="008952AE" w:rsidRDefault="00CC67D0" w:rsidP="00DB0180">
            <w:pPr>
              <w:jc w:val="right"/>
              <w:rPr>
                <w:rFonts w:ascii="Arial" w:hAnsi="Arial" w:cs="Arial"/>
                <w:color w:val="000000"/>
                <w:sz w:val="16"/>
                <w:szCs w:val="16"/>
              </w:rPr>
            </w:pPr>
          </w:p>
        </w:tc>
        <w:tc>
          <w:tcPr>
            <w:tcW w:w="1000" w:type="pct"/>
            <w:tcBorders>
              <w:top w:val="nil"/>
              <w:left w:val="nil"/>
              <w:bottom w:val="single" w:sz="4" w:space="0" w:color="auto"/>
              <w:right w:val="nil"/>
            </w:tcBorders>
            <w:vAlign w:val="center"/>
            <w:hideMark/>
          </w:tcPr>
          <w:p w14:paraId="39D8FE6F" w14:textId="4F914B2C" w:rsidR="00CC67D0" w:rsidRPr="008952AE" w:rsidRDefault="00CC67D0" w:rsidP="00DB0180">
            <w:pPr>
              <w:jc w:val="right"/>
              <w:rPr>
                <w:rFonts w:ascii="Arial" w:hAnsi="Arial" w:cs="Arial"/>
                <w:color w:val="000000"/>
                <w:sz w:val="16"/>
                <w:szCs w:val="16"/>
              </w:rPr>
            </w:pPr>
            <w:r w:rsidRPr="008952AE">
              <w:rPr>
                <w:rFonts w:ascii="Arial" w:hAnsi="Arial" w:cs="Arial"/>
                <w:color w:val="000000"/>
                <w:sz w:val="16"/>
                <w:szCs w:val="16"/>
              </w:rPr>
              <w:t>(14.422)</w:t>
            </w:r>
          </w:p>
        </w:tc>
      </w:tr>
      <w:tr w:rsidR="00CC67D0" w:rsidRPr="008952AE" w14:paraId="53269DDB" w14:textId="77777777" w:rsidTr="00CC67D0">
        <w:trPr>
          <w:trHeight w:val="198"/>
        </w:trPr>
        <w:tc>
          <w:tcPr>
            <w:tcW w:w="1683" w:type="pct"/>
            <w:tcBorders>
              <w:top w:val="nil"/>
              <w:left w:val="nil"/>
              <w:bottom w:val="nil"/>
              <w:right w:val="nil"/>
            </w:tcBorders>
            <w:noWrap/>
            <w:vAlign w:val="center"/>
            <w:hideMark/>
          </w:tcPr>
          <w:p w14:paraId="757E3DC8" w14:textId="77777777" w:rsidR="00CC67D0" w:rsidRPr="008952AE" w:rsidRDefault="00CC67D0" w:rsidP="00DB0180">
            <w:pPr>
              <w:jc w:val="right"/>
              <w:rPr>
                <w:rFonts w:ascii="Arial" w:hAnsi="Arial" w:cs="Arial"/>
                <w:color w:val="000000"/>
                <w:sz w:val="16"/>
                <w:szCs w:val="16"/>
              </w:rPr>
            </w:pPr>
          </w:p>
        </w:tc>
        <w:tc>
          <w:tcPr>
            <w:tcW w:w="1072" w:type="pct"/>
            <w:tcBorders>
              <w:top w:val="nil"/>
              <w:left w:val="nil"/>
              <w:bottom w:val="nil"/>
              <w:right w:val="nil"/>
            </w:tcBorders>
            <w:vAlign w:val="center"/>
            <w:hideMark/>
          </w:tcPr>
          <w:p w14:paraId="071515A6" w14:textId="77777777" w:rsidR="00CC67D0" w:rsidRPr="008952AE" w:rsidRDefault="00CC67D0" w:rsidP="00DB0180">
            <w:pPr>
              <w:jc w:val="right"/>
              <w:rPr>
                <w:rFonts w:ascii="Arial" w:hAnsi="Arial" w:cs="Arial"/>
                <w:sz w:val="16"/>
                <w:szCs w:val="16"/>
              </w:rPr>
            </w:pPr>
          </w:p>
        </w:tc>
        <w:tc>
          <w:tcPr>
            <w:tcW w:w="124" w:type="pct"/>
            <w:tcBorders>
              <w:top w:val="nil"/>
              <w:left w:val="nil"/>
              <w:bottom w:val="nil"/>
              <w:right w:val="nil"/>
            </w:tcBorders>
            <w:hideMark/>
          </w:tcPr>
          <w:p w14:paraId="4EEC3BAC" w14:textId="77777777" w:rsidR="00CC67D0" w:rsidRPr="008952AE" w:rsidRDefault="00CC67D0" w:rsidP="00DB0180">
            <w:pPr>
              <w:jc w:val="right"/>
              <w:rPr>
                <w:rFonts w:ascii="Arial" w:hAnsi="Arial" w:cs="Arial"/>
                <w:sz w:val="16"/>
                <w:szCs w:val="16"/>
              </w:rPr>
            </w:pPr>
          </w:p>
        </w:tc>
        <w:tc>
          <w:tcPr>
            <w:tcW w:w="983" w:type="pct"/>
            <w:tcBorders>
              <w:top w:val="nil"/>
              <w:left w:val="nil"/>
              <w:bottom w:val="nil"/>
              <w:right w:val="nil"/>
            </w:tcBorders>
            <w:vAlign w:val="center"/>
            <w:hideMark/>
          </w:tcPr>
          <w:p w14:paraId="57BA226E" w14:textId="77777777" w:rsidR="00CC67D0" w:rsidRPr="008952AE" w:rsidRDefault="00CC67D0" w:rsidP="00DB0180">
            <w:pPr>
              <w:jc w:val="right"/>
              <w:rPr>
                <w:rFonts w:ascii="Arial" w:hAnsi="Arial" w:cs="Arial"/>
                <w:sz w:val="16"/>
                <w:szCs w:val="16"/>
              </w:rPr>
            </w:pPr>
          </w:p>
        </w:tc>
        <w:tc>
          <w:tcPr>
            <w:tcW w:w="138" w:type="pct"/>
            <w:tcBorders>
              <w:top w:val="nil"/>
              <w:left w:val="nil"/>
              <w:bottom w:val="nil"/>
              <w:right w:val="nil"/>
            </w:tcBorders>
            <w:vAlign w:val="center"/>
            <w:hideMark/>
          </w:tcPr>
          <w:p w14:paraId="1AC7B3D9" w14:textId="77777777" w:rsidR="00CC67D0" w:rsidRPr="008952AE" w:rsidRDefault="00CC67D0" w:rsidP="00DB0180">
            <w:pPr>
              <w:jc w:val="right"/>
              <w:rPr>
                <w:rFonts w:ascii="Arial" w:hAnsi="Arial" w:cs="Arial"/>
                <w:sz w:val="16"/>
                <w:szCs w:val="16"/>
              </w:rPr>
            </w:pPr>
          </w:p>
        </w:tc>
        <w:tc>
          <w:tcPr>
            <w:tcW w:w="1000" w:type="pct"/>
            <w:tcBorders>
              <w:top w:val="nil"/>
              <w:left w:val="nil"/>
              <w:bottom w:val="nil"/>
              <w:right w:val="nil"/>
            </w:tcBorders>
            <w:vAlign w:val="center"/>
            <w:hideMark/>
          </w:tcPr>
          <w:p w14:paraId="117BBDA2" w14:textId="77777777" w:rsidR="00CC67D0" w:rsidRPr="008952AE" w:rsidRDefault="00CC67D0" w:rsidP="00DB0180">
            <w:pPr>
              <w:jc w:val="right"/>
              <w:rPr>
                <w:rFonts w:ascii="Arial" w:hAnsi="Arial" w:cs="Arial"/>
                <w:sz w:val="16"/>
                <w:szCs w:val="16"/>
              </w:rPr>
            </w:pPr>
          </w:p>
        </w:tc>
      </w:tr>
      <w:tr w:rsidR="00CC67D0" w:rsidRPr="008952AE" w14:paraId="36E4A5FD" w14:textId="77777777" w:rsidTr="00CC67D0">
        <w:trPr>
          <w:trHeight w:val="198"/>
        </w:trPr>
        <w:tc>
          <w:tcPr>
            <w:tcW w:w="1683" w:type="pct"/>
            <w:tcBorders>
              <w:top w:val="nil"/>
              <w:left w:val="nil"/>
              <w:bottom w:val="nil"/>
              <w:right w:val="nil"/>
            </w:tcBorders>
            <w:noWrap/>
            <w:vAlign w:val="center"/>
            <w:hideMark/>
          </w:tcPr>
          <w:p w14:paraId="0B82C8A2" w14:textId="77777777" w:rsidR="00CC67D0" w:rsidRPr="008952AE" w:rsidRDefault="00CC67D0" w:rsidP="00DB0180">
            <w:pPr>
              <w:jc w:val="right"/>
              <w:rPr>
                <w:rFonts w:ascii="Arial" w:hAnsi="Arial" w:cs="Arial"/>
                <w:sz w:val="16"/>
                <w:szCs w:val="16"/>
              </w:rPr>
            </w:pPr>
          </w:p>
        </w:tc>
        <w:tc>
          <w:tcPr>
            <w:tcW w:w="1072" w:type="pct"/>
            <w:tcBorders>
              <w:top w:val="nil"/>
              <w:left w:val="nil"/>
              <w:bottom w:val="single" w:sz="8" w:space="0" w:color="auto"/>
              <w:right w:val="nil"/>
            </w:tcBorders>
            <w:vAlign w:val="center"/>
            <w:hideMark/>
          </w:tcPr>
          <w:p w14:paraId="33579BCF" w14:textId="24F6B3C6" w:rsidR="00CC67D0" w:rsidRPr="008952AE" w:rsidRDefault="00CC67D0" w:rsidP="00DB0180">
            <w:pPr>
              <w:jc w:val="right"/>
              <w:rPr>
                <w:rFonts w:ascii="Arial" w:hAnsi="Arial" w:cs="Arial"/>
                <w:color w:val="000000"/>
                <w:sz w:val="16"/>
                <w:szCs w:val="16"/>
              </w:rPr>
            </w:pPr>
            <w:r w:rsidRPr="008952AE">
              <w:rPr>
                <w:rFonts w:ascii="Arial" w:hAnsi="Arial" w:cs="Arial"/>
                <w:color w:val="000000"/>
                <w:sz w:val="16"/>
                <w:szCs w:val="16"/>
              </w:rPr>
              <w:t>(33.668)</w:t>
            </w:r>
          </w:p>
        </w:tc>
        <w:tc>
          <w:tcPr>
            <w:tcW w:w="124" w:type="pct"/>
            <w:tcBorders>
              <w:top w:val="nil"/>
              <w:left w:val="nil"/>
              <w:bottom w:val="nil"/>
              <w:right w:val="nil"/>
            </w:tcBorders>
            <w:noWrap/>
            <w:vAlign w:val="center"/>
            <w:hideMark/>
          </w:tcPr>
          <w:p w14:paraId="43012D70" w14:textId="77777777" w:rsidR="00CC67D0" w:rsidRPr="008952AE" w:rsidRDefault="00CC67D0" w:rsidP="00DB0180">
            <w:pPr>
              <w:jc w:val="right"/>
              <w:rPr>
                <w:rFonts w:ascii="Arial" w:hAnsi="Arial" w:cs="Arial"/>
                <w:color w:val="000000"/>
                <w:sz w:val="16"/>
                <w:szCs w:val="16"/>
              </w:rPr>
            </w:pPr>
          </w:p>
        </w:tc>
        <w:tc>
          <w:tcPr>
            <w:tcW w:w="983" w:type="pct"/>
            <w:tcBorders>
              <w:top w:val="nil"/>
              <w:left w:val="nil"/>
              <w:bottom w:val="single" w:sz="8" w:space="0" w:color="auto"/>
              <w:right w:val="nil"/>
            </w:tcBorders>
            <w:vAlign w:val="center"/>
            <w:hideMark/>
          </w:tcPr>
          <w:p w14:paraId="1F390857" w14:textId="2FA846B5" w:rsidR="00CC67D0" w:rsidRPr="008952AE" w:rsidRDefault="00CC67D0" w:rsidP="00DB0180">
            <w:pPr>
              <w:jc w:val="right"/>
              <w:rPr>
                <w:rFonts w:ascii="Arial" w:hAnsi="Arial" w:cs="Arial"/>
                <w:color w:val="000000"/>
                <w:sz w:val="16"/>
                <w:szCs w:val="16"/>
              </w:rPr>
            </w:pPr>
            <w:r w:rsidRPr="008952AE">
              <w:rPr>
                <w:rFonts w:ascii="Arial" w:hAnsi="Arial" w:cs="Arial"/>
                <w:color w:val="000000"/>
                <w:sz w:val="16"/>
                <w:szCs w:val="16"/>
              </w:rPr>
              <w:t>(866)</w:t>
            </w:r>
          </w:p>
        </w:tc>
        <w:tc>
          <w:tcPr>
            <w:tcW w:w="138" w:type="pct"/>
            <w:tcBorders>
              <w:top w:val="nil"/>
              <w:left w:val="nil"/>
              <w:bottom w:val="nil"/>
              <w:right w:val="nil"/>
            </w:tcBorders>
            <w:vAlign w:val="center"/>
            <w:hideMark/>
          </w:tcPr>
          <w:p w14:paraId="6A01C599" w14:textId="77777777" w:rsidR="00CC67D0" w:rsidRPr="008952AE" w:rsidRDefault="00CC67D0" w:rsidP="00DB0180">
            <w:pPr>
              <w:jc w:val="right"/>
              <w:rPr>
                <w:rFonts w:ascii="Arial" w:hAnsi="Arial" w:cs="Arial"/>
                <w:color w:val="000000"/>
                <w:sz w:val="16"/>
                <w:szCs w:val="16"/>
              </w:rPr>
            </w:pPr>
          </w:p>
        </w:tc>
        <w:tc>
          <w:tcPr>
            <w:tcW w:w="1000" w:type="pct"/>
            <w:tcBorders>
              <w:top w:val="nil"/>
              <w:left w:val="nil"/>
              <w:bottom w:val="single" w:sz="8" w:space="0" w:color="auto"/>
              <w:right w:val="nil"/>
            </w:tcBorders>
            <w:vAlign w:val="center"/>
            <w:hideMark/>
          </w:tcPr>
          <w:p w14:paraId="54DCD503" w14:textId="2ACF5469" w:rsidR="00CC67D0" w:rsidRPr="008952AE" w:rsidRDefault="00CC67D0" w:rsidP="00DB0180">
            <w:pPr>
              <w:jc w:val="right"/>
              <w:rPr>
                <w:rFonts w:ascii="Arial" w:hAnsi="Arial" w:cs="Arial"/>
                <w:color w:val="000000"/>
                <w:sz w:val="16"/>
                <w:szCs w:val="16"/>
              </w:rPr>
            </w:pPr>
            <w:r w:rsidRPr="008952AE">
              <w:rPr>
                <w:rFonts w:ascii="Arial" w:hAnsi="Arial" w:cs="Arial"/>
                <w:color w:val="000000"/>
                <w:sz w:val="16"/>
                <w:szCs w:val="16"/>
              </w:rPr>
              <w:t>(34.534)</w:t>
            </w:r>
          </w:p>
        </w:tc>
      </w:tr>
      <w:tr w:rsidR="00CC67D0" w:rsidRPr="008952AE" w14:paraId="4ED8A7CC" w14:textId="77777777" w:rsidTr="00CC67D0">
        <w:trPr>
          <w:trHeight w:val="198"/>
        </w:trPr>
        <w:tc>
          <w:tcPr>
            <w:tcW w:w="1683" w:type="pct"/>
            <w:tcBorders>
              <w:top w:val="nil"/>
              <w:left w:val="nil"/>
              <w:bottom w:val="nil"/>
              <w:right w:val="nil"/>
            </w:tcBorders>
            <w:noWrap/>
            <w:vAlign w:val="center"/>
            <w:hideMark/>
          </w:tcPr>
          <w:p w14:paraId="7CC0A2D7" w14:textId="77777777" w:rsidR="00CC67D0" w:rsidRPr="008952AE" w:rsidRDefault="00CC67D0" w:rsidP="00DB0180">
            <w:pPr>
              <w:rPr>
                <w:rFonts w:ascii="Arial" w:hAnsi="Arial" w:cs="Arial"/>
                <w:b/>
                <w:bCs/>
                <w:i/>
                <w:iCs/>
                <w:color w:val="000000"/>
                <w:sz w:val="16"/>
                <w:szCs w:val="16"/>
              </w:rPr>
            </w:pPr>
            <w:r w:rsidRPr="008952AE">
              <w:rPr>
                <w:rFonts w:ascii="Arial" w:hAnsi="Arial" w:cs="Arial"/>
                <w:b/>
                <w:bCs/>
                <w:i/>
                <w:iCs/>
                <w:color w:val="000000"/>
                <w:sz w:val="16"/>
                <w:szCs w:val="16"/>
              </w:rPr>
              <w:t>Impairment</w:t>
            </w:r>
          </w:p>
        </w:tc>
        <w:tc>
          <w:tcPr>
            <w:tcW w:w="1072" w:type="pct"/>
            <w:tcBorders>
              <w:top w:val="nil"/>
              <w:left w:val="nil"/>
              <w:bottom w:val="nil"/>
              <w:right w:val="nil"/>
            </w:tcBorders>
            <w:noWrap/>
            <w:vAlign w:val="center"/>
            <w:hideMark/>
          </w:tcPr>
          <w:p w14:paraId="0533FA56" w14:textId="77777777" w:rsidR="00CC67D0" w:rsidRPr="008952AE" w:rsidRDefault="00CC67D0" w:rsidP="00DB0180">
            <w:pPr>
              <w:jc w:val="right"/>
              <w:rPr>
                <w:rFonts w:ascii="Arial" w:hAnsi="Arial" w:cs="Arial"/>
                <w:b/>
                <w:bCs/>
                <w:i/>
                <w:iCs/>
                <w:color w:val="000000"/>
                <w:sz w:val="16"/>
                <w:szCs w:val="16"/>
              </w:rPr>
            </w:pPr>
          </w:p>
        </w:tc>
        <w:tc>
          <w:tcPr>
            <w:tcW w:w="124" w:type="pct"/>
            <w:tcBorders>
              <w:top w:val="nil"/>
              <w:left w:val="nil"/>
              <w:bottom w:val="nil"/>
              <w:right w:val="nil"/>
            </w:tcBorders>
            <w:noWrap/>
            <w:vAlign w:val="center"/>
            <w:hideMark/>
          </w:tcPr>
          <w:p w14:paraId="36175BD5" w14:textId="77777777" w:rsidR="00CC67D0" w:rsidRPr="008952AE" w:rsidRDefault="00CC67D0" w:rsidP="00DB0180">
            <w:pPr>
              <w:jc w:val="right"/>
              <w:rPr>
                <w:rFonts w:ascii="Arial" w:hAnsi="Arial" w:cs="Arial"/>
                <w:sz w:val="16"/>
                <w:szCs w:val="16"/>
              </w:rPr>
            </w:pPr>
          </w:p>
        </w:tc>
        <w:tc>
          <w:tcPr>
            <w:tcW w:w="983" w:type="pct"/>
            <w:tcBorders>
              <w:top w:val="nil"/>
              <w:left w:val="nil"/>
              <w:bottom w:val="nil"/>
              <w:right w:val="nil"/>
            </w:tcBorders>
            <w:vAlign w:val="center"/>
            <w:hideMark/>
          </w:tcPr>
          <w:p w14:paraId="392AC2C3" w14:textId="77777777" w:rsidR="00CC67D0" w:rsidRPr="008952AE" w:rsidRDefault="00CC67D0" w:rsidP="00DB0180">
            <w:pPr>
              <w:jc w:val="right"/>
              <w:rPr>
                <w:rFonts w:ascii="Arial" w:hAnsi="Arial" w:cs="Arial"/>
                <w:sz w:val="16"/>
                <w:szCs w:val="16"/>
              </w:rPr>
            </w:pPr>
          </w:p>
        </w:tc>
        <w:tc>
          <w:tcPr>
            <w:tcW w:w="138" w:type="pct"/>
            <w:tcBorders>
              <w:top w:val="nil"/>
              <w:left w:val="nil"/>
              <w:bottom w:val="nil"/>
              <w:right w:val="nil"/>
            </w:tcBorders>
            <w:vAlign w:val="center"/>
            <w:hideMark/>
          </w:tcPr>
          <w:p w14:paraId="387E7826" w14:textId="77777777" w:rsidR="00CC67D0" w:rsidRPr="008952AE" w:rsidRDefault="00CC67D0" w:rsidP="00DB0180">
            <w:pPr>
              <w:jc w:val="right"/>
              <w:rPr>
                <w:rFonts w:ascii="Arial" w:hAnsi="Arial" w:cs="Arial"/>
                <w:sz w:val="16"/>
                <w:szCs w:val="16"/>
              </w:rPr>
            </w:pPr>
          </w:p>
        </w:tc>
        <w:tc>
          <w:tcPr>
            <w:tcW w:w="1000" w:type="pct"/>
            <w:tcBorders>
              <w:top w:val="nil"/>
              <w:left w:val="nil"/>
              <w:bottom w:val="nil"/>
              <w:right w:val="nil"/>
            </w:tcBorders>
            <w:vAlign w:val="center"/>
            <w:hideMark/>
          </w:tcPr>
          <w:p w14:paraId="624A1370" w14:textId="77777777" w:rsidR="00CC67D0" w:rsidRPr="008952AE" w:rsidRDefault="00CC67D0" w:rsidP="00DB0180">
            <w:pPr>
              <w:jc w:val="right"/>
              <w:rPr>
                <w:rFonts w:ascii="Arial" w:hAnsi="Arial" w:cs="Arial"/>
                <w:sz w:val="16"/>
                <w:szCs w:val="16"/>
              </w:rPr>
            </w:pPr>
          </w:p>
        </w:tc>
      </w:tr>
      <w:tr w:rsidR="00CC67D0" w:rsidRPr="008952AE" w14:paraId="7A0E2B06" w14:textId="77777777" w:rsidTr="00CC67D0">
        <w:trPr>
          <w:trHeight w:val="198"/>
        </w:trPr>
        <w:tc>
          <w:tcPr>
            <w:tcW w:w="1683" w:type="pct"/>
            <w:tcBorders>
              <w:top w:val="nil"/>
              <w:left w:val="nil"/>
              <w:bottom w:val="nil"/>
              <w:right w:val="nil"/>
            </w:tcBorders>
            <w:noWrap/>
            <w:vAlign w:val="center"/>
            <w:hideMark/>
          </w:tcPr>
          <w:p w14:paraId="68AA1D77" w14:textId="77777777" w:rsidR="00CC67D0" w:rsidRPr="008952AE" w:rsidRDefault="00CC67D0" w:rsidP="00DB0180">
            <w:pPr>
              <w:rPr>
                <w:rFonts w:ascii="Arial" w:hAnsi="Arial" w:cs="Arial"/>
                <w:color w:val="000000"/>
                <w:sz w:val="16"/>
                <w:szCs w:val="16"/>
              </w:rPr>
            </w:pPr>
            <w:r w:rsidRPr="008952AE">
              <w:rPr>
                <w:rFonts w:ascii="Arial" w:hAnsi="Arial" w:cs="Arial"/>
                <w:color w:val="000000"/>
                <w:sz w:val="16"/>
                <w:szCs w:val="16"/>
              </w:rPr>
              <w:t>Terrenos</w:t>
            </w:r>
          </w:p>
        </w:tc>
        <w:tc>
          <w:tcPr>
            <w:tcW w:w="1072" w:type="pct"/>
            <w:tcBorders>
              <w:top w:val="nil"/>
              <w:left w:val="nil"/>
              <w:bottom w:val="nil"/>
              <w:right w:val="nil"/>
            </w:tcBorders>
            <w:vAlign w:val="center"/>
            <w:hideMark/>
          </w:tcPr>
          <w:p w14:paraId="61394EB2" w14:textId="419D6A0D" w:rsidR="00CC67D0" w:rsidRPr="008952AE" w:rsidRDefault="00CC67D0" w:rsidP="00DB0180">
            <w:pPr>
              <w:jc w:val="right"/>
              <w:rPr>
                <w:rFonts w:ascii="Arial" w:hAnsi="Arial" w:cs="Arial"/>
                <w:color w:val="000000"/>
                <w:sz w:val="16"/>
                <w:szCs w:val="16"/>
              </w:rPr>
            </w:pPr>
            <w:r w:rsidRPr="008952AE">
              <w:rPr>
                <w:rFonts w:ascii="Arial" w:hAnsi="Arial" w:cs="Arial"/>
                <w:color w:val="000000"/>
                <w:sz w:val="16"/>
                <w:szCs w:val="16"/>
              </w:rPr>
              <w:t>(229.582)</w:t>
            </w:r>
          </w:p>
        </w:tc>
        <w:tc>
          <w:tcPr>
            <w:tcW w:w="124" w:type="pct"/>
            <w:tcBorders>
              <w:top w:val="nil"/>
              <w:left w:val="nil"/>
              <w:bottom w:val="nil"/>
              <w:right w:val="nil"/>
            </w:tcBorders>
            <w:hideMark/>
          </w:tcPr>
          <w:p w14:paraId="6E8CF527" w14:textId="77777777" w:rsidR="00CC67D0" w:rsidRPr="008952AE" w:rsidRDefault="00CC67D0" w:rsidP="00DB0180">
            <w:pPr>
              <w:jc w:val="right"/>
              <w:rPr>
                <w:rFonts w:ascii="Arial" w:hAnsi="Arial" w:cs="Arial"/>
                <w:color w:val="000000"/>
                <w:sz w:val="16"/>
                <w:szCs w:val="16"/>
              </w:rPr>
            </w:pPr>
          </w:p>
        </w:tc>
        <w:tc>
          <w:tcPr>
            <w:tcW w:w="983" w:type="pct"/>
            <w:tcBorders>
              <w:top w:val="nil"/>
              <w:left w:val="nil"/>
              <w:bottom w:val="nil"/>
              <w:right w:val="nil"/>
            </w:tcBorders>
            <w:vAlign w:val="center"/>
            <w:hideMark/>
          </w:tcPr>
          <w:p w14:paraId="30A5C7FD" w14:textId="21164E34" w:rsidR="00CC67D0" w:rsidRPr="008952AE" w:rsidRDefault="00CC67D0" w:rsidP="00DB0180">
            <w:pPr>
              <w:jc w:val="right"/>
              <w:rPr>
                <w:rFonts w:ascii="Arial" w:hAnsi="Arial" w:cs="Arial"/>
                <w:color w:val="000000"/>
                <w:sz w:val="16"/>
                <w:szCs w:val="16"/>
              </w:rPr>
            </w:pPr>
            <w:r w:rsidRPr="008952AE">
              <w:rPr>
                <w:rFonts w:ascii="Arial" w:hAnsi="Arial" w:cs="Arial"/>
                <w:color w:val="000000"/>
                <w:sz w:val="16"/>
                <w:szCs w:val="16"/>
              </w:rPr>
              <w:t>-</w:t>
            </w:r>
          </w:p>
        </w:tc>
        <w:tc>
          <w:tcPr>
            <w:tcW w:w="138" w:type="pct"/>
            <w:tcBorders>
              <w:top w:val="nil"/>
              <w:left w:val="nil"/>
              <w:bottom w:val="nil"/>
              <w:right w:val="nil"/>
            </w:tcBorders>
            <w:vAlign w:val="center"/>
            <w:hideMark/>
          </w:tcPr>
          <w:p w14:paraId="62F60143" w14:textId="77777777" w:rsidR="00CC67D0" w:rsidRPr="008952AE" w:rsidRDefault="00CC67D0" w:rsidP="00DB0180">
            <w:pPr>
              <w:jc w:val="right"/>
              <w:rPr>
                <w:rFonts w:ascii="Arial" w:hAnsi="Arial" w:cs="Arial"/>
                <w:color w:val="000000"/>
                <w:sz w:val="16"/>
                <w:szCs w:val="16"/>
              </w:rPr>
            </w:pPr>
          </w:p>
        </w:tc>
        <w:tc>
          <w:tcPr>
            <w:tcW w:w="1000" w:type="pct"/>
            <w:tcBorders>
              <w:top w:val="nil"/>
              <w:left w:val="nil"/>
              <w:bottom w:val="nil"/>
              <w:right w:val="nil"/>
            </w:tcBorders>
            <w:vAlign w:val="center"/>
            <w:hideMark/>
          </w:tcPr>
          <w:p w14:paraId="571920DA" w14:textId="5902EFDC" w:rsidR="00CC67D0" w:rsidRPr="008952AE" w:rsidRDefault="00CC67D0" w:rsidP="00DB0180">
            <w:pPr>
              <w:jc w:val="right"/>
              <w:rPr>
                <w:rFonts w:ascii="Arial" w:hAnsi="Arial" w:cs="Arial"/>
                <w:color w:val="000000"/>
                <w:sz w:val="16"/>
                <w:szCs w:val="16"/>
              </w:rPr>
            </w:pPr>
            <w:r w:rsidRPr="008952AE">
              <w:rPr>
                <w:rFonts w:ascii="Arial" w:hAnsi="Arial" w:cs="Arial"/>
                <w:color w:val="000000"/>
                <w:sz w:val="16"/>
                <w:szCs w:val="16"/>
              </w:rPr>
              <w:t>(229.582)</w:t>
            </w:r>
          </w:p>
        </w:tc>
      </w:tr>
      <w:tr w:rsidR="00CC67D0" w:rsidRPr="008952AE" w14:paraId="56F618F4" w14:textId="77777777" w:rsidTr="00CC67D0">
        <w:trPr>
          <w:trHeight w:val="198"/>
        </w:trPr>
        <w:tc>
          <w:tcPr>
            <w:tcW w:w="1683" w:type="pct"/>
            <w:tcBorders>
              <w:top w:val="nil"/>
              <w:left w:val="nil"/>
              <w:bottom w:val="nil"/>
              <w:right w:val="nil"/>
            </w:tcBorders>
            <w:noWrap/>
            <w:vAlign w:val="center"/>
            <w:hideMark/>
          </w:tcPr>
          <w:p w14:paraId="0C959199" w14:textId="77777777" w:rsidR="00CC67D0" w:rsidRPr="008952AE" w:rsidRDefault="00CC67D0" w:rsidP="00DB0180">
            <w:pPr>
              <w:rPr>
                <w:rFonts w:ascii="Arial" w:hAnsi="Arial" w:cs="Arial"/>
                <w:color w:val="000000"/>
                <w:sz w:val="16"/>
                <w:szCs w:val="16"/>
              </w:rPr>
            </w:pPr>
            <w:r w:rsidRPr="008952AE">
              <w:rPr>
                <w:rFonts w:ascii="Arial" w:hAnsi="Arial" w:cs="Arial"/>
                <w:color w:val="000000"/>
                <w:sz w:val="16"/>
                <w:szCs w:val="16"/>
              </w:rPr>
              <w:t>Prédios e benfeitorias</w:t>
            </w:r>
          </w:p>
        </w:tc>
        <w:tc>
          <w:tcPr>
            <w:tcW w:w="1072" w:type="pct"/>
            <w:tcBorders>
              <w:top w:val="nil"/>
              <w:left w:val="nil"/>
              <w:bottom w:val="single" w:sz="4" w:space="0" w:color="auto"/>
              <w:right w:val="nil"/>
            </w:tcBorders>
            <w:vAlign w:val="center"/>
            <w:hideMark/>
          </w:tcPr>
          <w:p w14:paraId="60FF5D57" w14:textId="00BCAD76" w:rsidR="00CC67D0" w:rsidRPr="008952AE" w:rsidRDefault="00CC67D0" w:rsidP="00DB0180">
            <w:pPr>
              <w:jc w:val="right"/>
              <w:rPr>
                <w:rFonts w:ascii="Arial" w:hAnsi="Arial" w:cs="Arial"/>
                <w:color w:val="000000"/>
                <w:sz w:val="16"/>
                <w:szCs w:val="16"/>
              </w:rPr>
            </w:pPr>
            <w:r w:rsidRPr="008952AE">
              <w:rPr>
                <w:rFonts w:ascii="Arial" w:hAnsi="Arial" w:cs="Arial"/>
                <w:color w:val="000000"/>
                <w:sz w:val="16"/>
                <w:szCs w:val="16"/>
              </w:rPr>
              <w:t>(86.940)</w:t>
            </w:r>
          </w:p>
        </w:tc>
        <w:tc>
          <w:tcPr>
            <w:tcW w:w="124" w:type="pct"/>
            <w:tcBorders>
              <w:top w:val="nil"/>
              <w:left w:val="nil"/>
              <w:bottom w:val="nil"/>
              <w:right w:val="nil"/>
            </w:tcBorders>
            <w:hideMark/>
          </w:tcPr>
          <w:p w14:paraId="3FACCCBD" w14:textId="77777777" w:rsidR="00CC67D0" w:rsidRPr="008952AE" w:rsidRDefault="00CC67D0" w:rsidP="00DB0180">
            <w:pPr>
              <w:jc w:val="right"/>
              <w:rPr>
                <w:rFonts w:ascii="Arial" w:hAnsi="Arial" w:cs="Arial"/>
                <w:color w:val="000000"/>
                <w:sz w:val="16"/>
                <w:szCs w:val="16"/>
              </w:rPr>
            </w:pPr>
          </w:p>
        </w:tc>
        <w:tc>
          <w:tcPr>
            <w:tcW w:w="983" w:type="pct"/>
            <w:tcBorders>
              <w:top w:val="nil"/>
              <w:left w:val="nil"/>
              <w:bottom w:val="single" w:sz="4" w:space="0" w:color="auto"/>
              <w:right w:val="nil"/>
            </w:tcBorders>
            <w:vAlign w:val="center"/>
            <w:hideMark/>
          </w:tcPr>
          <w:p w14:paraId="63374B58" w14:textId="1499DEC2" w:rsidR="00CC67D0" w:rsidRPr="008952AE" w:rsidRDefault="00CC67D0" w:rsidP="00DB0180">
            <w:pPr>
              <w:jc w:val="right"/>
              <w:rPr>
                <w:rFonts w:ascii="Arial" w:hAnsi="Arial" w:cs="Arial"/>
                <w:color w:val="000000"/>
                <w:sz w:val="16"/>
                <w:szCs w:val="16"/>
              </w:rPr>
            </w:pPr>
            <w:r w:rsidRPr="008952AE">
              <w:rPr>
                <w:rFonts w:ascii="Arial" w:hAnsi="Arial" w:cs="Arial"/>
                <w:color w:val="000000"/>
                <w:sz w:val="16"/>
                <w:szCs w:val="16"/>
              </w:rPr>
              <w:t>-</w:t>
            </w:r>
          </w:p>
        </w:tc>
        <w:tc>
          <w:tcPr>
            <w:tcW w:w="138" w:type="pct"/>
            <w:tcBorders>
              <w:top w:val="nil"/>
              <w:left w:val="nil"/>
              <w:bottom w:val="nil"/>
              <w:right w:val="nil"/>
            </w:tcBorders>
            <w:vAlign w:val="center"/>
            <w:hideMark/>
          </w:tcPr>
          <w:p w14:paraId="5B526342" w14:textId="77777777" w:rsidR="00CC67D0" w:rsidRPr="008952AE" w:rsidRDefault="00CC67D0" w:rsidP="00DB0180">
            <w:pPr>
              <w:jc w:val="right"/>
              <w:rPr>
                <w:rFonts w:ascii="Arial" w:hAnsi="Arial" w:cs="Arial"/>
                <w:color w:val="000000"/>
                <w:sz w:val="16"/>
                <w:szCs w:val="16"/>
              </w:rPr>
            </w:pPr>
          </w:p>
        </w:tc>
        <w:tc>
          <w:tcPr>
            <w:tcW w:w="1000" w:type="pct"/>
            <w:tcBorders>
              <w:top w:val="nil"/>
              <w:left w:val="nil"/>
              <w:bottom w:val="single" w:sz="4" w:space="0" w:color="auto"/>
              <w:right w:val="nil"/>
            </w:tcBorders>
            <w:vAlign w:val="center"/>
            <w:hideMark/>
          </w:tcPr>
          <w:p w14:paraId="2A81F739" w14:textId="753B76AE" w:rsidR="00CC67D0" w:rsidRPr="008952AE" w:rsidRDefault="00CC67D0" w:rsidP="00DB0180">
            <w:pPr>
              <w:jc w:val="right"/>
              <w:rPr>
                <w:rFonts w:ascii="Arial" w:hAnsi="Arial" w:cs="Arial"/>
                <w:color w:val="000000"/>
                <w:sz w:val="16"/>
                <w:szCs w:val="16"/>
              </w:rPr>
            </w:pPr>
            <w:r w:rsidRPr="008952AE">
              <w:rPr>
                <w:rFonts w:ascii="Arial" w:hAnsi="Arial" w:cs="Arial"/>
                <w:color w:val="000000"/>
                <w:sz w:val="16"/>
                <w:szCs w:val="16"/>
              </w:rPr>
              <w:t>(86.940)</w:t>
            </w:r>
          </w:p>
        </w:tc>
      </w:tr>
      <w:tr w:rsidR="00CC67D0" w:rsidRPr="008952AE" w14:paraId="237C9233" w14:textId="77777777" w:rsidTr="00CC67D0">
        <w:trPr>
          <w:trHeight w:val="198"/>
        </w:trPr>
        <w:tc>
          <w:tcPr>
            <w:tcW w:w="1683" w:type="pct"/>
            <w:tcBorders>
              <w:top w:val="nil"/>
              <w:left w:val="nil"/>
              <w:bottom w:val="nil"/>
              <w:right w:val="nil"/>
            </w:tcBorders>
            <w:noWrap/>
            <w:vAlign w:val="center"/>
            <w:hideMark/>
          </w:tcPr>
          <w:p w14:paraId="3A281AEA" w14:textId="77777777" w:rsidR="00CC67D0" w:rsidRPr="008952AE" w:rsidRDefault="00CC67D0" w:rsidP="00DB0180">
            <w:pPr>
              <w:jc w:val="right"/>
              <w:rPr>
                <w:rFonts w:ascii="Arial" w:hAnsi="Arial" w:cs="Arial"/>
                <w:color w:val="000000"/>
                <w:sz w:val="16"/>
                <w:szCs w:val="16"/>
              </w:rPr>
            </w:pPr>
          </w:p>
        </w:tc>
        <w:tc>
          <w:tcPr>
            <w:tcW w:w="1072" w:type="pct"/>
            <w:tcBorders>
              <w:top w:val="nil"/>
              <w:left w:val="nil"/>
              <w:bottom w:val="nil"/>
              <w:right w:val="nil"/>
            </w:tcBorders>
            <w:vAlign w:val="center"/>
            <w:hideMark/>
          </w:tcPr>
          <w:p w14:paraId="2F9D476B" w14:textId="77777777" w:rsidR="00CC67D0" w:rsidRPr="008952AE" w:rsidRDefault="00CC67D0" w:rsidP="00DB0180">
            <w:pPr>
              <w:jc w:val="right"/>
              <w:rPr>
                <w:rFonts w:ascii="Arial" w:hAnsi="Arial" w:cs="Arial"/>
                <w:sz w:val="16"/>
                <w:szCs w:val="16"/>
              </w:rPr>
            </w:pPr>
          </w:p>
        </w:tc>
        <w:tc>
          <w:tcPr>
            <w:tcW w:w="124" w:type="pct"/>
            <w:tcBorders>
              <w:top w:val="nil"/>
              <w:left w:val="nil"/>
              <w:bottom w:val="nil"/>
              <w:right w:val="nil"/>
            </w:tcBorders>
            <w:hideMark/>
          </w:tcPr>
          <w:p w14:paraId="3FC9A77E" w14:textId="77777777" w:rsidR="00CC67D0" w:rsidRPr="008952AE" w:rsidRDefault="00CC67D0" w:rsidP="00DB0180">
            <w:pPr>
              <w:jc w:val="right"/>
              <w:rPr>
                <w:rFonts w:ascii="Arial" w:hAnsi="Arial" w:cs="Arial"/>
                <w:sz w:val="16"/>
                <w:szCs w:val="16"/>
              </w:rPr>
            </w:pPr>
          </w:p>
        </w:tc>
        <w:tc>
          <w:tcPr>
            <w:tcW w:w="983" w:type="pct"/>
            <w:tcBorders>
              <w:top w:val="nil"/>
              <w:left w:val="nil"/>
              <w:bottom w:val="nil"/>
              <w:right w:val="nil"/>
            </w:tcBorders>
            <w:vAlign w:val="center"/>
            <w:hideMark/>
          </w:tcPr>
          <w:p w14:paraId="362B5B86" w14:textId="77777777" w:rsidR="00CC67D0" w:rsidRPr="008952AE" w:rsidRDefault="00CC67D0" w:rsidP="00DB0180">
            <w:pPr>
              <w:jc w:val="right"/>
              <w:rPr>
                <w:rFonts w:ascii="Arial" w:hAnsi="Arial" w:cs="Arial"/>
                <w:sz w:val="16"/>
                <w:szCs w:val="16"/>
              </w:rPr>
            </w:pPr>
          </w:p>
        </w:tc>
        <w:tc>
          <w:tcPr>
            <w:tcW w:w="138" w:type="pct"/>
            <w:tcBorders>
              <w:top w:val="nil"/>
              <w:left w:val="nil"/>
              <w:bottom w:val="nil"/>
              <w:right w:val="nil"/>
            </w:tcBorders>
            <w:vAlign w:val="center"/>
            <w:hideMark/>
          </w:tcPr>
          <w:p w14:paraId="3862F9D9" w14:textId="77777777" w:rsidR="00CC67D0" w:rsidRPr="008952AE" w:rsidRDefault="00CC67D0" w:rsidP="00DB0180">
            <w:pPr>
              <w:jc w:val="right"/>
              <w:rPr>
                <w:rFonts w:ascii="Arial" w:hAnsi="Arial" w:cs="Arial"/>
                <w:sz w:val="16"/>
                <w:szCs w:val="16"/>
              </w:rPr>
            </w:pPr>
          </w:p>
        </w:tc>
        <w:tc>
          <w:tcPr>
            <w:tcW w:w="1000" w:type="pct"/>
            <w:tcBorders>
              <w:top w:val="nil"/>
              <w:left w:val="nil"/>
              <w:bottom w:val="nil"/>
              <w:right w:val="nil"/>
            </w:tcBorders>
            <w:vAlign w:val="center"/>
            <w:hideMark/>
          </w:tcPr>
          <w:p w14:paraId="552FBD43" w14:textId="77777777" w:rsidR="00CC67D0" w:rsidRPr="008952AE" w:rsidRDefault="00CC67D0" w:rsidP="00DB0180">
            <w:pPr>
              <w:jc w:val="right"/>
              <w:rPr>
                <w:rFonts w:ascii="Arial" w:hAnsi="Arial" w:cs="Arial"/>
                <w:sz w:val="16"/>
                <w:szCs w:val="16"/>
              </w:rPr>
            </w:pPr>
          </w:p>
        </w:tc>
      </w:tr>
      <w:tr w:rsidR="00CC67D0" w:rsidRPr="008952AE" w14:paraId="0D0F6832" w14:textId="77777777" w:rsidTr="00CC67D0">
        <w:trPr>
          <w:trHeight w:val="198"/>
        </w:trPr>
        <w:tc>
          <w:tcPr>
            <w:tcW w:w="1683" w:type="pct"/>
            <w:tcBorders>
              <w:top w:val="nil"/>
              <w:left w:val="nil"/>
              <w:bottom w:val="nil"/>
              <w:right w:val="nil"/>
            </w:tcBorders>
            <w:noWrap/>
            <w:vAlign w:val="center"/>
            <w:hideMark/>
          </w:tcPr>
          <w:p w14:paraId="7D0186B7" w14:textId="77777777" w:rsidR="00CC67D0" w:rsidRPr="008952AE" w:rsidRDefault="00CC67D0" w:rsidP="00DB0180">
            <w:pPr>
              <w:jc w:val="right"/>
              <w:rPr>
                <w:rFonts w:ascii="Arial" w:hAnsi="Arial" w:cs="Arial"/>
                <w:sz w:val="16"/>
                <w:szCs w:val="16"/>
              </w:rPr>
            </w:pPr>
          </w:p>
        </w:tc>
        <w:tc>
          <w:tcPr>
            <w:tcW w:w="1072" w:type="pct"/>
            <w:tcBorders>
              <w:top w:val="nil"/>
              <w:left w:val="nil"/>
              <w:bottom w:val="single" w:sz="8" w:space="0" w:color="auto"/>
              <w:right w:val="nil"/>
            </w:tcBorders>
            <w:vAlign w:val="center"/>
            <w:hideMark/>
          </w:tcPr>
          <w:p w14:paraId="3E9A12AA" w14:textId="063A1781" w:rsidR="00CC67D0" w:rsidRPr="008952AE" w:rsidRDefault="00CC67D0" w:rsidP="00DB0180">
            <w:pPr>
              <w:jc w:val="right"/>
              <w:rPr>
                <w:rFonts w:ascii="Arial" w:hAnsi="Arial" w:cs="Arial"/>
                <w:color w:val="000000"/>
                <w:sz w:val="16"/>
                <w:szCs w:val="16"/>
              </w:rPr>
            </w:pPr>
            <w:r w:rsidRPr="008952AE">
              <w:rPr>
                <w:rFonts w:ascii="Arial" w:hAnsi="Arial" w:cs="Arial"/>
                <w:color w:val="000000"/>
                <w:sz w:val="16"/>
                <w:szCs w:val="16"/>
              </w:rPr>
              <w:t>(316.522)</w:t>
            </w:r>
          </w:p>
        </w:tc>
        <w:tc>
          <w:tcPr>
            <w:tcW w:w="124" w:type="pct"/>
            <w:tcBorders>
              <w:top w:val="nil"/>
              <w:left w:val="nil"/>
              <w:bottom w:val="nil"/>
              <w:right w:val="nil"/>
            </w:tcBorders>
            <w:noWrap/>
            <w:vAlign w:val="center"/>
            <w:hideMark/>
          </w:tcPr>
          <w:p w14:paraId="37CAEB16" w14:textId="77777777" w:rsidR="00CC67D0" w:rsidRPr="008952AE" w:rsidRDefault="00CC67D0" w:rsidP="00DB0180">
            <w:pPr>
              <w:jc w:val="right"/>
              <w:rPr>
                <w:rFonts w:ascii="Arial" w:hAnsi="Arial" w:cs="Arial"/>
                <w:color w:val="000000"/>
                <w:sz w:val="16"/>
                <w:szCs w:val="16"/>
              </w:rPr>
            </w:pPr>
          </w:p>
        </w:tc>
        <w:tc>
          <w:tcPr>
            <w:tcW w:w="983" w:type="pct"/>
            <w:tcBorders>
              <w:top w:val="nil"/>
              <w:left w:val="nil"/>
              <w:bottom w:val="single" w:sz="8" w:space="0" w:color="auto"/>
              <w:right w:val="nil"/>
            </w:tcBorders>
            <w:vAlign w:val="center"/>
            <w:hideMark/>
          </w:tcPr>
          <w:p w14:paraId="7EA970F9" w14:textId="3BE1F257" w:rsidR="00CC67D0" w:rsidRPr="008952AE" w:rsidRDefault="00CC67D0" w:rsidP="00DB0180">
            <w:pPr>
              <w:jc w:val="right"/>
              <w:rPr>
                <w:rFonts w:ascii="Arial" w:hAnsi="Arial" w:cs="Arial"/>
                <w:color w:val="000000"/>
                <w:sz w:val="16"/>
                <w:szCs w:val="16"/>
              </w:rPr>
            </w:pPr>
            <w:r w:rsidRPr="008952AE">
              <w:rPr>
                <w:rFonts w:ascii="Arial" w:hAnsi="Arial" w:cs="Arial"/>
                <w:color w:val="000000"/>
                <w:sz w:val="16"/>
                <w:szCs w:val="16"/>
              </w:rPr>
              <w:t>-</w:t>
            </w:r>
          </w:p>
        </w:tc>
        <w:tc>
          <w:tcPr>
            <w:tcW w:w="138" w:type="pct"/>
            <w:tcBorders>
              <w:top w:val="nil"/>
              <w:left w:val="nil"/>
              <w:bottom w:val="nil"/>
              <w:right w:val="nil"/>
            </w:tcBorders>
            <w:vAlign w:val="center"/>
            <w:hideMark/>
          </w:tcPr>
          <w:p w14:paraId="455FF352" w14:textId="77777777" w:rsidR="00CC67D0" w:rsidRPr="008952AE" w:rsidRDefault="00CC67D0" w:rsidP="00DB0180">
            <w:pPr>
              <w:jc w:val="right"/>
              <w:rPr>
                <w:rFonts w:ascii="Arial" w:hAnsi="Arial" w:cs="Arial"/>
                <w:color w:val="000000"/>
                <w:sz w:val="16"/>
                <w:szCs w:val="16"/>
              </w:rPr>
            </w:pPr>
          </w:p>
        </w:tc>
        <w:tc>
          <w:tcPr>
            <w:tcW w:w="1000" w:type="pct"/>
            <w:tcBorders>
              <w:top w:val="nil"/>
              <w:left w:val="nil"/>
              <w:bottom w:val="single" w:sz="8" w:space="0" w:color="auto"/>
              <w:right w:val="nil"/>
            </w:tcBorders>
            <w:vAlign w:val="center"/>
            <w:hideMark/>
          </w:tcPr>
          <w:p w14:paraId="4C12ECB3" w14:textId="70B87CB1" w:rsidR="00CC67D0" w:rsidRPr="008952AE" w:rsidRDefault="00CC67D0" w:rsidP="00DB0180">
            <w:pPr>
              <w:jc w:val="right"/>
              <w:rPr>
                <w:rFonts w:ascii="Arial" w:hAnsi="Arial" w:cs="Arial"/>
                <w:color w:val="000000"/>
                <w:sz w:val="16"/>
                <w:szCs w:val="16"/>
              </w:rPr>
            </w:pPr>
            <w:r w:rsidRPr="008952AE">
              <w:rPr>
                <w:rFonts w:ascii="Arial" w:hAnsi="Arial" w:cs="Arial"/>
                <w:color w:val="000000"/>
                <w:sz w:val="16"/>
                <w:szCs w:val="16"/>
              </w:rPr>
              <w:t>(316.522)</w:t>
            </w:r>
          </w:p>
        </w:tc>
      </w:tr>
      <w:tr w:rsidR="00CC67D0" w:rsidRPr="008952AE" w14:paraId="083828CD" w14:textId="77777777" w:rsidTr="00CC67D0">
        <w:trPr>
          <w:trHeight w:val="198"/>
        </w:trPr>
        <w:tc>
          <w:tcPr>
            <w:tcW w:w="1683" w:type="pct"/>
            <w:tcBorders>
              <w:top w:val="nil"/>
              <w:left w:val="nil"/>
              <w:bottom w:val="nil"/>
              <w:right w:val="nil"/>
            </w:tcBorders>
            <w:noWrap/>
            <w:vAlign w:val="center"/>
            <w:hideMark/>
          </w:tcPr>
          <w:p w14:paraId="231CFF7C" w14:textId="77777777" w:rsidR="00CC67D0" w:rsidRPr="008952AE" w:rsidRDefault="00CC67D0" w:rsidP="00DB0180">
            <w:pPr>
              <w:jc w:val="right"/>
              <w:rPr>
                <w:rFonts w:ascii="Arial" w:hAnsi="Arial" w:cs="Arial"/>
                <w:color w:val="000000"/>
                <w:sz w:val="16"/>
                <w:szCs w:val="16"/>
              </w:rPr>
            </w:pPr>
          </w:p>
        </w:tc>
        <w:tc>
          <w:tcPr>
            <w:tcW w:w="1072" w:type="pct"/>
            <w:tcBorders>
              <w:top w:val="nil"/>
              <w:left w:val="nil"/>
              <w:bottom w:val="nil"/>
              <w:right w:val="nil"/>
            </w:tcBorders>
            <w:vAlign w:val="center"/>
            <w:hideMark/>
          </w:tcPr>
          <w:p w14:paraId="2A82102A" w14:textId="77777777" w:rsidR="00CC67D0" w:rsidRPr="008952AE" w:rsidRDefault="00CC67D0" w:rsidP="00DB0180">
            <w:pPr>
              <w:jc w:val="right"/>
              <w:rPr>
                <w:rFonts w:ascii="Arial" w:hAnsi="Arial" w:cs="Arial"/>
                <w:sz w:val="16"/>
                <w:szCs w:val="16"/>
              </w:rPr>
            </w:pPr>
          </w:p>
        </w:tc>
        <w:tc>
          <w:tcPr>
            <w:tcW w:w="124" w:type="pct"/>
            <w:tcBorders>
              <w:top w:val="nil"/>
              <w:left w:val="nil"/>
              <w:bottom w:val="nil"/>
              <w:right w:val="nil"/>
            </w:tcBorders>
            <w:noWrap/>
            <w:vAlign w:val="center"/>
            <w:hideMark/>
          </w:tcPr>
          <w:p w14:paraId="5AB2E61C" w14:textId="77777777" w:rsidR="00CC67D0" w:rsidRPr="008952AE" w:rsidRDefault="00CC67D0" w:rsidP="00DB0180">
            <w:pPr>
              <w:jc w:val="right"/>
              <w:rPr>
                <w:rFonts w:ascii="Arial" w:hAnsi="Arial" w:cs="Arial"/>
                <w:sz w:val="16"/>
                <w:szCs w:val="16"/>
              </w:rPr>
            </w:pPr>
          </w:p>
        </w:tc>
        <w:tc>
          <w:tcPr>
            <w:tcW w:w="983" w:type="pct"/>
            <w:tcBorders>
              <w:top w:val="nil"/>
              <w:left w:val="nil"/>
              <w:bottom w:val="nil"/>
              <w:right w:val="nil"/>
            </w:tcBorders>
            <w:vAlign w:val="center"/>
            <w:hideMark/>
          </w:tcPr>
          <w:p w14:paraId="1C32AB9F" w14:textId="77777777" w:rsidR="00CC67D0" w:rsidRPr="008952AE" w:rsidRDefault="00CC67D0" w:rsidP="00DB0180">
            <w:pPr>
              <w:jc w:val="right"/>
              <w:rPr>
                <w:rFonts w:ascii="Arial" w:hAnsi="Arial" w:cs="Arial"/>
                <w:sz w:val="16"/>
                <w:szCs w:val="16"/>
              </w:rPr>
            </w:pPr>
          </w:p>
        </w:tc>
        <w:tc>
          <w:tcPr>
            <w:tcW w:w="138" w:type="pct"/>
            <w:tcBorders>
              <w:top w:val="nil"/>
              <w:left w:val="nil"/>
              <w:bottom w:val="nil"/>
              <w:right w:val="nil"/>
            </w:tcBorders>
            <w:vAlign w:val="center"/>
            <w:hideMark/>
          </w:tcPr>
          <w:p w14:paraId="5EEEB85E" w14:textId="77777777" w:rsidR="00CC67D0" w:rsidRPr="008952AE" w:rsidRDefault="00CC67D0" w:rsidP="00DB0180">
            <w:pPr>
              <w:jc w:val="right"/>
              <w:rPr>
                <w:rFonts w:ascii="Arial" w:hAnsi="Arial" w:cs="Arial"/>
                <w:sz w:val="16"/>
                <w:szCs w:val="16"/>
              </w:rPr>
            </w:pPr>
          </w:p>
        </w:tc>
        <w:tc>
          <w:tcPr>
            <w:tcW w:w="1000" w:type="pct"/>
            <w:tcBorders>
              <w:top w:val="nil"/>
              <w:left w:val="nil"/>
              <w:bottom w:val="nil"/>
              <w:right w:val="nil"/>
            </w:tcBorders>
            <w:vAlign w:val="center"/>
            <w:hideMark/>
          </w:tcPr>
          <w:p w14:paraId="2120F3DD" w14:textId="77777777" w:rsidR="00CC67D0" w:rsidRPr="008952AE" w:rsidRDefault="00CC67D0" w:rsidP="00DB0180">
            <w:pPr>
              <w:jc w:val="right"/>
              <w:rPr>
                <w:rFonts w:ascii="Arial" w:hAnsi="Arial" w:cs="Arial"/>
                <w:sz w:val="16"/>
                <w:szCs w:val="16"/>
              </w:rPr>
            </w:pPr>
          </w:p>
        </w:tc>
      </w:tr>
      <w:tr w:rsidR="00CC67D0" w:rsidRPr="008952AE" w14:paraId="02A8E1C9" w14:textId="77777777" w:rsidTr="00CC67D0">
        <w:trPr>
          <w:trHeight w:val="198"/>
        </w:trPr>
        <w:tc>
          <w:tcPr>
            <w:tcW w:w="1683" w:type="pct"/>
            <w:tcBorders>
              <w:top w:val="nil"/>
              <w:left w:val="nil"/>
              <w:bottom w:val="nil"/>
              <w:right w:val="nil"/>
            </w:tcBorders>
            <w:noWrap/>
            <w:vAlign w:val="center"/>
            <w:hideMark/>
          </w:tcPr>
          <w:p w14:paraId="6D81E6D5" w14:textId="77777777" w:rsidR="00CC67D0" w:rsidRPr="008952AE" w:rsidRDefault="00CC67D0" w:rsidP="00DB0180">
            <w:pPr>
              <w:rPr>
                <w:rFonts w:ascii="Arial" w:hAnsi="Arial" w:cs="Arial"/>
                <w:b/>
                <w:bCs/>
                <w:color w:val="000000"/>
                <w:sz w:val="16"/>
                <w:szCs w:val="16"/>
              </w:rPr>
            </w:pPr>
            <w:r w:rsidRPr="008952AE">
              <w:rPr>
                <w:rFonts w:ascii="Arial" w:hAnsi="Arial" w:cs="Arial"/>
                <w:b/>
                <w:bCs/>
                <w:color w:val="000000"/>
                <w:sz w:val="16"/>
                <w:szCs w:val="16"/>
              </w:rPr>
              <w:t xml:space="preserve">Imobilizado líquido </w:t>
            </w:r>
          </w:p>
        </w:tc>
        <w:tc>
          <w:tcPr>
            <w:tcW w:w="1072" w:type="pct"/>
            <w:tcBorders>
              <w:top w:val="nil"/>
              <w:left w:val="nil"/>
              <w:bottom w:val="double" w:sz="6" w:space="0" w:color="auto"/>
              <w:right w:val="nil"/>
            </w:tcBorders>
            <w:vAlign w:val="center"/>
            <w:hideMark/>
          </w:tcPr>
          <w:p w14:paraId="2B817995" w14:textId="65D6512F" w:rsidR="00CC67D0" w:rsidRPr="008952AE" w:rsidRDefault="00CC67D0" w:rsidP="00DB0180">
            <w:pPr>
              <w:jc w:val="right"/>
              <w:rPr>
                <w:rFonts w:ascii="Arial" w:hAnsi="Arial" w:cs="Arial"/>
                <w:color w:val="000000"/>
                <w:sz w:val="16"/>
                <w:szCs w:val="16"/>
              </w:rPr>
            </w:pPr>
            <w:r w:rsidRPr="008952AE">
              <w:rPr>
                <w:rFonts w:ascii="Arial" w:hAnsi="Arial" w:cs="Arial"/>
                <w:color w:val="000000"/>
                <w:sz w:val="16"/>
                <w:szCs w:val="16"/>
              </w:rPr>
              <w:t>269.044</w:t>
            </w:r>
          </w:p>
        </w:tc>
        <w:tc>
          <w:tcPr>
            <w:tcW w:w="124" w:type="pct"/>
            <w:tcBorders>
              <w:top w:val="nil"/>
              <w:left w:val="nil"/>
              <w:bottom w:val="nil"/>
              <w:right w:val="nil"/>
            </w:tcBorders>
            <w:noWrap/>
            <w:vAlign w:val="center"/>
            <w:hideMark/>
          </w:tcPr>
          <w:p w14:paraId="21221AE1" w14:textId="77777777" w:rsidR="00CC67D0" w:rsidRPr="008952AE" w:rsidRDefault="00CC67D0" w:rsidP="00DB0180">
            <w:pPr>
              <w:jc w:val="right"/>
              <w:rPr>
                <w:rFonts w:ascii="Arial" w:hAnsi="Arial" w:cs="Arial"/>
                <w:color w:val="000000"/>
                <w:sz w:val="16"/>
                <w:szCs w:val="16"/>
              </w:rPr>
            </w:pPr>
          </w:p>
        </w:tc>
        <w:tc>
          <w:tcPr>
            <w:tcW w:w="983" w:type="pct"/>
            <w:tcBorders>
              <w:top w:val="nil"/>
              <w:left w:val="nil"/>
              <w:bottom w:val="double" w:sz="6" w:space="0" w:color="auto"/>
              <w:right w:val="nil"/>
            </w:tcBorders>
            <w:vAlign w:val="center"/>
            <w:hideMark/>
          </w:tcPr>
          <w:p w14:paraId="346DE3BC" w14:textId="7EFE3DC2" w:rsidR="00CC67D0" w:rsidRPr="008952AE" w:rsidRDefault="00CC67D0" w:rsidP="00DB0180">
            <w:pPr>
              <w:jc w:val="right"/>
              <w:rPr>
                <w:rFonts w:ascii="Arial" w:hAnsi="Arial" w:cs="Arial"/>
                <w:color w:val="000000"/>
                <w:sz w:val="16"/>
                <w:szCs w:val="16"/>
              </w:rPr>
            </w:pPr>
            <w:r w:rsidRPr="008952AE">
              <w:rPr>
                <w:rFonts w:ascii="Arial" w:hAnsi="Arial" w:cs="Arial"/>
                <w:color w:val="000000"/>
                <w:sz w:val="16"/>
                <w:szCs w:val="16"/>
              </w:rPr>
              <w:t>(866)</w:t>
            </w:r>
          </w:p>
        </w:tc>
        <w:tc>
          <w:tcPr>
            <w:tcW w:w="138" w:type="pct"/>
            <w:tcBorders>
              <w:top w:val="nil"/>
              <w:left w:val="nil"/>
              <w:bottom w:val="nil"/>
              <w:right w:val="nil"/>
            </w:tcBorders>
            <w:vAlign w:val="center"/>
            <w:hideMark/>
          </w:tcPr>
          <w:p w14:paraId="76C66D66" w14:textId="77777777" w:rsidR="00CC67D0" w:rsidRPr="008952AE" w:rsidRDefault="00CC67D0" w:rsidP="00DB0180">
            <w:pPr>
              <w:jc w:val="right"/>
              <w:rPr>
                <w:rFonts w:ascii="Arial" w:hAnsi="Arial" w:cs="Arial"/>
                <w:color w:val="000000"/>
                <w:sz w:val="16"/>
                <w:szCs w:val="16"/>
              </w:rPr>
            </w:pPr>
          </w:p>
        </w:tc>
        <w:tc>
          <w:tcPr>
            <w:tcW w:w="1000" w:type="pct"/>
            <w:tcBorders>
              <w:top w:val="nil"/>
              <w:left w:val="nil"/>
              <w:bottom w:val="double" w:sz="6" w:space="0" w:color="auto"/>
              <w:right w:val="nil"/>
            </w:tcBorders>
            <w:vAlign w:val="center"/>
            <w:hideMark/>
          </w:tcPr>
          <w:p w14:paraId="4D103AB4" w14:textId="3A7DBE58" w:rsidR="00CC67D0" w:rsidRPr="008952AE" w:rsidRDefault="00CC67D0" w:rsidP="00DB0180">
            <w:pPr>
              <w:jc w:val="right"/>
              <w:rPr>
                <w:rFonts w:ascii="Arial" w:hAnsi="Arial" w:cs="Arial"/>
                <w:color w:val="000000"/>
                <w:sz w:val="16"/>
                <w:szCs w:val="16"/>
              </w:rPr>
            </w:pPr>
            <w:r w:rsidRPr="008952AE">
              <w:rPr>
                <w:rFonts w:ascii="Arial" w:hAnsi="Arial" w:cs="Arial"/>
                <w:color w:val="000000"/>
                <w:sz w:val="16"/>
                <w:szCs w:val="16"/>
              </w:rPr>
              <w:t>268.178</w:t>
            </w:r>
          </w:p>
        </w:tc>
      </w:tr>
    </w:tbl>
    <w:p w14:paraId="40C50DFF" w14:textId="582FFEFF" w:rsidR="00136CF4" w:rsidRPr="008952AE" w:rsidRDefault="00136CF4">
      <w:pPr>
        <w:rPr>
          <w:rFonts w:ascii="Georgia" w:hAnsi="Georgia" w:cs="Arial"/>
          <w:bCs/>
          <w:sz w:val="18"/>
          <w:szCs w:val="18"/>
        </w:rPr>
      </w:pPr>
    </w:p>
    <w:p w14:paraId="165B9FA2" w14:textId="1205148C" w:rsidR="00B9490B" w:rsidRPr="008952AE" w:rsidRDefault="00B9490B" w:rsidP="008218DE">
      <w:pPr>
        <w:ind w:left="426" w:hanging="426"/>
        <w:rPr>
          <w:rFonts w:ascii="Georgia" w:hAnsi="Georgia"/>
          <w:sz w:val="16"/>
          <w:szCs w:val="16"/>
        </w:rPr>
      </w:pPr>
      <w:r w:rsidRPr="008952AE">
        <w:rPr>
          <w:rFonts w:ascii="Georgia" w:hAnsi="Georgia"/>
          <w:sz w:val="18"/>
          <w:szCs w:val="18"/>
        </w:rPr>
        <w:t>(a</w:t>
      </w:r>
      <w:r w:rsidR="0049578B" w:rsidRPr="008952AE">
        <w:rPr>
          <w:rFonts w:ascii="Georgia" w:hAnsi="Georgia"/>
          <w:sz w:val="18"/>
          <w:szCs w:val="18"/>
        </w:rPr>
        <w:t>)</w:t>
      </w:r>
      <w:r w:rsidRPr="008952AE">
        <w:rPr>
          <w:rFonts w:ascii="Georgia" w:hAnsi="Georgia"/>
          <w:sz w:val="18"/>
          <w:szCs w:val="18"/>
        </w:rPr>
        <w:t xml:space="preserve"> </w:t>
      </w:r>
      <w:r w:rsidR="003745FF" w:rsidRPr="008952AE">
        <w:rPr>
          <w:rFonts w:ascii="Georgia" w:hAnsi="Georgia"/>
          <w:sz w:val="18"/>
          <w:szCs w:val="18"/>
        </w:rPr>
        <w:tab/>
      </w:r>
      <w:r w:rsidRPr="008952AE">
        <w:rPr>
          <w:rFonts w:ascii="Georgia" w:hAnsi="Georgia"/>
          <w:sz w:val="16"/>
          <w:szCs w:val="16"/>
        </w:rPr>
        <w:t>O Centro Cultural Presidente Itamar Franco</w:t>
      </w:r>
      <w:r w:rsidR="00C9580E" w:rsidRPr="008952AE">
        <w:rPr>
          <w:rFonts w:ascii="Georgia" w:hAnsi="Georgia"/>
          <w:sz w:val="16"/>
          <w:szCs w:val="16"/>
        </w:rPr>
        <w:t xml:space="preserve"> (“CCPIF”)</w:t>
      </w:r>
      <w:r w:rsidRPr="008952AE">
        <w:rPr>
          <w:rFonts w:ascii="Georgia" w:hAnsi="Georgia"/>
          <w:sz w:val="16"/>
          <w:szCs w:val="16"/>
        </w:rPr>
        <w:t xml:space="preserve"> está parcialmente cedido em comodato não oneroso à parte relacionada (entidades controladas do Estado de Minas Gerais). O valor contábil líquido em </w:t>
      </w:r>
      <w:r w:rsidR="00C7012C" w:rsidRPr="008952AE">
        <w:rPr>
          <w:rFonts w:ascii="Georgia" w:hAnsi="Georgia"/>
          <w:sz w:val="16"/>
          <w:szCs w:val="16"/>
        </w:rPr>
        <w:t>3</w:t>
      </w:r>
      <w:r w:rsidR="00213E0A" w:rsidRPr="008952AE">
        <w:rPr>
          <w:rFonts w:ascii="Georgia" w:hAnsi="Georgia"/>
          <w:sz w:val="16"/>
          <w:szCs w:val="16"/>
        </w:rPr>
        <w:t>1</w:t>
      </w:r>
      <w:r w:rsidR="00C7012C" w:rsidRPr="008952AE">
        <w:rPr>
          <w:rFonts w:ascii="Georgia" w:hAnsi="Georgia"/>
          <w:sz w:val="16"/>
          <w:szCs w:val="16"/>
        </w:rPr>
        <w:t xml:space="preserve"> de </w:t>
      </w:r>
      <w:r w:rsidR="00C37662" w:rsidRPr="008952AE">
        <w:rPr>
          <w:rFonts w:ascii="Georgia" w:hAnsi="Georgia"/>
          <w:sz w:val="16"/>
          <w:szCs w:val="16"/>
        </w:rPr>
        <w:t>março</w:t>
      </w:r>
      <w:r w:rsidR="00F50859" w:rsidRPr="008952AE">
        <w:rPr>
          <w:rFonts w:ascii="Georgia" w:hAnsi="Georgia"/>
          <w:sz w:val="16"/>
          <w:szCs w:val="16"/>
        </w:rPr>
        <w:t xml:space="preserve"> de 202</w:t>
      </w:r>
      <w:r w:rsidR="00C37662" w:rsidRPr="008952AE">
        <w:rPr>
          <w:rFonts w:ascii="Georgia" w:hAnsi="Georgia"/>
          <w:sz w:val="16"/>
          <w:szCs w:val="16"/>
        </w:rPr>
        <w:t>6</w:t>
      </w:r>
      <w:r w:rsidR="00F50859" w:rsidRPr="008952AE">
        <w:rPr>
          <w:rFonts w:ascii="Georgia" w:hAnsi="Georgia"/>
          <w:sz w:val="16"/>
          <w:szCs w:val="16"/>
        </w:rPr>
        <w:t xml:space="preserve"> </w:t>
      </w:r>
      <w:r w:rsidRPr="008952AE">
        <w:rPr>
          <w:rFonts w:ascii="Georgia" w:hAnsi="Georgia"/>
          <w:sz w:val="16"/>
          <w:szCs w:val="16"/>
        </w:rPr>
        <w:t xml:space="preserve">da parte cedida em comodato não oneroso é de </w:t>
      </w:r>
      <w:r w:rsidR="008F1BC4" w:rsidRPr="008952AE">
        <w:rPr>
          <w:rFonts w:ascii="Georgia" w:hAnsi="Georgia"/>
          <w:sz w:val="16"/>
          <w:szCs w:val="16"/>
        </w:rPr>
        <w:t>R$</w:t>
      </w:r>
      <w:r w:rsidR="009654D8" w:rsidRPr="008952AE">
        <w:rPr>
          <w:rFonts w:ascii="Georgia" w:hAnsi="Georgia"/>
          <w:sz w:val="16"/>
          <w:szCs w:val="16"/>
        </w:rPr>
        <w:t>1</w:t>
      </w:r>
      <w:r w:rsidR="00B97C91" w:rsidRPr="008952AE">
        <w:rPr>
          <w:rFonts w:ascii="Georgia" w:hAnsi="Georgia"/>
          <w:sz w:val="16"/>
          <w:szCs w:val="16"/>
        </w:rPr>
        <w:t>69</w:t>
      </w:r>
      <w:r w:rsidR="009654D8" w:rsidRPr="008952AE">
        <w:rPr>
          <w:rFonts w:ascii="Georgia" w:hAnsi="Georgia"/>
          <w:sz w:val="16"/>
          <w:szCs w:val="16"/>
        </w:rPr>
        <w:t>.</w:t>
      </w:r>
      <w:r w:rsidR="00B97C91" w:rsidRPr="008952AE">
        <w:rPr>
          <w:rFonts w:ascii="Georgia" w:hAnsi="Georgia"/>
          <w:sz w:val="16"/>
          <w:szCs w:val="16"/>
        </w:rPr>
        <w:t>735</w:t>
      </w:r>
      <w:r w:rsidR="00F50859" w:rsidRPr="008952AE">
        <w:rPr>
          <w:rFonts w:ascii="Georgia" w:hAnsi="Georgia"/>
          <w:sz w:val="16"/>
          <w:szCs w:val="16"/>
        </w:rPr>
        <w:t xml:space="preserve"> </w:t>
      </w:r>
      <w:r w:rsidRPr="008952AE">
        <w:rPr>
          <w:rFonts w:ascii="Georgia" w:hAnsi="Georgia"/>
          <w:sz w:val="16"/>
          <w:szCs w:val="16"/>
        </w:rPr>
        <w:t>(</w:t>
      </w:r>
      <w:r w:rsidR="00C37662" w:rsidRPr="008952AE">
        <w:rPr>
          <w:rFonts w:ascii="Georgia" w:hAnsi="Georgia"/>
          <w:sz w:val="16"/>
          <w:szCs w:val="16"/>
        </w:rPr>
        <w:t xml:space="preserve">R$170.447 </w:t>
      </w:r>
      <w:r w:rsidRPr="008952AE">
        <w:rPr>
          <w:rFonts w:ascii="Georgia" w:hAnsi="Georgia"/>
          <w:sz w:val="16"/>
          <w:szCs w:val="16"/>
        </w:rPr>
        <w:t>em 31 de dezembro de 202</w:t>
      </w:r>
      <w:r w:rsidR="00C37662" w:rsidRPr="008952AE">
        <w:rPr>
          <w:rFonts w:ascii="Georgia" w:hAnsi="Georgia"/>
          <w:sz w:val="16"/>
          <w:szCs w:val="16"/>
        </w:rPr>
        <w:t>5</w:t>
      </w:r>
      <w:r w:rsidRPr="008952AE">
        <w:rPr>
          <w:rFonts w:ascii="Georgia" w:hAnsi="Georgia"/>
          <w:sz w:val="16"/>
          <w:szCs w:val="16"/>
        </w:rPr>
        <w:t xml:space="preserve">) e gerou uma despesa de depreciação até </w:t>
      </w:r>
      <w:r w:rsidR="00C7012C" w:rsidRPr="008952AE">
        <w:rPr>
          <w:rFonts w:ascii="Georgia" w:hAnsi="Georgia"/>
          <w:sz w:val="16"/>
          <w:szCs w:val="16"/>
        </w:rPr>
        <w:t>3</w:t>
      </w:r>
      <w:r w:rsidR="00213E0A" w:rsidRPr="008952AE">
        <w:rPr>
          <w:rFonts w:ascii="Georgia" w:hAnsi="Georgia"/>
          <w:sz w:val="16"/>
          <w:szCs w:val="16"/>
        </w:rPr>
        <w:t>1</w:t>
      </w:r>
      <w:r w:rsidR="00C7012C" w:rsidRPr="008952AE">
        <w:rPr>
          <w:rFonts w:ascii="Georgia" w:hAnsi="Georgia"/>
          <w:sz w:val="16"/>
          <w:szCs w:val="16"/>
        </w:rPr>
        <w:t xml:space="preserve"> de </w:t>
      </w:r>
      <w:r w:rsidR="00C37662" w:rsidRPr="008952AE">
        <w:rPr>
          <w:rFonts w:ascii="Georgia" w:hAnsi="Georgia"/>
          <w:sz w:val="16"/>
          <w:szCs w:val="16"/>
        </w:rPr>
        <w:t>març</w:t>
      </w:r>
      <w:r w:rsidR="00A21ADC" w:rsidRPr="008952AE">
        <w:rPr>
          <w:rFonts w:ascii="Georgia" w:hAnsi="Georgia"/>
          <w:sz w:val="16"/>
          <w:szCs w:val="16"/>
        </w:rPr>
        <w:t>o</w:t>
      </w:r>
      <w:r w:rsidR="00F50859" w:rsidRPr="008952AE">
        <w:rPr>
          <w:rFonts w:ascii="Georgia" w:hAnsi="Georgia"/>
          <w:sz w:val="16"/>
          <w:szCs w:val="16"/>
        </w:rPr>
        <w:t xml:space="preserve"> de 202</w:t>
      </w:r>
      <w:r w:rsidR="00C37662" w:rsidRPr="008952AE">
        <w:rPr>
          <w:rFonts w:ascii="Georgia" w:hAnsi="Georgia"/>
          <w:sz w:val="16"/>
          <w:szCs w:val="16"/>
        </w:rPr>
        <w:t>6</w:t>
      </w:r>
      <w:r w:rsidR="00F50859" w:rsidRPr="008952AE">
        <w:rPr>
          <w:rFonts w:ascii="Georgia" w:hAnsi="Georgia"/>
          <w:sz w:val="16"/>
          <w:szCs w:val="16"/>
        </w:rPr>
        <w:t xml:space="preserve"> </w:t>
      </w:r>
      <w:r w:rsidRPr="008952AE">
        <w:rPr>
          <w:rFonts w:ascii="Georgia" w:hAnsi="Georgia"/>
          <w:sz w:val="16"/>
          <w:szCs w:val="16"/>
        </w:rPr>
        <w:t xml:space="preserve">de </w:t>
      </w:r>
      <w:r w:rsidR="008F1BC4" w:rsidRPr="008952AE">
        <w:rPr>
          <w:rFonts w:ascii="Georgia" w:hAnsi="Georgia"/>
          <w:sz w:val="16"/>
          <w:szCs w:val="16"/>
        </w:rPr>
        <w:t xml:space="preserve">R$ </w:t>
      </w:r>
      <w:r w:rsidR="00B97C91" w:rsidRPr="008952AE">
        <w:rPr>
          <w:rFonts w:ascii="Georgia" w:hAnsi="Georgia"/>
          <w:sz w:val="16"/>
          <w:szCs w:val="16"/>
        </w:rPr>
        <w:t>71</w:t>
      </w:r>
      <w:r w:rsidR="00C46587" w:rsidRPr="008952AE">
        <w:rPr>
          <w:rFonts w:ascii="Georgia" w:hAnsi="Georgia"/>
          <w:sz w:val="16"/>
          <w:szCs w:val="16"/>
        </w:rPr>
        <w:t>2</w:t>
      </w:r>
      <w:r w:rsidR="00F50859" w:rsidRPr="008952AE">
        <w:rPr>
          <w:rFonts w:ascii="Georgia" w:hAnsi="Georgia"/>
          <w:sz w:val="16"/>
          <w:szCs w:val="16"/>
        </w:rPr>
        <w:t xml:space="preserve"> </w:t>
      </w:r>
      <w:r w:rsidRPr="008952AE">
        <w:rPr>
          <w:rFonts w:ascii="Georgia" w:hAnsi="Georgia"/>
          <w:sz w:val="16"/>
          <w:szCs w:val="16"/>
        </w:rPr>
        <w:t>(</w:t>
      </w:r>
      <w:r w:rsidR="008F1BC4" w:rsidRPr="008952AE">
        <w:rPr>
          <w:rFonts w:ascii="Georgia" w:hAnsi="Georgia"/>
          <w:sz w:val="16"/>
          <w:szCs w:val="16"/>
        </w:rPr>
        <w:t>R$</w:t>
      </w:r>
      <w:r w:rsidR="00426865" w:rsidRPr="008952AE">
        <w:rPr>
          <w:rFonts w:ascii="Georgia" w:hAnsi="Georgia"/>
          <w:sz w:val="16"/>
          <w:szCs w:val="16"/>
        </w:rPr>
        <w:t>708</w:t>
      </w:r>
      <w:r w:rsidR="00DF480C" w:rsidRPr="008952AE">
        <w:rPr>
          <w:rFonts w:ascii="Georgia" w:hAnsi="Georgia"/>
          <w:sz w:val="16"/>
          <w:szCs w:val="16"/>
        </w:rPr>
        <w:t xml:space="preserve"> </w:t>
      </w:r>
      <w:r w:rsidRPr="008952AE">
        <w:rPr>
          <w:rFonts w:ascii="Georgia" w:hAnsi="Georgia"/>
          <w:sz w:val="16"/>
          <w:szCs w:val="16"/>
        </w:rPr>
        <w:t xml:space="preserve">em </w:t>
      </w:r>
      <w:r w:rsidR="00C7012C" w:rsidRPr="008952AE">
        <w:rPr>
          <w:rFonts w:ascii="Georgia" w:hAnsi="Georgia"/>
          <w:sz w:val="16"/>
          <w:szCs w:val="16"/>
        </w:rPr>
        <w:t>3</w:t>
      </w:r>
      <w:r w:rsidR="00213E0A" w:rsidRPr="008952AE">
        <w:rPr>
          <w:rFonts w:ascii="Georgia" w:hAnsi="Georgia"/>
          <w:sz w:val="16"/>
          <w:szCs w:val="16"/>
        </w:rPr>
        <w:t>1</w:t>
      </w:r>
      <w:r w:rsidR="00C7012C" w:rsidRPr="008952AE">
        <w:rPr>
          <w:rFonts w:ascii="Georgia" w:hAnsi="Georgia"/>
          <w:sz w:val="16"/>
          <w:szCs w:val="16"/>
        </w:rPr>
        <w:t xml:space="preserve"> de </w:t>
      </w:r>
      <w:r w:rsidR="00C37662" w:rsidRPr="008952AE">
        <w:rPr>
          <w:rFonts w:ascii="Georgia" w:hAnsi="Georgia"/>
          <w:sz w:val="16"/>
          <w:szCs w:val="16"/>
        </w:rPr>
        <w:t>março</w:t>
      </w:r>
      <w:r w:rsidRPr="008952AE">
        <w:rPr>
          <w:rFonts w:ascii="Georgia" w:hAnsi="Georgia"/>
          <w:sz w:val="16"/>
          <w:szCs w:val="16"/>
        </w:rPr>
        <w:t xml:space="preserve"> de 202</w:t>
      </w:r>
      <w:r w:rsidR="00C37662" w:rsidRPr="008952AE">
        <w:rPr>
          <w:rFonts w:ascii="Georgia" w:hAnsi="Georgia"/>
          <w:sz w:val="16"/>
          <w:szCs w:val="16"/>
        </w:rPr>
        <w:t>5</w:t>
      </w:r>
      <w:r w:rsidRPr="008952AE">
        <w:rPr>
          <w:rFonts w:ascii="Georgia" w:hAnsi="Georgia"/>
          <w:sz w:val="16"/>
          <w:szCs w:val="16"/>
        </w:rPr>
        <w:t xml:space="preserve">). Em 2020 foi assinado contrato entre a Secretaria de Estado </w:t>
      </w:r>
      <w:r w:rsidR="00AE1529" w:rsidRPr="008952AE">
        <w:rPr>
          <w:rFonts w:ascii="Georgia" w:hAnsi="Georgia"/>
          <w:sz w:val="16"/>
          <w:szCs w:val="16"/>
        </w:rPr>
        <w:t xml:space="preserve">de </w:t>
      </w:r>
      <w:r w:rsidRPr="008952AE">
        <w:rPr>
          <w:rFonts w:ascii="Georgia" w:hAnsi="Georgia"/>
          <w:sz w:val="16"/>
          <w:szCs w:val="16"/>
        </w:rPr>
        <w:t xml:space="preserve">Cultura e Turismo de Minas Gerais e o Instituto Cultural Filarmônica com o objetivo de estabelecer vínculo de cooperação entre as partes para realização da gestão operacional da Sala Minas Gerais, parte integrante do empreendimento, e nos mesmos moldes de cessão em comodato não oneroso à referida Secretaria. A situação </w:t>
      </w:r>
      <w:r w:rsidR="00DA2E9D" w:rsidRPr="008952AE">
        <w:rPr>
          <w:rFonts w:ascii="Georgia" w:hAnsi="Georgia"/>
          <w:sz w:val="16"/>
          <w:szCs w:val="16"/>
        </w:rPr>
        <w:t>do</w:t>
      </w:r>
      <w:r w:rsidRPr="008952AE">
        <w:rPr>
          <w:rFonts w:ascii="Georgia" w:hAnsi="Georgia"/>
          <w:sz w:val="16"/>
          <w:szCs w:val="16"/>
        </w:rPr>
        <w:t xml:space="preserve"> ativo está condizente com o objeto social da Companhia (nota 1(a)), que é promover o desenvolvimento econômico do Estado de Minas Gerais. </w:t>
      </w:r>
      <w:r w:rsidR="000008E8" w:rsidRPr="008952AE">
        <w:rPr>
          <w:rFonts w:ascii="Georgia" w:hAnsi="Georgia"/>
          <w:sz w:val="16"/>
          <w:szCs w:val="16"/>
        </w:rPr>
        <w:t xml:space="preserve">Em </w:t>
      </w:r>
      <w:r w:rsidR="00DD7C42" w:rsidRPr="008952AE">
        <w:rPr>
          <w:rFonts w:ascii="Georgia" w:hAnsi="Georgia"/>
          <w:sz w:val="16"/>
          <w:szCs w:val="16"/>
        </w:rPr>
        <w:t>outubro de 2023,</w:t>
      </w:r>
      <w:r w:rsidR="000008E8" w:rsidRPr="008952AE">
        <w:rPr>
          <w:rFonts w:ascii="Georgia" w:hAnsi="Georgia"/>
          <w:sz w:val="16"/>
          <w:szCs w:val="16"/>
        </w:rPr>
        <w:t xml:space="preserve"> foi assinado contrato com a Empresa Mineira de Comunicaçã</w:t>
      </w:r>
      <w:r w:rsidR="00C9580E" w:rsidRPr="008952AE">
        <w:rPr>
          <w:rFonts w:ascii="Georgia" w:hAnsi="Georgia"/>
          <w:sz w:val="16"/>
          <w:szCs w:val="16"/>
        </w:rPr>
        <w:t>o</w:t>
      </w:r>
      <w:r w:rsidR="000008E8" w:rsidRPr="008952AE">
        <w:rPr>
          <w:rFonts w:ascii="Georgia" w:hAnsi="Georgia"/>
          <w:sz w:val="16"/>
          <w:szCs w:val="16"/>
        </w:rPr>
        <w:t xml:space="preserve"> </w:t>
      </w:r>
      <w:r w:rsidR="00C9580E" w:rsidRPr="008952AE">
        <w:rPr>
          <w:rFonts w:ascii="Georgia" w:hAnsi="Georgia"/>
          <w:sz w:val="16"/>
          <w:szCs w:val="16"/>
        </w:rPr>
        <w:t>(“</w:t>
      </w:r>
      <w:r w:rsidR="000008E8" w:rsidRPr="008952AE">
        <w:rPr>
          <w:rFonts w:ascii="Georgia" w:hAnsi="Georgia"/>
          <w:sz w:val="16"/>
          <w:szCs w:val="16"/>
        </w:rPr>
        <w:t>EMC</w:t>
      </w:r>
      <w:r w:rsidR="00C9580E" w:rsidRPr="008952AE">
        <w:rPr>
          <w:rFonts w:ascii="Georgia" w:hAnsi="Georgia"/>
          <w:sz w:val="16"/>
          <w:szCs w:val="16"/>
        </w:rPr>
        <w:t>”)</w:t>
      </w:r>
      <w:r w:rsidR="000008E8" w:rsidRPr="008952AE">
        <w:rPr>
          <w:rFonts w:ascii="Georgia" w:hAnsi="Georgia"/>
          <w:sz w:val="16"/>
          <w:szCs w:val="16"/>
        </w:rPr>
        <w:t xml:space="preserve"> para locação do</w:t>
      </w:r>
      <w:r w:rsidR="00D72A01" w:rsidRPr="008952AE">
        <w:rPr>
          <w:rFonts w:ascii="Georgia" w:hAnsi="Georgia"/>
          <w:sz w:val="16"/>
          <w:szCs w:val="16"/>
        </w:rPr>
        <w:t xml:space="preserve"> edifício </w:t>
      </w:r>
      <w:r w:rsidR="000008E8" w:rsidRPr="008952AE">
        <w:rPr>
          <w:rFonts w:ascii="Georgia" w:hAnsi="Georgia"/>
          <w:sz w:val="16"/>
          <w:szCs w:val="16"/>
        </w:rPr>
        <w:t>Rádio</w:t>
      </w:r>
      <w:r w:rsidR="00D72A01" w:rsidRPr="008952AE">
        <w:rPr>
          <w:rFonts w:ascii="Georgia" w:hAnsi="Georgia"/>
          <w:sz w:val="16"/>
          <w:szCs w:val="16"/>
        </w:rPr>
        <w:t xml:space="preserve"> inconfidência </w:t>
      </w:r>
      <w:r w:rsidR="000008E8" w:rsidRPr="008952AE">
        <w:rPr>
          <w:rFonts w:ascii="Georgia" w:hAnsi="Georgia"/>
          <w:sz w:val="16"/>
          <w:szCs w:val="16"/>
        </w:rPr>
        <w:t xml:space="preserve">e </w:t>
      </w:r>
      <w:r w:rsidR="00242FC7" w:rsidRPr="008952AE">
        <w:rPr>
          <w:rFonts w:ascii="Georgia" w:hAnsi="Georgia"/>
          <w:sz w:val="16"/>
          <w:szCs w:val="16"/>
        </w:rPr>
        <w:t xml:space="preserve">da </w:t>
      </w:r>
      <w:r w:rsidR="000008E8" w:rsidRPr="008952AE">
        <w:rPr>
          <w:rFonts w:ascii="Georgia" w:hAnsi="Georgia"/>
          <w:sz w:val="16"/>
          <w:szCs w:val="16"/>
        </w:rPr>
        <w:t>TV</w:t>
      </w:r>
      <w:r w:rsidR="00D72A01" w:rsidRPr="008952AE">
        <w:rPr>
          <w:rFonts w:ascii="Georgia" w:hAnsi="Georgia"/>
          <w:sz w:val="16"/>
          <w:szCs w:val="16"/>
        </w:rPr>
        <w:t xml:space="preserve"> Minas</w:t>
      </w:r>
      <w:r w:rsidR="00C9580E" w:rsidRPr="008952AE">
        <w:rPr>
          <w:rFonts w:ascii="Georgia" w:hAnsi="Georgia"/>
          <w:sz w:val="16"/>
          <w:szCs w:val="16"/>
        </w:rPr>
        <w:t xml:space="preserve"> localizado no Centro </w:t>
      </w:r>
      <w:r w:rsidR="00DD7C42" w:rsidRPr="008952AE">
        <w:rPr>
          <w:rFonts w:ascii="Georgia" w:hAnsi="Georgia"/>
          <w:sz w:val="16"/>
          <w:szCs w:val="16"/>
        </w:rPr>
        <w:t>Cultural Presidente Itamar Franco (“CCPIF”), pelo valor mensal de R$2</w:t>
      </w:r>
      <w:r w:rsidR="00F4179D" w:rsidRPr="008952AE">
        <w:rPr>
          <w:rFonts w:ascii="Georgia" w:hAnsi="Georgia"/>
          <w:sz w:val="16"/>
          <w:szCs w:val="16"/>
        </w:rPr>
        <w:t>74</w:t>
      </w:r>
      <w:r w:rsidR="00DD7C42" w:rsidRPr="008952AE">
        <w:rPr>
          <w:rFonts w:ascii="Georgia" w:hAnsi="Georgia"/>
          <w:sz w:val="16"/>
          <w:szCs w:val="16"/>
        </w:rPr>
        <w:t xml:space="preserve"> e condomínio estimado em R$</w:t>
      </w:r>
      <w:r w:rsidR="00167020" w:rsidRPr="008952AE">
        <w:rPr>
          <w:rFonts w:ascii="Georgia" w:hAnsi="Georgia"/>
          <w:sz w:val="16"/>
          <w:szCs w:val="16"/>
        </w:rPr>
        <w:t>200</w:t>
      </w:r>
      <w:r w:rsidR="00DD7C42" w:rsidRPr="008952AE">
        <w:rPr>
          <w:rFonts w:ascii="Georgia" w:hAnsi="Georgia"/>
          <w:sz w:val="16"/>
          <w:szCs w:val="16"/>
        </w:rPr>
        <w:t xml:space="preserve">, </w:t>
      </w:r>
      <w:r w:rsidR="00D72A01" w:rsidRPr="008952AE">
        <w:rPr>
          <w:rFonts w:ascii="Georgia" w:hAnsi="Georgia"/>
          <w:sz w:val="16"/>
          <w:szCs w:val="16"/>
        </w:rPr>
        <w:t>por um período de 05 (cinco) anos, contado da data de assinatura deste contrat</w:t>
      </w:r>
      <w:r w:rsidR="00C9580E" w:rsidRPr="008952AE">
        <w:rPr>
          <w:rFonts w:ascii="Georgia" w:hAnsi="Georgia"/>
          <w:sz w:val="16"/>
          <w:szCs w:val="16"/>
        </w:rPr>
        <w:t>o, reduzindo parcialmente a área cedida em comodato não oneroso</w:t>
      </w:r>
      <w:r w:rsidR="00C37662" w:rsidRPr="008952AE">
        <w:rPr>
          <w:rFonts w:ascii="Georgia" w:hAnsi="Georgia"/>
          <w:sz w:val="16"/>
          <w:szCs w:val="16"/>
        </w:rPr>
        <w:t>.</w:t>
      </w:r>
    </w:p>
    <w:p w14:paraId="12B5B6B8" w14:textId="7B61A057" w:rsidR="00D942E6" w:rsidRPr="008952AE" w:rsidRDefault="00D942E6">
      <w:pPr>
        <w:rPr>
          <w:rFonts w:ascii="Georgia" w:hAnsi="Georgia"/>
          <w:sz w:val="16"/>
          <w:szCs w:val="16"/>
        </w:rPr>
      </w:pPr>
    </w:p>
    <w:p w14:paraId="7CB0A86B" w14:textId="052442BD" w:rsidR="002750F5" w:rsidRPr="008952AE" w:rsidRDefault="00686FFA" w:rsidP="008218DE">
      <w:pPr>
        <w:pStyle w:val="ListParagraph"/>
        <w:ind w:left="426" w:hanging="426"/>
        <w:rPr>
          <w:rFonts w:ascii="Georgia" w:hAnsi="Georgia"/>
          <w:sz w:val="16"/>
          <w:szCs w:val="16"/>
        </w:rPr>
      </w:pPr>
      <w:r w:rsidRPr="008952AE">
        <w:rPr>
          <w:rFonts w:ascii="Georgia" w:hAnsi="Georgia"/>
          <w:sz w:val="16"/>
          <w:szCs w:val="16"/>
        </w:rPr>
        <w:t xml:space="preserve">(b) </w:t>
      </w:r>
      <w:r w:rsidR="003745FF" w:rsidRPr="008952AE">
        <w:rPr>
          <w:rFonts w:ascii="Georgia" w:hAnsi="Georgia"/>
          <w:sz w:val="16"/>
          <w:szCs w:val="16"/>
        </w:rPr>
        <w:tab/>
      </w:r>
      <w:r w:rsidR="002750F5" w:rsidRPr="008952AE">
        <w:rPr>
          <w:rFonts w:ascii="Georgia" w:hAnsi="Georgia"/>
          <w:sz w:val="16"/>
          <w:szCs w:val="16"/>
        </w:rPr>
        <w:t xml:space="preserve">A Companhia é autora do processo de reintegração de posse da parcela </w:t>
      </w:r>
      <w:r w:rsidR="004D5FB9" w:rsidRPr="008952AE">
        <w:rPr>
          <w:rFonts w:ascii="Georgia" w:hAnsi="Georgia"/>
          <w:sz w:val="16"/>
          <w:szCs w:val="16"/>
        </w:rPr>
        <w:t xml:space="preserve">de terreno situado no Bairro </w:t>
      </w:r>
      <w:r w:rsidR="002750F5" w:rsidRPr="008952AE">
        <w:rPr>
          <w:rFonts w:ascii="Georgia" w:hAnsi="Georgia"/>
          <w:sz w:val="16"/>
          <w:szCs w:val="16"/>
        </w:rPr>
        <w:t xml:space="preserve">Olhos D’Agua, equivalente a 28.500 m² e, no julgamento de seus advogados, são remotas as chances de perdas nesse processo. </w:t>
      </w:r>
    </w:p>
    <w:p w14:paraId="03A0C472" w14:textId="22CF49D8" w:rsidR="0093670D" w:rsidRPr="008952AE" w:rsidRDefault="0093670D" w:rsidP="008218DE">
      <w:pPr>
        <w:ind w:left="426" w:hanging="426"/>
        <w:rPr>
          <w:rFonts w:ascii="Georgia" w:hAnsi="Georgia"/>
          <w:b/>
          <w:bCs/>
          <w:i/>
          <w:iCs/>
          <w:sz w:val="16"/>
          <w:szCs w:val="16"/>
        </w:rPr>
      </w:pPr>
    </w:p>
    <w:p w14:paraId="6BD36B80" w14:textId="36144B26" w:rsidR="00515946" w:rsidRPr="008952AE" w:rsidRDefault="002750F5">
      <w:pPr>
        <w:rPr>
          <w:rFonts w:ascii="Arial" w:hAnsi="Arial" w:cs="Arial"/>
          <w:b/>
          <w:bCs/>
          <w:sz w:val="22"/>
          <w:szCs w:val="22"/>
        </w:rPr>
      </w:pPr>
      <w:r w:rsidRPr="008952AE">
        <w:rPr>
          <w:rFonts w:ascii="Arial" w:hAnsi="Arial" w:cs="Arial"/>
          <w:b/>
          <w:bCs/>
          <w:i/>
          <w:iCs/>
          <w:sz w:val="22"/>
          <w:szCs w:val="22"/>
        </w:rPr>
        <w:t>Impairment</w:t>
      </w:r>
      <w:r w:rsidRPr="008952AE">
        <w:rPr>
          <w:rFonts w:ascii="Arial" w:hAnsi="Arial" w:cs="Arial"/>
          <w:b/>
          <w:bCs/>
          <w:sz w:val="22"/>
          <w:szCs w:val="22"/>
        </w:rPr>
        <w:t xml:space="preserve"> de ativos</w:t>
      </w:r>
    </w:p>
    <w:p w14:paraId="1E85942C" w14:textId="77777777" w:rsidR="00B4477B" w:rsidRPr="008952AE" w:rsidRDefault="00B4477B">
      <w:pPr>
        <w:rPr>
          <w:rFonts w:ascii="Georgia" w:hAnsi="Georgia"/>
          <w:i/>
          <w:u w:val="single"/>
        </w:rPr>
      </w:pPr>
    </w:p>
    <w:tbl>
      <w:tblPr>
        <w:tblW w:w="5000" w:type="pct"/>
        <w:tblCellMar>
          <w:left w:w="70" w:type="dxa"/>
          <w:right w:w="70" w:type="dxa"/>
        </w:tblCellMar>
        <w:tblLook w:val="04A0" w:firstRow="1" w:lastRow="0" w:firstColumn="1" w:lastColumn="0" w:noHBand="0" w:noVBand="1"/>
      </w:tblPr>
      <w:tblGrid>
        <w:gridCol w:w="3887"/>
        <w:gridCol w:w="2488"/>
        <w:gridCol w:w="399"/>
        <w:gridCol w:w="2463"/>
      </w:tblGrid>
      <w:tr w:rsidR="00A7497F" w:rsidRPr="008952AE" w14:paraId="17887449" w14:textId="77777777" w:rsidTr="00A7497F">
        <w:trPr>
          <w:trHeight w:val="198"/>
        </w:trPr>
        <w:tc>
          <w:tcPr>
            <w:tcW w:w="2104" w:type="pct"/>
            <w:tcBorders>
              <w:top w:val="nil"/>
              <w:left w:val="nil"/>
              <w:bottom w:val="nil"/>
              <w:right w:val="nil"/>
            </w:tcBorders>
            <w:noWrap/>
            <w:vAlign w:val="center"/>
            <w:hideMark/>
          </w:tcPr>
          <w:p w14:paraId="3811FEC1" w14:textId="77777777" w:rsidR="00A7497F" w:rsidRPr="008952AE" w:rsidRDefault="00A7497F" w:rsidP="00B62084">
            <w:pPr>
              <w:rPr>
                <w:rFonts w:ascii="Arial" w:hAnsi="Arial" w:cs="Arial"/>
                <w:sz w:val="16"/>
                <w:szCs w:val="16"/>
              </w:rPr>
            </w:pPr>
          </w:p>
        </w:tc>
        <w:tc>
          <w:tcPr>
            <w:tcW w:w="1347" w:type="pct"/>
            <w:tcBorders>
              <w:top w:val="nil"/>
              <w:left w:val="nil"/>
              <w:bottom w:val="single" w:sz="8" w:space="0" w:color="auto"/>
              <w:right w:val="nil"/>
            </w:tcBorders>
            <w:noWrap/>
            <w:vAlign w:val="center"/>
            <w:hideMark/>
          </w:tcPr>
          <w:p w14:paraId="2566F879" w14:textId="77777777" w:rsidR="00A7497F" w:rsidRPr="008952AE" w:rsidRDefault="00A7497F" w:rsidP="00B62084">
            <w:pPr>
              <w:jc w:val="right"/>
              <w:rPr>
                <w:rFonts w:ascii="Arial" w:hAnsi="Arial" w:cs="Arial"/>
                <w:b/>
                <w:bCs/>
                <w:color w:val="000000"/>
                <w:sz w:val="16"/>
                <w:szCs w:val="16"/>
              </w:rPr>
            </w:pPr>
            <w:r w:rsidRPr="008952AE">
              <w:rPr>
                <w:rFonts w:ascii="Arial" w:hAnsi="Arial" w:cs="Arial"/>
                <w:b/>
                <w:bCs/>
                <w:color w:val="000000"/>
                <w:sz w:val="16"/>
                <w:szCs w:val="16"/>
              </w:rPr>
              <w:t>31/12/2025</w:t>
            </w:r>
          </w:p>
        </w:tc>
        <w:tc>
          <w:tcPr>
            <w:tcW w:w="216" w:type="pct"/>
            <w:tcBorders>
              <w:top w:val="nil"/>
              <w:left w:val="nil"/>
              <w:bottom w:val="nil"/>
              <w:right w:val="nil"/>
            </w:tcBorders>
            <w:noWrap/>
            <w:vAlign w:val="center"/>
            <w:hideMark/>
          </w:tcPr>
          <w:p w14:paraId="7A5702EF" w14:textId="77777777" w:rsidR="00A7497F" w:rsidRPr="008952AE" w:rsidRDefault="00A7497F" w:rsidP="00B62084">
            <w:pPr>
              <w:jc w:val="right"/>
              <w:rPr>
                <w:rFonts w:ascii="Arial" w:hAnsi="Arial" w:cs="Arial"/>
                <w:b/>
                <w:bCs/>
                <w:color w:val="000000"/>
                <w:sz w:val="16"/>
                <w:szCs w:val="16"/>
              </w:rPr>
            </w:pPr>
          </w:p>
        </w:tc>
        <w:tc>
          <w:tcPr>
            <w:tcW w:w="1334" w:type="pct"/>
            <w:tcBorders>
              <w:top w:val="nil"/>
              <w:left w:val="nil"/>
              <w:bottom w:val="single" w:sz="8" w:space="0" w:color="auto"/>
              <w:right w:val="nil"/>
            </w:tcBorders>
            <w:noWrap/>
            <w:vAlign w:val="center"/>
            <w:hideMark/>
          </w:tcPr>
          <w:p w14:paraId="22DD1C03" w14:textId="77777777" w:rsidR="00A7497F" w:rsidRPr="008952AE" w:rsidRDefault="00A7497F" w:rsidP="00B62084">
            <w:pPr>
              <w:jc w:val="right"/>
              <w:rPr>
                <w:rFonts w:ascii="Arial" w:hAnsi="Arial" w:cs="Arial"/>
                <w:b/>
                <w:bCs/>
                <w:color w:val="000000"/>
                <w:sz w:val="16"/>
                <w:szCs w:val="16"/>
              </w:rPr>
            </w:pPr>
            <w:r w:rsidRPr="008952AE">
              <w:rPr>
                <w:rFonts w:ascii="Arial" w:hAnsi="Arial" w:cs="Arial"/>
                <w:b/>
                <w:bCs/>
                <w:color w:val="000000"/>
                <w:sz w:val="16"/>
                <w:szCs w:val="16"/>
              </w:rPr>
              <w:t>31/03/2026</w:t>
            </w:r>
          </w:p>
        </w:tc>
      </w:tr>
      <w:tr w:rsidR="00A7497F" w:rsidRPr="008952AE" w14:paraId="6DAE02C7" w14:textId="77777777" w:rsidTr="00A7497F">
        <w:trPr>
          <w:trHeight w:val="198"/>
        </w:trPr>
        <w:tc>
          <w:tcPr>
            <w:tcW w:w="2104" w:type="pct"/>
            <w:tcBorders>
              <w:top w:val="nil"/>
              <w:left w:val="nil"/>
              <w:bottom w:val="nil"/>
              <w:right w:val="nil"/>
            </w:tcBorders>
            <w:noWrap/>
            <w:vAlign w:val="center"/>
            <w:hideMark/>
          </w:tcPr>
          <w:p w14:paraId="68E1DC26" w14:textId="77777777" w:rsidR="00A7497F" w:rsidRPr="008952AE" w:rsidRDefault="00A7497F" w:rsidP="00B62084">
            <w:pPr>
              <w:jc w:val="both"/>
              <w:rPr>
                <w:rFonts w:ascii="Arial" w:hAnsi="Arial" w:cs="Arial"/>
                <w:b/>
                <w:bCs/>
                <w:color w:val="000000"/>
                <w:sz w:val="16"/>
                <w:szCs w:val="16"/>
              </w:rPr>
            </w:pPr>
            <w:r w:rsidRPr="008952AE">
              <w:rPr>
                <w:rFonts w:ascii="Arial" w:hAnsi="Arial" w:cs="Arial"/>
                <w:b/>
                <w:bCs/>
                <w:color w:val="000000"/>
                <w:sz w:val="16"/>
                <w:szCs w:val="16"/>
              </w:rPr>
              <w:t>Terrenos</w:t>
            </w:r>
          </w:p>
        </w:tc>
        <w:tc>
          <w:tcPr>
            <w:tcW w:w="1347" w:type="pct"/>
            <w:tcBorders>
              <w:top w:val="nil"/>
              <w:left w:val="nil"/>
              <w:bottom w:val="nil"/>
              <w:right w:val="nil"/>
            </w:tcBorders>
            <w:noWrap/>
            <w:vAlign w:val="bottom"/>
            <w:hideMark/>
          </w:tcPr>
          <w:p w14:paraId="3BC79085" w14:textId="77777777" w:rsidR="00A7497F" w:rsidRPr="008952AE" w:rsidRDefault="00A7497F" w:rsidP="00B62084">
            <w:pPr>
              <w:jc w:val="right"/>
              <w:rPr>
                <w:rFonts w:ascii="Arial" w:hAnsi="Arial" w:cs="Arial"/>
                <w:b/>
                <w:bCs/>
                <w:color w:val="000000"/>
                <w:sz w:val="16"/>
                <w:szCs w:val="16"/>
              </w:rPr>
            </w:pPr>
          </w:p>
        </w:tc>
        <w:tc>
          <w:tcPr>
            <w:tcW w:w="216" w:type="pct"/>
            <w:tcBorders>
              <w:top w:val="nil"/>
              <w:left w:val="nil"/>
              <w:bottom w:val="nil"/>
              <w:right w:val="nil"/>
            </w:tcBorders>
            <w:noWrap/>
            <w:vAlign w:val="bottom"/>
            <w:hideMark/>
          </w:tcPr>
          <w:p w14:paraId="72001BAD" w14:textId="77777777" w:rsidR="00A7497F" w:rsidRPr="008952AE" w:rsidRDefault="00A7497F" w:rsidP="00B62084">
            <w:pPr>
              <w:jc w:val="right"/>
              <w:rPr>
                <w:rFonts w:ascii="Arial" w:hAnsi="Arial" w:cs="Arial"/>
                <w:sz w:val="16"/>
                <w:szCs w:val="16"/>
              </w:rPr>
            </w:pPr>
          </w:p>
        </w:tc>
        <w:tc>
          <w:tcPr>
            <w:tcW w:w="1334" w:type="pct"/>
            <w:tcBorders>
              <w:top w:val="nil"/>
              <w:left w:val="nil"/>
              <w:bottom w:val="nil"/>
              <w:right w:val="nil"/>
            </w:tcBorders>
            <w:noWrap/>
            <w:vAlign w:val="bottom"/>
            <w:hideMark/>
          </w:tcPr>
          <w:p w14:paraId="5A724AD7" w14:textId="77777777" w:rsidR="00A7497F" w:rsidRPr="008952AE" w:rsidRDefault="00A7497F" w:rsidP="00B62084">
            <w:pPr>
              <w:jc w:val="right"/>
              <w:rPr>
                <w:rFonts w:ascii="Arial" w:hAnsi="Arial" w:cs="Arial"/>
                <w:sz w:val="16"/>
                <w:szCs w:val="16"/>
              </w:rPr>
            </w:pPr>
          </w:p>
        </w:tc>
      </w:tr>
      <w:tr w:rsidR="00A7497F" w:rsidRPr="008952AE" w14:paraId="13D207B7" w14:textId="77777777" w:rsidTr="00A7497F">
        <w:trPr>
          <w:trHeight w:val="198"/>
        </w:trPr>
        <w:tc>
          <w:tcPr>
            <w:tcW w:w="2104" w:type="pct"/>
            <w:tcBorders>
              <w:top w:val="nil"/>
              <w:left w:val="nil"/>
              <w:bottom w:val="nil"/>
              <w:right w:val="nil"/>
            </w:tcBorders>
            <w:noWrap/>
            <w:vAlign w:val="center"/>
            <w:hideMark/>
          </w:tcPr>
          <w:p w14:paraId="47AD82FB" w14:textId="77777777" w:rsidR="00A7497F" w:rsidRPr="008952AE" w:rsidRDefault="00A7497F" w:rsidP="00B62084">
            <w:pPr>
              <w:ind w:firstLineChars="100" w:firstLine="160"/>
              <w:rPr>
                <w:rFonts w:ascii="Arial" w:hAnsi="Arial" w:cs="Arial"/>
                <w:color w:val="000000"/>
                <w:sz w:val="16"/>
                <w:szCs w:val="16"/>
              </w:rPr>
            </w:pPr>
            <w:r w:rsidRPr="008952AE">
              <w:rPr>
                <w:rFonts w:ascii="Arial" w:hAnsi="Arial" w:cs="Arial"/>
                <w:color w:val="000000"/>
                <w:sz w:val="16"/>
                <w:szCs w:val="16"/>
              </w:rPr>
              <w:t>CCPIF (i)</w:t>
            </w:r>
          </w:p>
        </w:tc>
        <w:tc>
          <w:tcPr>
            <w:tcW w:w="1347" w:type="pct"/>
            <w:tcBorders>
              <w:top w:val="nil"/>
              <w:left w:val="nil"/>
              <w:bottom w:val="nil"/>
              <w:right w:val="nil"/>
            </w:tcBorders>
            <w:noWrap/>
            <w:vAlign w:val="center"/>
            <w:hideMark/>
          </w:tcPr>
          <w:p w14:paraId="6686A63B" w14:textId="4F5691DE" w:rsidR="00A7497F" w:rsidRPr="008952AE" w:rsidRDefault="00A7497F" w:rsidP="00B62084">
            <w:pPr>
              <w:ind w:firstLineChars="100" w:firstLine="160"/>
              <w:jc w:val="right"/>
              <w:rPr>
                <w:rFonts w:ascii="Arial" w:hAnsi="Arial" w:cs="Arial"/>
                <w:color w:val="000000"/>
                <w:sz w:val="16"/>
                <w:szCs w:val="16"/>
              </w:rPr>
            </w:pPr>
            <w:r w:rsidRPr="008952AE">
              <w:rPr>
                <w:rFonts w:ascii="Arial" w:hAnsi="Arial" w:cs="Arial"/>
                <w:color w:val="000000"/>
                <w:sz w:val="16"/>
                <w:szCs w:val="16"/>
              </w:rPr>
              <w:t>(113.930)</w:t>
            </w:r>
          </w:p>
        </w:tc>
        <w:tc>
          <w:tcPr>
            <w:tcW w:w="216" w:type="pct"/>
            <w:tcBorders>
              <w:top w:val="nil"/>
              <w:left w:val="nil"/>
              <w:bottom w:val="nil"/>
              <w:right w:val="nil"/>
            </w:tcBorders>
            <w:noWrap/>
            <w:vAlign w:val="center"/>
            <w:hideMark/>
          </w:tcPr>
          <w:p w14:paraId="56A41779" w14:textId="77777777" w:rsidR="00A7497F" w:rsidRPr="008952AE" w:rsidRDefault="00A7497F" w:rsidP="00B62084">
            <w:pPr>
              <w:ind w:firstLineChars="100" w:firstLine="160"/>
              <w:jc w:val="right"/>
              <w:rPr>
                <w:rFonts w:ascii="Arial" w:hAnsi="Arial" w:cs="Arial"/>
                <w:color w:val="000000"/>
                <w:sz w:val="16"/>
                <w:szCs w:val="16"/>
              </w:rPr>
            </w:pPr>
          </w:p>
        </w:tc>
        <w:tc>
          <w:tcPr>
            <w:tcW w:w="1334" w:type="pct"/>
            <w:tcBorders>
              <w:top w:val="nil"/>
              <w:left w:val="nil"/>
              <w:bottom w:val="nil"/>
              <w:right w:val="nil"/>
            </w:tcBorders>
            <w:noWrap/>
            <w:vAlign w:val="center"/>
            <w:hideMark/>
          </w:tcPr>
          <w:p w14:paraId="23411BBE" w14:textId="6045D773" w:rsidR="00A7497F" w:rsidRPr="008952AE" w:rsidRDefault="00A7497F" w:rsidP="00B62084">
            <w:pPr>
              <w:ind w:firstLineChars="100" w:firstLine="160"/>
              <w:jc w:val="right"/>
              <w:rPr>
                <w:rFonts w:ascii="Arial" w:hAnsi="Arial" w:cs="Arial"/>
                <w:color w:val="000000"/>
                <w:sz w:val="16"/>
                <w:szCs w:val="16"/>
              </w:rPr>
            </w:pPr>
            <w:r w:rsidRPr="008952AE">
              <w:rPr>
                <w:rFonts w:ascii="Arial" w:hAnsi="Arial" w:cs="Arial"/>
                <w:color w:val="000000"/>
                <w:sz w:val="16"/>
                <w:szCs w:val="16"/>
              </w:rPr>
              <w:t>(113.930)</w:t>
            </w:r>
          </w:p>
        </w:tc>
      </w:tr>
      <w:tr w:rsidR="00A7497F" w:rsidRPr="008952AE" w14:paraId="4C6D53AB" w14:textId="77777777" w:rsidTr="00A7497F">
        <w:trPr>
          <w:trHeight w:val="198"/>
        </w:trPr>
        <w:tc>
          <w:tcPr>
            <w:tcW w:w="2104" w:type="pct"/>
            <w:tcBorders>
              <w:top w:val="nil"/>
              <w:left w:val="nil"/>
              <w:bottom w:val="nil"/>
              <w:right w:val="nil"/>
            </w:tcBorders>
            <w:noWrap/>
            <w:vAlign w:val="center"/>
            <w:hideMark/>
          </w:tcPr>
          <w:p w14:paraId="7B7EBA17" w14:textId="77777777" w:rsidR="00A7497F" w:rsidRPr="008952AE" w:rsidRDefault="00A7497F" w:rsidP="00B62084">
            <w:pPr>
              <w:ind w:firstLineChars="100" w:firstLine="160"/>
              <w:rPr>
                <w:rFonts w:ascii="Arial" w:hAnsi="Arial" w:cs="Arial"/>
                <w:color w:val="000000"/>
                <w:sz w:val="16"/>
                <w:szCs w:val="16"/>
              </w:rPr>
            </w:pPr>
            <w:r w:rsidRPr="008952AE">
              <w:rPr>
                <w:rFonts w:ascii="Arial" w:hAnsi="Arial" w:cs="Arial"/>
                <w:color w:val="000000"/>
                <w:sz w:val="16"/>
                <w:szCs w:val="16"/>
              </w:rPr>
              <w:t>Olhos D'Água (ii)</w:t>
            </w:r>
          </w:p>
        </w:tc>
        <w:tc>
          <w:tcPr>
            <w:tcW w:w="1347" w:type="pct"/>
            <w:tcBorders>
              <w:top w:val="nil"/>
              <w:left w:val="nil"/>
              <w:bottom w:val="single" w:sz="4" w:space="0" w:color="auto"/>
              <w:right w:val="nil"/>
            </w:tcBorders>
            <w:noWrap/>
            <w:vAlign w:val="center"/>
            <w:hideMark/>
          </w:tcPr>
          <w:p w14:paraId="47B5F08D" w14:textId="4B1ED732" w:rsidR="00A7497F" w:rsidRPr="008952AE" w:rsidRDefault="00A7497F" w:rsidP="00B62084">
            <w:pPr>
              <w:ind w:firstLineChars="100" w:firstLine="160"/>
              <w:jc w:val="right"/>
              <w:rPr>
                <w:rFonts w:ascii="Arial" w:hAnsi="Arial" w:cs="Arial"/>
                <w:color w:val="000000"/>
                <w:sz w:val="16"/>
                <w:szCs w:val="16"/>
              </w:rPr>
            </w:pPr>
            <w:r w:rsidRPr="008952AE">
              <w:rPr>
                <w:rFonts w:ascii="Arial" w:hAnsi="Arial" w:cs="Arial"/>
                <w:color w:val="000000"/>
                <w:sz w:val="16"/>
                <w:szCs w:val="16"/>
              </w:rPr>
              <w:t>(120.520)</w:t>
            </w:r>
          </w:p>
        </w:tc>
        <w:tc>
          <w:tcPr>
            <w:tcW w:w="216" w:type="pct"/>
            <w:tcBorders>
              <w:top w:val="nil"/>
              <w:left w:val="nil"/>
              <w:bottom w:val="nil"/>
              <w:right w:val="nil"/>
            </w:tcBorders>
            <w:noWrap/>
            <w:vAlign w:val="center"/>
            <w:hideMark/>
          </w:tcPr>
          <w:p w14:paraId="29DA3627" w14:textId="77777777" w:rsidR="00A7497F" w:rsidRPr="008952AE" w:rsidRDefault="00A7497F" w:rsidP="00B62084">
            <w:pPr>
              <w:ind w:firstLineChars="100" w:firstLine="160"/>
              <w:jc w:val="right"/>
              <w:rPr>
                <w:rFonts w:ascii="Arial" w:hAnsi="Arial" w:cs="Arial"/>
                <w:color w:val="000000"/>
                <w:sz w:val="16"/>
                <w:szCs w:val="16"/>
              </w:rPr>
            </w:pPr>
          </w:p>
        </w:tc>
        <w:tc>
          <w:tcPr>
            <w:tcW w:w="1334" w:type="pct"/>
            <w:tcBorders>
              <w:top w:val="nil"/>
              <w:left w:val="nil"/>
              <w:bottom w:val="single" w:sz="4" w:space="0" w:color="auto"/>
              <w:right w:val="nil"/>
            </w:tcBorders>
            <w:noWrap/>
            <w:vAlign w:val="center"/>
            <w:hideMark/>
          </w:tcPr>
          <w:p w14:paraId="03F440F9" w14:textId="5365A518" w:rsidR="00A7497F" w:rsidRPr="008952AE" w:rsidRDefault="00A7497F" w:rsidP="00B62084">
            <w:pPr>
              <w:ind w:firstLineChars="100" w:firstLine="160"/>
              <w:jc w:val="right"/>
              <w:rPr>
                <w:rFonts w:ascii="Arial" w:hAnsi="Arial" w:cs="Arial"/>
                <w:color w:val="000000"/>
                <w:sz w:val="16"/>
                <w:szCs w:val="16"/>
              </w:rPr>
            </w:pPr>
            <w:r w:rsidRPr="008952AE">
              <w:rPr>
                <w:rFonts w:ascii="Arial" w:hAnsi="Arial" w:cs="Arial"/>
                <w:color w:val="000000"/>
                <w:sz w:val="16"/>
                <w:szCs w:val="16"/>
              </w:rPr>
              <w:t>(120.520)</w:t>
            </w:r>
          </w:p>
        </w:tc>
      </w:tr>
      <w:tr w:rsidR="00A7497F" w:rsidRPr="008952AE" w14:paraId="5FA12436" w14:textId="77777777" w:rsidTr="00A7497F">
        <w:trPr>
          <w:trHeight w:val="198"/>
        </w:trPr>
        <w:tc>
          <w:tcPr>
            <w:tcW w:w="2104" w:type="pct"/>
            <w:tcBorders>
              <w:top w:val="nil"/>
              <w:left w:val="nil"/>
              <w:bottom w:val="nil"/>
              <w:right w:val="nil"/>
            </w:tcBorders>
            <w:noWrap/>
            <w:vAlign w:val="center"/>
            <w:hideMark/>
          </w:tcPr>
          <w:p w14:paraId="192F9E57" w14:textId="77777777" w:rsidR="00A7497F" w:rsidRPr="008952AE" w:rsidRDefault="00A7497F" w:rsidP="00B62084">
            <w:pPr>
              <w:ind w:firstLineChars="100" w:firstLine="160"/>
              <w:jc w:val="right"/>
              <w:rPr>
                <w:rFonts w:ascii="Arial" w:hAnsi="Arial" w:cs="Arial"/>
                <w:color w:val="000000"/>
                <w:sz w:val="16"/>
                <w:szCs w:val="16"/>
              </w:rPr>
            </w:pPr>
          </w:p>
        </w:tc>
        <w:tc>
          <w:tcPr>
            <w:tcW w:w="1347" w:type="pct"/>
            <w:tcBorders>
              <w:top w:val="nil"/>
              <w:left w:val="nil"/>
              <w:bottom w:val="nil"/>
              <w:right w:val="nil"/>
            </w:tcBorders>
            <w:noWrap/>
            <w:vAlign w:val="center"/>
            <w:hideMark/>
          </w:tcPr>
          <w:p w14:paraId="52DA3391" w14:textId="77777777" w:rsidR="00A7497F" w:rsidRPr="008952AE" w:rsidRDefault="00A7497F" w:rsidP="00B62084">
            <w:pPr>
              <w:ind w:firstLineChars="100" w:firstLine="160"/>
              <w:jc w:val="right"/>
              <w:rPr>
                <w:rFonts w:ascii="Arial" w:hAnsi="Arial" w:cs="Arial"/>
                <w:sz w:val="16"/>
                <w:szCs w:val="16"/>
              </w:rPr>
            </w:pPr>
          </w:p>
        </w:tc>
        <w:tc>
          <w:tcPr>
            <w:tcW w:w="216" w:type="pct"/>
            <w:tcBorders>
              <w:top w:val="nil"/>
              <w:left w:val="nil"/>
              <w:bottom w:val="nil"/>
              <w:right w:val="nil"/>
            </w:tcBorders>
            <w:noWrap/>
            <w:vAlign w:val="center"/>
            <w:hideMark/>
          </w:tcPr>
          <w:p w14:paraId="17F911DA" w14:textId="77777777" w:rsidR="00A7497F" w:rsidRPr="008952AE" w:rsidRDefault="00A7497F" w:rsidP="00B62084">
            <w:pPr>
              <w:ind w:firstLineChars="100" w:firstLine="160"/>
              <w:jc w:val="right"/>
              <w:rPr>
                <w:rFonts w:ascii="Arial" w:hAnsi="Arial" w:cs="Arial"/>
                <w:sz w:val="16"/>
                <w:szCs w:val="16"/>
              </w:rPr>
            </w:pPr>
          </w:p>
        </w:tc>
        <w:tc>
          <w:tcPr>
            <w:tcW w:w="1334" w:type="pct"/>
            <w:tcBorders>
              <w:top w:val="nil"/>
              <w:left w:val="nil"/>
              <w:bottom w:val="nil"/>
              <w:right w:val="nil"/>
            </w:tcBorders>
            <w:noWrap/>
            <w:vAlign w:val="center"/>
            <w:hideMark/>
          </w:tcPr>
          <w:p w14:paraId="3B5FA747" w14:textId="77777777" w:rsidR="00A7497F" w:rsidRPr="008952AE" w:rsidRDefault="00A7497F" w:rsidP="00B62084">
            <w:pPr>
              <w:ind w:firstLineChars="100" w:firstLine="160"/>
              <w:jc w:val="right"/>
              <w:rPr>
                <w:rFonts w:ascii="Arial" w:hAnsi="Arial" w:cs="Arial"/>
                <w:sz w:val="16"/>
                <w:szCs w:val="16"/>
              </w:rPr>
            </w:pPr>
          </w:p>
        </w:tc>
      </w:tr>
      <w:tr w:rsidR="00A7497F" w:rsidRPr="008952AE" w14:paraId="65C45600" w14:textId="77777777" w:rsidTr="00A7497F">
        <w:trPr>
          <w:trHeight w:val="198"/>
        </w:trPr>
        <w:tc>
          <w:tcPr>
            <w:tcW w:w="2104" w:type="pct"/>
            <w:tcBorders>
              <w:top w:val="nil"/>
              <w:left w:val="nil"/>
              <w:bottom w:val="nil"/>
              <w:right w:val="nil"/>
            </w:tcBorders>
            <w:noWrap/>
            <w:vAlign w:val="bottom"/>
            <w:hideMark/>
          </w:tcPr>
          <w:p w14:paraId="43F70827" w14:textId="77777777" w:rsidR="00A7497F" w:rsidRPr="008952AE" w:rsidRDefault="00A7497F" w:rsidP="00B62084">
            <w:pPr>
              <w:ind w:firstLineChars="100" w:firstLine="160"/>
              <w:jc w:val="right"/>
              <w:rPr>
                <w:rFonts w:ascii="Arial" w:hAnsi="Arial" w:cs="Arial"/>
                <w:sz w:val="16"/>
                <w:szCs w:val="16"/>
              </w:rPr>
            </w:pPr>
          </w:p>
        </w:tc>
        <w:tc>
          <w:tcPr>
            <w:tcW w:w="1347" w:type="pct"/>
            <w:tcBorders>
              <w:top w:val="nil"/>
              <w:left w:val="nil"/>
              <w:bottom w:val="single" w:sz="8" w:space="0" w:color="auto"/>
              <w:right w:val="nil"/>
            </w:tcBorders>
            <w:noWrap/>
            <w:vAlign w:val="center"/>
            <w:hideMark/>
          </w:tcPr>
          <w:p w14:paraId="7700A684" w14:textId="0200266D" w:rsidR="00A7497F" w:rsidRPr="008952AE" w:rsidRDefault="00A7497F" w:rsidP="00B62084">
            <w:pPr>
              <w:ind w:firstLineChars="100" w:firstLine="160"/>
              <w:jc w:val="right"/>
              <w:rPr>
                <w:rFonts w:ascii="Arial" w:hAnsi="Arial" w:cs="Arial"/>
                <w:color w:val="000000"/>
                <w:sz w:val="16"/>
                <w:szCs w:val="16"/>
              </w:rPr>
            </w:pPr>
            <w:r w:rsidRPr="008952AE">
              <w:rPr>
                <w:rFonts w:ascii="Arial" w:hAnsi="Arial" w:cs="Arial"/>
                <w:color w:val="000000"/>
                <w:sz w:val="16"/>
                <w:szCs w:val="16"/>
              </w:rPr>
              <w:t>(234.450)</w:t>
            </w:r>
          </w:p>
        </w:tc>
        <w:tc>
          <w:tcPr>
            <w:tcW w:w="216" w:type="pct"/>
            <w:tcBorders>
              <w:top w:val="nil"/>
              <w:left w:val="nil"/>
              <w:bottom w:val="nil"/>
              <w:right w:val="nil"/>
            </w:tcBorders>
            <w:noWrap/>
            <w:vAlign w:val="center"/>
            <w:hideMark/>
          </w:tcPr>
          <w:p w14:paraId="6F011ACC" w14:textId="77777777" w:rsidR="00A7497F" w:rsidRPr="008952AE" w:rsidRDefault="00A7497F" w:rsidP="00B62084">
            <w:pPr>
              <w:ind w:firstLineChars="100" w:firstLine="160"/>
              <w:jc w:val="right"/>
              <w:rPr>
                <w:rFonts w:ascii="Arial" w:hAnsi="Arial" w:cs="Arial"/>
                <w:color w:val="000000"/>
                <w:sz w:val="16"/>
                <w:szCs w:val="16"/>
              </w:rPr>
            </w:pPr>
          </w:p>
        </w:tc>
        <w:tc>
          <w:tcPr>
            <w:tcW w:w="1334" w:type="pct"/>
            <w:tcBorders>
              <w:top w:val="nil"/>
              <w:left w:val="nil"/>
              <w:bottom w:val="single" w:sz="8" w:space="0" w:color="auto"/>
              <w:right w:val="nil"/>
            </w:tcBorders>
            <w:noWrap/>
            <w:vAlign w:val="center"/>
            <w:hideMark/>
          </w:tcPr>
          <w:p w14:paraId="378433CF" w14:textId="36563195" w:rsidR="00A7497F" w:rsidRPr="008952AE" w:rsidRDefault="00A7497F" w:rsidP="00B62084">
            <w:pPr>
              <w:ind w:firstLineChars="100" w:firstLine="160"/>
              <w:jc w:val="right"/>
              <w:rPr>
                <w:rFonts w:ascii="Arial" w:hAnsi="Arial" w:cs="Arial"/>
                <w:color w:val="000000"/>
                <w:sz w:val="16"/>
                <w:szCs w:val="16"/>
              </w:rPr>
            </w:pPr>
            <w:r w:rsidRPr="008952AE">
              <w:rPr>
                <w:rFonts w:ascii="Arial" w:hAnsi="Arial" w:cs="Arial"/>
                <w:color w:val="000000"/>
                <w:sz w:val="16"/>
                <w:szCs w:val="16"/>
              </w:rPr>
              <w:t>(234.450)</w:t>
            </w:r>
          </w:p>
        </w:tc>
      </w:tr>
      <w:tr w:rsidR="00A7497F" w:rsidRPr="008952AE" w14:paraId="25CB29D3" w14:textId="77777777" w:rsidTr="00A7497F">
        <w:trPr>
          <w:trHeight w:val="198"/>
        </w:trPr>
        <w:tc>
          <w:tcPr>
            <w:tcW w:w="2104" w:type="pct"/>
            <w:tcBorders>
              <w:top w:val="nil"/>
              <w:left w:val="nil"/>
              <w:bottom w:val="nil"/>
              <w:right w:val="nil"/>
            </w:tcBorders>
            <w:noWrap/>
            <w:vAlign w:val="center"/>
            <w:hideMark/>
          </w:tcPr>
          <w:p w14:paraId="38243AFB" w14:textId="77777777" w:rsidR="00A7497F" w:rsidRPr="008952AE" w:rsidRDefault="00A7497F" w:rsidP="00B62084">
            <w:pPr>
              <w:jc w:val="both"/>
              <w:rPr>
                <w:rFonts w:ascii="Arial" w:hAnsi="Arial" w:cs="Arial"/>
                <w:b/>
                <w:bCs/>
                <w:color w:val="000000"/>
                <w:sz w:val="16"/>
                <w:szCs w:val="16"/>
              </w:rPr>
            </w:pPr>
            <w:r w:rsidRPr="008952AE">
              <w:rPr>
                <w:rFonts w:ascii="Arial" w:hAnsi="Arial" w:cs="Arial"/>
                <w:b/>
                <w:bCs/>
                <w:color w:val="000000"/>
                <w:sz w:val="16"/>
                <w:szCs w:val="16"/>
              </w:rPr>
              <w:t>Prédios e benfeitorias</w:t>
            </w:r>
          </w:p>
        </w:tc>
        <w:tc>
          <w:tcPr>
            <w:tcW w:w="1347" w:type="pct"/>
            <w:tcBorders>
              <w:top w:val="nil"/>
              <w:left w:val="nil"/>
              <w:bottom w:val="nil"/>
              <w:right w:val="nil"/>
            </w:tcBorders>
            <w:noWrap/>
            <w:vAlign w:val="bottom"/>
            <w:hideMark/>
          </w:tcPr>
          <w:p w14:paraId="60F7881F" w14:textId="77777777" w:rsidR="00A7497F" w:rsidRPr="008952AE" w:rsidRDefault="00A7497F" w:rsidP="00B62084">
            <w:pPr>
              <w:jc w:val="right"/>
              <w:rPr>
                <w:rFonts w:ascii="Arial" w:hAnsi="Arial" w:cs="Arial"/>
                <w:b/>
                <w:bCs/>
                <w:color w:val="000000"/>
                <w:sz w:val="16"/>
                <w:szCs w:val="16"/>
              </w:rPr>
            </w:pPr>
          </w:p>
        </w:tc>
        <w:tc>
          <w:tcPr>
            <w:tcW w:w="216" w:type="pct"/>
            <w:tcBorders>
              <w:top w:val="nil"/>
              <w:left w:val="nil"/>
              <w:bottom w:val="nil"/>
              <w:right w:val="nil"/>
            </w:tcBorders>
            <w:noWrap/>
            <w:vAlign w:val="bottom"/>
            <w:hideMark/>
          </w:tcPr>
          <w:p w14:paraId="132DFE68" w14:textId="77777777" w:rsidR="00A7497F" w:rsidRPr="008952AE" w:rsidRDefault="00A7497F" w:rsidP="00B62084">
            <w:pPr>
              <w:jc w:val="right"/>
              <w:rPr>
                <w:rFonts w:ascii="Arial" w:hAnsi="Arial" w:cs="Arial"/>
                <w:sz w:val="16"/>
                <w:szCs w:val="16"/>
              </w:rPr>
            </w:pPr>
          </w:p>
        </w:tc>
        <w:tc>
          <w:tcPr>
            <w:tcW w:w="1334" w:type="pct"/>
            <w:tcBorders>
              <w:top w:val="nil"/>
              <w:left w:val="nil"/>
              <w:bottom w:val="nil"/>
              <w:right w:val="nil"/>
            </w:tcBorders>
            <w:noWrap/>
            <w:vAlign w:val="bottom"/>
            <w:hideMark/>
          </w:tcPr>
          <w:p w14:paraId="767947FA" w14:textId="77777777" w:rsidR="00A7497F" w:rsidRPr="008952AE" w:rsidRDefault="00A7497F" w:rsidP="00B62084">
            <w:pPr>
              <w:jc w:val="right"/>
              <w:rPr>
                <w:rFonts w:ascii="Arial" w:hAnsi="Arial" w:cs="Arial"/>
                <w:sz w:val="16"/>
                <w:szCs w:val="16"/>
              </w:rPr>
            </w:pPr>
          </w:p>
        </w:tc>
      </w:tr>
      <w:tr w:rsidR="00A7497F" w:rsidRPr="008952AE" w14:paraId="3A29A482" w14:textId="77777777" w:rsidTr="00A7497F">
        <w:trPr>
          <w:trHeight w:val="198"/>
        </w:trPr>
        <w:tc>
          <w:tcPr>
            <w:tcW w:w="2104" w:type="pct"/>
            <w:tcBorders>
              <w:top w:val="nil"/>
              <w:left w:val="nil"/>
              <w:bottom w:val="nil"/>
              <w:right w:val="nil"/>
            </w:tcBorders>
            <w:noWrap/>
            <w:vAlign w:val="center"/>
            <w:hideMark/>
          </w:tcPr>
          <w:p w14:paraId="7E103B9F" w14:textId="77777777" w:rsidR="00A7497F" w:rsidRPr="008952AE" w:rsidRDefault="00A7497F" w:rsidP="00B62084">
            <w:pPr>
              <w:ind w:firstLineChars="100" w:firstLine="160"/>
              <w:rPr>
                <w:rFonts w:ascii="Arial" w:hAnsi="Arial" w:cs="Arial"/>
                <w:color w:val="000000"/>
                <w:sz w:val="16"/>
                <w:szCs w:val="16"/>
              </w:rPr>
            </w:pPr>
            <w:r w:rsidRPr="008952AE">
              <w:rPr>
                <w:rFonts w:ascii="Arial" w:hAnsi="Arial" w:cs="Arial"/>
                <w:color w:val="000000"/>
                <w:sz w:val="16"/>
                <w:szCs w:val="16"/>
              </w:rPr>
              <w:t>CCPIF (i)</w:t>
            </w:r>
          </w:p>
        </w:tc>
        <w:tc>
          <w:tcPr>
            <w:tcW w:w="1347" w:type="pct"/>
            <w:tcBorders>
              <w:top w:val="nil"/>
              <w:left w:val="nil"/>
              <w:bottom w:val="single" w:sz="4" w:space="0" w:color="auto"/>
              <w:right w:val="nil"/>
            </w:tcBorders>
            <w:noWrap/>
            <w:vAlign w:val="center"/>
            <w:hideMark/>
          </w:tcPr>
          <w:p w14:paraId="4FCC36E6" w14:textId="4F0029A1" w:rsidR="00A7497F" w:rsidRPr="008952AE" w:rsidRDefault="00A7497F" w:rsidP="00B62084">
            <w:pPr>
              <w:ind w:firstLineChars="100" w:firstLine="160"/>
              <w:jc w:val="right"/>
              <w:rPr>
                <w:rFonts w:ascii="Arial" w:hAnsi="Arial" w:cs="Arial"/>
                <w:color w:val="000000"/>
                <w:sz w:val="16"/>
                <w:szCs w:val="16"/>
              </w:rPr>
            </w:pPr>
            <w:r w:rsidRPr="008952AE">
              <w:rPr>
                <w:rFonts w:ascii="Arial" w:hAnsi="Arial" w:cs="Arial"/>
                <w:color w:val="000000"/>
                <w:sz w:val="16"/>
                <w:szCs w:val="16"/>
              </w:rPr>
              <w:t>(53.159)</w:t>
            </w:r>
          </w:p>
        </w:tc>
        <w:tc>
          <w:tcPr>
            <w:tcW w:w="216" w:type="pct"/>
            <w:tcBorders>
              <w:top w:val="nil"/>
              <w:left w:val="nil"/>
              <w:bottom w:val="nil"/>
              <w:right w:val="nil"/>
            </w:tcBorders>
            <w:noWrap/>
            <w:vAlign w:val="center"/>
            <w:hideMark/>
          </w:tcPr>
          <w:p w14:paraId="6863045F" w14:textId="77777777" w:rsidR="00A7497F" w:rsidRPr="008952AE" w:rsidRDefault="00A7497F" w:rsidP="00B62084">
            <w:pPr>
              <w:ind w:firstLineChars="100" w:firstLine="160"/>
              <w:jc w:val="right"/>
              <w:rPr>
                <w:rFonts w:ascii="Arial" w:hAnsi="Arial" w:cs="Arial"/>
                <w:color w:val="000000"/>
                <w:sz w:val="16"/>
                <w:szCs w:val="16"/>
              </w:rPr>
            </w:pPr>
          </w:p>
        </w:tc>
        <w:tc>
          <w:tcPr>
            <w:tcW w:w="1334" w:type="pct"/>
            <w:tcBorders>
              <w:top w:val="nil"/>
              <w:left w:val="nil"/>
              <w:bottom w:val="single" w:sz="4" w:space="0" w:color="auto"/>
              <w:right w:val="nil"/>
            </w:tcBorders>
            <w:noWrap/>
            <w:vAlign w:val="center"/>
            <w:hideMark/>
          </w:tcPr>
          <w:p w14:paraId="3440EF50" w14:textId="751FD303" w:rsidR="00A7497F" w:rsidRPr="008952AE" w:rsidRDefault="00A7497F" w:rsidP="00B62084">
            <w:pPr>
              <w:ind w:firstLineChars="100" w:firstLine="160"/>
              <w:jc w:val="right"/>
              <w:rPr>
                <w:rFonts w:ascii="Arial" w:hAnsi="Arial" w:cs="Arial"/>
                <w:color w:val="000000"/>
                <w:sz w:val="16"/>
                <w:szCs w:val="16"/>
              </w:rPr>
            </w:pPr>
            <w:r w:rsidRPr="008952AE">
              <w:rPr>
                <w:rFonts w:ascii="Arial" w:hAnsi="Arial" w:cs="Arial"/>
                <w:color w:val="000000"/>
                <w:sz w:val="16"/>
                <w:szCs w:val="16"/>
              </w:rPr>
              <w:t>(53.159)</w:t>
            </w:r>
          </w:p>
        </w:tc>
      </w:tr>
      <w:tr w:rsidR="00A7497F" w:rsidRPr="008952AE" w14:paraId="6B56A77A" w14:textId="77777777" w:rsidTr="00A7497F">
        <w:trPr>
          <w:trHeight w:val="198"/>
        </w:trPr>
        <w:tc>
          <w:tcPr>
            <w:tcW w:w="2104" w:type="pct"/>
            <w:tcBorders>
              <w:top w:val="nil"/>
              <w:left w:val="nil"/>
              <w:bottom w:val="nil"/>
              <w:right w:val="nil"/>
            </w:tcBorders>
            <w:noWrap/>
            <w:vAlign w:val="center"/>
            <w:hideMark/>
          </w:tcPr>
          <w:p w14:paraId="6A98DDE6" w14:textId="77777777" w:rsidR="00A7497F" w:rsidRPr="008952AE" w:rsidRDefault="00A7497F" w:rsidP="00B62084">
            <w:pPr>
              <w:ind w:firstLineChars="100" w:firstLine="160"/>
              <w:jc w:val="right"/>
              <w:rPr>
                <w:rFonts w:ascii="Arial" w:hAnsi="Arial" w:cs="Arial"/>
                <w:color w:val="000000"/>
                <w:sz w:val="16"/>
                <w:szCs w:val="16"/>
              </w:rPr>
            </w:pPr>
          </w:p>
        </w:tc>
        <w:tc>
          <w:tcPr>
            <w:tcW w:w="1347" w:type="pct"/>
            <w:tcBorders>
              <w:top w:val="nil"/>
              <w:left w:val="nil"/>
              <w:bottom w:val="nil"/>
              <w:right w:val="nil"/>
            </w:tcBorders>
            <w:noWrap/>
            <w:vAlign w:val="center"/>
            <w:hideMark/>
          </w:tcPr>
          <w:p w14:paraId="0585B61F" w14:textId="77777777" w:rsidR="00A7497F" w:rsidRPr="008952AE" w:rsidRDefault="00A7497F" w:rsidP="00B62084">
            <w:pPr>
              <w:ind w:firstLineChars="100" w:firstLine="160"/>
              <w:jc w:val="right"/>
              <w:rPr>
                <w:rFonts w:ascii="Arial" w:hAnsi="Arial" w:cs="Arial"/>
                <w:sz w:val="16"/>
                <w:szCs w:val="16"/>
              </w:rPr>
            </w:pPr>
          </w:p>
        </w:tc>
        <w:tc>
          <w:tcPr>
            <w:tcW w:w="216" w:type="pct"/>
            <w:tcBorders>
              <w:top w:val="nil"/>
              <w:left w:val="nil"/>
              <w:bottom w:val="nil"/>
              <w:right w:val="nil"/>
            </w:tcBorders>
            <w:noWrap/>
            <w:vAlign w:val="center"/>
            <w:hideMark/>
          </w:tcPr>
          <w:p w14:paraId="75A87682" w14:textId="77777777" w:rsidR="00A7497F" w:rsidRPr="008952AE" w:rsidRDefault="00A7497F" w:rsidP="00B62084">
            <w:pPr>
              <w:ind w:firstLineChars="100" w:firstLine="160"/>
              <w:jc w:val="right"/>
              <w:rPr>
                <w:rFonts w:ascii="Arial" w:hAnsi="Arial" w:cs="Arial"/>
                <w:sz w:val="16"/>
                <w:szCs w:val="16"/>
              </w:rPr>
            </w:pPr>
          </w:p>
        </w:tc>
        <w:tc>
          <w:tcPr>
            <w:tcW w:w="1334" w:type="pct"/>
            <w:tcBorders>
              <w:top w:val="nil"/>
              <w:left w:val="nil"/>
              <w:bottom w:val="nil"/>
              <w:right w:val="nil"/>
            </w:tcBorders>
            <w:noWrap/>
            <w:vAlign w:val="center"/>
            <w:hideMark/>
          </w:tcPr>
          <w:p w14:paraId="5D143589" w14:textId="77777777" w:rsidR="00A7497F" w:rsidRPr="008952AE" w:rsidRDefault="00A7497F" w:rsidP="00B62084">
            <w:pPr>
              <w:ind w:firstLineChars="100" w:firstLine="160"/>
              <w:jc w:val="right"/>
              <w:rPr>
                <w:rFonts w:ascii="Arial" w:hAnsi="Arial" w:cs="Arial"/>
                <w:sz w:val="16"/>
                <w:szCs w:val="16"/>
              </w:rPr>
            </w:pPr>
          </w:p>
        </w:tc>
      </w:tr>
      <w:tr w:rsidR="00A7497F" w:rsidRPr="008952AE" w14:paraId="659E9623" w14:textId="77777777" w:rsidTr="00A7497F">
        <w:trPr>
          <w:trHeight w:val="198"/>
        </w:trPr>
        <w:tc>
          <w:tcPr>
            <w:tcW w:w="2104" w:type="pct"/>
            <w:tcBorders>
              <w:top w:val="nil"/>
              <w:left w:val="nil"/>
              <w:bottom w:val="nil"/>
              <w:right w:val="nil"/>
            </w:tcBorders>
            <w:noWrap/>
            <w:vAlign w:val="center"/>
            <w:hideMark/>
          </w:tcPr>
          <w:p w14:paraId="7663E3EF" w14:textId="77777777" w:rsidR="00A7497F" w:rsidRPr="008952AE" w:rsidRDefault="00A7497F" w:rsidP="00B62084">
            <w:pPr>
              <w:ind w:firstLineChars="100" w:firstLine="160"/>
              <w:jc w:val="right"/>
              <w:rPr>
                <w:rFonts w:ascii="Arial" w:hAnsi="Arial" w:cs="Arial"/>
                <w:sz w:val="16"/>
                <w:szCs w:val="16"/>
              </w:rPr>
            </w:pPr>
          </w:p>
        </w:tc>
        <w:tc>
          <w:tcPr>
            <w:tcW w:w="1347" w:type="pct"/>
            <w:tcBorders>
              <w:top w:val="nil"/>
              <w:left w:val="nil"/>
              <w:bottom w:val="single" w:sz="8" w:space="0" w:color="auto"/>
              <w:right w:val="nil"/>
            </w:tcBorders>
            <w:noWrap/>
            <w:vAlign w:val="center"/>
            <w:hideMark/>
          </w:tcPr>
          <w:p w14:paraId="712C4853" w14:textId="07225A4F" w:rsidR="00A7497F" w:rsidRPr="008952AE" w:rsidRDefault="00A7497F" w:rsidP="00B62084">
            <w:pPr>
              <w:ind w:firstLineChars="100" w:firstLine="160"/>
              <w:jc w:val="right"/>
              <w:rPr>
                <w:rFonts w:ascii="Arial" w:hAnsi="Arial" w:cs="Arial"/>
                <w:color w:val="000000"/>
                <w:sz w:val="16"/>
                <w:szCs w:val="16"/>
              </w:rPr>
            </w:pPr>
            <w:r w:rsidRPr="008952AE">
              <w:rPr>
                <w:rFonts w:ascii="Arial" w:hAnsi="Arial" w:cs="Arial"/>
                <w:color w:val="000000"/>
                <w:sz w:val="16"/>
                <w:szCs w:val="16"/>
              </w:rPr>
              <w:t>(53.159)</w:t>
            </w:r>
          </w:p>
        </w:tc>
        <w:tc>
          <w:tcPr>
            <w:tcW w:w="216" w:type="pct"/>
            <w:tcBorders>
              <w:top w:val="nil"/>
              <w:left w:val="nil"/>
              <w:bottom w:val="nil"/>
              <w:right w:val="nil"/>
            </w:tcBorders>
            <w:noWrap/>
            <w:vAlign w:val="center"/>
            <w:hideMark/>
          </w:tcPr>
          <w:p w14:paraId="4ADF85C6" w14:textId="77777777" w:rsidR="00A7497F" w:rsidRPr="008952AE" w:rsidRDefault="00A7497F" w:rsidP="00B62084">
            <w:pPr>
              <w:ind w:firstLineChars="100" w:firstLine="160"/>
              <w:jc w:val="right"/>
              <w:rPr>
                <w:rFonts w:ascii="Arial" w:hAnsi="Arial" w:cs="Arial"/>
                <w:color w:val="000000"/>
                <w:sz w:val="16"/>
                <w:szCs w:val="16"/>
              </w:rPr>
            </w:pPr>
          </w:p>
        </w:tc>
        <w:tc>
          <w:tcPr>
            <w:tcW w:w="1334" w:type="pct"/>
            <w:tcBorders>
              <w:top w:val="nil"/>
              <w:left w:val="nil"/>
              <w:bottom w:val="single" w:sz="8" w:space="0" w:color="auto"/>
              <w:right w:val="nil"/>
            </w:tcBorders>
            <w:noWrap/>
            <w:vAlign w:val="center"/>
            <w:hideMark/>
          </w:tcPr>
          <w:p w14:paraId="4B35AF9A" w14:textId="2B69635B" w:rsidR="00A7497F" w:rsidRPr="008952AE" w:rsidRDefault="00A7497F" w:rsidP="00B62084">
            <w:pPr>
              <w:ind w:firstLineChars="100" w:firstLine="160"/>
              <w:jc w:val="right"/>
              <w:rPr>
                <w:rFonts w:ascii="Arial" w:hAnsi="Arial" w:cs="Arial"/>
                <w:color w:val="000000"/>
                <w:sz w:val="16"/>
                <w:szCs w:val="16"/>
              </w:rPr>
            </w:pPr>
            <w:r w:rsidRPr="008952AE">
              <w:rPr>
                <w:rFonts w:ascii="Arial" w:hAnsi="Arial" w:cs="Arial"/>
                <w:color w:val="000000"/>
                <w:sz w:val="16"/>
                <w:szCs w:val="16"/>
              </w:rPr>
              <w:t>(53.159)</w:t>
            </w:r>
          </w:p>
        </w:tc>
      </w:tr>
      <w:tr w:rsidR="00A7497F" w:rsidRPr="008952AE" w14:paraId="00E8ED85" w14:textId="77777777" w:rsidTr="00A7497F">
        <w:trPr>
          <w:trHeight w:val="198"/>
        </w:trPr>
        <w:tc>
          <w:tcPr>
            <w:tcW w:w="2104" w:type="pct"/>
            <w:tcBorders>
              <w:top w:val="nil"/>
              <w:left w:val="nil"/>
              <w:bottom w:val="nil"/>
              <w:right w:val="nil"/>
            </w:tcBorders>
            <w:noWrap/>
            <w:vAlign w:val="bottom"/>
            <w:hideMark/>
          </w:tcPr>
          <w:p w14:paraId="0FF2ABD6" w14:textId="77777777" w:rsidR="00A7497F" w:rsidRPr="008952AE" w:rsidRDefault="00A7497F" w:rsidP="00B62084">
            <w:pPr>
              <w:ind w:firstLineChars="100" w:firstLine="160"/>
              <w:jc w:val="right"/>
              <w:rPr>
                <w:rFonts w:ascii="Arial" w:hAnsi="Arial" w:cs="Arial"/>
                <w:color w:val="000000"/>
                <w:sz w:val="16"/>
                <w:szCs w:val="16"/>
              </w:rPr>
            </w:pPr>
          </w:p>
        </w:tc>
        <w:tc>
          <w:tcPr>
            <w:tcW w:w="1347" w:type="pct"/>
            <w:tcBorders>
              <w:top w:val="nil"/>
              <w:left w:val="nil"/>
              <w:bottom w:val="nil"/>
              <w:right w:val="nil"/>
            </w:tcBorders>
            <w:noWrap/>
            <w:vAlign w:val="bottom"/>
            <w:hideMark/>
          </w:tcPr>
          <w:p w14:paraId="6BB6F287" w14:textId="77777777" w:rsidR="00A7497F" w:rsidRPr="008952AE" w:rsidRDefault="00A7497F" w:rsidP="00B62084">
            <w:pPr>
              <w:jc w:val="right"/>
              <w:rPr>
                <w:rFonts w:ascii="Arial" w:hAnsi="Arial" w:cs="Arial"/>
                <w:sz w:val="16"/>
                <w:szCs w:val="16"/>
              </w:rPr>
            </w:pPr>
          </w:p>
        </w:tc>
        <w:tc>
          <w:tcPr>
            <w:tcW w:w="216" w:type="pct"/>
            <w:tcBorders>
              <w:top w:val="nil"/>
              <w:left w:val="nil"/>
              <w:bottom w:val="nil"/>
              <w:right w:val="nil"/>
            </w:tcBorders>
            <w:noWrap/>
            <w:vAlign w:val="bottom"/>
            <w:hideMark/>
          </w:tcPr>
          <w:p w14:paraId="64831150" w14:textId="77777777" w:rsidR="00A7497F" w:rsidRPr="008952AE" w:rsidRDefault="00A7497F" w:rsidP="00B62084">
            <w:pPr>
              <w:jc w:val="right"/>
              <w:rPr>
                <w:rFonts w:ascii="Arial" w:hAnsi="Arial" w:cs="Arial"/>
                <w:sz w:val="16"/>
                <w:szCs w:val="16"/>
              </w:rPr>
            </w:pPr>
          </w:p>
        </w:tc>
        <w:tc>
          <w:tcPr>
            <w:tcW w:w="1334" w:type="pct"/>
            <w:tcBorders>
              <w:top w:val="nil"/>
              <w:left w:val="nil"/>
              <w:bottom w:val="nil"/>
              <w:right w:val="nil"/>
            </w:tcBorders>
            <w:noWrap/>
            <w:vAlign w:val="bottom"/>
            <w:hideMark/>
          </w:tcPr>
          <w:p w14:paraId="56511D96" w14:textId="77777777" w:rsidR="00A7497F" w:rsidRPr="008952AE" w:rsidRDefault="00A7497F" w:rsidP="00B62084">
            <w:pPr>
              <w:jc w:val="right"/>
              <w:rPr>
                <w:rFonts w:ascii="Arial" w:hAnsi="Arial" w:cs="Arial"/>
                <w:sz w:val="16"/>
                <w:szCs w:val="16"/>
              </w:rPr>
            </w:pPr>
          </w:p>
        </w:tc>
      </w:tr>
      <w:tr w:rsidR="00A7497F" w:rsidRPr="008952AE" w14:paraId="242D3CD9" w14:textId="77777777" w:rsidTr="00A7497F">
        <w:trPr>
          <w:trHeight w:val="198"/>
        </w:trPr>
        <w:tc>
          <w:tcPr>
            <w:tcW w:w="2104" w:type="pct"/>
            <w:tcBorders>
              <w:top w:val="nil"/>
              <w:left w:val="nil"/>
              <w:bottom w:val="nil"/>
              <w:right w:val="nil"/>
            </w:tcBorders>
            <w:noWrap/>
            <w:vAlign w:val="center"/>
            <w:hideMark/>
          </w:tcPr>
          <w:p w14:paraId="02ECBB9F" w14:textId="77777777" w:rsidR="00A7497F" w:rsidRPr="008952AE" w:rsidRDefault="00A7497F" w:rsidP="00B62084">
            <w:pPr>
              <w:jc w:val="both"/>
              <w:rPr>
                <w:rFonts w:ascii="Arial" w:hAnsi="Arial" w:cs="Arial"/>
                <w:b/>
                <w:bCs/>
                <w:color w:val="000000"/>
                <w:sz w:val="16"/>
                <w:szCs w:val="16"/>
              </w:rPr>
            </w:pPr>
            <w:r w:rsidRPr="008952AE">
              <w:rPr>
                <w:rFonts w:ascii="Arial" w:hAnsi="Arial" w:cs="Arial"/>
                <w:b/>
                <w:bCs/>
                <w:color w:val="000000"/>
                <w:sz w:val="16"/>
                <w:szCs w:val="16"/>
              </w:rPr>
              <w:t>TOTAL</w:t>
            </w:r>
          </w:p>
        </w:tc>
        <w:tc>
          <w:tcPr>
            <w:tcW w:w="1347" w:type="pct"/>
            <w:tcBorders>
              <w:top w:val="nil"/>
              <w:left w:val="nil"/>
              <w:bottom w:val="double" w:sz="6" w:space="0" w:color="auto"/>
              <w:right w:val="nil"/>
            </w:tcBorders>
            <w:noWrap/>
            <w:vAlign w:val="center"/>
            <w:hideMark/>
          </w:tcPr>
          <w:p w14:paraId="4EE66DFF" w14:textId="7606C5AD" w:rsidR="00A7497F" w:rsidRPr="008952AE" w:rsidRDefault="00A7497F" w:rsidP="00B62084">
            <w:pPr>
              <w:ind w:firstLineChars="100" w:firstLine="160"/>
              <w:jc w:val="right"/>
              <w:rPr>
                <w:rFonts w:ascii="Arial" w:hAnsi="Arial" w:cs="Arial"/>
                <w:color w:val="000000"/>
                <w:sz w:val="16"/>
                <w:szCs w:val="16"/>
              </w:rPr>
            </w:pPr>
            <w:r w:rsidRPr="008952AE">
              <w:rPr>
                <w:rFonts w:ascii="Arial" w:hAnsi="Arial" w:cs="Arial"/>
                <w:color w:val="000000"/>
                <w:sz w:val="16"/>
                <w:szCs w:val="16"/>
              </w:rPr>
              <w:t>(287.609)</w:t>
            </w:r>
          </w:p>
        </w:tc>
        <w:tc>
          <w:tcPr>
            <w:tcW w:w="216" w:type="pct"/>
            <w:tcBorders>
              <w:top w:val="nil"/>
              <w:left w:val="nil"/>
              <w:bottom w:val="nil"/>
              <w:right w:val="nil"/>
            </w:tcBorders>
            <w:noWrap/>
            <w:vAlign w:val="center"/>
            <w:hideMark/>
          </w:tcPr>
          <w:p w14:paraId="7916AD8E" w14:textId="77777777" w:rsidR="00A7497F" w:rsidRPr="008952AE" w:rsidRDefault="00A7497F" w:rsidP="00B62084">
            <w:pPr>
              <w:ind w:firstLineChars="100" w:firstLine="160"/>
              <w:jc w:val="right"/>
              <w:rPr>
                <w:rFonts w:ascii="Arial" w:hAnsi="Arial" w:cs="Arial"/>
                <w:color w:val="000000"/>
                <w:sz w:val="16"/>
                <w:szCs w:val="16"/>
              </w:rPr>
            </w:pPr>
          </w:p>
        </w:tc>
        <w:tc>
          <w:tcPr>
            <w:tcW w:w="1334" w:type="pct"/>
            <w:tcBorders>
              <w:top w:val="nil"/>
              <w:left w:val="nil"/>
              <w:bottom w:val="double" w:sz="6" w:space="0" w:color="auto"/>
              <w:right w:val="nil"/>
            </w:tcBorders>
            <w:noWrap/>
            <w:vAlign w:val="center"/>
            <w:hideMark/>
          </w:tcPr>
          <w:p w14:paraId="2F352084" w14:textId="42EF2938" w:rsidR="00A7497F" w:rsidRPr="008952AE" w:rsidRDefault="00A7497F" w:rsidP="00B62084">
            <w:pPr>
              <w:ind w:firstLineChars="100" w:firstLine="160"/>
              <w:jc w:val="right"/>
              <w:rPr>
                <w:rFonts w:ascii="Arial" w:hAnsi="Arial" w:cs="Arial"/>
                <w:color w:val="000000"/>
                <w:sz w:val="16"/>
                <w:szCs w:val="16"/>
              </w:rPr>
            </w:pPr>
            <w:r w:rsidRPr="008952AE">
              <w:rPr>
                <w:rFonts w:ascii="Arial" w:hAnsi="Arial" w:cs="Arial"/>
                <w:color w:val="000000"/>
                <w:sz w:val="16"/>
                <w:szCs w:val="16"/>
              </w:rPr>
              <w:t>(287.609)</w:t>
            </w:r>
          </w:p>
        </w:tc>
      </w:tr>
    </w:tbl>
    <w:p w14:paraId="664E1655" w14:textId="33A00FA9" w:rsidR="0051580B" w:rsidRPr="008952AE" w:rsidRDefault="0051580B">
      <w:pPr>
        <w:rPr>
          <w:rFonts w:ascii="Georgia" w:hAnsi="Georgia"/>
          <w:i/>
          <w:u w:val="single"/>
        </w:rPr>
      </w:pPr>
    </w:p>
    <w:p w14:paraId="2AFFC666" w14:textId="391B8C6B" w:rsidR="003745FF" w:rsidRPr="008952AE" w:rsidRDefault="003745FF">
      <w:pPr>
        <w:rPr>
          <w:rFonts w:ascii="Georgia" w:hAnsi="Georgia"/>
          <w:i/>
          <w:u w:val="single"/>
        </w:rPr>
      </w:pPr>
    </w:p>
    <w:tbl>
      <w:tblPr>
        <w:tblW w:w="5000" w:type="pct"/>
        <w:tblCellMar>
          <w:left w:w="70" w:type="dxa"/>
          <w:right w:w="70" w:type="dxa"/>
        </w:tblCellMar>
        <w:tblLook w:val="04A0" w:firstRow="1" w:lastRow="0" w:firstColumn="1" w:lastColumn="0" w:noHBand="0" w:noVBand="1"/>
      </w:tblPr>
      <w:tblGrid>
        <w:gridCol w:w="3868"/>
        <w:gridCol w:w="2485"/>
        <w:gridCol w:w="401"/>
        <w:gridCol w:w="2483"/>
      </w:tblGrid>
      <w:tr w:rsidR="00A7497F" w:rsidRPr="008952AE" w14:paraId="4C23B4FD" w14:textId="77777777" w:rsidTr="00A7497F">
        <w:trPr>
          <w:trHeight w:val="198"/>
        </w:trPr>
        <w:tc>
          <w:tcPr>
            <w:tcW w:w="2094" w:type="pct"/>
            <w:tcBorders>
              <w:top w:val="nil"/>
              <w:left w:val="nil"/>
              <w:bottom w:val="nil"/>
              <w:right w:val="nil"/>
            </w:tcBorders>
            <w:noWrap/>
            <w:vAlign w:val="center"/>
            <w:hideMark/>
          </w:tcPr>
          <w:p w14:paraId="195E64F7" w14:textId="77777777" w:rsidR="00A7497F" w:rsidRPr="008952AE" w:rsidRDefault="00A7497F" w:rsidP="009A048C">
            <w:pPr>
              <w:rPr>
                <w:rFonts w:ascii="Arial" w:hAnsi="Arial" w:cs="Arial"/>
                <w:sz w:val="16"/>
                <w:szCs w:val="16"/>
              </w:rPr>
            </w:pPr>
          </w:p>
        </w:tc>
        <w:tc>
          <w:tcPr>
            <w:tcW w:w="1345" w:type="pct"/>
            <w:tcBorders>
              <w:top w:val="nil"/>
              <w:left w:val="nil"/>
              <w:bottom w:val="single" w:sz="8" w:space="0" w:color="auto"/>
              <w:right w:val="nil"/>
            </w:tcBorders>
            <w:noWrap/>
            <w:vAlign w:val="center"/>
            <w:hideMark/>
          </w:tcPr>
          <w:p w14:paraId="55541B8A" w14:textId="77777777" w:rsidR="00A7497F" w:rsidRPr="008952AE" w:rsidRDefault="00A7497F" w:rsidP="009A048C">
            <w:pPr>
              <w:jc w:val="right"/>
              <w:rPr>
                <w:rFonts w:ascii="Arial" w:hAnsi="Arial" w:cs="Arial"/>
                <w:b/>
                <w:bCs/>
                <w:color w:val="000000"/>
                <w:sz w:val="16"/>
                <w:szCs w:val="16"/>
              </w:rPr>
            </w:pPr>
            <w:r w:rsidRPr="008952AE">
              <w:rPr>
                <w:rFonts w:ascii="Arial" w:hAnsi="Arial" w:cs="Arial"/>
                <w:b/>
                <w:bCs/>
                <w:color w:val="000000"/>
                <w:sz w:val="16"/>
                <w:szCs w:val="16"/>
              </w:rPr>
              <w:t>31/12/2024</w:t>
            </w:r>
          </w:p>
        </w:tc>
        <w:tc>
          <w:tcPr>
            <w:tcW w:w="217" w:type="pct"/>
            <w:tcBorders>
              <w:top w:val="nil"/>
              <w:left w:val="nil"/>
              <w:bottom w:val="nil"/>
              <w:right w:val="nil"/>
            </w:tcBorders>
            <w:noWrap/>
            <w:vAlign w:val="center"/>
            <w:hideMark/>
          </w:tcPr>
          <w:p w14:paraId="16B165BC" w14:textId="77777777" w:rsidR="00A7497F" w:rsidRPr="008952AE" w:rsidRDefault="00A7497F" w:rsidP="009A048C">
            <w:pPr>
              <w:jc w:val="right"/>
              <w:rPr>
                <w:rFonts w:ascii="Arial" w:hAnsi="Arial" w:cs="Arial"/>
                <w:b/>
                <w:bCs/>
                <w:color w:val="000000"/>
                <w:sz w:val="16"/>
                <w:szCs w:val="16"/>
              </w:rPr>
            </w:pPr>
          </w:p>
        </w:tc>
        <w:tc>
          <w:tcPr>
            <w:tcW w:w="1344" w:type="pct"/>
            <w:tcBorders>
              <w:top w:val="nil"/>
              <w:left w:val="nil"/>
              <w:bottom w:val="single" w:sz="8" w:space="0" w:color="auto"/>
              <w:right w:val="nil"/>
            </w:tcBorders>
            <w:noWrap/>
            <w:vAlign w:val="center"/>
            <w:hideMark/>
          </w:tcPr>
          <w:p w14:paraId="2857D218" w14:textId="77777777" w:rsidR="00A7497F" w:rsidRPr="008952AE" w:rsidRDefault="00A7497F" w:rsidP="009A048C">
            <w:pPr>
              <w:jc w:val="right"/>
              <w:rPr>
                <w:rFonts w:ascii="Arial" w:hAnsi="Arial" w:cs="Arial"/>
                <w:b/>
                <w:bCs/>
                <w:color w:val="000000"/>
                <w:sz w:val="16"/>
                <w:szCs w:val="16"/>
              </w:rPr>
            </w:pPr>
            <w:r w:rsidRPr="008952AE">
              <w:rPr>
                <w:rFonts w:ascii="Arial" w:hAnsi="Arial" w:cs="Arial"/>
                <w:b/>
                <w:bCs/>
                <w:color w:val="000000"/>
                <w:sz w:val="16"/>
                <w:szCs w:val="16"/>
              </w:rPr>
              <w:t>31/03/2025</w:t>
            </w:r>
          </w:p>
        </w:tc>
      </w:tr>
      <w:tr w:rsidR="00A7497F" w:rsidRPr="008952AE" w14:paraId="1454917A" w14:textId="77777777" w:rsidTr="00A7497F">
        <w:trPr>
          <w:trHeight w:val="198"/>
        </w:trPr>
        <w:tc>
          <w:tcPr>
            <w:tcW w:w="2094" w:type="pct"/>
            <w:tcBorders>
              <w:top w:val="nil"/>
              <w:left w:val="nil"/>
              <w:bottom w:val="nil"/>
              <w:right w:val="nil"/>
            </w:tcBorders>
            <w:noWrap/>
            <w:vAlign w:val="center"/>
            <w:hideMark/>
          </w:tcPr>
          <w:p w14:paraId="10E338B0" w14:textId="77777777" w:rsidR="00A7497F" w:rsidRPr="008952AE" w:rsidRDefault="00A7497F" w:rsidP="009A048C">
            <w:pPr>
              <w:jc w:val="both"/>
              <w:rPr>
                <w:rFonts w:ascii="Arial" w:hAnsi="Arial" w:cs="Arial"/>
                <w:b/>
                <w:bCs/>
                <w:color w:val="000000"/>
                <w:sz w:val="16"/>
                <w:szCs w:val="16"/>
              </w:rPr>
            </w:pPr>
            <w:r w:rsidRPr="008952AE">
              <w:rPr>
                <w:rFonts w:ascii="Arial" w:hAnsi="Arial" w:cs="Arial"/>
                <w:b/>
                <w:bCs/>
                <w:color w:val="000000"/>
                <w:sz w:val="16"/>
                <w:szCs w:val="16"/>
              </w:rPr>
              <w:t>Terrenos</w:t>
            </w:r>
          </w:p>
        </w:tc>
        <w:tc>
          <w:tcPr>
            <w:tcW w:w="1345" w:type="pct"/>
            <w:tcBorders>
              <w:top w:val="nil"/>
              <w:left w:val="nil"/>
              <w:bottom w:val="nil"/>
              <w:right w:val="nil"/>
            </w:tcBorders>
            <w:noWrap/>
            <w:vAlign w:val="bottom"/>
            <w:hideMark/>
          </w:tcPr>
          <w:p w14:paraId="78026531" w14:textId="77777777" w:rsidR="00A7497F" w:rsidRPr="008952AE" w:rsidRDefault="00A7497F" w:rsidP="009A048C">
            <w:pPr>
              <w:jc w:val="right"/>
              <w:rPr>
                <w:rFonts w:ascii="Arial" w:hAnsi="Arial" w:cs="Arial"/>
                <w:b/>
                <w:bCs/>
                <w:color w:val="000000"/>
                <w:sz w:val="16"/>
                <w:szCs w:val="16"/>
              </w:rPr>
            </w:pPr>
          </w:p>
        </w:tc>
        <w:tc>
          <w:tcPr>
            <w:tcW w:w="217" w:type="pct"/>
            <w:tcBorders>
              <w:top w:val="nil"/>
              <w:left w:val="nil"/>
              <w:bottom w:val="nil"/>
              <w:right w:val="nil"/>
            </w:tcBorders>
            <w:noWrap/>
            <w:vAlign w:val="bottom"/>
            <w:hideMark/>
          </w:tcPr>
          <w:p w14:paraId="0EF0FDEB" w14:textId="77777777" w:rsidR="00A7497F" w:rsidRPr="008952AE" w:rsidRDefault="00A7497F" w:rsidP="009A048C">
            <w:pPr>
              <w:jc w:val="right"/>
              <w:rPr>
                <w:rFonts w:ascii="Arial" w:hAnsi="Arial" w:cs="Arial"/>
                <w:sz w:val="16"/>
                <w:szCs w:val="16"/>
              </w:rPr>
            </w:pPr>
          </w:p>
        </w:tc>
        <w:tc>
          <w:tcPr>
            <w:tcW w:w="1344" w:type="pct"/>
            <w:tcBorders>
              <w:top w:val="nil"/>
              <w:left w:val="nil"/>
              <w:bottom w:val="nil"/>
              <w:right w:val="nil"/>
            </w:tcBorders>
            <w:noWrap/>
            <w:vAlign w:val="bottom"/>
            <w:hideMark/>
          </w:tcPr>
          <w:p w14:paraId="404E3BAF" w14:textId="77777777" w:rsidR="00A7497F" w:rsidRPr="008952AE" w:rsidRDefault="00A7497F" w:rsidP="009A048C">
            <w:pPr>
              <w:jc w:val="right"/>
              <w:rPr>
                <w:rFonts w:ascii="Arial" w:hAnsi="Arial" w:cs="Arial"/>
                <w:sz w:val="16"/>
                <w:szCs w:val="16"/>
              </w:rPr>
            </w:pPr>
          </w:p>
        </w:tc>
      </w:tr>
      <w:tr w:rsidR="00A7497F" w:rsidRPr="008952AE" w14:paraId="74727DFD" w14:textId="77777777" w:rsidTr="00A7497F">
        <w:trPr>
          <w:trHeight w:val="198"/>
        </w:trPr>
        <w:tc>
          <w:tcPr>
            <w:tcW w:w="2094" w:type="pct"/>
            <w:tcBorders>
              <w:top w:val="nil"/>
              <w:left w:val="nil"/>
              <w:bottom w:val="nil"/>
              <w:right w:val="nil"/>
            </w:tcBorders>
            <w:noWrap/>
            <w:vAlign w:val="center"/>
            <w:hideMark/>
          </w:tcPr>
          <w:p w14:paraId="0B5DB430" w14:textId="77777777" w:rsidR="00A7497F" w:rsidRPr="008952AE" w:rsidRDefault="00A7497F" w:rsidP="009A048C">
            <w:pPr>
              <w:ind w:firstLineChars="100" w:firstLine="160"/>
              <w:rPr>
                <w:rFonts w:ascii="Arial" w:hAnsi="Arial" w:cs="Arial"/>
                <w:color w:val="000000"/>
                <w:sz w:val="16"/>
                <w:szCs w:val="16"/>
              </w:rPr>
            </w:pPr>
            <w:r w:rsidRPr="008952AE">
              <w:rPr>
                <w:rFonts w:ascii="Arial" w:hAnsi="Arial" w:cs="Arial"/>
                <w:color w:val="000000"/>
                <w:sz w:val="16"/>
                <w:szCs w:val="16"/>
              </w:rPr>
              <w:t>CCPIF (i)</w:t>
            </w:r>
          </w:p>
        </w:tc>
        <w:tc>
          <w:tcPr>
            <w:tcW w:w="1345" w:type="pct"/>
            <w:tcBorders>
              <w:top w:val="nil"/>
              <w:left w:val="nil"/>
              <w:bottom w:val="nil"/>
              <w:right w:val="nil"/>
            </w:tcBorders>
            <w:noWrap/>
            <w:vAlign w:val="center"/>
            <w:hideMark/>
          </w:tcPr>
          <w:p w14:paraId="24D65820" w14:textId="6D27D025" w:rsidR="00A7497F" w:rsidRPr="008952AE" w:rsidRDefault="00A7497F" w:rsidP="009A048C">
            <w:pPr>
              <w:ind w:firstLineChars="100" w:firstLine="160"/>
              <w:jc w:val="right"/>
              <w:rPr>
                <w:rFonts w:ascii="Arial" w:hAnsi="Arial" w:cs="Arial"/>
                <w:color w:val="000000"/>
                <w:sz w:val="16"/>
                <w:szCs w:val="16"/>
              </w:rPr>
            </w:pPr>
            <w:r w:rsidRPr="008952AE">
              <w:rPr>
                <w:rFonts w:ascii="Arial" w:hAnsi="Arial" w:cs="Arial"/>
                <w:color w:val="000000"/>
                <w:sz w:val="16"/>
                <w:szCs w:val="16"/>
              </w:rPr>
              <w:t>(107.882)</w:t>
            </w:r>
          </w:p>
        </w:tc>
        <w:tc>
          <w:tcPr>
            <w:tcW w:w="217" w:type="pct"/>
            <w:tcBorders>
              <w:top w:val="nil"/>
              <w:left w:val="nil"/>
              <w:bottom w:val="nil"/>
              <w:right w:val="nil"/>
            </w:tcBorders>
            <w:noWrap/>
            <w:vAlign w:val="center"/>
            <w:hideMark/>
          </w:tcPr>
          <w:p w14:paraId="4DFF906D" w14:textId="77777777" w:rsidR="00A7497F" w:rsidRPr="008952AE" w:rsidRDefault="00A7497F" w:rsidP="009A048C">
            <w:pPr>
              <w:ind w:firstLineChars="100" w:firstLine="160"/>
              <w:jc w:val="right"/>
              <w:rPr>
                <w:rFonts w:ascii="Arial" w:hAnsi="Arial" w:cs="Arial"/>
                <w:color w:val="000000"/>
                <w:sz w:val="16"/>
                <w:szCs w:val="16"/>
              </w:rPr>
            </w:pPr>
          </w:p>
        </w:tc>
        <w:tc>
          <w:tcPr>
            <w:tcW w:w="1344" w:type="pct"/>
            <w:tcBorders>
              <w:top w:val="nil"/>
              <w:left w:val="nil"/>
              <w:bottom w:val="nil"/>
              <w:right w:val="nil"/>
            </w:tcBorders>
            <w:noWrap/>
            <w:vAlign w:val="center"/>
            <w:hideMark/>
          </w:tcPr>
          <w:p w14:paraId="5304A673" w14:textId="6233F322" w:rsidR="00A7497F" w:rsidRPr="008952AE" w:rsidRDefault="00A7497F" w:rsidP="009A048C">
            <w:pPr>
              <w:ind w:firstLineChars="100" w:firstLine="160"/>
              <w:jc w:val="right"/>
              <w:rPr>
                <w:rFonts w:ascii="Arial" w:hAnsi="Arial" w:cs="Arial"/>
                <w:color w:val="000000"/>
                <w:sz w:val="16"/>
                <w:szCs w:val="16"/>
              </w:rPr>
            </w:pPr>
            <w:r w:rsidRPr="008952AE">
              <w:rPr>
                <w:rFonts w:ascii="Arial" w:hAnsi="Arial" w:cs="Arial"/>
                <w:color w:val="000000"/>
                <w:sz w:val="16"/>
                <w:szCs w:val="16"/>
              </w:rPr>
              <w:t>(107.882)</w:t>
            </w:r>
          </w:p>
        </w:tc>
      </w:tr>
      <w:tr w:rsidR="00A7497F" w:rsidRPr="008952AE" w14:paraId="05C709C3" w14:textId="77777777" w:rsidTr="00A7497F">
        <w:trPr>
          <w:trHeight w:val="198"/>
        </w:trPr>
        <w:tc>
          <w:tcPr>
            <w:tcW w:w="2094" w:type="pct"/>
            <w:tcBorders>
              <w:top w:val="nil"/>
              <w:left w:val="nil"/>
              <w:bottom w:val="nil"/>
              <w:right w:val="nil"/>
            </w:tcBorders>
            <w:noWrap/>
            <w:vAlign w:val="center"/>
            <w:hideMark/>
          </w:tcPr>
          <w:p w14:paraId="6758488C" w14:textId="77777777" w:rsidR="00A7497F" w:rsidRPr="008952AE" w:rsidRDefault="00A7497F" w:rsidP="009A048C">
            <w:pPr>
              <w:ind w:firstLineChars="100" w:firstLine="160"/>
              <w:rPr>
                <w:rFonts w:ascii="Arial" w:hAnsi="Arial" w:cs="Arial"/>
                <w:color w:val="000000"/>
                <w:sz w:val="16"/>
                <w:szCs w:val="16"/>
              </w:rPr>
            </w:pPr>
            <w:r w:rsidRPr="008952AE">
              <w:rPr>
                <w:rFonts w:ascii="Arial" w:hAnsi="Arial" w:cs="Arial"/>
                <w:color w:val="000000"/>
                <w:sz w:val="16"/>
                <w:szCs w:val="16"/>
              </w:rPr>
              <w:t>Olhos D'Água (ii)</w:t>
            </w:r>
          </w:p>
        </w:tc>
        <w:tc>
          <w:tcPr>
            <w:tcW w:w="1345" w:type="pct"/>
            <w:tcBorders>
              <w:top w:val="nil"/>
              <w:left w:val="nil"/>
              <w:bottom w:val="single" w:sz="4" w:space="0" w:color="auto"/>
              <w:right w:val="nil"/>
            </w:tcBorders>
            <w:noWrap/>
            <w:vAlign w:val="center"/>
            <w:hideMark/>
          </w:tcPr>
          <w:p w14:paraId="40E40398" w14:textId="19246BF4" w:rsidR="00A7497F" w:rsidRPr="008952AE" w:rsidRDefault="00A7497F" w:rsidP="009A048C">
            <w:pPr>
              <w:ind w:firstLineChars="100" w:firstLine="160"/>
              <w:jc w:val="right"/>
              <w:rPr>
                <w:rFonts w:ascii="Arial" w:hAnsi="Arial" w:cs="Arial"/>
                <w:color w:val="000000"/>
                <w:sz w:val="16"/>
                <w:szCs w:val="16"/>
              </w:rPr>
            </w:pPr>
            <w:r w:rsidRPr="008952AE">
              <w:rPr>
                <w:rFonts w:ascii="Arial" w:hAnsi="Arial" w:cs="Arial"/>
                <w:color w:val="000000"/>
                <w:sz w:val="16"/>
                <w:szCs w:val="16"/>
              </w:rPr>
              <w:t>(121.700)</w:t>
            </w:r>
          </w:p>
        </w:tc>
        <w:tc>
          <w:tcPr>
            <w:tcW w:w="217" w:type="pct"/>
            <w:tcBorders>
              <w:top w:val="nil"/>
              <w:left w:val="nil"/>
              <w:bottom w:val="nil"/>
              <w:right w:val="nil"/>
            </w:tcBorders>
            <w:noWrap/>
            <w:vAlign w:val="center"/>
            <w:hideMark/>
          </w:tcPr>
          <w:p w14:paraId="066AA4CE" w14:textId="77777777" w:rsidR="00A7497F" w:rsidRPr="008952AE" w:rsidRDefault="00A7497F" w:rsidP="009A048C">
            <w:pPr>
              <w:ind w:firstLineChars="100" w:firstLine="160"/>
              <w:jc w:val="right"/>
              <w:rPr>
                <w:rFonts w:ascii="Arial" w:hAnsi="Arial" w:cs="Arial"/>
                <w:color w:val="000000"/>
                <w:sz w:val="16"/>
                <w:szCs w:val="16"/>
              </w:rPr>
            </w:pPr>
          </w:p>
        </w:tc>
        <w:tc>
          <w:tcPr>
            <w:tcW w:w="1344" w:type="pct"/>
            <w:tcBorders>
              <w:top w:val="nil"/>
              <w:left w:val="nil"/>
              <w:bottom w:val="single" w:sz="4" w:space="0" w:color="auto"/>
              <w:right w:val="nil"/>
            </w:tcBorders>
            <w:noWrap/>
            <w:vAlign w:val="center"/>
            <w:hideMark/>
          </w:tcPr>
          <w:p w14:paraId="67DC3415" w14:textId="3B037D78" w:rsidR="00A7497F" w:rsidRPr="008952AE" w:rsidRDefault="00A7497F" w:rsidP="009A048C">
            <w:pPr>
              <w:ind w:firstLineChars="100" w:firstLine="160"/>
              <w:jc w:val="right"/>
              <w:rPr>
                <w:rFonts w:ascii="Arial" w:hAnsi="Arial" w:cs="Arial"/>
                <w:color w:val="000000"/>
                <w:sz w:val="16"/>
                <w:szCs w:val="16"/>
              </w:rPr>
            </w:pPr>
            <w:r w:rsidRPr="008952AE">
              <w:rPr>
                <w:rFonts w:ascii="Arial" w:hAnsi="Arial" w:cs="Arial"/>
                <w:color w:val="000000"/>
                <w:sz w:val="16"/>
                <w:szCs w:val="16"/>
              </w:rPr>
              <w:t>(121.700)</w:t>
            </w:r>
          </w:p>
        </w:tc>
      </w:tr>
      <w:tr w:rsidR="00A7497F" w:rsidRPr="008952AE" w14:paraId="01A0C9B8" w14:textId="77777777" w:rsidTr="00A7497F">
        <w:trPr>
          <w:trHeight w:val="198"/>
        </w:trPr>
        <w:tc>
          <w:tcPr>
            <w:tcW w:w="2094" w:type="pct"/>
            <w:tcBorders>
              <w:top w:val="nil"/>
              <w:left w:val="nil"/>
              <w:bottom w:val="nil"/>
              <w:right w:val="nil"/>
            </w:tcBorders>
            <w:noWrap/>
            <w:vAlign w:val="center"/>
            <w:hideMark/>
          </w:tcPr>
          <w:p w14:paraId="3FCE222E" w14:textId="77777777" w:rsidR="00A7497F" w:rsidRPr="008952AE" w:rsidRDefault="00A7497F" w:rsidP="009A048C">
            <w:pPr>
              <w:ind w:firstLineChars="100" w:firstLine="160"/>
              <w:jc w:val="right"/>
              <w:rPr>
                <w:rFonts w:ascii="Arial" w:hAnsi="Arial" w:cs="Arial"/>
                <w:color w:val="000000"/>
                <w:sz w:val="16"/>
                <w:szCs w:val="16"/>
              </w:rPr>
            </w:pPr>
          </w:p>
        </w:tc>
        <w:tc>
          <w:tcPr>
            <w:tcW w:w="1345" w:type="pct"/>
            <w:tcBorders>
              <w:top w:val="nil"/>
              <w:left w:val="nil"/>
              <w:bottom w:val="nil"/>
              <w:right w:val="nil"/>
            </w:tcBorders>
            <w:noWrap/>
            <w:vAlign w:val="center"/>
            <w:hideMark/>
          </w:tcPr>
          <w:p w14:paraId="62021C38" w14:textId="77777777" w:rsidR="00A7497F" w:rsidRPr="008952AE" w:rsidRDefault="00A7497F" w:rsidP="009A048C">
            <w:pPr>
              <w:ind w:firstLineChars="100" w:firstLine="160"/>
              <w:jc w:val="right"/>
              <w:rPr>
                <w:rFonts w:ascii="Arial" w:hAnsi="Arial" w:cs="Arial"/>
                <w:sz w:val="16"/>
                <w:szCs w:val="16"/>
              </w:rPr>
            </w:pPr>
          </w:p>
        </w:tc>
        <w:tc>
          <w:tcPr>
            <w:tcW w:w="217" w:type="pct"/>
            <w:tcBorders>
              <w:top w:val="nil"/>
              <w:left w:val="nil"/>
              <w:bottom w:val="nil"/>
              <w:right w:val="nil"/>
            </w:tcBorders>
            <w:noWrap/>
            <w:vAlign w:val="center"/>
            <w:hideMark/>
          </w:tcPr>
          <w:p w14:paraId="06018490" w14:textId="77777777" w:rsidR="00A7497F" w:rsidRPr="008952AE" w:rsidRDefault="00A7497F" w:rsidP="009A048C">
            <w:pPr>
              <w:ind w:firstLineChars="100" w:firstLine="160"/>
              <w:jc w:val="right"/>
              <w:rPr>
                <w:rFonts w:ascii="Arial" w:hAnsi="Arial" w:cs="Arial"/>
                <w:sz w:val="16"/>
                <w:szCs w:val="16"/>
              </w:rPr>
            </w:pPr>
          </w:p>
        </w:tc>
        <w:tc>
          <w:tcPr>
            <w:tcW w:w="1344" w:type="pct"/>
            <w:tcBorders>
              <w:top w:val="nil"/>
              <w:left w:val="nil"/>
              <w:bottom w:val="nil"/>
              <w:right w:val="nil"/>
            </w:tcBorders>
            <w:noWrap/>
            <w:vAlign w:val="center"/>
            <w:hideMark/>
          </w:tcPr>
          <w:p w14:paraId="21A63DE2" w14:textId="77777777" w:rsidR="00A7497F" w:rsidRPr="008952AE" w:rsidRDefault="00A7497F" w:rsidP="009A048C">
            <w:pPr>
              <w:ind w:firstLineChars="100" w:firstLine="160"/>
              <w:jc w:val="right"/>
              <w:rPr>
                <w:rFonts w:ascii="Arial" w:hAnsi="Arial" w:cs="Arial"/>
                <w:sz w:val="16"/>
                <w:szCs w:val="16"/>
              </w:rPr>
            </w:pPr>
          </w:p>
        </w:tc>
      </w:tr>
      <w:tr w:rsidR="00A7497F" w:rsidRPr="008952AE" w14:paraId="43ED9D1A" w14:textId="77777777" w:rsidTr="00A7497F">
        <w:trPr>
          <w:trHeight w:val="198"/>
        </w:trPr>
        <w:tc>
          <w:tcPr>
            <w:tcW w:w="2094" w:type="pct"/>
            <w:tcBorders>
              <w:top w:val="nil"/>
              <w:left w:val="nil"/>
              <w:bottom w:val="nil"/>
              <w:right w:val="nil"/>
            </w:tcBorders>
            <w:noWrap/>
            <w:vAlign w:val="bottom"/>
            <w:hideMark/>
          </w:tcPr>
          <w:p w14:paraId="10673751" w14:textId="77777777" w:rsidR="00A7497F" w:rsidRPr="008952AE" w:rsidRDefault="00A7497F" w:rsidP="009A048C">
            <w:pPr>
              <w:ind w:firstLineChars="100" w:firstLine="160"/>
              <w:jc w:val="right"/>
              <w:rPr>
                <w:rFonts w:ascii="Arial" w:hAnsi="Arial" w:cs="Arial"/>
                <w:sz w:val="16"/>
                <w:szCs w:val="16"/>
              </w:rPr>
            </w:pPr>
          </w:p>
        </w:tc>
        <w:tc>
          <w:tcPr>
            <w:tcW w:w="1345" w:type="pct"/>
            <w:tcBorders>
              <w:top w:val="nil"/>
              <w:left w:val="nil"/>
              <w:bottom w:val="single" w:sz="8" w:space="0" w:color="auto"/>
              <w:right w:val="nil"/>
            </w:tcBorders>
            <w:noWrap/>
            <w:vAlign w:val="center"/>
            <w:hideMark/>
          </w:tcPr>
          <w:p w14:paraId="62C1DCFE" w14:textId="3917F3F0" w:rsidR="00A7497F" w:rsidRPr="008952AE" w:rsidRDefault="00A7497F" w:rsidP="009A048C">
            <w:pPr>
              <w:ind w:firstLineChars="100" w:firstLine="160"/>
              <w:jc w:val="right"/>
              <w:rPr>
                <w:rFonts w:ascii="Arial" w:hAnsi="Arial" w:cs="Arial"/>
                <w:color w:val="000000"/>
                <w:sz w:val="16"/>
                <w:szCs w:val="16"/>
              </w:rPr>
            </w:pPr>
            <w:r w:rsidRPr="008952AE">
              <w:rPr>
                <w:rFonts w:ascii="Arial" w:hAnsi="Arial" w:cs="Arial"/>
                <w:color w:val="000000"/>
                <w:sz w:val="16"/>
                <w:szCs w:val="16"/>
              </w:rPr>
              <w:t>(229.582)</w:t>
            </w:r>
          </w:p>
        </w:tc>
        <w:tc>
          <w:tcPr>
            <w:tcW w:w="217" w:type="pct"/>
            <w:tcBorders>
              <w:top w:val="nil"/>
              <w:left w:val="nil"/>
              <w:bottom w:val="nil"/>
              <w:right w:val="nil"/>
            </w:tcBorders>
            <w:noWrap/>
            <w:vAlign w:val="center"/>
            <w:hideMark/>
          </w:tcPr>
          <w:p w14:paraId="4247D4F4" w14:textId="77777777" w:rsidR="00A7497F" w:rsidRPr="008952AE" w:rsidRDefault="00A7497F" w:rsidP="009A048C">
            <w:pPr>
              <w:ind w:firstLineChars="100" w:firstLine="160"/>
              <w:jc w:val="right"/>
              <w:rPr>
                <w:rFonts w:ascii="Arial" w:hAnsi="Arial" w:cs="Arial"/>
                <w:color w:val="000000"/>
                <w:sz w:val="16"/>
                <w:szCs w:val="16"/>
              </w:rPr>
            </w:pPr>
          </w:p>
        </w:tc>
        <w:tc>
          <w:tcPr>
            <w:tcW w:w="1344" w:type="pct"/>
            <w:tcBorders>
              <w:top w:val="nil"/>
              <w:left w:val="nil"/>
              <w:bottom w:val="single" w:sz="8" w:space="0" w:color="auto"/>
              <w:right w:val="nil"/>
            </w:tcBorders>
            <w:noWrap/>
            <w:vAlign w:val="center"/>
            <w:hideMark/>
          </w:tcPr>
          <w:p w14:paraId="7A4F0131" w14:textId="14C9AE69" w:rsidR="00A7497F" w:rsidRPr="008952AE" w:rsidRDefault="00A7497F" w:rsidP="009A048C">
            <w:pPr>
              <w:ind w:firstLineChars="100" w:firstLine="160"/>
              <w:jc w:val="right"/>
              <w:rPr>
                <w:rFonts w:ascii="Arial" w:hAnsi="Arial" w:cs="Arial"/>
                <w:color w:val="000000"/>
                <w:sz w:val="16"/>
                <w:szCs w:val="16"/>
              </w:rPr>
            </w:pPr>
            <w:r w:rsidRPr="008952AE">
              <w:rPr>
                <w:rFonts w:ascii="Arial" w:hAnsi="Arial" w:cs="Arial"/>
                <w:color w:val="000000"/>
                <w:sz w:val="16"/>
                <w:szCs w:val="16"/>
              </w:rPr>
              <w:t>(229.582)</w:t>
            </w:r>
          </w:p>
        </w:tc>
      </w:tr>
      <w:tr w:rsidR="00A7497F" w:rsidRPr="008952AE" w14:paraId="0E8F8283" w14:textId="77777777" w:rsidTr="00A7497F">
        <w:trPr>
          <w:trHeight w:val="198"/>
        </w:trPr>
        <w:tc>
          <w:tcPr>
            <w:tcW w:w="2094" w:type="pct"/>
            <w:tcBorders>
              <w:top w:val="nil"/>
              <w:left w:val="nil"/>
              <w:bottom w:val="nil"/>
              <w:right w:val="nil"/>
            </w:tcBorders>
            <w:noWrap/>
            <w:vAlign w:val="center"/>
            <w:hideMark/>
          </w:tcPr>
          <w:p w14:paraId="0DB0C24B" w14:textId="77777777" w:rsidR="00A7497F" w:rsidRPr="008952AE" w:rsidRDefault="00A7497F" w:rsidP="009A048C">
            <w:pPr>
              <w:jc w:val="both"/>
              <w:rPr>
                <w:rFonts w:ascii="Arial" w:hAnsi="Arial" w:cs="Arial"/>
                <w:b/>
                <w:bCs/>
                <w:color w:val="000000"/>
                <w:sz w:val="16"/>
                <w:szCs w:val="16"/>
              </w:rPr>
            </w:pPr>
            <w:r w:rsidRPr="008952AE">
              <w:rPr>
                <w:rFonts w:ascii="Arial" w:hAnsi="Arial" w:cs="Arial"/>
                <w:b/>
                <w:bCs/>
                <w:color w:val="000000"/>
                <w:sz w:val="16"/>
                <w:szCs w:val="16"/>
              </w:rPr>
              <w:t>Prédios e benfeitorias</w:t>
            </w:r>
          </w:p>
        </w:tc>
        <w:tc>
          <w:tcPr>
            <w:tcW w:w="1345" w:type="pct"/>
            <w:tcBorders>
              <w:top w:val="nil"/>
              <w:left w:val="nil"/>
              <w:bottom w:val="nil"/>
              <w:right w:val="nil"/>
            </w:tcBorders>
            <w:noWrap/>
            <w:vAlign w:val="bottom"/>
            <w:hideMark/>
          </w:tcPr>
          <w:p w14:paraId="511A7489" w14:textId="77777777" w:rsidR="00A7497F" w:rsidRPr="008952AE" w:rsidRDefault="00A7497F" w:rsidP="009A048C">
            <w:pPr>
              <w:jc w:val="right"/>
              <w:rPr>
                <w:rFonts w:ascii="Arial" w:hAnsi="Arial" w:cs="Arial"/>
                <w:b/>
                <w:bCs/>
                <w:color w:val="000000"/>
                <w:sz w:val="16"/>
                <w:szCs w:val="16"/>
              </w:rPr>
            </w:pPr>
          </w:p>
        </w:tc>
        <w:tc>
          <w:tcPr>
            <w:tcW w:w="217" w:type="pct"/>
            <w:tcBorders>
              <w:top w:val="nil"/>
              <w:left w:val="nil"/>
              <w:bottom w:val="nil"/>
              <w:right w:val="nil"/>
            </w:tcBorders>
            <w:noWrap/>
            <w:vAlign w:val="bottom"/>
            <w:hideMark/>
          </w:tcPr>
          <w:p w14:paraId="7EF59BEF" w14:textId="77777777" w:rsidR="00A7497F" w:rsidRPr="008952AE" w:rsidRDefault="00A7497F" w:rsidP="009A048C">
            <w:pPr>
              <w:jc w:val="right"/>
              <w:rPr>
                <w:rFonts w:ascii="Arial" w:hAnsi="Arial" w:cs="Arial"/>
                <w:sz w:val="16"/>
                <w:szCs w:val="16"/>
              </w:rPr>
            </w:pPr>
          </w:p>
        </w:tc>
        <w:tc>
          <w:tcPr>
            <w:tcW w:w="1344" w:type="pct"/>
            <w:tcBorders>
              <w:top w:val="nil"/>
              <w:left w:val="nil"/>
              <w:bottom w:val="nil"/>
              <w:right w:val="nil"/>
            </w:tcBorders>
            <w:noWrap/>
            <w:vAlign w:val="bottom"/>
            <w:hideMark/>
          </w:tcPr>
          <w:p w14:paraId="67D9188B" w14:textId="77777777" w:rsidR="00A7497F" w:rsidRPr="008952AE" w:rsidRDefault="00A7497F" w:rsidP="009A048C">
            <w:pPr>
              <w:jc w:val="right"/>
              <w:rPr>
                <w:rFonts w:ascii="Arial" w:hAnsi="Arial" w:cs="Arial"/>
                <w:sz w:val="16"/>
                <w:szCs w:val="16"/>
              </w:rPr>
            </w:pPr>
          </w:p>
        </w:tc>
      </w:tr>
      <w:tr w:rsidR="00A7497F" w:rsidRPr="008952AE" w14:paraId="6C854FE7" w14:textId="77777777" w:rsidTr="00A7497F">
        <w:trPr>
          <w:trHeight w:val="198"/>
        </w:trPr>
        <w:tc>
          <w:tcPr>
            <w:tcW w:w="2094" w:type="pct"/>
            <w:tcBorders>
              <w:top w:val="nil"/>
              <w:left w:val="nil"/>
              <w:bottom w:val="nil"/>
              <w:right w:val="nil"/>
            </w:tcBorders>
            <w:noWrap/>
            <w:vAlign w:val="center"/>
            <w:hideMark/>
          </w:tcPr>
          <w:p w14:paraId="328E924A" w14:textId="77777777" w:rsidR="00A7497F" w:rsidRPr="008952AE" w:rsidRDefault="00A7497F" w:rsidP="009A048C">
            <w:pPr>
              <w:ind w:firstLineChars="100" w:firstLine="160"/>
              <w:rPr>
                <w:rFonts w:ascii="Arial" w:hAnsi="Arial" w:cs="Arial"/>
                <w:color w:val="000000"/>
                <w:sz w:val="16"/>
                <w:szCs w:val="16"/>
              </w:rPr>
            </w:pPr>
            <w:r w:rsidRPr="008952AE">
              <w:rPr>
                <w:rFonts w:ascii="Arial" w:hAnsi="Arial" w:cs="Arial"/>
                <w:color w:val="000000"/>
                <w:sz w:val="16"/>
                <w:szCs w:val="16"/>
              </w:rPr>
              <w:t>CCPIF (i)</w:t>
            </w:r>
          </w:p>
        </w:tc>
        <w:tc>
          <w:tcPr>
            <w:tcW w:w="1345" w:type="pct"/>
            <w:tcBorders>
              <w:top w:val="nil"/>
              <w:left w:val="nil"/>
              <w:bottom w:val="single" w:sz="4" w:space="0" w:color="auto"/>
              <w:right w:val="nil"/>
            </w:tcBorders>
            <w:noWrap/>
            <w:vAlign w:val="center"/>
            <w:hideMark/>
          </w:tcPr>
          <w:p w14:paraId="228EEB4A" w14:textId="56E8A7B2" w:rsidR="00A7497F" w:rsidRPr="008952AE" w:rsidRDefault="00A7497F" w:rsidP="009A048C">
            <w:pPr>
              <w:ind w:firstLineChars="100" w:firstLine="160"/>
              <w:jc w:val="right"/>
              <w:rPr>
                <w:rFonts w:ascii="Arial" w:hAnsi="Arial" w:cs="Arial"/>
                <w:color w:val="000000"/>
                <w:sz w:val="16"/>
                <w:szCs w:val="16"/>
              </w:rPr>
            </w:pPr>
            <w:r w:rsidRPr="008952AE">
              <w:rPr>
                <w:rFonts w:ascii="Arial" w:hAnsi="Arial" w:cs="Arial"/>
                <w:color w:val="000000"/>
                <w:sz w:val="16"/>
                <w:szCs w:val="16"/>
              </w:rPr>
              <w:t>(86.940)</w:t>
            </w:r>
          </w:p>
        </w:tc>
        <w:tc>
          <w:tcPr>
            <w:tcW w:w="217" w:type="pct"/>
            <w:tcBorders>
              <w:top w:val="nil"/>
              <w:left w:val="nil"/>
              <w:bottom w:val="nil"/>
              <w:right w:val="nil"/>
            </w:tcBorders>
            <w:noWrap/>
            <w:vAlign w:val="center"/>
            <w:hideMark/>
          </w:tcPr>
          <w:p w14:paraId="5FE53785" w14:textId="77777777" w:rsidR="00A7497F" w:rsidRPr="008952AE" w:rsidRDefault="00A7497F" w:rsidP="009A048C">
            <w:pPr>
              <w:ind w:firstLineChars="100" w:firstLine="160"/>
              <w:jc w:val="right"/>
              <w:rPr>
                <w:rFonts w:ascii="Arial" w:hAnsi="Arial" w:cs="Arial"/>
                <w:color w:val="000000"/>
                <w:sz w:val="16"/>
                <w:szCs w:val="16"/>
              </w:rPr>
            </w:pPr>
          </w:p>
        </w:tc>
        <w:tc>
          <w:tcPr>
            <w:tcW w:w="1344" w:type="pct"/>
            <w:tcBorders>
              <w:top w:val="nil"/>
              <w:left w:val="nil"/>
              <w:bottom w:val="single" w:sz="4" w:space="0" w:color="auto"/>
              <w:right w:val="nil"/>
            </w:tcBorders>
            <w:noWrap/>
            <w:vAlign w:val="center"/>
            <w:hideMark/>
          </w:tcPr>
          <w:p w14:paraId="37770847" w14:textId="60FF4F84" w:rsidR="00A7497F" w:rsidRPr="008952AE" w:rsidRDefault="00A7497F" w:rsidP="009A048C">
            <w:pPr>
              <w:ind w:firstLineChars="100" w:firstLine="160"/>
              <w:jc w:val="right"/>
              <w:rPr>
                <w:rFonts w:ascii="Arial" w:hAnsi="Arial" w:cs="Arial"/>
                <w:color w:val="000000"/>
                <w:sz w:val="16"/>
                <w:szCs w:val="16"/>
              </w:rPr>
            </w:pPr>
            <w:r w:rsidRPr="008952AE">
              <w:rPr>
                <w:rFonts w:ascii="Arial" w:hAnsi="Arial" w:cs="Arial"/>
                <w:color w:val="000000"/>
                <w:sz w:val="16"/>
                <w:szCs w:val="16"/>
              </w:rPr>
              <w:t>(86.940)</w:t>
            </w:r>
          </w:p>
        </w:tc>
      </w:tr>
      <w:tr w:rsidR="00A7497F" w:rsidRPr="008952AE" w14:paraId="5857ECCC" w14:textId="77777777" w:rsidTr="00A7497F">
        <w:trPr>
          <w:trHeight w:val="198"/>
        </w:trPr>
        <w:tc>
          <w:tcPr>
            <w:tcW w:w="2094" w:type="pct"/>
            <w:tcBorders>
              <w:top w:val="nil"/>
              <w:left w:val="nil"/>
              <w:bottom w:val="nil"/>
              <w:right w:val="nil"/>
            </w:tcBorders>
            <w:noWrap/>
            <w:vAlign w:val="center"/>
            <w:hideMark/>
          </w:tcPr>
          <w:p w14:paraId="51572F07" w14:textId="77777777" w:rsidR="00A7497F" w:rsidRPr="008952AE" w:rsidRDefault="00A7497F" w:rsidP="009A048C">
            <w:pPr>
              <w:ind w:firstLineChars="100" w:firstLine="160"/>
              <w:jc w:val="right"/>
              <w:rPr>
                <w:rFonts w:ascii="Arial" w:hAnsi="Arial" w:cs="Arial"/>
                <w:color w:val="000000"/>
                <w:sz w:val="16"/>
                <w:szCs w:val="16"/>
              </w:rPr>
            </w:pPr>
          </w:p>
        </w:tc>
        <w:tc>
          <w:tcPr>
            <w:tcW w:w="1345" w:type="pct"/>
            <w:tcBorders>
              <w:top w:val="nil"/>
              <w:left w:val="nil"/>
              <w:bottom w:val="nil"/>
              <w:right w:val="nil"/>
            </w:tcBorders>
            <w:noWrap/>
            <w:vAlign w:val="center"/>
            <w:hideMark/>
          </w:tcPr>
          <w:p w14:paraId="18B3FEC8" w14:textId="77777777" w:rsidR="00A7497F" w:rsidRPr="008952AE" w:rsidRDefault="00A7497F" w:rsidP="009A048C">
            <w:pPr>
              <w:ind w:firstLineChars="100" w:firstLine="160"/>
              <w:jc w:val="right"/>
              <w:rPr>
                <w:rFonts w:ascii="Arial" w:hAnsi="Arial" w:cs="Arial"/>
                <w:sz w:val="16"/>
                <w:szCs w:val="16"/>
              </w:rPr>
            </w:pPr>
          </w:p>
        </w:tc>
        <w:tc>
          <w:tcPr>
            <w:tcW w:w="217" w:type="pct"/>
            <w:tcBorders>
              <w:top w:val="nil"/>
              <w:left w:val="nil"/>
              <w:bottom w:val="nil"/>
              <w:right w:val="nil"/>
            </w:tcBorders>
            <w:noWrap/>
            <w:vAlign w:val="center"/>
            <w:hideMark/>
          </w:tcPr>
          <w:p w14:paraId="4C41ECF6" w14:textId="77777777" w:rsidR="00A7497F" w:rsidRPr="008952AE" w:rsidRDefault="00A7497F" w:rsidP="009A048C">
            <w:pPr>
              <w:ind w:firstLineChars="100" w:firstLine="160"/>
              <w:jc w:val="right"/>
              <w:rPr>
                <w:rFonts w:ascii="Arial" w:hAnsi="Arial" w:cs="Arial"/>
                <w:sz w:val="16"/>
                <w:szCs w:val="16"/>
              </w:rPr>
            </w:pPr>
          </w:p>
        </w:tc>
        <w:tc>
          <w:tcPr>
            <w:tcW w:w="1344" w:type="pct"/>
            <w:tcBorders>
              <w:top w:val="nil"/>
              <w:left w:val="nil"/>
              <w:bottom w:val="nil"/>
              <w:right w:val="nil"/>
            </w:tcBorders>
            <w:noWrap/>
            <w:vAlign w:val="center"/>
            <w:hideMark/>
          </w:tcPr>
          <w:p w14:paraId="15C8EDCF" w14:textId="77777777" w:rsidR="00A7497F" w:rsidRPr="008952AE" w:rsidRDefault="00A7497F" w:rsidP="009A048C">
            <w:pPr>
              <w:ind w:firstLineChars="100" w:firstLine="160"/>
              <w:jc w:val="right"/>
              <w:rPr>
                <w:rFonts w:ascii="Arial" w:hAnsi="Arial" w:cs="Arial"/>
                <w:sz w:val="16"/>
                <w:szCs w:val="16"/>
              </w:rPr>
            </w:pPr>
          </w:p>
        </w:tc>
      </w:tr>
      <w:tr w:rsidR="00A7497F" w:rsidRPr="008952AE" w14:paraId="61C5DC02" w14:textId="77777777" w:rsidTr="00A7497F">
        <w:trPr>
          <w:trHeight w:val="198"/>
        </w:trPr>
        <w:tc>
          <w:tcPr>
            <w:tcW w:w="2094" w:type="pct"/>
            <w:tcBorders>
              <w:top w:val="nil"/>
              <w:left w:val="nil"/>
              <w:bottom w:val="nil"/>
              <w:right w:val="nil"/>
            </w:tcBorders>
            <w:noWrap/>
            <w:vAlign w:val="center"/>
            <w:hideMark/>
          </w:tcPr>
          <w:p w14:paraId="40243CB4" w14:textId="77777777" w:rsidR="00A7497F" w:rsidRPr="008952AE" w:rsidRDefault="00A7497F" w:rsidP="009A048C">
            <w:pPr>
              <w:ind w:firstLineChars="100" w:firstLine="160"/>
              <w:jc w:val="right"/>
              <w:rPr>
                <w:rFonts w:ascii="Arial" w:hAnsi="Arial" w:cs="Arial"/>
                <w:sz w:val="16"/>
                <w:szCs w:val="16"/>
              </w:rPr>
            </w:pPr>
          </w:p>
        </w:tc>
        <w:tc>
          <w:tcPr>
            <w:tcW w:w="1345" w:type="pct"/>
            <w:tcBorders>
              <w:top w:val="nil"/>
              <w:left w:val="nil"/>
              <w:bottom w:val="single" w:sz="8" w:space="0" w:color="auto"/>
              <w:right w:val="nil"/>
            </w:tcBorders>
            <w:noWrap/>
            <w:vAlign w:val="center"/>
            <w:hideMark/>
          </w:tcPr>
          <w:p w14:paraId="4939A320" w14:textId="3BFA939B" w:rsidR="00A7497F" w:rsidRPr="008952AE" w:rsidRDefault="00A7497F" w:rsidP="009A048C">
            <w:pPr>
              <w:ind w:firstLineChars="100" w:firstLine="160"/>
              <w:jc w:val="right"/>
              <w:rPr>
                <w:rFonts w:ascii="Arial" w:hAnsi="Arial" w:cs="Arial"/>
                <w:color w:val="000000"/>
                <w:sz w:val="16"/>
                <w:szCs w:val="16"/>
              </w:rPr>
            </w:pPr>
            <w:r w:rsidRPr="008952AE">
              <w:rPr>
                <w:rFonts w:ascii="Arial" w:hAnsi="Arial" w:cs="Arial"/>
                <w:color w:val="000000"/>
                <w:sz w:val="16"/>
                <w:szCs w:val="16"/>
              </w:rPr>
              <w:t>(86.940)</w:t>
            </w:r>
          </w:p>
        </w:tc>
        <w:tc>
          <w:tcPr>
            <w:tcW w:w="217" w:type="pct"/>
            <w:tcBorders>
              <w:top w:val="nil"/>
              <w:left w:val="nil"/>
              <w:bottom w:val="nil"/>
              <w:right w:val="nil"/>
            </w:tcBorders>
            <w:noWrap/>
            <w:vAlign w:val="center"/>
            <w:hideMark/>
          </w:tcPr>
          <w:p w14:paraId="4333E561" w14:textId="77777777" w:rsidR="00A7497F" w:rsidRPr="008952AE" w:rsidRDefault="00A7497F" w:rsidP="009A048C">
            <w:pPr>
              <w:ind w:firstLineChars="100" w:firstLine="160"/>
              <w:jc w:val="right"/>
              <w:rPr>
                <w:rFonts w:ascii="Arial" w:hAnsi="Arial" w:cs="Arial"/>
                <w:color w:val="000000"/>
                <w:sz w:val="16"/>
                <w:szCs w:val="16"/>
              </w:rPr>
            </w:pPr>
          </w:p>
        </w:tc>
        <w:tc>
          <w:tcPr>
            <w:tcW w:w="1344" w:type="pct"/>
            <w:tcBorders>
              <w:top w:val="nil"/>
              <w:left w:val="nil"/>
              <w:bottom w:val="single" w:sz="8" w:space="0" w:color="auto"/>
              <w:right w:val="nil"/>
            </w:tcBorders>
            <w:noWrap/>
            <w:vAlign w:val="center"/>
            <w:hideMark/>
          </w:tcPr>
          <w:p w14:paraId="61B46CFC" w14:textId="2A904A8F" w:rsidR="00A7497F" w:rsidRPr="008952AE" w:rsidRDefault="00A7497F" w:rsidP="009A048C">
            <w:pPr>
              <w:ind w:firstLineChars="100" w:firstLine="160"/>
              <w:jc w:val="right"/>
              <w:rPr>
                <w:rFonts w:ascii="Arial" w:hAnsi="Arial" w:cs="Arial"/>
                <w:color w:val="000000"/>
                <w:sz w:val="16"/>
                <w:szCs w:val="16"/>
              </w:rPr>
            </w:pPr>
            <w:r w:rsidRPr="008952AE">
              <w:rPr>
                <w:rFonts w:ascii="Arial" w:hAnsi="Arial" w:cs="Arial"/>
                <w:color w:val="000000"/>
                <w:sz w:val="16"/>
                <w:szCs w:val="16"/>
              </w:rPr>
              <w:t>(86.940)</w:t>
            </w:r>
          </w:p>
        </w:tc>
      </w:tr>
      <w:tr w:rsidR="00A7497F" w:rsidRPr="008952AE" w14:paraId="385A36A8" w14:textId="77777777" w:rsidTr="00A7497F">
        <w:trPr>
          <w:trHeight w:val="198"/>
        </w:trPr>
        <w:tc>
          <w:tcPr>
            <w:tcW w:w="2094" w:type="pct"/>
            <w:tcBorders>
              <w:top w:val="nil"/>
              <w:left w:val="nil"/>
              <w:bottom w:val="nil"/>
              <w:right w:val="nil"/>
            </w:tcBorders>
            <w:noWrap/>
            <w:vAlign w:val="bottom"/>
            <w:hideMark/>
          </w:tcPr>
          <w:p w14:paraId="7E96181B" w14:textId="77777777" w:rsidR="00A7497F" w:rsidRPr="008952AE" w:rsidRDefault="00A7497F" w:rsidP="009A048C">
            <w:pPr>
              <w:ind w:firstLineChars="100" w:firstLine="160"/>
              <w:jc w:val="right"/>
              <w:rPr>
                <w:rFonts w:ascii="Arial" w:hAnsi="Arial" w:cs="Arial"/>
                <w:color w:val="000000"/>
                <w:sz w:val="16"/>
                <w:szCs w:val="16"/>
              </w:rPr>
            </w:pPr>
          </w:p>
        </w:tc>
        <w:tc>
          <w:tcPr>
            <w:tcW w:w="1345" w:type="pct"/>
            <w:tcBorders>
              <w:top w:val="nil"/>
              <w:left w:val="nil"/>
              <w:bottom w:val="nil"/>
              <w:right w:val="nil"/>
            </w:tcBorders>
            <w:noWrap/>
            <w:vAlign w:val="bottom"/>
            <w:hideMark/>
          </w:tcPr>
          <w:p w14:paraId="5F27CCC7" w14:textId="77777777" w:rsidR="00A7497F" w:rsidRPr="008952AE" w:rsidRDefault="00A7497F" w:rsidP="009A048C">
            <w:pPr>
              <w:jc w:val="right"/>
              <w:rPr>
                <w:rFonts w:ascii="Arial" w:hAnsi="Arial" w:cs="Arial"/>
                <w:sz w:val="16"/>
                <w:szCs w:val="16"/>
              </w:rPr>
            </w:pPr>
          </w:p>
        </w:tc>
        <w:tc>
          <w:tcPr>
            <w:tcW w:w="217" w:type="pct"/>
            <w:tcBorders>
              <w:top w:val="nil"/>
              <w:left w:val="nil"/>
              <w:bottom w:val="nil"/>
              <w:right w:val="nil"/>
            </w:tcBorders>
            <w:noWrap/>
            <w:vAlign w:val="bottom"/>
            <w:hideMark/>
          </w:tcPr>
          <w:p w14:paraId="14E7C9A2" w14:textId="77777777" w:rsidR="00A7497F" w:rsidRPr="008952AE" w:rsidRDefault="00A7497F" w:rsidP="009A048C">
            <w:pPr>
              <w:jc w:val="right"/>
              <w:rPr>
                <w:rFonts w:ascii="Arial" w:hAnsi="Arial" w:cs="Arial"/>
                <w:sz w:val="16"/>
                <w:szCs w:val="16"/>
              </w:rPr>
            </w:pPr>
          </w:p>
        </w:tc>
        <w:tc>
          <w:tcPr>
            <w:tcW w:w="1344" w:type="pct"/>
            <w:tcBorders>
              <w:top w:val="nil"/>
              <w:left w:val="nil"/>
              <w:bottom w:val="nil"/>
              <w:right w:val="nil"/>
            </w:tcBorders>
            <w:noWrap/>
            <w:vAlign w:val="bottom"/>
            <w:hideMark/>
          </w:tcPr>
          <w:p w14:paraId="40026E9C" w14:textId="77777777" w:rsidR="00A7497F" w:rsidRPr="008952AE" w:rsidRDefault="00A7497F" w:rsidP="009A048C">
            <w:pPr>
              <w:jc w:val="right"/>
              <w:rPr>
                <w:rFonts w:ascii="Arial" w:hAnsi="Arial" w:cs="Arial"/>
                <w:sz w:val="16"/>
                <w:szCs w:val="16"/>
              </w:rPr>
            </w:pPr>
          </w:p>
        </w:tc>
      </w:tr>
      <w:tr w:rsidR="00A7497F" w:rsidRPr="008952AE" w14:paraId="5955EBA6" w14:textId="77777777" w:rsidTr="00A7497F">
        <w:trPr>
          <w:trHeight w:val="198"/>
        </w:trPr>
        <w:tc>
          <w:tcPr>
            <w:tcW w:w="2094" w:type="pct"/>
            <w:tcBorders>
              <w:top w:val="nil"/>
              <w:left w:val="nil"/>
              <w:bottom w:val="nil"/>
              <w:right w:val="nil"/>
            </w:tcBorders>
            <w:noWrap/>
            <w:vAlign w:val="center"/>
            <w:hideMark/>
          </w:tcPr>
          <w:p w14:paraId="77EF98A7" w14:textId="77777777" w:rsidR="00A7497F" w:rsidRPr="008952AE" w:rsidRDefault="00A7497F" w:rsidP="009A048C">
            <w:pPr>
              <w:jc w:val="both"/>
              <w:rPr>
                <w:rFonts w:ascii="Arial" w:hAnsi="Arial" w:cs="Arial"/>
                <w:b/>
                <w:bCs/>
                <w:color w:val="000000"/>
                <w:sz w:val="16"/>
                <w:szCs w:val="16"/>
              </w:rPr>
            </w:pPr>
            <w:r w:rsidRPr="008952AE">
              <w:rPr>
                <w:rFonts w:ascii="Arial" w:hAnsi="Arial" w:cs="Arial"/>
                <w:b/>
                <w:bCs/>
                <w:color w:val="000000"/>
                <w:sz w:val="16"/>
                <w:szCs w:val="16"/>
              </w:rPr>
              <w:t>TOTAL</w:t>
            </w:r>
          </w:p>
        </w:tc>
        <w:tc>
          <w:tcPr>
            <w:tcW w:w="1345" w:type="pct"/>
            <w:tcBorders>
              <w:top w:val="nil"/>
              <w:left w:val="nil"/>
              <w:bottom w:val="double" w:sz="6" w:space="0" w:color="auto"/>
              <w:right w:val="nil"/>
            </w:tcBorders>
            <w:noWrap/>
            <w:vAlign w:val="center"/>
            <w:hideMark/>
          </w:tcPr>
          <w:p w14:paraId="3DC045C4" w14:textId="50AB9B21" w:rsidR="00A7497F" w:rsidRPr="008952AE" w:rsidRDefault="00A7497F" w:rsidP="009A048C">
            <w:pPr>
              <w:ind w:firstLineChars="100" w:firstLine="160"/>
              <w:jc w:val="right"/>
              <w:rPr>
                <w:rFonts w:ascii="Arial" w:hAnsi="Arial" w:cs="Arial"/>
                <w:color w:val="000000"/>
                <w:sz w:val="16"/>
                <w:szCs w:val="16"/>
              </w:rPr>
            </w:pPr>
            <w:r w:rsidRPr="008952AE">
              <w:rPr>
                <w:rFonts w:ascii="Arial" w:hAnsi="Arial" w:cs="Arial"/>
                <w:color w:val="000000"/>
                <w:sz w:val="16"/>
                <w:szCs w:val="16"/>
              </w:rPr>
              <w:t>(316.522)</w:t>
            </w:r>
          </w:p>
        </w:tc>
        <w:tc>
          <w:tcPr>
            <w:tcW w:w="217" w:type="pct"/>
            <w:tcBorders>
              <w:top w:val="nil"/>
              <w:left w:val="nil"/>
              <w:bottom w:val="nil"/>
              <w:right w:val="nil"/>
            </w:tcBorders>
            <w:noWrap/>
            <w:vAlign w:val="center"/>
            <w:hideMark/>
          </w:tcPr>
          <w:p w14:paraId="144136DD" w14:textId="77777777" w:rsidR="00A7497F" w:rsidRPr="008952AE" w:rsidRDefault="00A7497F" w:rsidP="009A048C">
            <w:pPr>
              <w:ind w:firstLineChars="100" w:firstLine="160"/>
              <w:jc w:val="right"/>
              <w:rPr>
                <w:rFonts w:ascii="Arial" w:hAnsi="Arial" w:cs="Arial"/>
                <w:color w:val="000000"/>
                <w:sz w:val="16"/>
                <w:szCs w:val="16"/>
              </w:rPr>
            </w:pPr>
          </w:p>
        </w:tc>
        <w:tc>
          <w:tcPr>
            <w:tcW w:w="1344" w:type="pct"/>
            <w:tcBorders>
              <w:top w:val="nil"/>
              <w:left w:val="nil"/>
              <w:bottom w:val="double" w:sz="6" w:space="0" w:color="auto"/>
              <w:right w:val="nil"/>
            </w:tcBorders>
            <w:noWrap/>
            <w:vAlign w:val="center"/>
            <w:hideMark/>
          </w:tcPr>
          <w:p w14:paraId="4864AD37" w14:textId="2640026E" w:rsidR="00A7497F" w:rsidRPr="008952AE" w:rsidRDefault="00A7497F" w:rsidP="009A048C">
            <w:pPr>
              <w:ind w:firstLineChars="100" w:firstLine="160"/>
              <w:jc w:val="right"/>
              <w:rPr>
                <w:rFonts w:ascii="Arial" w:hAnsi="Arial" w:cs="Arial"/>
                <w:color w:val="000000"/>
                <w:sz w:val="16"/>
                <w:szCs w:val="16"/>
              </w:rPr>
            </w:pPr>
            <w:r w:rsidRPr="008952AE">
              <w:rPr>
                <w:rFonts w:ascii="Arial" w:hAnsi="Arial" w:cs="Arial"/>
                <w:color w:val="000000"/>
                <w:sz w:val="16"/>
                <w:szCs w:val="16"/>
              </w:rPr>
              <w:t>(316.522)</w:t>
            </w:r>
          </w:p>
        </w:tc>
      </w:tr>
    </w:tbl>
    <w:p w14:paraId="3748BC49" w14:textId="77777777" w:rsidR="00B4477B" w:rsidRPr="008952AE" w:rsidRDefault="00B4477B" w:rsidP="00212669">
      <w:pPr>
        <w:rPr>
          <w:rFonts w:ascii="Georgia" w:hAnsi="Georgia"/>
          <w:i/>
          <w:u w:val="single"/>
        </w:rPr>
      </w:pPr>
    </w:p>
    <w:p w14:paraId="59B05686" w14:textId="7CC30790" w:rsidR="0059091C" w:rsidRPr="008952AE" w:rsidRDefault="0059091C" w:rsidP="008218DE">
      <w:pPr>
        <w:pStyle w:val="ListParagraph"/>
        <w:numPr>
          <w:ilvl w:val="0"/>
          <w:numId w:val="21"/>
        </w:numPr>
        <w:ind w:left="426" w:hanging="426"/>
        <w:rPr>
          <w:rFonts w:ascii="Georgia" w:hAnsi="Georgia"/>
          <w:i/>
          <w:iCs/>
          <w:sz w:val="16"/>
          <w:szCs w:val="16"/>
          <w:u w:val="single"/>
        </w:rPr>
      </w:pPr>
      <w:r w:rsidRPr="008952AE">
        <w:rPr>
          <w:rFonts w:ascii="Georgia" w:hAnsi="Georgia"/>
          <w:i/>
          <w:iCs/>
          <w:sz w:val="16"/>
          <w:szCs w:val="16"/>
          <w:u w:val="single"/>
        </w:rPr>
        <w:t>Centro Cultural Presidente Itamar Franco</w:t>
      </w:r>
      <w:r w:rsidR="004547C4" w:rsidRPr="008952AE">
        <w:rPr>
          <w:rFonts w:ascii="Georgia" w:hAnsi="Georgia"/>
          <w:i/>
          <w:iCs/>
          <w:sz w:val="16"/>
          <w:szCs w:val="16"/>
          <w:u w:val="single"/>
        </w:rPr>
        <w:t xml:space="preserve"> (CCPIF)</w:t>
      </w:r>
    </w:p>
    <w:p w14:paraId="42DFBD88" w14:textId="77777777" w:rsidR="00B4477B" w:rsidRPr="008952AE" w:rsidRDefault="00B4477B" w:rsidP="008218DE">
      <w:pPr>
        <w:pStyle w:val="ListParagraph"/>
        <w:ind w:left="426"/>
        <w:rPr>
          <w:rFonts w:ascii="Georgia" w:hAnsi="Georgia"/>
          <w:i/>
          <w:iCs/>
          <w:sz w:val="16"/>
          <w:szCs w:val="16"/>
          <w:u w:val="single"/>
        </w:rPr>
      </w:pPr>
    </w:p>
    <w:p w14:paraId="65E6F492" w14:textId="19BD358C" w:rsidR="0024684F" w:rsidRPr="008952AE" w:rsidRDefault="00762B12" w:rsidP="008218DE">
      <w:pPr>
        <w:ind w:left="426"/>
        <w:rPr>
          <w:rFonts w:ascii="Georgia" w:hAnsi="Georgia"/>
          <w:sz w:val="16"/>
          <w:szCs w:val="16"/>
        </w:rPr>
      </w:pPr>
      <w:r w:rsidRPr="008952AE">
        <w:rPr>
          <w:rFonts w:ascii="Georgia" w:hAnsi="Georgia"/>
          <w:sz w:val="16"/>
          <w:szCs w:val="16"/>
        </w:rPr>
        <w:t>Em 2021, devido a alteração do modelo de negócios da Companhia, foi realizada a contratação de empresa especializada para a realização da avaliação do empreendimento</w:t>
      </w:r>
      <w:r w:rsidR="006267BF" w:rsidRPr="008952AE">
        <w:rPr>
          <w:rFonts w:ascii="Georgia" w:hAnsi="Georgia"/>
          <w:sz w:val="16"/>
          <w:szCs w:val="16"/>
        </w:rPr>
        <w:t xml:space="preserve"> que resultou em uma perda por </w:t>
      </w:r>
      <w:r w:rsidR="006267BF" w:rsidRPr="008952AE">
        <w:rPr>
          <w:rFonts w:ascii="Georgia" w:hAnsi="Georgia"/>
          <w:i/>
          <w:iCs/>
          <w:sz w:val="16"/>
          <w:szCs w:val="16"/>
        </w:rPr>
        <w:t>impairment</w:t>
      </w:r>
      <w:r w:rsidRPr="008952AE">
        <w:rPr>
          <w:rFonts w:ascii="Georgia" w:hAnsi="Georgia"/>
          <w:sz w:val="16"/>
          <w:szCs w:val="16"/>
        </w:rPr>
        <w:t xml:space="preserve">. </w:t>
      </w:r>
      <w:r w:rsidR="0024684F" w:rsidRPr="008952AE">
        <w:rPr>
          <w:rFonts w:ascii="Georgia" w:hAnsi="Georgia"/>
          <w:sz w:val="16"/>
          <w:szCs w:val="16"/>
        </w:rPr>
        <w:t>Em 2024, foi elaborado laudo de avaliação do empreendimento, no qual foi registrada uma reversão parcial da perda</w:t>
      </w:r>
      <w:r w:rsidR="00566CD9" w:rsidRPr="008952AE">
        <w:rPr>
          <w:rFonts w:ascii="Georgia" w:hAnsi="Georgia"/>
          <w:sz w:val="16"/>
          <w:szCs w:val="16"/>
        </w:rPr>
        <w:t xml:space="preserve"> no valor de </w:t>
      </w:r>
      <w:r w:rsidR="00681E49" w:rsidRPr="008952AE">
        <w:rPr>
          <w:rFonts w:ascii="Georgia" w:hAnsi="Georgia"/>
          <w:sz w:val="16"/>
          <w:szCs w:val="16"/>
        </w:rPr>
        <w:t>R$27.</w:t>
      </w:r>
      <w:r w:rsidR="00E00699" w:rsidRPr="008952AE">
        <w:rPr>
          <w:rFonts w:ascii="Georgia" w:hAnsi="Georgia"/>
          <w:sz w:val="16"/>
          <w:szCs w:val="16"/>
        </w:rPr>
        <w:t>099</w:t>
      </w:r>
      <w:r w:rsidR="0024684F" w:rsidRPr="008952AE">
        <w:rPr>
          <w:rFonts w:ascii="Georgia" w:hAnsi="Georgia"/>
          <w:sz w:val="16"/>
          <w:szCs w:val="16"/>
        </w:rPr>
        <w:t xml:space="preserve">. </w:t>
      </w:r>
      <w:r w:rsidR="00A06B23" w:rsidRPr="008952AE">
        <w:rPr>
          <w:rFonts w:ascii="Georgia" w:hAnsi="Georgia"/>
          <w:sz w:val="16"/>
          <w:szCs w:val="16"/>
        </w:rPr>
        <w:t xml:space="preserve">Em 2025, novo laudo </w:t>
      </w:r>
      <w:r w:rsidR="008624CE" w:rsidRPr="008952AE">
        <w:rPr>
          <w:rFonts w:ascii="Georgia" w:hAnsi="Georgia"/>
          <w:sz w:val="16"/>
          <w:szCs w:val="16"/>
        </w:rPr>
        <w:t xml:space="preserve">elaborado </w:t>
      </w:r>
      <w:r w:rsidR="00A06B23" w:rsidRPr="008952AE">
        <w:rPr>
          <w:rFonts w:ascii="Georgia" w:hAnsi="Georgia"/>
          <w:sz w:val="16"/>
          <w:szCs w:val="16"/>
        </w:rPr>
        <w:t>registr</w:t>
      </w:r>
      <w:r w:rsidR="008624CE" w:rsidRPr="008952AE">
        <w:rPr>
          <w:rFonts w:ascii="Georgia" w:hAnsi="Georgia"/>
          <w:sz w:val="16"/>
          <w:szCs w:val="16"/>
        </w:rPr>
        <w:t>ou</w:t>
      </w:r>
      <w:r w:rsidR="00A06B23" w:rsidRPr="008952AE">
        <w:rPr>
          <w:rFonts w:ascii="Georgia" w:hAnsi="Georgia"/>
          <w:sz w:val="16"/>
          <w:szCs w:val="16"/>
        </w:rPr>
        <w:t xml:space="preserve"> uma reversão parcial da perda no valor de R$27.733. Considerando o valor total do ativo, a avaliação por meio do método evolutivo </w:t>
      </w:r>
      <w:r w:rsidR="00837FFE" w:rsidRPr="008952AE">
        <w:rPr>
          <w:rFonts w:ascii="Georgia" w:hAnsi="Georgia"/>
          <w:sz w:val="16"/>
          <w:szCs w:val="16"/>
        </w:rPr>
        <w:t xml:space="preserve">ainda </w:t>
      </w:r>
      <w:r w:rsidR="00A06B23" w:rsidRPr="008952AE">
        <w:rPr>
          <w:rFonts w:ascii="Georgia" w:hAnsi="Georgia"/>
          <w:sz w:val="16"/>
          <w:szCs w:val="16"/>
        </w:rPr>
        <w:t xml:space="preserve">resulta em uma perda por </w:t>
      </w:r>
      <w:r w:rsidR="00A06B23" w:rsidRPr="008952AE">
        <w:rPr>
          <w:rFonts w:ascii="Georgia" w:hAnsi="Georgia"/>
          <w:i/>
          <w:iCs/>
          <w:sz w:val="16"/>
          <w:szCs w:val="16"/>
        </w:rPr>
        <w:t>impairment</w:t>
      </w:r>
      <w:r w:rsidR="00A06B23" w:rsidRPr="008952AE">
        <w:rPr>
          <w:rFonts w:ascii="Georgia" w:hAnsi="Georgia"/>
          <w:sz w:val="16"/>
          <w:szCs w:val="16"/>
        </w:rPr>
        <w:t xml:space="preserve"> no valor de R$167.08</w:t>
      </w:r>
      <w:r w:rsidR="003478EB" w:rsidRPr="008952AE">
        <w:rPr>
          <w:rFonts w:ascii="Georgia" w:hAnsi="Georgia"/>
          <w:sz w:val="16"/>
          <w:szCs w:val="16"/>
        </w:rPr>
        <w:t>9</w:t>
      </w:r>
      <w:r w:rsidR="00A06B23" w:rsidRPr="008952AE">
        <w:rPr>
          <w:rFonts w:ascii="Georgia" w:hAnsi="Georgia"/>
          <w:sz w:val="16"/>
          <w:szCs w:val="16"/>
        </w:rPr>
        <w:t>, sendo reconhecido R$113.9</w:t>
      </w:r>
      <w:r w:rsidR="003478EB" w:rsidRPr="008952AE">
        <w:rPr>
          <w:rFonts w:ascii="Georgia" w:hAnsi="Georgia"/>
          <w:sz w:val="16"/>
          <w:szCs w:val="16"/>
        </w:rPr>
        <w:t>30</w:t>
      </w:r>
      <w:r w:rsidR="00A06B23" w:rsidRPr="008952AE">
        <w:rPr>
          <w:rFonts w:ascii="Georgia" w:hAnsi="Georgia"/>
          <w:sz w:val="16"/>
          <w:szCs w:val="16"/>
        </w:rPr>
        <w:t xml:space="preserve"> em terrenos e R$53.159 em prédios e benfeitorias</w:t>
      </w:r>
      <w:r w:rsidR="0024684F" w:rsidRPr="008952AE">
        <w:rPr>
          <w:rFonts w:ascii="Georgia" w:hAnsi="Georgia"/>
          <w:sz w:val="16"/>
          <w:szCs w:val="16"/>
        </w:rPr>
        <w:t xml:space="preserve"> (R$</w:t>
      </w:r>
      <w:r w:rsidR="00C37662" w:rsidRPr="008952AE">
        <w:rPr>
          <w:rFonts w:ascii="Georgia" w:hAnsi="Georgia"/>
          <w:sz w:val="16"/>
          <w:szCs w:val="16"/>
        </w:rPr>
        <w:t>167.089</w:t>
      </w:r>
      <w:r w:rsidR="0024684F" w:rsidRPr="008952AE">
        <w:rPr>
          <w:rFonts w:ascii="Georgia" w:hAnsi="Georgia"/>
          <w:sz w:val="16"/>
          <w:szCs w:val="16"/>
        </w:rPr>
        <w:t xml:space="preserve"> em 31 de dezembro de 202</w:t>
      </w:r>
      <w:r w:rsidR="00C37662" w:rsidRPr="008952AE">
        <w:rPr>
          <w:rFonts w:ascii="Georgia" w:hAnsi="Georgia"/>
          <w:sz w:val="16"/>
          <w:szCs w:val="16"/>
        </w:rPr>
        <w:t>5</w:t>
      </w:r>
      <w:r w:rsidR="0024684F" w:rsidRPr="008952AE">
        <w:rPr>
          <w:rFonts w:ascii="Georgia" w:hAnsi="Georgia"/>
          <w:sz w:val="16"/>
          <w:szCs w:val="16"/>
        </w:rPr>
        <w:t xml:space="preserve">). </w:t>
      </w:r>
    </w:p>
    <w:p w14:paraId="1AB328A2" w14:textId="491A1502" w:rsidR="006452C9" w:rsidRPr="008952AE" w:rsidRDefault="006452C9" w:rsidP="008218DE">
      <w:pPr>
        <w:ind w:left="426"/>
        <w:rPr>
          <w:rFonts w:ascii="Georgia" w:hAnsi="Georgia"/>
          <w:sz w:val="16"/>
          <w:szCs w:val="16"/>
        </w:rPr>
      </w:pPr>
      <w:r w:rsidRPr="008952AE">
        <w:rPr>
          <w:rFonts w:ascii="Georgia" w:hAnsi="Georgia"/>
          <w:sz w:val="16"/>
          <w:szCs w:val="16"/>
        </w:rPr>
        <w:br w:type="page"/>
      </w:r>
    </w:p>
    <w:p w14:paraId="15DA8412" w14:textId="4018E58B" w:rsidR="0059091C" w:rsidRPr="008952AE" w:rsidRDefault="0059091C" w:rsidP="008218DE">
      <w:pPr>
        <w:pStyle w:val="ListParagraph"/>
        <w:numPr>
          <w:ilvl w:val="0"/>
          <w:numId w:val="21"/>
        </w:numPr>
        <w:ind w:left="426" w:hanging="426"/>
        <w:rPr>
          <w:rFonts w:ascii="Georgia" w:hAnsi="Georgia"/>
          <w:i/>
          <w:iCs/>
          <w:sz w:val="16"/>
          <w:szCs w:val="16"/>
          <w:u w:val="single"/>
        </w:rPr>
      </w:pPr>
      <w:r w:rsidRPr="008952AE">
        <w:rPr>
          <w:rFonts w:ascii="Georgia" w:hAnsi="Georgia"/>
          <w:i/>
          <w:iCs/>
          <w:sz w:val="16"/>
          <w:szCs w:val="16"/>
          <w:u w:val="single"/>
        </w:rPr>
        <w:lastRenderedPageBreak/>
        <w:t>Olhos D’Água</w:t>
      </w:r>
    </w:p>
    <w:p w14:paraId="162ADB4B" w14:textId="77777777" w:rsidR="006E2C32" w:rsidRPr="008952AE" w:rsidRDefault="006E2C32" w:rsidP="008218DE">
      <w:pPr>
        <w:pStyle w:val="ListParagraph"/>
        <w:ind w:left="426"/>
        <w:rPr>
          <w:rFonts w:ascii="Georgia" w:hAnsi="Georgia"/>
          <w:i/>
          <w:iCs/>
          <w:sz w:val="16"/>
          <w:szCs w:val="16"/>
          <w:u w:val="single"/>
        </w:rPr>
      </w:pPr>
    </w:p>
    <w:p w14:paraId="6C00157F" w14:textId="0D09A6F6" w:rsidR="00314ED5" w:rsidRPr="008952AE" w:rsidRDefault="00651BE3" w:rsidP="008218DE">
      <w:pPr>
        <w:ind w:left="426"/>
        <w:rPr>
          <w:rFonts w:ascii="Georgia" w:hAnsi="Georgia"/>
          <w:sz w:val="16"/>
          <w:szCs w:val="16"/>
        </w:rPr>
      </w:pPr>
      <w:r w:rsidRPr="008952AE">
        <w:rPr>
          <w:rFonts w:ascii="Georgia" w:hAnsi="Georgia"/>
          <w:sz w:val="16"/>
          <w:szCs w:val="16"/>
        </w:rPr>
        <w:t>Em 2019</w:t>
      </w:r>
      <w:r w:rsidR="00241B9A" w:rsidRPr="008952AE">
        <w:rPr>
          <w:rFonts w:ascii="Georgia" w:hAnsi="Georgia"/>
          <w:sz w:val="16"/>
          <w:szCs w:val="16"/>
        </w:rPr>
        <w:t>,</w:t>
      </w:r>
      <w:r w:rsidRPr="008952AE">
        <w:rPr>
          <w:rFonts w:ascii="Georgia" w:hAnsi="Georgia"/>
          <w:sz w:val="16"/>
          <w:szCs w:val="16"/>
        </w:rPr>
        <w:t xml:space="preserve"> foi elaborado laudo de avaliação do terreno no bairro Olhos D’Água, no qual foi registrada uma perda de R$1.435. Em 2021, devido a alteração do modelo de negócios da Companhia, foram contratadas duas empresas especializadas para a realização da avaliação do terreno. A avaliação por meio do método comparativo direto de dados de mercado resultou em uma perda </w:t>
      </w:r>
      <w:r w:rsidR="00EB5A90" w:rsidRPr="008952AE">
        <w:rPr>
          <w:rFonts w:ascii="Georgia" w:hAnsi="Georgia"/>
          <w:sz w:val="16"/>
          <w:szCs w:val="16"/>
        </w:rPr>
        <w:t xml:space="preserve">adicional </w:t>
      </w:r>
      <w:r w:rsidRPr="008952AE">
        <w:rPr>
          <w:rFonts w:ascii="Georgia" w:hAnsi="Georgia"/>
          <w:sz w:val="16"/>
          <w:szCs w:val="16"/>
        </w:rPr>
        <w:t xml:space="preserve">por </w:t>
      </w:r>
      <w:r w:rsidRPr="008952AE">
        <w:rPr>
          <w:rFonts w:ascii="Georgia" w:hAnsi="Georgia"/>
          <w:i/>
          <w:iCs/>
          <w:sz w:val="16"/>
          <w:szCs w:val="16"/>
        </w:rPr>
        <w:t>impairment</w:t>
      </w:r>
      <w:r w:rsidRPr="008952AE">
        <w:rPr>
          <w:rFonts w:ascii="Georgia" w:hAnsi="Georgia"/>
          <w:sz w:val="16"/>
          <w:szCs w:val="16"/>
        </w:rPr>
        <w:t xml:space="preserve"> no valor de R$123.965</w:t>
      </w:r>
      <w:r w:rsidR="003A1C1F" w:rsidRPr="008952AE">
        <w:rPr>
          <w:rFonts w:ascii="Georgia" w:hAnsi="Georgia"/>
          <w:sz w:val="16"/>
          <w:szCs w:val="16"/>
        </w:rPr>
        <w:t>. Em 2023</w:t>
      </w:r>
      <w:r w:rsidR="00241B9A" w:rsidRPr="008952AE">
        <w:rPr>
          <w:rFonts w:ascii="Georgia" w:hAnsi="Georgia"/>
          <w:sz w:val="16"/>
          <w:szCs w:val="16"/>
        </w:rPr>
        <w:t>,</w:t>
      </w:r>
      <w:r w:rsidR="003A1C1F" w:rsidRPr="008952AE">
        <w:rPr>
          <w:rFonts w:ascii="Georgia" w:hAnsi="Georgia"/>
          <w:sz w:val="16"/>
          <w:szCs w:val="16"/>
        </w:rPr>
        <w:t xml:space="preserve"> foi elaborado laudo de reavaliação d</w:t>
      </w:r>
      <w:r w:rsidR="003D1F0B">
        <w:rPr>
          <w:rFonts w:ascii="Georgia" w:hAnsi="Georgia"/>
          <w:sz w:val="16"/>
          <w:szCs w:val="16"/>
        </w:rPr>
        <w:t>este</w:t>
      </w:r>
      <w:r w:rsidR="003A1C1F" w:rsidRPr="008952AE">
        <w:rPr>
          <w:rFonts w:ascii="Georgia" w:hAnsi="Georgia"/>
          <w:sz w:val="16"/>
          <w:szCs w:val="16"/>
        </w:rPr>
        <w:t xml:space="preserve"> terreno, no qual foi registrada uma </w:t>
      </w:r>
      <w:r w:rsidR="00C22397" w:rsidRPr="008952AE">
        <w:rPr>
          <w:rFonts w:ascii="Georgia" w:hAnsi="Georgia"/>
          <w:sz w:val="16"/>
          <w:szCs w:val="16"/>
        </w:rPr>
        <w:t xml:space="preserve">reversão parcial da </w:t>
      </w:r>
      <w:r w:rsidR="003A1C1F" w:rsidRPr="008952AE">
        <w:rPr>
          <w:rFonts w:ascii="Georgia" w:hAnsi="Georgia"/>
          <w:sz w:val="16"/>
          <w:szCs w:val="16"/>
        </w:rPr>
        <w:t>perda de R$2.300.</w:t>
      </w:r>
      <w:r w:rsidR="00314ED5" w:rsidRPr="008952AE">
        <w:rPr>
          <w:rFonts w:ascii="Georgia" w:hAnsi="Georgia"/>
          <w:sz w:val="16"/>
          <w:szCs w:val="16"/>
        </w:rPr>
        <w:t xml:space="preserve"> Em 2024, foi elaborado </w:t>
      </w:r>
      <w:r w:rsidR="00814FFB" w:rsidRPr="008952AE">
        <w:rPr>
          <w:rFonts w:ascii="Georgia" w:hAnsi="Georgia"/>
          <w:sz w:val="16"/>
          <w:szCs w:val="16"/>
        </w:rPr>
        <w:t xml:space="preserve">novo </w:t>
      </w:r>
      <w:r w:rsidR="00314ED5" w:rsidRPr="008952AE">
        <w:rPr>
          <w:rFonts w:ascii="Georgia" w:hAnsi="Georgia"/>
          <w:sz w:val="16"/>
          <w:szCs w:val="16"/>
        </w:rPr>
        <w:t>laudo de reavaliação do terreno, no qual foi registrada uma reversão parcial da perda de R$1.400.</w:t>
      </w:r>
      <w:r w:rsidR="00DA2E9D" w:rsidRPr="008952AE">
        <w:rPr>
          <w:rFonts w:ascii="Georgia" w:hAnsi="Georgia"/>
          <w:sz w:val="16"/>
          <w:szCs w:val="16"/>
        </w:rPr>
        <w:t xml:space="preserve"> Em 2025, novo laudo elaborado registrou mais uma reversão de R$1.180.</w:t>
      </w:r>
    </w:p>
    <w:p w14:paraId="5A458D2A" w14:textId="77777777" w:rsidR="00314ED5" w:rsidRPr="008952AE" w:rsidRDefault="00314ED5" w:rsidP="008218DE">
      <w:pPr>
        <w:ind w:left="426"/>
        <w:rPr>
          <w:rFonts w:ascii="Georgia" w:hAnsi="Georgia"/>
          <w:sz w:val="16"/>
          <w:szCs w:val="16"/>
        </w:rPr>
      </w:pPr>
    </w:p>
    <w:p w14:paraId="4989CD31" w14:textId="4FC64235" w:rsidR="00800AE2" w:rsidRPr="008952AE" w:rsidRDefault="00314ED5" w:rsidP="008218DE">
      <w:pPr>
        <w:ind w:left="426"/>
        <w:rPr>
          <w:rFonts w:ascii="Georgia" w:hAnsi="Georgia"/>
          <w:sz w:val="16"/>
          <w:szCs w:val="16"/>
        </w:rPr>
      </w:pPr>
      <w:r w:rsidRPr="008952AE">
        <w:rPr>
          <w:rFonts w:ascii="Georgia" w:hAnsi="Georgia"/>
          <w:sz w:val="16"/>
          <w:szCs w:val="16"/>
        </w:rPr>
        <w:t>O valor da perda por redução ao valor recuperável total deste terreno registrado até 3</w:t>
      </w:r>
      <w:r w:rsidR="00213E0A" w:rsidRPr="008952AE">
        <w:rPr>
          <w:rFonts w:ascii="Georgia" w:hAnsi="Georgia"/>
          <w:sz w:val="16"/>
          <w:szCs w:val="16"/>
        </w:rPr>
        <w:t>1</w:t>
      </w:r>
      <w:r w:rsidRPr="008952AE">
        <w:rPr>
          <w:rFonts w:ascii="Georgia" w:hAnsi="Georgia"/>
          <w:sz w:val="16"/>
          <w:szCs w:val="16"/>
        </w:rPr>
        <w:t xml:space="preserve"> de </w:t>
      </w:r>
      <w:r w:rsidR="00C37662" w:rsidRPr="008952AE">
        <w:rPr>
          <w:rFonts w:ascii="Georgia" w:hAnsi="Georgia"/>
          <w:sz w:val="16"/>
          <w:szCs w:val="16"/>
        </w:rPr>
        <w:t>març</w:t>
      </w:r>
      <w:r w:rsidR="003A76E4" w:rsidRPr="008952AE">
        <w:rPr>
          <w:rFonts w:ascii="Georgia" w:hAnsi="Georgia"/>
          <w:sz w:val="16"/>
          <w:szCs w:val="16"/>
        </w:rPr>
        <w:t>o</w:t>
      </w:r>
      <w:r w:rsidRPr="008952AE">
        <w:rPr>
          <w:rFonts w:ascii="Georgia" w:hAnsi="Georgia"/>
          <w:sz w:val="16"/>
          <w:szCs w:val="16"/>
        </w:rPr>
        <w:t xml:space="preserve"> de 202</w:t>
      </w:r>
      <w:r w:rsidR="00C37662" w:rsidRPr="008952AE">
        <w:rPr>
          <w:rFonts w:ascii="Georgia" w:hAnsi="Georgia"/>
          <w:sz w:val="16"/>
          <w:szCs w:val="16"/>
        </w:rPr>
        <w:t>6</w:t>
      </w:r>
      <w:r w:rsidRPr="008952AE">
        <w:rPr>
          <w:rFonts w:ascii="Georgia" w:hAnsi="Georgia"/>
          <w:sz w:val="16"/>
          <w:szCs w:val="16"/>
        </w:rPr>
        <w:t xml:space="preserve"> é de R$ 12</w:t>
      </w:r>
      <w:r w:rsidR="0043516D" w:rsidRPr="008952AE">
        <w:rPr>
          <w:rFonts w:ascii="Georgia" w:hAnsi="Georgia"/>
          <w:sz w:val="16"/>
          <w:szCs w:val="16"/>
        </w:rPr>
        <w:t>0</w:t>
      </w:r>
      <w:r w:rsidRPr="008952AE">
        <w:rPr>
          <w:rFonts w:ascii="Georgia" w:hAnsi="Georgia"/>
          <w:sz w:val="16"/>
          <w:szCs w:val="16"/>
        </w:rPr>
        <w:t>.</w:t>
      </w:r>
      <w:r w:rsidR="0043516D" w:rsidRPr="008952AE">
        <w:rPr>
          <w:rFonts w:ascii="Georgia" w:hAnsi="Georgia"/>
          <w:sz w:val="16"/>
          <w:szCs w:val="16"/>
        </w:rPr>
        <w:t>52</w:t>
      </w:r>
      <w:r w:rsidRPr="008952AE">
        <w:rPr>
          <w:rFonts w:ascii="Georgia" w:hAnsi="Georgia"/>
          <w:sz w:val="16"/>
          <w:szCs w:val="16"/>
        </w:rPr>
        <w:t>0 (</w:t>
      </w:r>
      <w:r w:rsidR="00C37662" w:rsidRPr="008952AE">
        <w:rPr>
          <w:rFonts w:ascii="Georgia" w:hAnsi="Georgia"/>
          <w:sz w:val="16"/>
          <w:szCs w:val="16"/>
        </w:rPr>
        <w:t xml:space="preserve">R$ 120.520 </w:t>
      </w:r>
      <w:r w:rsidRPr="008952AE">
        <w:rPr>
          <w:rFonts w:ascii="Georgia" w:hAnsi="Georgia"/>
          <w:sz w:val="16"/>
          <w:szCs w:val="16"/>
        </w:rPr>
        <w:t>em 31 de dezembro de 202</w:t>
      </w:r>
      <w:r w:rsidR="00C37662" w:rsidRPr="008952AE">
        <w:rPr>
          <w:rFonts w:ascii="Georgia" w:hAnsi="Georgia"/>
          <w:sz w:val="16"/>
          <w:szCs w:val="16"/>
        </w:rPr>
        <w:t>5</w:t>
      </w:r>
      <w:r w:rsidRPr="008952AE">
        <w:rPr>
          <w:rFonts w:ascii="Georgia" w:hAnsi="Georgia"/>
          <w:sz w:val="16"/>
          <w:szCs w:val="16"/>
        </w:rPr>
        <w:t>).</w:t>
      </w:r>
    </w:p>
    <w:p w14:paraId="4DA315D2" w14:textId="33F07E34" w:rsidR="0093315E" w:rsidRPr="008952AE" w:rsidRDefault="0093315E">
      <w:pPr>
        <w:rPr>
          <w:rFonts w:ascii="Georgia" w:hAnsi="Georgia" w:cs="Arial"/>
          <w:b/>
          <w:bCs/>
        </w:rPr>
      </w:pPr>
    </w:p>
    <w:p w14:paraId="5704CEAF" w14:textId="77777777" w:rsidR="006452C9" w:rsidRPr="008952AE" w:rsidRDefault="006452C9">
      <w:pPr>
        <w:rPr>
          <w:rFonts w:ascii="Georgia" w:hAnsi="Georgia" w:cs="Arial"/>
          <w:b/>
          <w:bCs/>
        </w:rPr>
      </w:pPr>
    </w:p>
    <w:p w14:paraId="2DB05B3B" w14:textId="74878D2F" w:rsidR="00995EA2" w:rsidRPr="008952AE" w:rsidRDefault="00995EA2" w:rsidP="00995EA2">
      <w:pPr>
        <w:pStyle w:val="ListParagraph"/>
        <w:numPr>
          <w:ilvl w:val="0"/>
          <w:numId w:val="10"/>
        </w:numPr>
        <w:ind w:left="0" w:hanging="709"/>
        <w:rPr>
          <w:rFonts w:ascii="Arial" w:hAnsi="Arial" w:cs="Arial"/>
          <w:b/>
          <w:bCs/>
          <w:sz w:val="22"/>
          <w:szCs w:val="22"/>
        </w:rPr>
      </w:pPr>
      <w:r w:rsidRPr="008952AE">
        <w:rPr>
          <w:rFonts w:ascii="Arial" w:hAnsi="Arial" w:cs="Arial"/>
          <w:b/>
          <w:bCs/>
          <w:sz w:val="22"/>
          <w:szCs w:val="22"/>
        </w:rPr>
        <w:t>Intangível</w:t>
      </w:r>
    </w:p>
    <w:p w14:paraId="6FD63AEC" w14:textId="77777777" w:rsidR="00995EA2" w:rsidRPr="008952AE" w:rsidRDefault="00995EA2" w:rsidP="00995EA2">
      <w:pPr>
        <w:rPr>
          <w:rFonts w:ascii="Georgia" w:hAnsi="Georgia"/>
          <w:iCs/>
          <w:sz w:val="22"/>
          <w:szCs w:val="22"/>
        </w:rPr>
      </w:pPr>
    </w:p>
    <w:p w14:paraId="6839D5FB" w14:textId="1D1BB181" w:rsidR="00A21ADC" w:rsidRPr="008952AE" w:rsidRDefault="00A21ADC" w:rsidP="00A21ADC">
      <w:pPr>
        <w:rPr>
          <w:rFonts w:ascii="Georgia" w:hAnsi="Georgia" w:cs="Arial"/>
          <w:bCs/>
          <w:sz w:val="22"/>
          <w:szCs w:val="22"/>
        </w:rPr>
      </w:pPr>
      <w:r w:rsidRPr="008952AE">
        <w:rPr>
          <w:rFonts w:ascii="Georgia" w:hAnsi="Georgia" w:cs="Arial"/>
          <w:bCs/>
          <w:sz w:val="22"/>
          <w:szCs w:val="22"/>
        </w:rPr>
        <w:t>Abaixo é demonstrado a composição do intangível da Companhia:</w:t>
      </w:r>
    </w:p>
    <w:p w14:paraId="620BE359" w14:textId="77777777" w:rsidR="003745FF" w:rsidRPr="008952AE" w:rsidRDefault="003745FF" w:rsidP="00A21ADC">
      <w:pPr>
        <w:rPr>
          <w:rFonts w:ascii="Georgia" w:hAnsi="Georgia" w:cs="Arial"/>
          <w:bCs/>
          <w:sz w:val="18"/>
          <w:szCs w:val="18"/>
        </w:rPr>
      </w:pPr>
    </w:p>
    <w:tbl>
      <w:tblPr>
        <w:tblW w:w="5000" w:type="pct"/>
        <w:tblCellMar>
          <w:left w:w="70" w:type="dxa"/>
          <w:right w:w="70" w:type="dxa"/>
        </w:tblCellMar>
        <w:tblLook w:val="04A0" w:firstRow="1" w:lastRow="0" w:firstColumn="1" w:lastColumn="0" w:noHBand="0" w:noVBand="1"/>
      </w:tblPr>
      <w:tblGrid>
        <w:gridCol w:w="2506"/>
        <w:gridCol w:w="1163"/>
        <w:gridCol w:w="146"/>
        <w:gridCol w:w="2014"/>
        <w:gridCol w:w="146"/>
        <w:gridCol w:w="1508"/>
        <w:gridCol w:w="161"/>
        <w:gridCol w:w="1447"/>
        <w:gridCol w:w="146"/>
      </w:tblGrid>
      <w:tr w:rsidR="00E21A13" w:rsidRPr="008952AE" w14:paraId="296A5E3A" w14:textId="77777777" w:rsidTr="00E21A13">
        <w:trPr>
          <w:gridAfter w:val="1"/>
          <w:wAfter w:w="69" w:type="pct"/>
          <w:trHeight w:val="198"/>
        </w:trPr>
        <w:tc>
          <w:tcPr>
            <w:tcW w:w="1362" w:type="pct"/>
            <w:tcBorders>
              <w:top w:val="nil"/>
              <w:left w:val="nil"/>
              <w:bottom w:val="nil"/>
              <w:right w:val="nil"/>
            </w:tcBorders>
            <w:noWrap/>
            <w:vAlign w:val="center"/>
            <w:hideMark/>
          </w:tcPr>
          <w:p w14:paraId="24935C0B" w14:textId="77777777" w:rsidR="00E21A13" w:rsidRPr="008952AE" w:rsidRDefault="00E21A13" w:rsidP="00E21A13">
            <w:pPr>
              <w:rPr>
                <w:rFonts w:ascii="Arial" w:hAnsi="Arial" w:cs="Arial"/>
                <w:sz w:val="16"/>
                <w:szCs w:val="16"/>
              </w:rPr>
            </w:pPr>
          </w:p>
        </w:tc>
        <w:tc>
          <w:tcPr>
            <w:tcW w:w="2689" w:type="pct"/>
            <w:gridSpan w:val="5"/>
            <w:tcBorders>
              <w:top w:val="nil"/>
              <w:left w:val="nil"/>
              <w:bottom w:val="single" w:sz="8" w:space="0" w:color="auto"/>
              <w:right w:val="nil"/>
            </w:tcBorders>
            <w:noWrap/>
            <w:vAlign w:val="center"/>
            <w:hideMark/>
          </w:tcPr>
          <w:p w14:paraId="443EDCD9" w14:textId="77777777" w:rsidR="00E21A13" w:rsidRPr="008952AE" w:rsidRDefault="00E21A13" w:rsidP="00E21A13">
            <w:pPr>
              <w:jc w:val="right"/>
              <w:rPr>
                <w:rFonts w:ascii="Arial" w:hAnsi="Arial" w:cs="Arial"/>
                <w:b/>
                <w:bCs/>
                <w:color w:val="000000"/>
                <w:sz w:val="16"/>
                <w:szCs w:val="16"/>
              </w:rPr>
            </w:pPr>
            <w:r w:rsidRPr="008952AE">
              <w:rPr>
                <w:rFonts w:ascii="Arial" w:hAnsi="Arial" w:cs="Arial"/>
                <w:b/>
                <w:bCs/>
                <w:color w:val="000000"/>
                <w:sz w:val="16"/>
                <w:szCs w:val="16"/>
              </w:rPr>
              <w:t>31/03/2026</w:t>
            </w:r>
          </w:p>
        </w:tc>
        <w:tc>
          <w:tcPr>
            <w:tcW w:w="92" w:type="pct"/>
            <w:tcBorders>
              <w:top w:val="nil"/>
              <w:left w:val="nil"/>
              <w:bottom w:val="nil"/>
              <w:right w:val="nil"/>
            </w:tcBorders>
            <w:noWrap/>
            <w:vAlign w:val="center"/>
            <w:hideMark/>
          </w:tcPr>
          <w:p w14:paraId="3AAB5C48" w14:textId="77777777" w:rsidR="00E21A13" w:rsidRPr="008952AE" w:rsidRDefault="00E21A13" w:rsidP="00E21A13">
            <w:pPr>
              <w:jc w:val="right"/>
              <w:rPr>
                <w:rFonts w:ascii="Arial" w:hAnsi="Arial" w:cs="Arial"/>
                <w:b/>
                <w:bCs/>
                <w:color w:val="000000"/>
                <w:sz w:val="16"/>
                <w:szCs w:val="16"/>
              </w:rPr>
            </w:pPr>
          </w:p>
        </w:tc>
        <w:tc>
          <w:tcPr>
            <w:tcW w:w="788" w:type="pct"/>
            <w:tcBorders>
              <w:top w:val="nil"/>
              <w:left w:val="nil"/>
              <w:bottom w:val="single" w:sz="8" w:space="0" w:color="auto"/>
              <w:right w:val="nil"/>
            </w:tcBorders>
            <w:noWrap/>
            <w:vAlign w:val="center"/>
            <w:hideMark/>
          </w:tcPr>
          <w:p w14:paraId="5AFFFBC3" w14:textId="77777777" w:rsidR="00E21A13" w:rsidRPr="008952AE" w:rsidRDefault="00E21A13" w:rsidP="00E21A13">
            <w:pPr>
              <w:jc w:val="right"/>
              <w:rPr>
                <w:rFonts w:ascii="Arial" w:hAnsi="Arial" w:cs="Arial"/>
                <w:b/>
                <w:bCs/>
                <w:color w:val="000000"/>
                <w:sz w:val="16"/>
                <w:szCs w:val="16"/>
              </w:rPr>
            </w:pPr>
            <w:r w:rsidRPr="008952AE">
              <w:rPr>
                <w:rFonts w:ascii="Arial" w:hAnsi="Arial" w:cs="Arial"/>
                <w:b/>
                <w:bCs/>
                <w:color w:val="000000"/>
                <w:sz w:val="16"/>
                <w:szCs w:val="16"/>
              </w:rPr>
              <w:t>31/12/2025</w:t>
            </w:r>
          </w:p>
        </w:tc>
      </w:tr>
      <w:tr w:rsidR="00E21A13" w:rsidRPr="008952AE" w14:paraId="25428815" w14:textId="77777777" w:rsidTr="00E21A13">
        <w:trPr>
          <w:gridAfter w:val="1"/>
          <w:wAfter w:w="69" w:type="pct"/>
          <w:trHeight w:val="230"/>
        </w:trPr>
        <w:tc>
          <w:tcPr>
            <w:tcW w:w="1362" w:type="pct"/>
            <w:vMerge w:val="restart"/>
            <w:tcBorders>
              <w:top w:val="nil"/>
              <w:left w:val="nil"/>
              <w:bottom w:val="nil"/>
              <w:right w:val="nil"/>
            </w:tcBorders>
            <w:noWrap/>
            <w:vAlign w:val="center"/>
            <w:hideMark/>
          </w:tcPr>
          <w:p w14:paraId="70ADB09B" w14:textId="77777777" w:rsidR="00E21A13" w:rsidRPr="008952AE" w:rsidRDefault="00E21A13" w:rsidP="00E21A13">
            <w:pPr>
              <w:jc w:val="right"/>
              <w:rPr>
                <w:rFonts w:ascii="Arial" w:hAnsi="Arial" w:cs="Arial"/>
                <w:b/>
                <w:bCs/>
                <w:color w:val="000000"/>
                <w:sz w:val="16"/>
                <w:szCs w:val="16"/>
              </w:rPr>
            </w:pPr>
          </w:p>
        </w:tc>
        <w:tc>
          <w:tcPr>
            <w:tcW w:w="635" w:type="pct"/>
            <w:vMerge w:val="restart"/>
            <w:tcBorders>
              <w:top w:val="nil"/>
              <w:left w:val="nil"/>
              <w:bottom w:val="single" w:sz="8" w:space="0" w:color="000000"/>
              <w:right w:val="nil"/>
            </w:tcBorders>
            <w:noWrap/>
            <w:vAlign w:val="bottom"/>
            <w:hideMark/>
          </w:tcPr>
          <w:p w14:paraId="525D2CD5" w14:textId="77777777" w:rsidR="00E21A13" w:rsidRPr="008952AE" w:rsidRDefault="00E21A13" w:rsidP="00E21A13">
            <w:pPr>
              <w:jc w:val="right"/>
              <w:rPr>
                <w:rFonts w:ascii="Arial" w:hAnsi="Arial" w:cs="Arial"/>
                <w:b/>
                <w:bCs/>
                <w:color w:val="000000"/>
                <w:sz w:val="16"/>
                <w:szCs w:val="16"/>
              </w:rPr>
            </w:pPr>
            <w:r w:rsidRPr="008952AE">
              <w:rPr>
                <w:rFonts w:ascii="Arial" w:hAnsi="Arial" w:cs="Arial"/>
                <w:b/>
                <w:bCs/>
                <w:color w:val="000000"/>
                <w:sz w:val="16"/>
                <w:szCs w:val="16"/>
              </w:rPr>
              <w:t>Custo</w:t>
            </w:r>
          </w:p>
        </w:tc>
        <w:tc>
          <w:tcPr>
            <w:tcW w:w="69" w:type="pct"/>
            <w:vMerge w:val="restart"/>
            <w:tcBorders>
              <w:top w:val="nil"/>
              <w:left w:val="nil"/>
              <w:bottom w:val="nil"/>
              <w:right w:val="nil"/>
            </w:tcBorders>
            <w:noWrap/>
            <w:vAlign w:val="center"/>
            <w:hideMark/>
          </w:tcPr>
          <w:p w14:paraId="5B8DD167" w14:textId="77777777" w:rsidR="00E21A13" w:rsidRPr="008952AE" w:rsidRDefault="00E21A13" w:rsidP="00E21A13">
            <w:pPr>
              <w:jc w:val="right"/>
              <w:rPr>
                <w:rFonts w:ascii="Arial" w:hAnsi="Arial" w:cs="Arial"/>
                <w:b/>
                <w:bCs/>
                <w:color w:val="000000"/>
                <w:sz w:val="16"/>
                <w:szCs w:val="16"/>
              </w:rPr>
            </w:pPr>
          </w:p>
        </w:tc>
        <w:tc>
          <w:tcPr>
            <w:tcW w:w="1095" w:type="pct"/>
            <w:vMerge w:val="restart"/>
            <w:tcBorders>
              <w:top w:val="nil"/>
              <w:left w:val="nil"/>
              <w:bottom w:val="single" w:sz="8" w:space="0" w:color="000000"/>
              <w:right w:val="nil"/>
            </w:tcBorders>
            <w:vAlign w:val="bottom"/>
            <w:hideMark/>
          </w:tcPr>
          <w:p w14:paraId="6AA73714" w14:textId="77777777" w:rsidR="00E21A13" w:rsidRPr="008952AE" w:rsidRDefault="00E21A13" w:rsidP="00E21A13">
            <w:pPr>
              <w:jc w:val="right"/>
              <w:rPr>
                <w:rFonts w:ascii="Arial" w:hAnsi="Arial" w:cs="Arial"/>
                <w:b/>
                <w:bCs/>
                <w:color w:val="000000"/>
                <w:sz w:val="16"/>
                <w:szCs w:val="16"/>
              </w:rPr>
            </w:pPr>
            <w:r w:rsidRPr="008952AE">
              <w:rPr>
                <w:rFonts w:ascii="Arial" w:hAnsi="Arial" w:cs="Arial"/>
                <w:b/>
                <w:bCs/>
                <w:color w:val="000000"/>
                <w:sz w:val="16"/>
                <w:szCs w:val="16"/>
              </w:rPr>
              <w:t>Amortização acumulada</w:t>
            </w:r>
          </w:p>
        </w:tc>
        <w:tc>
          <w:tcPr>
            <w:tcW w:w="69" w:type="pct"/>
            <w:vMerge w:val="restart"/>
            <w:tcBorders>
              <w:top w:val="nil"/>
              <w:left w:val="nil"/>
              <w:bottom w:val="nil"/>
              <w:right w:val="nil"/>
            </w:tcBorders>
            <w:noWrap/>
            <w:vAlign w:val="center"/>
            <w:hideMark/>
          </w:tcPr>
          <w:p w14:paraId="2BF8F23A" w14:textId="77777777" w:rsidR="00E21A13" w:rsidRPr="008952AE" w:rsidRDefault="00E21A13" w:rsidP="00E21A13">
            <w:pPr>
              <w:jc w:val="right"/>
              <w:rPr>
                <w:rFonts w:ascii="Arial" w:hAnsi="Arial" w:cs="Arial"/>
                <w:b/>
                <w:bCs/>
                <w:color w:val="000000"/>
                <w:sz w:val="16"/>
                <w:szCs w:val="16"/>
              </w:rPr>
            </w:pPr>
          </w:p>
        </w:tc>
        <w:tc>
          <w:tcPr>
            <w:tcW w:w="821" w:type="pct"/>
            <w:vMerge w:val="restart"/>
            <w:tcBorders>
              <w:top w:val="nil"/>
              <w:left w:val="nil"/>
              <w:bottom w:val="single" w:sz="8" w:space="0" w:color="000000"/>
              <w:right w:val="nil"/>
            </w:tcBorders>
            <w:vAlign w:val="bottom"/>
            <w:hideMark/>
          </w:tcPr>
          <w:p w14:paraId="08716D7F" w14:textId="77777777" w:rsidR="00E21A13" w:rsidRPr="008952AE" w:rsidRDefault="00E21A13" w:rsidP="00E21A13">
            <w:pPr>
              <w:jc w:val="right"/>
              <w:rPr>
                <w:rFonts w:ascii="Arial" w:hAnsi="Arial" w:cs="Arial"/>
                <w:b/>
                <w:bCs/>
                <w:color w:val="000000"/>
                <w:sz w:val="16"/>
                <w:szCs w:val="16"/>
              </w:rPr>
            </w:pPr>
            <w:r w:rsidRPr="008952AE">
              <w:rPr>
                <w:rFonts w:ascii="Arial" w:hAnsi="Arial" w:cs="Arial"/>
                <w:b/>
                <w:bCs/>
                <w:color w:val="000000"/>
                <w:sz w:val="16"/>
                <w:szCs w:val="16"/>
              </w:rPr>
              <w:t xml:space="preserve">Saldo </w:t>
            </w:r>
            <w:r w:rsidRPr="008952AE">
              <w:rPr>
                <w:rFonts w:ascii="Arial" w:hAnsi="Arial" w:cs="Arial"/>
                <w:b/>
                <w:bCs/>
                <w:color w:val="000000"/>
                <w:sz w:val="16"/>
                <w:szCs w:val="16"/>
              </w:rPr>
              <w:br/>
              <w:t>líquido</w:t>
            </w:r>
          </w:p>
        </w:tc>
        <w:tc>
          <w:tcPr>
            <w:tcW w:w="92" w:type="pct"/>
            <w:vMerge w:val="restart"/>
            <w:tcBorders>
              <w:top w:val="nil"/>
              <w:left w:val="nil"/>
              <w:bottom w:val="nil"/>
              <w:right w:val="nil"/>
            </w:tcBorders>
            <w:noWrap/>
            <w:vAlign w:val="center"/>
            <w:hideMark/>
          </w:tcPr>
          <w:p w14:paraId="02824D20" w14:textId="77777777" w:rsidR="00E21A13" w:rsidRPr="008952AE" w:rsidRDefault="00E21A13" w:rsidP="00E21A13">
            <w:pPr>
              <w:jc w:val="right"/>
              <w:rPr>
                <w:rFonts w:ascii="Arial" w:hAnsi="Arial" w:cs="Arial"/>
                <w:b/>
                <w:bCs/>
                <w:color w:val="000000"/>
                <w:sz w:val="16"/>
                <w:szCs w:val="16"/>
              </w:rPr>
            </w:pPr>
          </w:p>
        </w:tc>
        <w:tc>
          <w:tcPr>
            <w:tcW w:w="788" w:type="pct"/>
            <w:vMerge w:val="restart"/>
            <w:tcBorders>
              <w:top w:val="nil"/>
              <w:left w:val="nil"/>
              <w:bottom w:val="single" w:sz="8" w:space="0" w:color="000000"/>
              <w:right w:val="nil"/>
            </w:tcBorders>
            <w:vAlign w:val="bottom"/>
            <w:hideMark/>
          </w:tcPr>
          <w:p w14:paraId="5BD569A3" w14:textId="77777777" w:rsidR="00E21A13" w:rsidRPr="008952AE" w:rsidRDefault="00E21A13" w:rsidP="00E21A13">
            <w:pPr>
              <w:jc w:val="right"/>
              <w:rPr>
                <w:rFonts w:ascii="Arial" w:hAnsi="Arial" w:cs="Arial"/>
                <w:b/>
                <w:bCs/>
                <w:color w:val="000000"/>
                <w:sz w:val="16"/>
                <w:szCs w:val="16"/>
              </w:rPr>
            </w:pPr>
            <w:r w:rsidRPr="008952AE">
              <w:rPr>
                <w:rFonts w:ascii="Arial" w:hAnsi="Arial" w:cs="Arial"/>
                <w:b/>
                <w:bCs/>
                <w:color w:val="000000"/>
                <w:sz w:val="16"/>
                <w:szCs w:val="16"/>
              </w:rPr>
              <w:t xml:space="preserve">Saldo </w:t>
            </w:r>
            <w:r w:rsidRPr="008952AE">
              <w:rPr>
                <w:rFonts w:ascii="Arial" w:hAnsi="Arial" w:cs="Arial"/>
                <w:b/>
                <w:bCs/>
                <w:color w:val="000000"/>
                <w:sz w:val="16"/>
                <w:szCs w:val="16"/>
              </w:rPr>
              <w:br/>
              <w:t>líquido</w:t>
            </w:r>
          </w:p>
        </w:tc>
      </w:tr>
      <w:tr w:rsidR="00E21A13" w:rsidRPr="008952AE" w14:paraId="215D24D4" w14:textId="77777777" w:rsidTr="00E21A13">
        <w:trPr>
          <w:trHeight w:val="198"/>
        </w:trPr>
        <w:tc>
          <w:tcPr>
            <w:tcW w:w="1362" w:type="pct"/>
            <w:vMerge/>
            <w:tcBorders>
              <w:top w:val="nil"/>
              <w:left w:val="nil"/>
              <w:bottom w:val="nil"/>
              <w:right w:val="nil"/>
            </w:tcBorders>
            <w:vAlign w:val="center"/>
            <w:hideMark/>
          </w:tcPr>
          <w:p w14:paraId="046B4D66" w14:textId="77777777" w:rsidR="00E21A13" w:rsidRPr="008952AE" w:rsidRDefault="00E21A13" w:rsidP="00E21A13">
            <w:pPr>
              <w:rPr>
                <w:rFonts w:ascii="Arial" w:hAnsi="Arial" w:cs="Arial"/>
                <w:b/>
                <w:bCs/>
                <w:color w:val="000000"/>
                <w:sz w:val="16"/>
                <w:szCs w:val="16"/>
              </w:rPr>
            </w:pPr>
          </w:p>
        </w:tc>
        <w:tc>
          <w:tcPr>
            <w:tcW w:w="635" w:type="pct"/>
            <w:vMerge/>
            <w:tcBorders>
              <w:top w:val="nil"/>
              <w:left w:val="nil"/>
              <w:bottom w:val="single" w:sz="8" w:space="0" w:color="000000"/>
              <w:right w:val="nil"/>
            </w:tcBorders>
            <w:vAlign w:val="center"/>
            <w:hideMark/>
          </w:tcPr>
          <w:p w14:paraId="2384E546" w14:textId="77777777" w:rsidR="00E21A13" w:rsidRPr="008952AE" w:rsidRDefault="00E21A13" w:rsidP="00E21A13">
            <w:pPr>
              <w:rPr>
                <w:rFonts w:ascii="Arial" w:hAnsi="Arial" w:cs="Arial"/>
                <w:b/>
                <w:bCs/>
                <w:color w:val="000000"/>
                <w:sz w:val="16"/>
                <w:szCs w:val="16"/>
              </w:rPr>
            </w:pPr>
          </w:p>
        </w:tc>
        <w:tc>
          <w:tcPr>
            <w:tcW w:w="69" w:type="pct"/>
            <w:vMerge/>
            <w:tcBorders>
              <w:top w:val="nil"/>
              <w:left w:val="nil"/>
              <w:bottom w:val="nil"/>
              <w:right w:val="nil"/>
            </w:tcBorders>
            <w:vAlign w:val="center"/>
            <w:hideMark/>
          </w:tcPr>
          <w:p w14:paraId="3C5C7024" w14:textId="77777777" w:rsidR="00E21A13" w:rsidRPr="008952AE" w:rsidRDefault="00E21A13" w:rsidP="00E21A13">
            <w:pPr>
              <w:rPr>
                <w:rFonts w:ascii="Arial" w:hAnsi="Arial" w:cs="Arial"/>
                <w:b/>
                <w:bCs/>
                <w:color w:val="000000"/>
                <w:sz w:val="16"/>
                <w:szCs w:val="16"/>
              </w:rPr>
            </w:pPr>
          </w:p>
        </w:tc>
        <w:tc>
          <w:tcPr>
            <w:tcW w:w="1095" w:type="pct"/>
            <w:vMerge/>
            <w:tcBorders>
              <w:top w:val="nil"/>
              <w:left w:val="nil"/>
              <w:bottom w:val="single" w:sz="8" w:space="0" w:color="000000"/>
              <w:right w:val="nil"/>
            </w:tcBorders>
            <w:vAlign w:val="center"/>
            <w:hideMark/>
          </w:tcPr>
          <w:p w14:paraId="4146FA62" w14:textId="77777777" w:rsidR="00E21A13" w:rsidRPr="008952AE" w:rsidRDefault="00E21A13" w:rsidP="00E21A13">
            <w:pPr>
              <w:rPr>
                <w:rFonts w:ascii="Arial" w:hAnsi="Arial" w:cs="Arial"/>
                <w:b/>
                <w:bCs/>
                <w:color w:val="000000"/>
                <w:sz w:val="16"/>
                <w:szCs w:val="16"/>
              </w:rPr>
            </w:pPr>
          </w:p>
        </w:tc>
        <w:tc>
          <w:tcPr>
            <w:tcW w:w="69" w:type="pct"/>
            <w:vMerge/>
            <w:tcBorders>
              <w:top w:val="nil"/>
              <w:left w:val="nil"/>
              <w:bottom w:val="nil"/>
              <w:right w:val="nil"/>
            </w:tcBorders>
            <w:vAlign w:val="center"/>
            <w:hideMark/>
          </w:tcPr>
          <w:p w14:paraId="5B004B41" w14:textId="77777777" w:rsidR="00E21A13" w:rsidRPr="008952AE" w:rsidRDefault="00E21A13" w:rsidP="00E21A13">
            <w:pPr>
              <w:rPr>
                <w:rFonts w:ascii="Arial" w:hAnsi="Arial" w:cs="Arial"/>
                <w:b/>
                <w:bCs/>
                <w:color w:val="000000"/>
                <w:sz w:val="16"/>
                <w:szCs w:val="16"/>
              </w:rPr>
            </w:pPr>
          </w:p>
        </w:tc>
        <w:tc>
          <w:tcPr>
            <w:tcW w:w="821" w:type="pct"/>
            <w:vMerge/>
            <w:tcBorders>
              <w:top w:val="nil"/>
              <w:left w:val="nil"/>
              <w:bottom w:val="single" w:sz="8" w:space="0" w:color="000000"/>
              <w:right w:val="nil"/>
            </w:tcBorders>
            <w:vAlign w:val="center"/>
            <w:hideMark/>
          </w:tcPr>
          <w:p w14:paraId="3553EBA8" w14:textId="77777777" w:rsidR="00E21A13" w:rsidRPr="008952AE" w:rsidRDefault="00E21A13" w:rsidP="00E21A13">
            <w:pPr>
              <w:rPr>
                <w:rFonts w:ascii="Arial" w:hAnsi="Arial" w:cs="Arial"/>
                <w:b/>
                <w:bCs/>
                <w:color w:val="000000"/>
                <w:sz w:val="16"/>
                <w:szCs w:val="16"/>
              </w:rPr>
            </w:pPr>
          </w:p>
        </w:tc>
        <w:tc>
          <w:tcPr>
            <w:tcW w:w="92" w:type="pct"/>
            <w:vMerge/>
            <w:tcBorders>
              <w:top w:val="nil"/>
              <w:left w:val="nil"/>
              <w:bottom w:val="nil"/>
              <w:right w:val="nil"/>
            </w:tcBorders>
            <w:vAlign w:val="center"/>
            <w:hideMark/>
          </w:tcPr>
          <w:p w14:paraId="6F846D36" w14:textId="77777777" w:rsidR="00E21A13" w:rsidRPr="008952AE" w:rsidRDefault="00E21A13" w:rsidP="00E21A13">
            <w:pPr>
              <w:rPr>
                <w:rFonts w:ascii="Arial" w:hAnsi="Arial" w:cs="Arial"/>
                <w:b/>
                <w:bCs/>
                <w:color w:val="000000"/>
                <w:sz w:val="16"/>
                <w:szCs w:val="16"/>
              </w:rPr>
            </w:pPr>
          </w:p>
        </w:tc>
        <w:tc>
          <w:tcPr>
            <w:tcW w:w="788" w:type="pct"/>
            <w:vMerge/>
            <w:tcBorders>
              <w:top w:val="nil"/>
              <w:left w:val="nil"/>
              <w:bottom w:val="single" w:sz="8" w:space="0" w:color="000000"/>
              <w:right w:val="nil"/>
            </w:tcBorders>
            <w:vAlign w:val="center"/>
            <w:hideMark/>
          </w:tcPr>
          <w:p w14:paraId="465EA102" w14:textId="77777777" w:rsidR="00E21A13" w:rsidRPr="008952AE" w:rsidRDefault="00E21A13" w:rsidP="00E21A13">
            <w:pPr>
              <w:rPr>
                <w:rFonts w:ascii="Arial" w:hAnsi="Arial" w:cs="Arial"/>
                <w:b/>
                <w:bCs/>
                <w:color w:val="000000"/>
                <w:sz w:val="16"/>
                <w:szCs w:val="16"/>
              </w:rPr>
            </w:pPr>
          </w:p>
        </w:tc>
        <w:tc>
          <w:tcPr>
            <w:tcW w:w="69" w:type="pct"/>
            <w:tcBorders>
              <w:top w:val="nil"/>
              <w:left w:val="nil"/>
              <w:bottom w:val="nil"/>
              <w:right w:val="nil"/>
            </w:tcBorders>
            <w:noWrap/>
            <w:vAlign w:val="bottom"/>
            <w:hideMark/>
          </w:tcPr>
          <w:p w14:paraId="3753B540" w14:textId="77777777" w:rsidR="00E21A13" w:rsidRPr="008952AE" w:rsidRDefault="00E21A13" w:rsidP="00E21A13">
            <w:pPr>
              <w:jc w:val="right"/>
              <w:rPr>
                <w:rFonts w:ascii="Arial" w:hAnsi="Arial" w:cs="Arial"/>
                <w:b/>
                <w:bCs/>
                <w:color w:val="000000"/>
                <w:sz w:val="16"/>
                <w:szCs w:val="16"/>
              </w:rPr>
            </w:pPr>
          </w:p>
        </w:tc>
      </w:tr>
      <w:tr w:rsidR="00E21A13" w:rsidRPr="008952AE" w14:paraId="16902130" w14:textId="77777777" w:rsidTr="00E21A13">
        <w:trPr>
          <w:trHeight w:val="198"/>
        </w:trPr>
        <w:tc>
          <w:tcPr>
            <w:tcW w:w="1362" w:type="pct"/>
            <w:tcBorders>
              <w:top w:val="nil"/>
              <w:left w:val="nil"/>
              <w:bottom w:val="nil"/>
              <w:right w:val="nil"/>
            </w:tcBorders>
            <w:noWrap/>
            <w:vAlign w:val="center"/>
            <w:hideMark/>
          </w:tcPr>
          <w:p w14:paraId="0D5AA4EC" w14:textId="77777777" w:rsidR="00E21A13" w:rsidRPr="008952AE" w:rsidRDefault="00E21A13" w:rsidP="00E21A13">
            <w:pPr>
              <w:rPr>
                <w:rFonts w:ascii="Arial" w:hAnsi="Arial" w:cs="Arial"/>
                <w:sz w:val="16"/>
                <w:szCs w:val="16"/>
              </w:rPr>
            </w:pPr>
          </w:p>
        </w:tc>
        <w:tc>
          <w:tcPr>
            <w:tcW w:w="635" w:type="pct"/>
            <w:tcBorders>
              <w:top w:val="nil"/>
              <w:left w:val="nil"/>
              <w:bottom w:val="nil"/>
              <w:right w:val="nil"/>
            </w:tcBorders>
            <w:noWrap/>
            <w:vAlign w:val="bottom"/>
            <w:hideMark/>
          </w:tcPr>
          <w:p w14:paraId="6975A548" w14:textId="77777777" w:rsidR="00E21A13" w:rsidRPr="008952AE" w:rsidRDefault="00E21A13" w:rsidP="00E21A13">
            <w:pPr>
              <w:jc w:val="right"/>
              <w:rPr>
                <w:rFonts w:ascii="Arial" w:hAnsi="Arial" w:cs="Arial"/>
                <w:sz w:val="16"/>
                <w:szCs w:val="16"/>
              </w:rPr>
            </w:pPr>
          </w:p>
        </w:tc>
        <w:tc>
          <w:tcPr>
            <w:tcW w:w="69" w:type="pct"/>
            <w:tcBorders>
              <w:top w:val="nil"/>
              <w:left w:val="nil"/>
              <w:bottom w:val="nil"/>
              <w:right w:val="nil"/>
            </w:tcBorders>
            <w:noWrap/>
            <w:vAlign w:val="center"/>
            <w:hideMark/>
          </w:tcPr>
          <w:p w14:paraId="6152BA28" w14:textId="77777777" w:rsidR="00E21A13" w:rsidRPr="008952AE" w:rsidRDefault="00E21A13" w:rsidP="00E21A13">
            <w:pPr>
              <w:jc w:val="right"/>
              <w:rPr>
                <w:rFonts w:ascii="Arial" w:hAnsi="Arial" w:cs="Arial"/>
                <w:sz w:val="16"/>
                <w:szCs w:val="16"/>
              </w:rPr>
            </w:pPr>
          </w:p>
        </w:tc>
        <w:tc>
          <w:tcPr>
            <w:tcW w:w="1095" w:type="pct"/>
            <w:tcBorders>
              <w:top w:val="nil"/>
              <w:left w:val="nil"/>
              <w:bottom w:val="nil"/>
              <w:right w:val="nil"/>
            </w:tcBorders>
            <w:vAlign w:val="bottom"/>
            <w:hideMark/>
          </w:tcPr>
          <w:p w14:paraId="3DBC8C2A" w14:textId="77777777" w:rsidR="00E21A13" w:rsidRPr="008952AE" w:rsidRDefault="00E21A13" w:rsidP="00E21A13">
            <w:pPr>
              <w:jc w:val="right"/>
              <w:rPr>
                <w:rFonts w:ascii="Arial" w:hAnsi="Arial" w:cs="Arial"/>
                <w:sz w:val="16"/>
                <w:szCs w:val="16"/>
              </w:rPr>
            </w:pPr>
          </w:p>
        </w:tc>
        <w:tc>
          <w:tcPr>
            <w:tcW w:w="69" w:type="pct"/>
            <w:tcBorders>
              <w:top w:val="nil"/>
              <w:left w:val="nil"/>
              <w:bottom w:val="nil"/>
              <w:right w:val="nil"/>
            </w:tcBorders>
            <w:noWrap/>
            <w:vAlign w:val="center"/>
            <w:hideMark/>
          </w:tcPr>
          <w:p w14:paraId="0559F5DD" w14:textId="77777777" w:rsidR="00E21A13" w:rsidRPr="008952AE" w:rsidRDefault="00E21A13" w:rsidP="00E21A13">
            <w:pPr>
              <w:jc w:val="right"/>
              <w:rPr>
                <w:rFonts w:ascii="Arial" w:hAnsi="Arial" w:cs="Arial"/>
                <w:sz w:val="16"/>
                <w:szCs w:val="16"/>
              </w:rPr>
            </w:pPr>
          </w:p>
        </w:tc>
        <w:tc>
          <w:tcPr>
            <w:tcW w:w="821" w:type="pct"/>
            <w:tcBorders>
              <w:top w:val="nil"/>
              <w:left w:val="nil"/>
              <w:bottom w:val="nil"/>
              <w:right w:val="nil"/>
            </w:tcBorders>
            <w:vAlign w:val="bottom"/>
            <w:hideMark/>
          </w:tcPr>
          <w:p w14:paraId="6739C127" w14:textId="77777777" w:rsidR="00E21A13" w:rsidRPr="008952AE" w:rsidRDefault="00E21A13" w:rsidP="00E21A13">
            <w:pPr>
              <w:jc w:val="right"/>
              <w:rPr>
                <w:rFonts w:ascii="Arial" w:hAnsi="Arial" w:cs="Arial"/>
                <w:sz w:val="16"/>
                <w:szCs w:val="16"/>
              </w:rPr>
            </w:pPr>
          </w:p>
        </w:tc>
        <w:tc>
          <w:tcPr>
            <w:tcW w:w="92" w:type="pct"/>
            <w:tcBorders>
              <w:top w:val="nil"/>
              <w:left w:val="nil"/>
              <w:bottom w:val="nil"/>
              <w:right w:val="nil"/>
            </w:tcBorders>
            <w:noWrap/>
            <w:vAlign w:val="center"/>
            <w:hideMark/>
          </w:tcPr>
          <w:p w14:paraId="2DB3D2E8" w14:textId="77777777" w:rsidR="00E21A13" w:rsidRPr="008952AE" w:rsidRDefault="00E21A13" w:rsidP="00E21A13">
            <w:pPr>
              <w:jc w:val="right"/>
              <w:rPr>
                <w:rFonts w:ascii="Arial" w:hAnsi="Arial" w:cs="Arial"/>
                <w:sz w:val="16"/>
                <w:szCs w:val="16"/>
              </w:rPr>
            </w:pPr>
          </w:p>
        </w:tc>
        <w:tc>
          <w:tcPr>
            <w:tcW w:w="788" w:type="pct"/>
            <w:tcBorders>
              <w:top w:val="nil"/>
              <w:left w:val="nil"/>
              <w:bottom w:val="nil"/>
              <w:right w:val="nil"/>
            </w:tcBorders>
            <w:vAlign w:val="center"/>
            <w:hideMark/>
          </w:tcPr>
          <w:p w14:paraId="66AECAAC" w14:textId="77777777" w:rsidR="00E21A13" w:rsidRPr="008952AE" w:rsidRDefault="00E21A13" w:rsidP="00E21A13">
            <w:pPr>
              <w:jc w:val="right"/>
              <w:rPr>
                <w:rFonts w:ascii="Arial" w:hAnsi="Arial" w:cs="Arial"/>
                <w:sz w:val="16"/>
                <w:szCs w:val="16"/>
              </w:rPr>
            </w:pPr>
          </w:p>
        </w:tc>
        <w:tc>
          <w:tcPr>
            <w:tcW w:w="69" w:type="pct"/>
            <w:vAlign w:val="center"/>
            <w:hideMark/>
          </w:tcPr>
          <w:p w14:paraId="5AA211C2" w14:textId="77777777" w:rsidR="00E21A13" w:rsidRPr="008952AE" w:rsidRDefault="00E21A13" w:rsidP="00E21A13">
            <w:pPr>
              <w:rPr>
                <w:rFonts w:ascii="Arial" w:hAnsi="Arial" w:cs="Arial"/>
                <w:sz w:val="16"/>
                <w:szCs w:val="16"/>
              </w:rPr>
            </w:pPr>
          </w:p>
        </w:tc>
      </w:tr>
      <w:tr w:rsidR="00E21A13" w:rsidRPr="008952AE" w14:paraId="68ED11B4" w14:textId="77777777" w:rsidTr="00E21A13">
        <w:trPr>
          <w:trHeight w:val="198"/>
        </w:trPr>
        <w:tc>
          <w:tcPr>
            <w:tcW w:w="1362" w:type="pct"/>
            <w:tcBorders>
              <w:top w:val="nil"/>
              <w:left w:val="nil"/>
              <w:bottom w:val="nil"/>
              <w:right w:val="nil"/>
            </w:tcBorders>
            <w:noWrap/>
            <w:vAlign w:val="center"/>
            <w:hideMark/>
          </w:tcPr>
          <w:p w14:paraId="3255DC85" w14:textId="77777777" w:rsidR="00E21A13" w:rsidRPr="008952AE" w:rsidRDefault="00E21A13" w:rsidP="00E21A13">
            <w:pPr>
              <w:rPr>
                <w:rFonts w:ascii="Arial" w:hAnsi="Arial" w:cs="Arial"/>
                <w:color w:val="000000"/>
                <w:sz w:val="16"/>
                <w:szCs w:val="16"/>
              </w:rPr>
            </w:pPr>
            <w:r w:rsidRPr="008952AE">
              <w:rPr>
                <w:rFonts w:ascii="Arial" w:hAnsi="Arial" w:cs="Arial"/>
                <w:color w:val="000000"/>
                <w:sz w:val="16"/>
                <w:szCs w:val="16"/>
              </w:rPr>
              <w:t>Marcas e patentes</w:t>
            </w:r>
          </w:p>
        </w:tc>
        <w:tc>
          <w:tcPr>
            <w:tcW w:w="635" w:type="pct"/>
            <w:tcBorders>
              <w:top w:val="nil"/>
              <w:left w:val="nil"/>
              <w:bottom w:val="nil"/>
              <w:right w:val="nil"/>
            </w:tcBorders>
            <w:noWrap/>
            <w:vAlign w:val="center"/>
            <w:hideMark/>
          </w:tcPr>
          <w:p w14:paraId="22F9A8FE" w14:textId="3E8F4A41" w:rsidR="00E21A13" w:rsidRPr="008952AE" w:rsidRDefault="00E21A13" w:rsidP="00E21A13">
            <w:pPr>
              <w:jc w:val="right"/>
              <w:rPr>
                <w:rFonts w:ascii="Arial" w:hAnsi="Arial" w:cs="Arial"/>
                <w:color w:val="000000"/>
                <w:sz w:val="16"/>
                <w:szCs w:val="16"/>
              </w:rPr>
            </w:pPr>
            <w:r w:rsidRPr="008952AE">
              <w:rPr>
                <w:rFonts w:ascii="Arial" w:hAnsi="Arial" w:cs="Arial"/>
                <w:color w:val="000000"/>
                <w:sz w:val="16"/>
                <w:szCs w:val="16"/>
              </w:rPr>
              <w:t>7</w:t>
            </w:r>
          </w:p>
        </w:tc>
        <w:tc>
          <w:tcPr>
            <w:tcW w:w="69" w:type="pct"/>
            <w:tcBorders>
              <w:top w:val="nil"/>
              <w:left w:val="nil"/>
              <w:bottom w:val="nil"/>
              <w:right w:val="nil"/>
            </w:tcBorders>
            <w:noWrap/>
            <w:vAlign w:val="center"/>
            <w:hideMark/>
          </w:tcPr>
          <w:p w14:paraId="5ED4E779" w14:textId="77777777" w:rsidR="00E21A13" w:rsidRPr="008952AE" w:rsidRDefault="00E21A13" w:rsidP="00E21A13">
            <w:pPr>
              <w:jc w:val="right"/>
              <w:rPr>
                <w:rFonts w:ascii="Arial" w:hAnsi="Arial" w:cs="Arial"/>
                <w:color w:val="000000"/>
                <w:sz w:val="16"/>
                <w:szCs w:val="16"/>
              </w:rPr>
            </w:pPr>
          </w:p>
        </w:tc>
        <w:tc>
          <w:tcPr>
            <w:tcW w:w="1095" w:type="pct"/>
            <w:tcBorders>
              <w:top w:val="nil"/>
              <w:left w:val="nil"/>
              <w:bottom w:val="nil"/>
              <w:right w:val="nil"/>
            </w:tcBorders>
            <w:noWrap/>
            <w:vAlign w:val="center"/>
            <w:hideMark/>
          </w:tcPr>
          <w:p w14:paraId="28C0E693" w14:textId="24EEB872" w:rsidR="00E21A13" w:rsidRPr="008952AE" w:rsidRDefault="00E21A13" w:rsidP="00E21A13">
            <w:pPr>
              <w:jc w:val="right"/>
              <w:rPr>
                <w:rFonts w:ascii="Arial" w:hAnsi="Arial" w:cs="Arial"/>
                <w:color w:val="000000"/>
                <w:sz w:val="16"/>
                <w:szCs w:val="16"/>
              </w:rPr>
            </w:pPr>
            <w:r w:rsidRPr="008952AE">
              <w:rPr>
                <w:rFonts w:ascii="Arial" w:hAnsi="Arial" w:cs="Arial"/>
                <w:color w:val="000000"/>
                <w:sz w:val="16"/>
                <w:szCs w:val="16"/>
              </w:rPr>
              <w:t>-</w:t>
            </w:r>
          </w:p>
        </w:tc>
        <w:tc>
          <w:tcPr>
            <w:tcW w:w="69" w:type="pct"/>
            <w:tcBorders>
              <w:top w:val="nil"/>
              <w:left w:val="nil"/>
              <w:bottom w:val="nil"/>
              <w:right w:val="nil"/>
            </w:tcBorders>
            <w:noWrap/>
            <w:vAlign w:val="center"/>
            <w:hideMark/>
          </w:tcPr>
          <w:p w14:paraId="0B5A522C" w14:textId="77777777" w:rsidR="00E21A13" w:rsidRPr="008952AE" w:rsidRDefault="00E21A13" w:rsidP="00E21A13">
            <w:pPr>
              <w:jc w:val="right"/>
              <w:rPr>
                <w:rFonts w:ascii="Arial" w:hAnsi="Arial" w:cs="Arial"/>
                <w:color w:val="000000"/>
                <w:sz w:val="16"/>
                <w:szCs w:val="16"/>
              </w:rPr>
            </w:pPr>
          </w:p>
        </w:tc>
        <w:tc>
          <w:tcPr>
            <w:tcW w:w="821" w:type="pct"/>
            <w:tcBorders>
              <w:top w:val="nil"/>
              <w:left w:val="nil"/>
              <w:bottom w:val="nil"/>
              <w:right w:val="nil"/>
            </w:tcBorders>
            <w:noWrap/>
            <w:vAlign w:val="center"/>
            <w:hideMark/>
          </w:tcPr>
          <w:p w14:paraId="230F2160" w14:textId="3FE4AE99" w:rsidR="00E21A13" w:rsidRPr="008952AE" w:rsidRDefault="00E21A13" w:rsidP="00E21A13">
            <w:pPr>
              <w:jc w:val="right"/>
              <w:rPr>
                <w:rFonts w:ascii="Arial" w:hAnsi="Arial" w:cs="Arial"/>
                <w:color w:val="000000"/>
                <w:sz w:val="16"/>
                <w:szCs w:val="16"/>
              </w:rPr>
            </w:pPr>
            <w:r w:rsidRPr="008952AE">
              <w:rPr>
                <w:rFonts w:ascii="Arial" w:hAnsi="Arial" w:cs="Arial"/>
                <w:color w:val="000000"/>
                <w:sz w:val="16"/>
                <w:szCs w:val="16"/>
              </w:rPr>
              <w:t>7</w:t>
            </w:r>
          </w:p>
        </w:tc>
        <w:tc>
          <w:tcPr>
            <w:tcW w:w="92" w:type="pct"/>
            <w:tcBorders>
              <w:top w:val="nil"/>
              <w:left w:val="nil"/>
              <w:bottom w:val="nil"/>
              <w:right w:val="nil"/>
            </w:tcBorders>
            <w:noWrap/>
            <w:vAlign w:val="center"/>
            <w:hideMark/>
          </w:tcPr>
          <w:p w14:paraId="16802CFB" w14:textId="77777777" w:rsidR="00E21A13" w:rsidRPr="008952AE" w:rsidRDefault="00E21A13" w:rsidP="00E21A13">
            <w:pPr>
              <w:jc w:val="right"/>
              <w:rPr>
                <w:rFonts w:ascii="Arial" w:hAnsi="Arial" w:cs="Arial"/>
                <w:color w:val="000000"/>
                <w:sz w:val="16"/>
                <w:szCs w:val="16"/>
              </w:rPr>
            </w:pPr>
          </w:p>
        </w:tc>
        <w:tc>
          <w:tcPr>
            <w:tcW w:w="788" w:type="pct"/>
            <w:tcBorders>
              <w:top w:val="nil"/>
              <w:left w:val="nil"/>
              <w:bottom w:val="nil"/>
              <w:right w:val="nil"/>
            </w:tcBorders>
            <w:noWrap/>
            <w:vAlign w:val="center"/>
            <w:hideMark/>
          </w:tcPr>
          <w:p w14:paraId="4E4A4923" w14:textId="157DC108" w:rsidR="00E21A13" w:rsidRPr="008952AE" w:rsidRDefault="00E21A13" w:rsidP="00E21A13">
            <w:pPr>
              <w:jc w:val="right"/>
              <w:rPr>
                <w:rFonts w:ascii="Arial" w:hAnsi="Arial" w:cs="Arial"/>
                <w:color w:val="000000"/>
                <w:sz w:val="16"/>
                <w:szCs w:val="16"/>
              </w:rPr>
            </w:pPr>
            <w:r w:rsidRPr="008952AE">
              <w:rPr>
                <w:rFonts w:ascii="Arial" w:hAnsi="Arial" w:cs="Arial"/>
                <w:color w:val="000000"/>
                <w:sz w:val="16"/>
                <w:szCs w:val="16"/>
              </w:rPr>
              <w:t>7</w:t>
            </w:r>
          </w:p>
        </w:tc>
        <w:tc>
          <w:tcPr>
            <w:tcW w:w="69" w:type="pct"/>
            <w:vAlign w:val="center"/>
            <w:hideMark/>
          </w:tcPr>
          <w:p w14:paraId="12E4A726" w14:textId="77777777" w:rsidR="00E21A13" w:rsidRPr="008952AE" w:rsidRDefault="00E21A13" w:rsidP="00E21A13">
            <w:pPr>
              <w:rPr>
                <w:rFonts w:ascii="Arial" w:hAnsi="Arial" w:cs="Arial"/>
                <w:sz w:val="16"/>
                <w:szCs w:val="16"/>
              </w:rPr>
            </w:pPr>
          </w:p>
        </w:tc>
      </w:tr>
      <w:tr w:rsidR="00E21A13" w:rsidRPr="008952AE" w14:paraId="72F7ABA3" w14:textId="77777777" w:rsidTr="00E21A13">
        <w:trPr>
          <w:trHeight w:val="198"/>
        </w:trPr>
        <w:tc>
          <w:tcPr>
            <w:tcW w:w="1362" w:type="pct"/>
            <w:tcBorders>
              <w:top w:val="nil"/>
              <w:left w:val="nil"/>
              <w:bottom w:val="nil"/>
              <w:right w:val="nil"/>
            </w:tcBorders>
            <w:noWrap/>
            <w:vAlign w:val="center"/>
            <w:hideMark/>
          </w:tcPr>
          <w:p w14:paraId="69CD095E" w14:textId="77777777" w:rsidR="00E21A13" w:rsidRPr="008952AE" w:rsidRDefault="00E21A13" w:rsidP="00E21A13">
            <w:pPr>
              <w:rPr>
                <w:rFonts w:ascii="Arial" w:hAnsi="Arial" w:cs="Arial"/>
                <w:color w:val="000000"/>
                <w:sz w:val="16"/>
                <w:szCs w:val="16"/>
              </w:rPr>
            </w:pPr>
            <w:r w:rsidRPr="008952AE">
              <w:rPr>
                <w:rFonts w:ascii="Arial" w:hAnsi="Arial" w:cs="Arial"/>
                <w:color w:val="000000"/>
                <w:sz w:val="16"/>
                <w:szCs w:val="16"/>
              </w:rPr>
              <w:t>Descomissionamento de mina (i)</w:t>
            </w:r>
          </w:p>
        </w:tc>
        <w:tc>
          <w:tcPr>
            <w:tcW w:w="635" w:type="pct"/>
            <w:tcBorders>
              <w:top w:val="nil"/>
              <w:left w:val="nil"/>
              <w:bottom w:val="nil"/>
              <w:right w:val="nil"/>
            </w:tcBorders>
            <w:noWrap/>
            <w:vAlign w:val="center"/>
            <w:hideMark/>
          </w:tcPr>
          <w:p w14:paraId="79ED5953" w14:textId="4267FDA5" w:rsidR="00E21A13" w:rsidRPr="008952AE" w:rsidRDefault="00E21A13" w:rsidP="00E21A13">
            <w:pPr>
              <w:jc w:val="right"/>
              <w:rPr>
                <w:rFonts w:ascii="Arial" w:hAnsi="Arial" w:cs="Arial"/>
                <w:color w:val="000000"/>
                <w:sz w:val="16"/>
                <w:szCs w:val="16"/>
              </w:rPr>
            </w:pPr>
            <w:r w:rsidRPr="008952AE">
              <w:rPr>
                <w:rFonts w:ascii="Arial" w:hAnsi="Arial" w:cs="Arial"/>
                <w:color w:val="000000"/>
                <w:sz w:val="16"/>
                <w:szCs w:val="16"/>
              </w:rPr>
              <w:t>367</w:t>
            </w:r>
          </w:p>
        </w:tc>
        <w:tc>
          <w:tcPr>
            <w:tcW w:w="69" w:type="pct"/>
            <w:tcBorders>
              <w:top w:val="nil"/>
              <w:left w:val="nil"/>
              <w:bottom w:val="nil"/>
              <w:right w:val="nil"/>
            </w:tcBorders>
            <w:noWrap/>
            <w:vAlign w:val="center"/>
            <w:hideMark/>
          </w:tcPr>
          <w:p w14:paraId="2188C0DC" w14:textId="77777777" w:rsidR="00E21A13" w:rsidRPr="008952AE" w:rsidRDefault="00E21A13" w:rsidP="00E21A13">
            <w:pPr>
              <w:jc w:val="right"/>
              <w:rPr>
                <w:rFonts w:ascii="Arial" w:hAnsi="Arial" w:cs="Arial"/>
                <w:color w:val="000000"/>
                <w:sz w:val="16"/>
                <w:szCs w:val="16"/>
              </w:rPr>
            </w:pPr>
          </w:p>
        </w:tc>
        <w:tc>
          <w:tcPr>
            <w:tcW w:w="1095" w:type="pct"/>
            <w:tcBorders>
              <w:top w:val="nil"/>
              <w:left w:val="nil"/>
              <w:bottom w:val="nil"/>
              <w:right w:val="nil"/>
            </w:tcBorders>
            <w:vAlign w:val="center"/>
            <w:hideMark/>
          </w:tcPr>
          <w:p w14:paraId="165B8D91" w14:textId="5F619CD9" w:rsidR="00E21A13" w:rsidRPr="008952AE" w:rsidRDefault="00E21A13" w:rsidP="00E21A13">
            <w:pPr>
              <w:jc w:val="right"/>
              <w:rPr>
                <w:rFonts w:ascii="Arial" w:hAnsi="Arial" w:cs="Arial"/>
                <w:color w:val="000000"/>
                <w:sz w:val="16"/>
                <w:szCs w:val="16"/>
              </w:rPr>
            </w:pPr>
            <w:r w:rsidRPr="008952AE">
              <w:rPr>
                <w:rFonts w:ascii="Arial" w:hAnsi="Arial" w:cs="Arial"/>
                <w:color w:val="000000"/>
                <w:sz w:val="16"/>
                <w:szCs w:val="16"/>
              </w:rPr>
              <w:t>(13)</w:t>
            </w:r>
          </w:p>
        </w:tc>
        <w:tc>
          <w:tcPr>
            <w:tcW w:w="69" w:type="pct"/>
            <w:tcBorders>
              <w:top w:val="nil"/>
              <w:left w:val="nil"/>
              <w:bottom w:val="nil"/>
              <w:right w:val="nil"/>
            </w:tcBorders>
            <w:noWrap/>
            <w:vAlign w:val="center"/>
            <w:hideMark/>
          </w:tcPr>
          <w:p w14:paraId="5152BEC1" w14:textId="77777777" w:rsidR="00E21A13" w:rsidRPr="008952AE" w:rsidRDefault="00E21A13" w:rsidP="00E21A13">
            <w:pPr>
              <w:jc w:val="right"/>
              <w:rPr>
                <w:rFonts w:ascii="Arial" w:hAnsi="Arial" w:cs="Arial"/>
                <w:color w:val="000000"/>
                <w:sz w:val="16"/>
                <w:szCs w:val="16"/>
              </w:rPr>
            </w:pPr>
          </w:p>
        </w:tc>
        <w:tc>
          <w:tcPr>
            <w:tcW w:w="821" w:type="pct"/>
            <w:tcBorders>
              <w:top w:val="nil"/>
              <w:left w:val="nil"/>
              <w:bottom w:val="nil"/>
              <w:right w:val="nil"/>
            </w:tcBorders>
            <w:noWrap/>
            <w:vAlign w:val="center"/>
            <w:hideMark/>
          </w:tcPr>
          <w:p w14:paraId="6E6CCC1A" w14:textId="34B9E7D8" w:rsidR="00E21A13" w:rsidRPr="008952AE" w:rsidRDefault="00E21A13" w:rsidP="00E21A13">
            <w:pPr>
              <w:jc w:val="right"/>
              <w:rPr>
                <w:rFonts w:ascii="Arial" w:hAnsi="Arial" w:cs="Arial"/>
                <w:color w:val="000000"/>
                <w:sz w:val="16"/>
                <w:szCs w:val="16"/>
              </w:rPr>
            </w:pPr>
            <w:r w:rsidRPr="008952AE">
              <w:rPr>
                <w:rFonts w:ascii="Arial" w:hAnsi="Arial" w:cs="Arial"/>
                <w:color w:val="000000"/>
                <w:sz w:val="16"/>
                <w:szCs w:val="16"/>
              </w:rPr>
              <w:t>354</w:t>
            </w:r>
          </w:p>
        </w:tc>
        <w:tc>
          <w:tcPr>
            <w:tcW w:w="92" w:type="pct"/>
            <w:tcBorders>
              <w:top w:val="nil"/>
              <w:left w:val="nil"/>
              <w:bottom w:val="nil"/>
              <w:right w:val="nil"/>
            </w:tcBorders>
            <w:noWrap/>
            <w:vAlign w:val="center"/>
            <w:hideMark/>
          </w:tcPr>
          <w:p w14:paraId="5EDEE10D" w14:textId="77777777" w:rsidR="00E21A13" w:rsidRPr="008952AE" w:rsidRDefault="00E21A13" w:rsidP="00E21A13">
            <w:pPr>
              <w:jc w:val="right"/>
              <w:rPr>
                <w:rFonts w:ascii="Arial" w:hAnsi="Arial" w:cs="Arial"/>
                <w:color w:val="000000"/>
                <w:sz w:val="16"/>
                <w:szCs w:val="16"/>
              </w:rPr>
            </w:pPr>
          </w:p>
        </w:tc>
        <w:tc>
          <w:tcPr>
            <w:tcW w:w="788" w:type="pct"/>
            <w:tcBorders>
              <w:top w:val="nil"/>
              <w:left w:val="nil"/>
              <w:bottom w:val="nil"/>
              <w:right w:val="nil"/>
            </w:tcBorders>
            <w:noWrap/>
            <w:vAlign w:val="center"/>
            <w:hideMark/>
          </w:tcPr>
          <w:p w14:paraId="276CA73C" w14:textId="2B8B6DAE" w:rsidR="00E21A13" w:rsidRPr="008952AE" w:rsidRDefault="00E21A13" w:rsidP="00E21A13">
            <w:pPr>
              <w:jc w:val="right"/>
              <w:rPr>
                <w:rFonts w:ascii="Arial" w:hAnsi="Arial" w:cs="Arial"/>
                <w:color w:val="000000"/>
                <w:sz w:val="16"/>
                <w:szCs w:val="16"/>
              </w:rPr>
            </w:pPr>
            <w:r w:rsidRPr="008952AE">
              <w:rPr>
                <w:rFonts w:ascii="Arial" w:hAnsi="Arial" w:cs="Arial"/>
                <w:color w:val="000000"/>
                <w:sz w:val="16"/>
                <w:szCs w:val="16"/>
              </w:rPr>
              <w:t>335</w:t>
            </w:r>
          </w:p>
        </w:tc>
        <w:tc>
          <w:tcPr>
            <w:tcW w:w="69" w:type="pct"/>
            <w:vAlign w:val="center"/>
            <w:hideMark/>
          </w:tcPr>
          <w:p w14:paraId="0E5877C6" w14:textId="77777777" w:rsidR="00E21A13" w:rsidRPr="008952AE" w:rsidRDefault="00E21A13" w:rsidP="00E21A13">
            <w:pPr>
              <w:rPr>
                <w:rFonts w:ascii="Arial" w:hAnsi="Arial" w:cs="Arial"/>
                <w:sz w:val="16"/>
                <w:szCs w:val="16"/>
              </w:rPr>
            </w:pPr>
          </w:p>
        </w:tc>
      </w:tr>
      <w:tr w:rsidR="00E21A13" w:rsidRPr="008952AE" w14:paraId="49A72EC7" w14:textId="77777777" w:rsidTr="00E21A13">
        <w:trPr>
          <w:trHeight w:val="198"/>
        </w:trPr>
        <w:tc>
          <w:tcPr>
            <w:tcW w:w="1362" w:type="pct"/>
            <w:tcBorders>
              <w:top w:val="nil"/>
              <w:left w:val="nil"/>
              <w:bottom w:val="nil"/>
              <w:right w:val="nil"/>
            </w:tcBorders>
            <w:noWrap/>
            <w:vAlign w:val="center"/>
            <w:hideMark/>
          </w:tcPr>
          <w:p w14:paraId="22807BB6" w14:textId="77777777" w:rsidR="00E21A13" w:rsidRPr="008952AE" w:rsidRDefault="00E21A13" w:rsidP="00E21A13">
            <w:pPr>
              <w:rPr>
                <w:rFonts w:ascii="Arial" w:hAnsi="Arial" w:cs="Arial"/>
                <w:color w:val="000000"/>
                <w:sz w:val="16"/>
                <w:szCs w:val="16"/>
              </w:rPr>
            </w:pPr>
            <w:r w:rsidRPr="008952AE">
              <w:rPr>
                <w:rFonts w:ascii="Arial" w:hAnsi="Arial" w:cs="Arial"/>
                <w:color w:val="000000"/>
                <w:sz w:val="16"/>
                <w:szCs w:val="16"/>
              </w:rPr>
              <w:t>Direitos de lavra e jazidas</w:t>
            </w:r>
          </w:p>
        </w:tc>
        <w:tc>
          <w:tcPr>
            <w:tcW w:w="635" w:type="pct"/>
            <w:tcBorders>
              <w:top w:val="nil"/>
              <w:left w:val="nil"/>
              <w:bottom w:val="single" w:sz="8" w:space="0" w:color="auto"/>
              <w:right w:val="nil"/>
            </w:tcBorders>
            <w:noWrap/>
            <w:vAlign w:val="center"/>
            <w:hideMark/>
          </w:tcPr>
          <w:p w14:paraId="3616B362" w14:textId="25B35A2F" w:rsidR="00E21A13" w:rsidRPr="008952AE" w:rsidRDefault="00E21A13" w:rsidP="00E21A13">
            <w:pPr>
              <w:jc w:val="right"/>
              <w:rPr>
                <w:rFonts w:ascii="Arial" w:hAnsi="Arial" w:cs="Arial"/>
                <w:color w:val="000000"/>
                <w:sz w:val="16"/>
                <w:szCs w:val="16"/>
              </w:rPr>
            </w:pPr>
            <w:r w:rsidRPr="008952AE">
              <w:rPr>
                <w:rFonts w:ascii="Arial" w:hAnsi="Arial" w:cs="Arial"/>
                <w:color w:val="000000"/>
                <w:sz w:val="16"/>
                <w:szCs w:val="16"/>
              </w:rPr>
              <w:t>12</w:t>
            </w:r>
          </w:p>
        </w:tc>
        <w:tc>
          <w:tcPr>
            <w:tcW w:w="69" w:type="pct"/>
            <w:tcBorders>
              <w:top w:val="nil"/>
              <w:left w:val="nil"/>
              <w:bottom w:val="nil"/>
              <w:right w:val="nil"/>
            </w:tcBorders>
            <w:noWrap/>
            <w:vAlign w:val="center"/>
            <w:hideMark/>
          </w:tcPr>
          <w:p w14:paraId="1FEC8E45" w14:textId="77777777" w:rsidR="00E21A13" w:rsidRPr="008952AE" w:rsidRDefault="00E21A13" w:rsidP="00E21A13">
            <w:pPr>
              <w:jc w:val="right"/>
              <w:rPr>
                <w:rFonts w:ascii="Arial" w:hAnsi="Arial" w:cs="Arial"/>
                <w:color w:val="000000"/>
                <w:sz w:val="16"/>
                <w:szCs w:val="16"/>
              </w:rPr>
            </w:pPr>
          </w:p>
        </w:tc>
        <w:tc>
          <w:tcPr>
            <w:tcW w:w="1095" w:type="pct"/>
            <w:tcBorders>
              <w:top w:val="nil"/>
              <w:left w:val="nil"/>
              <w:bottom w:val="single" w:sz="8" w:space="0" w:color="auto"/>
              <w:right w:val="nil"/>
            </w:tcBorders>
            <w:vAlign w:val="center"/>
            <w:hideMark/>
          </w:tcPr>
          <w:p w14:paraId="511AB479" w14:textId="4F983CCC" w:rsidR="00E21A13" w:rsidRPr="008952AE" w:rsidRDefault="00E21A13" w:rsidP="00E21A13">
            <w:pPr>
              <w:jc w:val="right"/>
              <w:rPr>
                <w:rFonts w:ascii="Arial" w:hAnsi="Arial" w:cs="Arial"/>
                <w:color w:val="000000"/>
                <w:sz w:val="16"/>
                <w:szCs w:val="16"/>
              </w:rPr>
            </w:pPr>
            <w:r w:rsidRPr="008952AE">
              <w:rPr>
                <w:rFonts w:ascii="Arial" w:hAnsi="Arial" w:cs="Arial"/>
                <w:color w:val="000000"/>
                <w:sz w:val="16"/>
                <w:szCs w:val="16"/>
              </w:rPr>
              <w:t>(1)</w:t>
            </w:r>
          </w:p>
        </w:tc>
        <w:tc>
          <w:tcPr>
            <w:tcW w:w="69" w:type="pct"/>
            <w:tcBorders>
              <w:top w:val="nil"/>
              <w:left w:val="nil"/>
              <w:bottom w:val="nil"/>
              <w:right w:val="nil"/>
            </w:tcBorders>
            <w:noWrap/>
            <w:vAlign w:val="center"/>
            <w:hideMark/>
          </w:tcPr>
          <w:p w14:paraId="088A63C5" w14:textId="77777777" w:rsidR="00E21A13" w:rsidRPr="008952AE" w:rsidRDefault="00E21A13" w:rsidP="00E21A13">
            <w:pPr>
              <w:jc w:val="right"/>
              <w:rPr>
                <w:rFonts w:ascii="Arial" w:hAnsi="Arial" w:cs="Arial"/>
                <w:color w:val="000000"/>
                <w:sz w:val="16"/>
                <w:szCs w:val="16"/>
              </w:rPr>
            </w:pPr>
          </w:p>
        </w:tc>
        <w:tc>
          <w:tcPr>
            <w:tcW w:w="821" w:type="pct"/>
            <w:tcBorders>
              <w:top w:val="nil"/>
              <w:left w:val="nil"/>
              <w:bottom w:val="single" w:sz="8" w:space="0" w:color="auto"/>
              <w:right w:val="nil"/>
            </w:tcBorders>
            <w:noWrap/>
            <w:vAlign w:val="center"/>
            <w:hideMark/>
          </w:tcPr>
          <w:p w14:paraId="40223FED" w14:textId="4638C08C" w:rsidR="00E21A13" w:rsidRPr="008952AE" w:rsidRDefault="00E21A13" w:rsidP="00E21A13">
            <w:pPr>
              <w:jc w:val="right"/>
              <w:rPr>
                <w:rFonts w:ascii="Arial" w:hAnsi="Arial" w:cs="Arial"/>
                <w:color w:val="000000"/>
                <w:sz w:val="16"/>
                <w:szCs w:val="16"/>
              </w:rPr>
            </w:pPr>
            <w:r w:rsidRPr="008952AE">
              <w:rPr>
                <w:rFonts w:ascii="Arial" w:hAnsi="Arial" w:cs="Arial"/>
                <w:color w:val="000000"/>
                <w:sz w:val="16"/>
                <w:szCs w:val="16"/>
              </w:rPr>
              <w:t>11</w:t>
            </w:r>
          </w:p>
        </w:tc>
        <w:tc>
          <w:tcPr>
            <w:tcW w:w="92" w:type="pct"/>
            <w:tcBorders>
              <w:top w:val="nil"/>
              <w:left w:val="nil"/>
              <w:bottom w:val="nil"/>
              <w:right w:val="nil"/>
            </w:tcBorders>
            <w:noWrap/>
            <w:vAlign w:val="center"/>
            <w:hideMark/>
          </w:tcPr>
          <w:p w14:paraId="7CFB4C3F" w14:textId="77777777" w:rsidR="00E21A13" w:rsidRPr="008952AE" w:rsidRDefault="00E21A13" w:rsidP="00E21A13">
            <w:pPr>
              <w:jc w:val="right"/>
              <w:rPr>
                <w:rFonts w:ascii="Arial" w:hAnsi="Arial" w:cs="Arial"/>
                <w:color w:val="000000"/>
                <w:sz w:val="16"/>
                <w:szCs w:val="16"/>
              </w:rPr>
            </w:pPr>
          </w:p>
        </w:tc>
        <w:tc>
          <w:tcPr>
            <w:tcW w:w="788" w:type="pct"/>
            <w:tcBorders>
              <w:top w:val="nil"/>
              <w:left w:val="nil"/>
              <w:bottom w:val="single" w:sz="8" w:space="0" w:color="auto"/>
              <w:right w:val="nil"/>
            </w:tcBorders>
            <w:noWrap/>
            <w:vAlign w:val="center"/>
            <w:hideMark/>
          </w:tcPr>
          <w:p w14:paraId="4FA91555" w14:textId="3309C47A" w:rsidR="00E21A13" w:rsidRPr="008952AE" w:rsidRDefault="00E21A13" w:rsidP="00E21A13">
            <w:pPr>
              <w:jc w:val="right"/>
              <w:rPr>
                <w:rFonts w:ascii="Arial" w:hAnsi="Arial" w:cs="Arial"/>
                <w:color w:val="000000"/>
                <w:sz w:val="16"/>
                <w:szCs w:val="16"/>
              </w:rPr>
            </w:pPr>
            <w:r w:rsidRPr="008952AE">
              <w:rPr>
                <w:rFonts w:ascii="Arial" w:hAnsi="Arial" w:cs="Arial"/>
                <w:color w:val="000000"/>
                <w:sz w:val="16"/>
                <w:szCs w:val="16"/>
              </w:rPr>
              <w:t>11</w:t>
            </w:r>
          </w:p>
        </w:tc>
        <w:tc>
          <w:tcPr>
            <w:tcW w:w="69" w:type="pct"/>
            <w:vAlign w:val="center"/>
            <w:hideMark/>
          </w:tcPr>
          <w:p w14:paraId="24A42EE1" w14:textId="77777777" w:rsidR="00E21A13" w:rsidRPr="008952AE" w:rsidRDefault="00E21A13" w:rsidP="00E21A13">
            <w:pPr>
              <w:rPr>
                <w:rFonts w:ascii="Arial" w:hAnsi="Arial" w:cs="Arial"/>
                <w:sz w:val="16"/>
                <w:szCs w:val="16"/>
              </w:rPr>
            </w:pPr>
          </w:p>
        </w:tc>
      </w:tr>
      <w:tr w:rsidR="00E21A13" w:rsidRPr="008952AE" w14:paraId="77AD0D81" w14:textId="77777777" w:rsidTr="00E21A13">
        <w:trPr>
          <w:trHeight w:val="198"/>
        </w:trPr>
        <w:tc>
          <w:tcPr>
            <w:tcW w:w="1362" w:type="pct"/>
            <w:tcBorders>
              <w:top w:val="nil"/>
              <w:left w:val="nil"/>
              <w:bottom w:val="nil"/>
              <w:right w:val="nil"/>
            </w:tcBorders>
            <w:noWrap/>
            <w:vAlign w:val="center"/>
            <w:hideMark/>
          </w:tcPr>
          <w:p w14:paraId="2DBA553F" w14:textId="77777777" w:rsidR="00E21A13" w:rsidRPr="008952AE" w:rsidRDefault="00E21A13" w:rsidP="00E21A13">
            <w:pPr>
              <w:jc w:val="right"/>
              <w:rPr>
                <w:rFonts w:ascii="Arial" w:hAnsi="Arial" w:cs="Arial"/>
                <w:color w:val="000000"/>
                <w:sz w:val="16"/>
                <w:szCs w:val="16"/>
              </w:rPr>
            </w:pPr>
          </w:p>
        </w:tc>
        <w:tc>
          <w:tcPr>
            <w:tcW w:w="635" w:type="pct"/>
            <w:tcBorders>
              <w:top w:val="nil"/>
              <w:left w:val="nil"/>
              <w:bottom w:val="nil"/>
              <w:right w:val="nil"/>
            </w:tcBorders>
            <w:noWrap/>
            <w:vAlign w:val="center"/>
            <w:hideMark/>
          </w:tcPr>
          <w:p w14:paraId="60651A44" w14:textId="77777777" w:rsidR="00E21A13" w:rsidRPr="008952AE" w:rsidRDefault="00E21A13" w:rsidP="00E21A13">
            <w:pPr>
              <w:rPr>
                <w:rFonts w:ascii="Arial" w:hAnsi="Arial" w:cs="Arial"/>
                <w:sz w:val="16"/>
                <w:szCs w:val="16"/>
              </w:rPr>
            </w:pPr>
          </w:p>
        </w:tc>
        <w:tc>
          <w:tcPr>
            <w:tcW w:w="69" w:type="pct"/>
            <w:tcBorders>
              <w:top w:val="nil"/>
              <w:left w:val="nil"/>
              <w:bottom w:val="nil"/>
              <w:right w:val="nil"/>
            </w:tcBorders>
            <w:noWrap/>
            <w:vAlign w:val="center"/>
            <w:hideMark/>
          </w:tcPr>
          <w:p w14:paraId="21AD8E61" w14:textId="77777777" w:rsidR="00E21A13" w:rsidRPr="008952AE" w:rsidRDefault="00E21A13" w:rsidP="00E21A13">
            <w:pPr>
              <w:jc w:val="right"/>
              <w:rPr>
                <w:rFonts w:ascii="Arial" w:hAnsi="Arial" w:cs="Arial"/>
                <w:sz w:val="16"/>
                <w:szCs w:val="16"/>
              </w:rPr>
            </w:pPr>
          </w:p>
        </w:tc>
        <w:tc>
          <w:tcPr>
            <w:tcW w:w="1095" w:type="pct"/>
            <w:tcBorders>
              <w:top w:val="nil"/>
              <w:left w:val="nil"/>
              <w:bottom w:val="nil"/>
              <w:right w:val="nil"/>
            </w:tcBorders>
            <w:vAlign w:val="center"/>
            <w:hideMark/>
          </w:tcPr>
          <w:p w14:paraId="1A3BD364" w14:textId="77777777" w:rsidR="00E21A13" w:rsidRPr="008952AE" w:rsidRDefault="00E21A13" w:rsidP="00E21A13">
            <w:pPr>
              <w:jc w:val="right"/>
              <w:rPr>
                <w:rFonts w:ascii="Arial" w:hAnsi="Arial" w:cs="Arial"/>
                <w:sz w:val="16"/>
                <w:szCs w:val="16"/>
              </w:rPr>
            </w:pPr>
          </w:p>
        </w:tc>
        <w:tc>
          <w:tcPr>
            <w:tcW w:w="69" w:type="pct"/>
            <w:tcBorders>
              <w:top w:val="nil"/>
              <w:left w:val="nil"/>
              <w:bottom w:val="nil"/>
              <w:right w:val="nil"/>
            </w:tcBorders>
            <w:noWrap/>
            <w:vAlign w:val="center"/>
            <w:hideMark/>
          </w:tcPr>
          <w:p w14:paraId="042966FE" w14:textId="77777777" w:rsidR="00E21A13" w:rsidRPr="008952AE" w:rsidRDefault="00E21A13" w:rsidP="00E21A13">
            <w:pPr>
              <w:jc w:val="right"/>
              <w:rPr>
                <w:rFonts w:ascii="Arial" w:hAnsi="Arial" w:cs="Arial"/>
                <w:sz w:val="16"/>
                <w:szCs w:val="16"/>
              </w:rPr>
            </w:pPr>
          </w:p>
        </w:tc>
        <w:tc>
          <w:tcPr>
            <w:tcW w:w="821" w:type="pct"/>
            <w:tcBorders>
              <w:top w:val="nil"/>
              <w:left w:val="nil"/>
              <w:bottom w:val="nil"/>
              <w:right w:val="nil"/>
            </w:tcBorders>
            <w:noWrap/>
            <w:vAlign w:val="center"/>
            <w:hideMark/>
          </w:tcPr>
          <w:p w14:paraId="4360D293" w14:textId="77777777" w:rsidR="00E21A13" w:rsidRPr="008952AE" w:rsidRDefault="00E21A13" w:rsidP="00E21A13">
            <w:pPr>
              <w:jc w:val="right"/>
              <w:rPr>
                <w:rFonts w:ascii="Arial" w:hAnsi="Arial" w:cs="Arial"/>
                <w:sz w:val="16"/>
                <w:szCs w:val="16"/>
              </w:rPr>
            </w:pPr>
          </w:p>
        </w:tc>
        <w:tc>
          <w:tcPr>
            <w:tcW w:w="92" w:type="pct"/>
            <w:tcBorders>
              <w:top w:val="nil"/>
              <w:left w:val="nil"/>
              <w:bottom w:val="nil"/>
              <w:right w:val="nil"/>
            </w:tcBorders>
            <w:noWrap/>
            <w:vAlign w:val="center"/>
            <w:hideMark/>
          </w:tcPr>
          <w:p w14:paraId="747B22FF" w14:textId="77777777" w:rsidR="00E21A13" w:rsidRPr="008952AE" w:rsidRDefault="00E21A13" w:rsidP="00E21A13">
            <w:pPr>
              <w:jc w:val="right"/>
              <w:rPr>
                <w:rFonts w:ascii="Arial" w:hAnsi="Arial" w:cs="Arial"/>
                <w:sz w:val="16"/>
                <w:szCs w:val="16"/>
              </w:rPr>
            </w:pPr>
          </w:p>
        </w:tc>
        <w:tc>
          <w:tcPr>
            <w:tcW w:w="788" w:type="pct"/>
            <w:tcBorders>
              <w:top w:val="nil"/>
              <w:left w:val="nil"/>
              <w:bottom w:val="nil"/>
              <w:right w:val="nil"/>
            </w:tcBorders>
            <w:noWrap/>
            <w:vAlign w:val="center"/>
            <w:hideMark/>
          </w:tcPr>
          <w:p w14:paraId="32FA896C" w14:textId="77777777" w:rsidR="00E21A13" w:rsidRPr="008952AE" w:rsidRDefault="00E21A13" w:rsidP="00E21A13">
            <w:pPr>
              <w:rPr>
                <w:rFonts w:ascii="Arial" w:hAnsi="Arial" w:cs="Arial"/>
                <w:sz w:val="16"/>
                <w:szCs w:val="16"/>
              </w:rPr>
            </w:pPr>
          </w:p>
        </w:tc>
        <w:tc>
          <w:tcPr>
            <w:tcW w:w="69" w:type="pct"/>
            <w:vAlign w:val="center"/>
            <w:hideMark/>
          </w:tcPr>
          <w:p w14:paraId="5076C694" w14:textId="77777777" w:rsidR="00E21A13" w:rsidRPr="008952AE" w:rsidRDefault="00E21A13" w:rsidP="00E21A13">
            <w:pPr>
              <w:rPr>
                <w:rFonts w:ascii="Arial" w:hAnsi="Arial" w:cs="Arial"/>
                <w:sz w:val="16"/>
                <w:szCs w:val="16"/>
              </w:rPr>
            </w:pPr>
          </w:p>
        </w:tc>
      </w:tr>
      <w:tr w:rsidR="00E21A13" w:rsidRPr="008952AE" w14:paraId="3219D70A" w14:textId="77777777" w:rsidTr="00E21A13">
        <w:trPr>
          <w:trHeight w:val="198"/>
        </w:trPr>
        <w:tc>
          <w:tcPr>
            <w:tcW w:w="1362" w:type="pct"/>
            <w:tcBorders>
              <w:top w:val="nil"/>
              <w:left w:val="nil"/>
              <w:bottom w:val="nil"/>
              <w:right w:val="nil"/>
            </w:tcBorders>
            <w:noWrap/>
            <w:vAlign w:val="center"/>
            <w:hideMark/>
          </w:tcPr>
          <w:p w14:paraId="44EC03BA" w14:textId="77777777" w:rsidR="00E21A13" w:rsidRPr="008952AE" w:rsidRDefault="00E21A13" w:rsidP="00E21A13">
            <w:pPr>
              <w:jc w:val="right"/>
              <w:rPr>
                <w:rFonts w:ascii="Arial" w:hAnsi="Arial" w:cs="Arial"/>
                <w:sz w:val="16"/>
                <w:szCs w:val="16"/>
              </w:rPr>
            </w:pPr>
          </w:p>
        </w:tc>
        <w:tc>
          <w:tcPr>
            <w:tcW w:w="635" w:type="pct"/>
            <w:tcBorders>
              <w:top w:val="nil"/>
              <w:left w:val="nil"/>
              <w:bottom w:val="double" w:sz="6" w:space="0" w:color="auto"/>
              <w:right w:val="nil"/>
            </w:tcBorders>
            <w:noWrap/>
            <w:vAlign w:val="center"/>
            <w:hideMark/>
          </w:tcPr>
          <w:p w14:paraId="2D57C5C5" w14:textId="1A2FEA23" w:rsidR="00E21A13" w:rsidRPr="008952AE" w:rsidRDefault="00E21A13" w:rsidP="00E21A13">
            <w:pPr>
              <w:jc w:val="right"/>
              <w:rPr>
                <w:rFonts w:ascii="Arial" w:hAnsi="Arial" w:cs="Arial"/>
                <w:color w:val="000000"/>
                <w:sz w:val="16"/>
                <w:szCs w:val="16"/>
              </w:rPr>
            </w:pPr>
            <w:r w:rsidRPr="008952AE">
              <w:rPr>
                <w:rFonts w:ascii="Arial" w:hAnsi="Arial" w:cs="Arial"/>
                <w:color w:val="000000"/>
                <w:sz w:val="16"/>
                <w:szCs w:val="16"/>
              </w:rPr>
              <w:t>386</w:t>
            </w:r>
          </w:p>
        </w:tc>
        <w:tc>
          <w:tcPr>
            <w:tcW w:w="69" w:type="pct"/>
            <w:tcBorders>
              <w:top w:val="nil"/>
              <w:left w:val="nil"/>
              <w:bottom w:val="nil"/>
              <w:right w:val="nil"/>
            </w:tcBorders>
            <w:noWrap/>
            <w:vAlign w:val="center"/>
            <w:hideMark/>
          </w:tcPr>
          <w:p w14:paraId="1B4AF02F" w14:textId="77777777" w:rsidR="00E21A13" w:rsidRPr="008952AE" w:rsidRDefault="00E21A13" w:rsidP="00E21A13">
            <w:pPr>
              <w:jc w:val="right"/>
              <w:rPr>
                <w:rFonts w:ascii="Arial" w:hAnsi="Arial" w:cs="Arial"/>
                <w:color w:val="000000"/>
                <w:sz w:val="16"/>
                <w:szCs w:val="16"/>
              </w:rPr>
            </w:pPr>
          </w:p>
        </w:tc>
        <w:tc>
          <w:tcPr>
            <w:tcW w:w="1095" w:type="pct"/>
            <w:tcBorders>
              <w:top w:val="nil"/>
              <w:left w:val="nil"/>
              <w:bottom w:val="double" w:sz="6" w:space="0" w:color="auto"/>
              <w:right w:val="nil"/>
            </w:tcBorders>
            <w:noWrap/>
            <w:vAlign w:val="center"/>
            <w:hideMark/>
          </w:tcPr>
          <w:p w14:paraId="24ECF7D8" w14:textId="15F18910" w:rsidR="00E21A13" w:rsidRPr="008952AE" w:rsidRDefault="00E21A13" w:rsidP="00E21A13">
            <w:pPr>
              <w:jc w:val="right"/>
              <w:rPr>
                <w:rFonts w:ascii="Arial" w:hAnsi="Arial" w:cs="Arial"/>
                <w:color w:val="000000"/>
                <w:sz w:val="16"/>
                <w:szCs w:val="16"/>
              </w:rPr>
            </w:pPr>
            <w:r w:rsidRPr="008952AE">
              <w:rPr>
                <w:rFonts w:ascii="Arial" w:hAnsi="Arial" w:cs="Arial"/>
                <w:color w:val="000000"/>
                <w:sz w:val="16"/>
                <w:szCs w:val="16"/>
              </w:rPr>
              <w:t>(14)</w:t>
            </w:r>
          </w:p>
        </w:tc>
        <w:tc>
          <w:tcPr>
            <w:tcW w:w="69" w:type="pct"/>
            <w:tcBorders>
              <w:top w:val="nil"/>
              <w:left w:val="nil"/>
              <w:bottom w:val="nil"/>
              <w:right w:val="nil"/>
            </w:tcBorders>
            <w:noWrap/>
            <w:vAlign w:val="center"/>
            <w:hideMark/>
          </w:tcPr>
          <w:p w14:paraId="31ECD8DC" w14:textId="77777777" w:rsidR="00E21A13" w:rsidRPr="008952AE" w:rsidRDefault="00E21A13" w:rsidP="00E21A13">
            <w:pPr>
              <w:jc w:val="right"/>
              <w:rPr>
                <w:rFonts w:ascii="Arial" w:hAnsi="Arial" w:cs="Arial"/>
                <w:color w:val="000000"/>
                <w:sz w:val="16"/>
                <w:szCs w:val="16"/>
              </w:rPr>
            </w:pPr>
          </w:p>
        </w:tc>
        <w:tc>
          <w:tcPr>
            <w:tcW w:w="821" w:type="pct"/>
            <w:tcBorders>
              <w:top w:val="nil"/>
              <w:left w:val="nil"/>
              <w:bottom w:val="double" w:sz="6" w:space="0" w:color="auto"/>
              <w:right w:val="nil"/>
            </w:tcBorders>
            <w:noWrap/>
            <w:vAlign w:val="center"/>
            <w:hideMark/>
          </w:tcPr>
          <w:p w14:paraId="66483D05" w14:textId="27CA8312" w:rsidR="00E21A13" w:rsidRPr="008952AE" w:rsidRDefault="00E21A13" w:rsidP="00E21A13">
            <w:pPr>
              <w:jc w:val="right"/>
              <w:rPr>
                <w:rFonts w:ascii="Arial" w:hAnsi="Arial" w:cs="Arial"/>
                <w:color w:val="000000"/>
                <w:sz w:val="16"/>
                <w:szCs w:val="16"/>
              </w:rPr>
            </w:pPr>
            <w:r w:rsidRPr="008952AE">
              <w:rPr>
                <w:rFonts w:ascii="Arial" w:hAnsi="Arial" w:cs="Arial"/>
                <w:color w:val="000000"/>
                <w:sz w:val="16"/>
                <w:szCs w:val="16"/>
              </w:rPr>
              <w:t>372</w:t>
            </w:r>
          </w:p>
        </w:tc>
        <w:tc>
          <w:tcPr>
            <w:tcW w:w="92" w:type="pct"/>
            <w:tcBorders>
              <w:top w:val="nil"/>
              <w:left w:val="nil"/>
              <w:bottom w:val="nil"/>
              <w:right w:val="nil"/>
            </w:tcBorders>
            <w:noWrap/>
            <w:vAlign w:val="center"/>
            <w:hideMark/>
          </w:tcPr>
          <w:p w14:paraId="7C59E57E" w14:textId="77777777" w:rsidR="00E21A13" w:rsidRPr="008952AE" w:rsidRDefault="00E21A13" w:rsidP="00E21A13">
            <w:pPr>
              <w:jc w:val="right"/>
              <w:rPr>
                <w:rFonts w:ascii="Arial" w:hAnsi="Arial" w:cs="Arial"/>
                <w:color w:val="000000"/>
                <w:sz w:val="16"/>
                <w:szCs w:val="16"/>
              </w:rPr>
            </w:pPr>
          </w:p>
        </w:tc>
        <w:tc>
          <w:tcPr>
            <w:tcW w:w="788" w:type="pct"/>
            <w:tcBorders>
              <w:top w:val="nil"/>
              <w:left w:val="nil"/>
              <w:bottom w:val="double" w:sz="6" w:space="0" w:color="auto"/>
              <w:right w:val="nil"/>
            </w:tcBorders>
            <w:noWrap/>
            <w:vAlign w:val="center"/>
            <w:hideMark/>
          </w:tcPr>
          <w:p w14:paraId="1FC61C92" w14:textId="37F0CDB0" w:rsidR="00E21A13" w:rsidRPr="008952AE" w:rsidRDefault="00E21A13" w:rsidP="00E21A13">
            <w:pPr>
              <w:jc w:val="right"/>
              <w:rPr>
                <w:rFonts w:ascii="Arial" w:hAnsi="Arial" w:cs="Arial"/>
                <w:color w:val="000000"/>
                <w:sz w:val="16"/>
                <w:szCs w:val="16"/>
              </w:rPr>
            </w:pPr>
            <w:r w:rsidRPr="008952AE">
              <w:rPr>
                <w:rFonts w:ascii="Arial" w:hAnsi="Arial" w:cs="Arial"/>
                <w:color w:val="000000"/>
                <w:sz w:val="16"/>
                <w:szCs w:val="16"/>
              </w:rPr>
              <w:t>353</w:t>
            </w:r>
          </w:p>
        </w:tc>
        <w:tc>
          <w:tcPr>
            <w:tcW w:w="69" w:type="pct"/>
            <w:vAlign w:val="center"/>
            <w:hideMark/>
          </w:tcPr>
          <w:p w14:paraId="0E42C204" w14:textId="77777777" w:rsidR="00E21A13" w:rsidRPr="008952AE" w:rsidRDefault="00E21A13" w:rsidP="00E21A13">
            <w:pPr>
              <w:rPr>
                <w:rFonts w:ascii="Arial" w:hAnsi="Arial" w:cs="Arial"/>
                <w:sz w:val="16"/>
                <w:szCs w:val="16"/>
              </w:rPr>
            </w:pPr>
          </w:p>
        </w:tc>
      </w:tr>
    </w:tbl>
    <w:p w14:paraId="3E3E48BD" w14:textId="77777777" w:rsidR="00EF63B8" w:rsidRPr="008952AE" w:rsidRDefault="00EF63B8" w:rsidP="00A21ADC">
      <w:pPr>
        <w:rPr>
          <w:rFonts w:ascii="Georgia" w:hAnsi="Georgia" w:cs="Arial"/>
          <w:bCs/>
          <w:sz w:val="22"/>
          <w:szCs w:val="22"/>
        </w:rPr>
      </w:pPr>
    </w:p>
    <w:p w14:paraId="029106DC" w14:textId="3306C5F3" w:rsidR="00A21ADC" w:rsidRPr="008952AE" w:rsidRDefault="00A21ADC" w:rsidP="00A21ADC">
      <w:pPr>
        <w:rPr>
          <w:rFonts w:ascii="Georgia" w:hAnsi="Georgia" w:cs="Arial"/>
          <w:bCs/>
          <w:sz w:val="22"/>
          <w:szCs w:val="22"/>
        </w:rPr>
      </w:pPr>
      <w:r w:rsidRPr="008952AE">
        <w:rPr>
          <w:rFonts w:ascii="Georgia" w:hAnsi="Georgia" w:cs="Arial"/>
          <w:bCs/>
          <w:sz w:val="22"/>
          <w:szCs w:val="22"/>
        </w:rPr>
        <w:t xml:space="preserve">Movimentação do intangível </w:t>
      </w:r>
      <w:r w:rsidR="0021409F" w:rsidRPr="008952AE">
        <w:rPr>
          <w:rFonts w:ascii="Georgia" w:hAnsi="Georgia" w:cs="Arial"/>
          <w:bCs/>
          <w:sz w:val="22"/>
          <w:szCs w:val="22"/>
        </w:rPr>
        <w:t>no</w:t>
      </w:r>
      <w:r w:rsidR="00BF1C2C" w:rsidRPr="008952AE">
        <w:rPr>
          <w:rFonts w:ascii="Georgia" w:hAnsi="Georgia" w:cs="Arial"/>
          <w:bCs/>
          <w:sz w:val="22"/>
          <w:szCs w:val="22"/>
        </w:rPr>
        <w:t>s</w:t>
      </w:r>
      <w:r w:rsidR="0021409F" w:rsidRPr="008952AE">
        <w:rPr>
          <w:rFonts w:ascii="Georgia" w:hAnsi="Georgia" w:cs="Arial"/>
          <w:bCs/>
          <w:sz w:val="22"/>
          <w:szCs w:val="22"/>
        </w:rPr>
        <w:t xml:space="preserve"> </w:t>
      </w:r>
      <w:r w:rsidR="00246C1A" w:rsidRPr="008952AE">
        <w:rPr>
          <w:rFonts w:ascii="Georgia" w:hAnsi="Georgia" w:cs="Arial"/>
          <w:bCs/>
          <w:sz w:val="22"/>
          <w:szCs w:val="22"/>
        </w:rPr>
        <w:t>três meses findos em 31 de março de 2026 e 2025</w:t>
      </w:r>
      <w:r w:rsidRPr="008952AE">
        <w:rPr>
          <w:rFonts w:ascii="Georgia" w:hAnsi="Georgia" w:cs="Arial"/>
          <w:bCs/>
          <w:sz w:val="22"/>
          <w:szCs w:val="22"/>
        </w:rPr>
        <w:t>:</w:t>
      </w:r>
    </w:p>
    <w:p w14:paraId="10C0E397" w14:textId="77777777" w:rsidR="00A21ADC" w:rsidRPr="008952AE" w:rsidRDefault="00A21ADC" w:rsidP="00A21ADC">
      <w:pPr>
        <w:rPr>
          <w:rFonts w:ascii="Georgia" w:hAnsi="Georgia" w:cs="Arial"/>
          <w:bCs/>
          <w:sz w:val="22"/>
          <w:szCs w:val="22"/>
        </w:rPr>
      </w:pPr>
    </w:p>
    <w:tbl>
      <w:tblPr>
        <w:tblW w:w="5000" w:type="pct"/>
        <w:tblCellMar>
          <w:left w:w="70" w:type="dxa"/>
          <w:right w:w="70" w:type="dxa"/>
        </w:tblCellMar>
        <w:tblLook w:val="04A0" w:firstRow="1" w:lastRow="0" w:firstColumn="1" w:lastColumn="0" w:noHBand="0" w:noVBand="1"/>
      </w:tblPr>
      <w:tblGrid>
        <w:gridCol w:w="3229"/>
        <w:gridCol w:w="1426"/>
        <w:gridCol w:w="185"/>
        <w:gridCol w:w="2379"/>
        <w:gridCol w:w="220"/>
        <w:gridCol w:w="1798"/>
      </w:tblGrid>
      <w:tr w:rsidR="009F5642" w:rsidRPr="008952AE" w14:paraId="4A8ACB9D" w14:textId="77777777" w:rsidTr="009F5642">
        <w:trPr>
          <w:trHeight w:val="198"/>
        </w:trPr>
        <w:tc>
          <w:tcPr>
            <w:tcW w:w="1748" w:type="pct"/>
            <w:tcBorders>
              <w:top w:val="nil"/>
              <w:left w:val="nil"/>
              <w:bottom w:val="nil"/>
              <w:right w:val="nil"/>
            </w:tcBorders>
            <w:noWrap/>
            <w:vAlign w:val="center"/>
            <w:hideMark/>
          </w:tcPr>
          <w:p w14:paraId="4A4BC50F" w14:textId="77777777" w:rsidR="009F5642" w:rsidRPr="008952AE" w:rsidRDefault="009F5642" w:rsidP="006715CB">
            <w:pPr>
              <w:rPr>
                <w:rFonts w:ascii="Arial" w:hAnsi="Arial" w:cs="Arial"/>
                <w:sz w:val="16"/>
                <w:szCs w:val="16"/>
              </w:rPr>
            </w:pPr>
          </w:p>
        </w:tc>
        <w:tc>
          <w:tcPr>
            <w:tcW w:w="772" w:type="pct"/>
            <w:tcBorders>
              <w:top w:val="nil"/>
              <w:left w:val="nil"/>
              <w:bottom w:val="single" w:sz="8" w:space="0" w:color="auto"/>
              <w:right w:val="nil"/>
            </w:tcBorders>
            <w:vAlign w:val="bottom"/>
            <w:hideMark/>
          </w:tcPr>
          <w:p w14:paraId="57D3B560" w14:textId="77777777" w:rsidR="009F5642" w:rsidRPr="008952AE" w:rsidRDefault="009F5642" w:rsidP="006715CB">
            <w:pPr>
              <w:jc w:val="right"/>
              <w:rPr>
                <w:rFonts w:ascii="Arial" w:hAnsi="Arial" w:cs="Arial"/>
                <w:b/>
                <w:bCs/>
                <w:color w:val="000000"/>
                <w:sz w:val="16"/>
                <w:szCs w:val="16"/>
              </w:rPr>
            </w:pPr>
            <w:r w:rsidRPr="008952AE">
              <w:rPr>
                <w:rFonts w:ascii="Arial" w:hAnsi="Arial" w:cs="Arial"/>
                <w:b/>
                <w:bCs/>
                <w:color w:val="000000"/>
                <w:sz w:val="16"/>
                <w:szCs w:val="16"/>
              </w:rPr>
              <w:t>31/12/2025</w:t>
            </w:r>
          </w:p>
        </w:tc>
        <w:tc>
          <w:tcPr>
            <w:tcW w:w="100" w:type="pct"/>
            <w:tcBorders>
              <w:top w:val="nil"/>
              <w:left w:val="nil"/>
              <w:bottom w:val="nil"/>
              <w:right w:val="nil"/>
            </w:tcBorders>
            <w:vAlign w:val="bottom"/>
            <w:hideMark/>
          </w:tcPr>
          <w:p w14:paraId="6FE21769" w14:textId="77777777" w:rsidR="009F5642" w:rsidRPr="008952AE" w:rsidRDefault="009F5642" w:rsidP="006715CB">
            <w:pPr>
              <w:jc w:val="right"/>
              <w:rPr>
                <w:rFonts w:ascii="Arial" w:hAnsi="Arial" w:cs="Arial"/>
                <w:b/>
                <w:bCs/>
                <w:color w:val="000000"/>
                <w:sz w:val="16"/>
                <w:szCs w:val="16"/>
              </w:rPr>
            </w:pPr>
          </w:p>
        </w:tc>
        <w:tc>
          <w:tcPr>
            <w:tcW w:w="1288" w:type="pct"/>
            <w:tcBorders>
              <w:top w:val="nil"/>
              <w:left w:val="nil"/>
              <w:bottom w:val="single" w:sz="8" w:space="0" w:color="auto"/>
              <w:right w:val="nil"/>
            </w:tcBorders>
            <w:noWrap/>
            <w:vAlign w:val="bottom"/>
            <w:hideMark/>
          </w:tcPr>
          <w:p w14:paraId="4FA91ACB" w14:textId="77777777" w:rsidR="009F5642" w:rsidRPr="008952AE" w:rsidRDefault="009F5642" w:rsidP="006715CB">
            <w:pPr>
              <w:jc w:val="right"/>
              <w:rPr>
                <w:rFonts w:ascii="Arial" w:hAnsi="Arial" w:cs="Arial"/>
                <w:b/>
                <w:bCs/>
                <w:color w:val="000000"/>
                <w:sz w:val="16"/>
                <w:szCs w:val="16"/>
              </w:rPr>
            </w:pPr>
            <w:r w:rsidRPr="008952AE">
              <w:rPr>
                <w:rFonts w:ascii="Arial" w:hAnsi="Arial" w:cs="Arial"/>
                <w:b/>
                <w:bCs/>
                <w:color w:val="000000"/>
                <w:sz w:val="16"/>
                <w:szCs w:val="16"/>
              </w:rPr>
              <w:t>Adições</w:t>
            </w:r>
          </w:p>
        </w:tc>
        <w:tc>
          <w:tcPr>
            <w:tcW w:w="119" w:type="pct"/>
            <w:tcBorders>
              <w:top w:val="nil"/>
              <w:left w:val="nil"/>
              <w:bottom w:val="nil"/>
              <w:right w:val="nil"/>
            </w:tcBorders>
            <w:noWrap/>
            <w:vAlign w:val="bottom"/>
            <w:hideMark/>
          </w:tcPr>
          <w:p w14:paraId="6F100B8E" w14:textId="77777777" w:rsidR="009F5642" w:rsidRPr="008952AE" w:rsidRDefault="009F5642" w:rsidP="006715CB">
            <w:pPr>
              <w:jc w:val="right"/>
              <w:rPr>
                <w:rFonts w:ascii="Arial" w:hAnsi="Arial" w:cs="Arial"/>
                <w:b/>
                <w:bCs/>
                <w:color w:val="000000"/>
                <w:sz w:val="16"/>
                <w:szCs w:val="16"/>
              </w:rPr>
            </w:pPr>
          </w:p>
        </w:tc>
        <w:tc>
          <w:tcPr>
            <w:tcW w:w="973" w:type="pct"/>
            <w:tcBorders>
              <w:top w:val="nil"/>
              <w:left w:val="nil"/>
              <w:bottom w:val="single" w:sz="8" w:space="0" w:color="auto"/>
              <w:right w:val="nil"/>
            </w:tcBorders>
            <w:vAlign w:val="bottom"/>
            <w:hideMark/>
          </w:tcPr>
          <w:p w14:paraId="55983089" w14:textId="77777777" w:rsidR="009F5642" w:rsidRPr="008952AE" w:rsidRDefault="009F5642" w:rsidP="006715CB">
            <w:pPr>
              <w:jc w:val="right"/>
              <w:rPr>
                <w:rFonts w:ascii="Arial" w:hAnsi="Arial" w:cs="Arial"/>
                <w:b/>
                <w:bCs/>
                <w:color w:val="000000"/>
                <w:sz w:val="16"/>
                <w:szCs w:val="16"/>
              </w:rPr>
            </w:pPr>
            <w:r w:rsidRPr="008952AE">
              <w:rPr>
                <w:rFonts w:ascii="Arial" w:hAnsi="Arial" w:cs="Arial"/>
                <w:b/>
                <w:bCs/>
                <w:color w:val="000000"/>
                <w:sz w:val="16"/>
                <w:szCs w:val="16"/>
              </w:rPr>
              <w:t>31/03/2026</w:t>
            </w:r>
          </w:p>
        </w:tc>
      </w:tr>
      <w:tr w:rsidR="009F5642" w:rsidRPr="008952AE" w14:paraId="3E5F67D1" w14:textId="77777777" w:rsidTr="009F5642">
        <w:trPr>
          <w:trHeight w:val="198"/>
        </w:trPr>
        <w:tc>
          <w:tcPr>
            <w:tcW w:w="1748" w:type="pct"/>
            <w:tcBorders>
              <w:top w:val="nil"/>
              <w:left w:val="nil"/>
              <w:bottom w:val="nil"/>
              <w:right w:val="nil"/>
            </w:tcBorders>
            <w:noWrap/>
            <w:vAlign w:val="center"/>
            <w:hideMark/>
          </w:tcPr>
          <w:p w14:paraId="49B229B1" w14:textId="77777777" w:rsidR="009F5642" w:rsidRPr="008952AE" w:rsidRDefault="009F5642" w:rsidP="006715CB">
            <w:pPr>
              <w:rPr>
                <w:rFonts w:ascii="Arial" w:hAnsi="Arial" w:cs="Arial"/>
                <w:b/>
                <w:bCs/>
                <w:color w:val="000000"/>
                <w:sz w:val="16"/>
                <w:szCs w:val="16"/>
              </w:rPr>
            </w:pPr>
            <w:r w:rsidRPr="008952AE">
              <w:rPr>
                <w:rFonts w:ascii="Arial" w:hAnsi="Arial" w:cs="Arial"/>
                <w:b/>
                <w:bCs/>
                <w:color w:val="000000"/>
                <w:sz w:val="16"/>
                <w:szCs w:val="16"/>
              </w:rPr>
              <w:t>Custo</w:t>
            </w:r>
          </w:p>
        </w:tc>
        <w:tc>
          <w:tcPr>
            <w:tcW w:w="772" w:type="pct"/>
            <w:tcBorders>
              <w:top w:val="nil"/>
              <w:left w:val="nil"/>
              <w:bottom w:val="nil"/>
              <w:right w:val="nil"/>
            </w:tcBorders>
            <w:hideMark/>
          </w:tcPr>
          <w:p w14:paraId="52F6351B" w14:textId="77777777" w:rsidR="009F5642" w:rsidRPr="008952AE" w:rsidRDefault="009F5642" w:rsidP="006715CB">
            <w:pPr>
              <w:rPr>
                <w:rFonts w:ascii="Arial" w:hAnsi="Arial" w:cs="Arial"/>
                <w:b/>
                <w:bCs/>
                <w:color w:val="000000"/>
                <w:sz w:val="16"/>
                <w:szCs w:val="16"/>
              </w:rPr>
            </w:pPr>
          </w:p>
        </w:tc>
        <w:tc>
          <w:tcPr>
            <w:tcW w:w="100" w:type="pct"/>
            <w:tcBorders>
              <w:top w:val="nil"/>
              <w:left w:val="nil"/>
              <w:bottom w:val="nil"/>
              <w:right w:val="nil"/>
            </w:tcBorders>
            <w:hideMark/>
          </w:tcPr>
          <w:p w14:paraId="4A60236D" w14:textId="77777777" w:rsidR="009F5642" w:rsidRPr="008952AE" w:rsidRDefault="009F5642" w:rsidP="006715CB">
            <w:pPr>
              <w:rPr>
                <w:rFonts w:ascii="Arial" w:hAnsi="Arial" w:cs="Arial"/>
                <w:sz w:val="16"/>
                <w:szCs w:val="16"/>
              </w:rPr>
            </w:pPr>
          </w:p>
        </w:tc>
        <w:tc>
          <w:tcPr>
            <w:tcW w:w="1288" w:type="pct"/>
            <w:tcBorders>
              <w:top w:val="nil"/>
              <w:left w:val="nil"/>
              <w:bottom w:val="nil"/>
              <w:right w:val="nil"/>
            </w:tcBorders>
            <w:hideMark/>
          </w:tcPr>
          <w:p w14:paraId="653BE589" w14:textId="77777777" w:rsidR="009F5642" w:rsidRPr="008952AE" w:rsidRDefault="009F5642" w:rsidP="006715CB">
            <w:pPr>
              <w:rPr>
                <w:rFonts w:ascii="Arial" w:hAnsi="Arial" w:cs="Arial"/>
                <w:sz w:val="16"/>
                <w:szCs w:val="16"/>
              </w:rPr>
            </w:pPr>
          </w:p>
        </w:tc>
        <w:tc>
          <w:tcPr>
            <w:tcW w:w="119" w:type="pct"/>
            <w:tcBorders>
              <w:top w:val="nil"/>
              <w:left w:val="nil"/>
              <w:bottom w:val="nil"/>
              <w:right w:val="nil"/>
            </w:tcBorders>
            <w:noWrap/>
            <w:vAlign w:val="bottom"/>
            <w:hideMark/>
          </w:tcPr>
          <w:p w14:paraId="231C795B" w14:textId="77777777" w:rsidR="009F5642" w:rsidRPr="008952AE" w:rsidRDefault="009F5642" w:rsidP="006715CB">
            <w:pPr>
              <w:rPr>
                <w:rFonts w:ascii="Arial" w:hAnsi="Arial" w:cs="Arial"/>
                <w:sz w:val="16"/>
                <w:szCs w:val="16"/>
              </w:rPr>
            </w:pPr>
          </w:p>
        </w:tc>
        <w:tc>
          <w:tcPr>
            <w:tcW w:w="973" w:type="pct"/>
            <w:tcBorders>
              <w:top w:val="nil"/>
              <w:left w:val="nil"/>
              <w:bottom w:val="nil"/>
              <w:right w:val="nil"/>
            </w:tcBorders>
            <w:hideMark/>
          </w:tcPr>
          <w:p w14:paraId="166867B6" w14:textId="77777777" w:rsidR="009F5642" w:rsidRPr="008952AE" w:rsidRDefault="009F5642" w:rsidP="006715CB">
            <w:pPr>
              <w:rPr>
                <w:rFonts w:ascii="Arial" w:hAnsi="Arial" w:cs="Arial"/>
                <w:sz w:val="16"/>
                <w:szCs w:val="16"/>
              </w:rPr>
            </w:pPr>
          </w:p>
        </w:tc>
      </w:tr>
      <w:tr w:rsidR="009F5642" w:rsidRPr="008952AE" w14:paraId="68E00B56" w14:textId="77777777" w:rsidTr="009F5642">
        <w:trPr>
          <w:trHeight w:val="198"/>
        </w:trPr>
        <w:tc>
          <w:tcPr>
            <w:tcW w:w="1748" w:type="pct"/>
            <w:tcBorders>
              <w:top w:val="nil"/>
              <w:left w:val="nil"/>
              <w:bottom w:val="nil"/>
              <w:right w:val="nil"/>
            </w:tcBorders>
            <w:noWrap/>
            <w:vAlign w:val="center"/>
            <w:hideMark/>
          </w:tcPr>
          <w:p w14:paraId="6D1E8754" w14:textId="77777777" w:rsidR="009F5642" w:rsidRPr="008952AE" w:rsidRDefault="009F5642" w:rsidP="006715CB">
            <w:pPr>
              <w:rPr>
                <w:rFonts w:ascii="Arial" w:hAnsi="Arial" w:cs="Arial"/>
                <w:color w:val="000000"/>
                <w:sz w:val="16"/>
                <w:szCs w:val="16"/>
              </w:rPr>
            </w:pPr>
            <w:r w:rsidRPr="008952AE">
              <w:rPr>
                <w:rFonts w:ascii="Arial" w:hAnsi="Arial" w:cs="Arial"/>
                <w:color w:val="000000"/>
                <w:sz w:val="16"/>
                <w:szCs w:val="16"/>
              </w:rPr>
              <w:t>Marcas e patentes</w:t>
            </w:r>
          </w:p>
        </w:tc>
        <w:tc>
          <w:tcPr>
            <w:tcW w:w="772" w:type="pct"/>
            <w:tcBorders>
              <w:top w:val="nil"/>
              <w:left w:val="nil"/>
              <w:bottom w:val="nil"/>
              <w:right w:val="nil"/>
            </w:tcBorders>
            <w:vAlign w:val="center"/>
            <w:hideMark/>
          </w:tcPr>
          <w:p w14:paraId="473A8984" w14:textId="384D6E2F" w:rsidR="009F5642" w:rsidRPr="008952AE" w:rsidRDefault="009F5642" w:rsidP="006715CB">
            <w:pPr>
              <w:jc w:val="right"/>
              <w:rPr>
                <w:rFonts w:ascii="Arial" w:hAnsi="Arial" w:cs="Arial"/>
                <w:color w:val="000000"/>
                <w:sz w:val="16"/>
                <w:szCs w:val="16"/>
              </w:rPr>
            </w:pPr>
            <w:r w:rsidRPr="008952AE">
              <w:rPr>
                <w:rFonts w:ascii="Arial" w:hAnsi="Arial" w:cs="Arial"/>
                <w:color w:val="000000"/>
                <w:sz w:val="16"/>
                <w:szCs w:val="16"/>
              </w:rPr>
              <w:t>7</w:t>
            </w:r>
          </w:p>
        </w:tc>
        <w:tc>
          <w:tcPr>
            <w:tcW w:w="100" w:type="pct"/>
            <w:tcBorders>
              <w:top w:val="nil"/>
              <w:left w:val="nil"/>
              <w:bottom w:val="nil"/>
              <w:right w:val="nil"/>
            </w:tcBorders>
            <w:hideMark/>
          </w:tcPr>
          <w:p w14:paraId="2BBA6B4A" w14:textId="77777777" w:rsidR="009F5642" w:rsidRPr="008952AE" w:rsidRDefault="009F5642" w:rsidP="006715CB">
            <w:pPr>
              <w:jc w:val="right"/>
              <w:rPr>
                <w:rFonts w:ascii="Arial" w:hAnsi="Arial" w:cs="Arial"/>
                <w:color w:val="000000"/>
                <w:sz w:val="16"/>
                <w:szCs w:val="16"/>
              </w:rPr>
            </w:pPr>
          </w:p>
        </w:tc>
        <w:tc>
          <w:tcPr>
            <w:tcW w:w="1288" w:type="pct"/>
            <w:tcBorders>
              <w:top w:val="nil"/>
              <w:left w:val="nil"/>
              <w:bottom w:val="nil"/>
              <w:right w:val="nil"/>
            </w:tcBorders>
            <w:vAlign w:val="center"/>
            <w:hideMark/>
          </w:tcPr>
          <w:p w14:paraId="29B2C3A9" w14:textId="65A478AA" w:rsidR="009F5642" w:rsidRPr="008952AE" w:rsidRDefault="009F5642" w:rsidP="006715CB">
            <w:pPr>
              <w:jc w:val="right"/>
              <w:rPr>
                <w:rFonts w:ascii="Arial" w:hAnsi="Arial" w:cs="Arial"/>
                <w:color w:val="000000"/>
                <w:sz w:val="16"/>
                <w:szCs w:val="16"/>
              </w:rPr>
            </w:pPr>
            <w:r w:rsidRPr="008952AE">
              <w:rPr>
                <w:rFonts w:ascii="Arial" w:hAnsi="Arial" w:cs="Arial"/>
                <w:color w:val="000000"/>
                <w:sz w:val="16"/>
                <w:szCs w:val="16"/>
              </w:rPr>
              <w:t>-</w:t>
            </w:r>
          </w:p>
        </w:tc>
        <w:tc>
          <w:tcPr>
            <w:tcW w:w="119" w:type="pct"/>
            <w:tcBorders>
              <w:top w:val="nil"/>
              <w:left w:val="nil"/>
              <w:bottom w:val="nil"/>
              <w:right w:val="nil"/>
            </w:tcBorders>
            <w:noWrap/>
            <w:vAlign w:val="bottom"/>
            <w:hideMark/>
          </w:tcPr>
          <w:p w14:paraId="27706192" w14:textId="77777777" w:rsidR="009F5642" w:rsidRPr="008952AE" w:rsidRDefault="009F5642" w:rsidP="006715CB">
            <w:pPr>
              <w:jc w:val="right"/>
              <w:rPr>
                <w:rFonts w:ascii="Arial" w:hAnsi="Arial" w:cs="Arial"/>
                <w:sz w:val="16"/>
                <w:szCs w:val="16"/>
              </w:rPr>
            </w:pPr>
          </w:p>
        </w:tc>
        <w:tc>
          <w:tcPr>
            <w:tcW w:w="973" w:type="pct"/>
            <w:tcBorders>
              <w:top w:val="nil"/>
              <w:left w:val="nil"/>
              <w:bottom w:val="nil"/>
              <w:right w:val="nil"/>
            </w:tcBorders>
            <w:vAlign w:val="center"/>
            <w:hideMark/>
          </w:tcPr>
          <w:p w14:paraId="1D5BE154" w14:textId="7A64D8F0" w:rsidR="009F5642" w:rsidRPr="008952AE" w:rsidRDefault="009F5642" w:rsidP="006715CB">
            <w:pPr>
              <w:jc w:val="right"/>
              <w:rPr>
                <w:rFonts w:ascii="Arial" w:hAnsi="Arial" w:cs="Arial"/>
                <w:color w:val="000000"/>
                <w:sz w:val="16"/>
                <w:szCs w:val="16"/>
              </w:rPr>
            </w:pPr>
            <w:r w:rsidRPr="008952AE">
              <w:rPr>
                <w:rFonts w:ascii="Arial" w:hAnsi="Arial" w:cs="Arial"/>
                <w:color w:val="000000"/>
                <w:sz w:val="16"/>
                <w:szCs w:val="16"/>
              </w:rPr>
              <w:t>7</w:t>
            </w:r>
          </w:p>
        </w:tc>
      </w:tr>
      <w:tr w:rsidR="009F5642" w:rsidRPr="008952AE" w14:paraId="1BF3A26E" w14:textId="77777777" w:rsidTr="009F5642">
        <w:trPr>
          <w:trHeight w:val="198"/>
        </w:trPr>
        <w:tc>
          <w:tcPr>
            <w:tcW w:w="1748" w:type="pct"/>
            <w:tcBorders>
              <w:top w:val="nil"/>
              <w:left w:val="nil"/>
              <w:bottom w:val="nil"/>
              <w:right w:val="nil"/>
            </w:tcBorders>
            <w:noWrap/>
            <w:vAlign w:val="center"/>
            <w:hideMark/>
          </w:tcPr>
          <w:p w14:paraId="761FC871" w14:textId="77777777" w:rsidR="009F5642" w:rsidRPr="008952AE" w:rsidRDefault="009F5642" w:rsidP="006715CB">
            <w:pPr>
              <w:rPr>
                <w:rFonts w:ascii="Arial" w:hAnsi="Arial" w:cs="Arial"/>
                <w:color w:val="000000"/>
                <w:sz w:val="16"/>
                <w:szCs w:val="16"/>
              </w:rPr>
            </w:pPr>
            <w:r w:rsidRPr="008952AE">
              <w:rPr>
                <w:rFonts w:ascii="Arial" w:hAnsi="Arial" w:cs="Arial"/>
                <w:color w:val="000000"/>
                <w:sz w:val="16"/>
                <w:szCs w:val="16"/>
              </w:rPr>
              <w:t>Descomissionamento de mina (i)</w:t>
            </w:r>
          </w:p>
        </w:tc>
        <w:tc>
          <w:tcPr>
            <w:tcW w:w="772" w:type="pct"/>
            <w:tcBorders>
              <w:top w:val="nil"/>
              <w:left w:val="nil"/>
              <w:bottom w:val="nil"/>
              <w:right w:val="nil"/>
            </w:tcBorders>
            <w:vAlign w:val="center"/>
            <w:hideMark/>
          </w:tcPr>
          <w:p w14:paraId="3C598DF6" w14:textId="69552757" w:rsidR="009F5642" w:rsidRPr="008952AE" w:rsidRDefault="009F5642" w:rsidP="006715CB">
            <w:pPr>
              <w:jc w:val="right"/>
              <w:rPr>
                <w:rFonts w:ascii="Arial" w:hAnsi="Arial" w:cs="Arial"/>
                <w:color w:val="000000"/>
                <w:sz w:val="16"/>
                <w:szCs w:val="16"/>
              </w:rPr>
            </w:pPr>
            <w:r w:rsidRPr="008952AE">
              <w:rPr>
                <w:rFonts w:ascii="Arial" w:hAnsi="Arial" w:cs="Arial"/>
                <w:color w:val="000000"/>
                <w:sz w:val="16"/>
                <w:szCs w:val="16"/>
              </w:rPr>
              <w:t>347</w:t>
            </w:r>
          </w:p>
        </w:tc>
        <w:tc>
          <w:tcPr>
            <w:tcW w:w="100" w:type="pct"/>
            <w:tcBorders>
              <w:top w:val="nil"/>
              <w:left w:val="nil"/>
              <w:bottom w:val="nil"/>
              <w:right w:val="nil"/>
            </w:tcBorders>
            <w:hideMark/>
          </w:tcPr>
          <w:p w14:paraId="52A7FA65" w14:textId="77777777" w:rsidR="009F5642" w:rsidRPr="008952AE" w:rsidRDefault="009F5642" w:rsidP="006715CB">
            <w:pPr>
              <w:jc w:val="right"/>
              <w:rPr>
                <w:rFonts w:ascii="Arial" w:hAnsi="Arial" w:cs="Arial"/>
                <w:color w:val="000000"/>
                <w:sz w:val="16"/>
                <w:szCs w:val="16"/>
              </w:rPr>
            </w:pPr>
          </w:p>
        </w:tc>
        <w:tc>
          <w:tcPr>
            <w:tcW w:w="1288" w:type="pct"/>
            <w:tcBorders>
              <w:top w:val="nil"/>
              <w:left w:val="nil"/>
              <w:bottom w:val="nil"/>
              <w:right w:val="nil"/>
            </w:tcBorders>
            <w:vAlign w:val="center"/>
            <w:hideMark/>
          </w:tcPr>
          <w:p w14:paraId="113DE157" w14:textId="23AA6653" w:rsidR="009F5642" w:rsidRPr="008952AE" w:rsidRDefault="009F5642" w:rsidP="006715CB">
            <w:pPr>
              <w:jc w:val="right"/>
              <w:rPr>
                <w:rFonts w:ascii="Arial" w:hAnsi="Arial" w:cs="Arial"/>
                <w:color w:val="000000"/>
                <w:sz w:val="16"/>
                <w:szCs w:val="16"/>
              </w:rPr>
            </w:pPr>
            <w:r w:rsidRPr="008952AE">
              <w:rPr>
                <w:rFonts w:ascii="Arial" w:hAnsi="Arial" w:cs="Arial"/>
                <w:color w:val="000000"/>
                <w:sz w:val="16"/>
                <w:szCs w:val="16"/>
              </w:rPr>
              <w:t>20</w:t>
            </w:r>
          </w:p>
        </w:tc>
        <w:tc>
          <w:tcPr>
            <w:tcW w:w="119" w:type="pct"/>
            <w:tcBorders>
              <w:top w:val="nil"/>
              <w:left w:val="nil"/>
              <w:bottom w:val="nil"/>
              <w:right w:val="nil"/>
            </w:tcBorders>
            <w:noWrap/>
            <w:vAlign w:val="bottom"/>
            <w:hideMark/>
          </w:tcPr>
          <w:p w14:paraId="4BA72726" w14:textId="77777777" w:rsidR="009F5642" w:rsidRPr="008952AE" w:rsidRDefault="009F5642" w:rsidP="006715CB">
            <w:pPr>
              <w:jc w:val="right"/>
              <w:rPr>
                <w:rFonts w:ascii="Arial" w:hAnsi="Arial" w:cs="Arial"/>
                <w:sz w:val="16"/>
                <w:szCs w:val="16"/>
              </w:rPr>
            </w:pPr>
          </w:p>
        </w:tc>
        <w:tc>
          <w:tcPr>
            <w:tcW w:w="973" w:type="pct"/>
            <w:tcBorders>
              <w:top w:val="nil"/>
              <w:left w:val="nil"/>
              <w:bottom w:val="nil"/>
              <w:right w:val="nil"/>
            </w:tcBorders>
            <w:vAlign w:val="center"/>
            <w:hideMark/>
          </w:tcPr>
          <w:p w14:paraId="6695CD58" w14:textId="3A6CD042" w:rsidR="009F5642" w:rsidRPr="008952AE" w:rsidRDefault="009F5642" w:rsidP="006715CB">
            <w:pPr>
              <w:jc w:val="right"/>
              <w:rPr>
                <w:rFonts w:ascii="Arial" w:hAnsi="Arial" w:cs="Arial"/>
                <w:color w:val="000000"/>
                <w:sz w:val="16"/>
                <w:szCs w:val="16"/>
              </w:rPr>
            </w:pPr>
            <w:r w:rsidRPr="008952AE">
              <w:rPr>
                <w:rFonts w:ascii="Arial" w:hAnsi="Arial" w:cs="Arial"/>
                <w:color w:val="000000"/>
                <w:sz w:val="16"/>
                <w:szCs w:val="16"/>
              </w:rPr>
              <w:t>367</w:t>
            </w:r>
          </w:p>
        </w:tc>
      </w:tr>
      <w:tr w:rsidR="009F5642" w:rsidRPr="008952AE" w14:paraId="59143A41" w14:textId="77777777" w:rsidTr="009F5642">
        <w:trPr>
          <w:trHeight w:val="198"/>
        </w:trPr>
        <w:tc>
          <w:tcPr>
            <w:tcW w:w="1748" w:type="pct"/>
            <w:tcBorders>
              <w:top w:val="nil"/>
              <w:left w:val="nil"/>
              <w:bottom w:val="nil"/>
              <w:right w:val="nil"/>
            </w:tcBorders>
            <w:noWrap/>
            <w:vAlign w:val="center"/>
            <w:hideMark/>
          </w:tcPr>
          <w:p w14:paraId="6CAB1A4B" w14:textId="77777777" w:rsidR="009F5642" w:rsidRPr="008952AE" w:rsidRDefault="009F5642" w:rsidP="006715CB">
            <w:pPr>
              <w:rPr>
                <w:rFonts w:ascii="Arial" w:hAnsi="Arial" w:cs="Arial"/>
                <w:color w:val="000000"/>
                <w:sz w:val="16"/>
                <w:szCs w:val="16"/>
              </w:rPr>
            </w:pPr>
            <w:r w:rsidRPr="008952AE">
              <w:rPr>
                <w:rFonts w:ascii="Arial" w:hAnsi="Arial" w:cs="Arial"/>
                <w:color w:val="000000"/>
                <w:sz w:val="16"/>
                <w:szCs w:val="16"/>
              </w:rPr>
              <w:t>Direitos de lavra e jazidas</w:t>
            </w:r>
          </w:p>
        </w:tc>
        <w:tc>
          <w:tcPr>
            <w:tcW w:w="772" w:type="pct"/>
            <w:tcBorders>
              <w:top w:val="nil"/>
              <w:left w:val="nil"/>
              <w:bottom w:val="single" w:sz="4" w:space="0" w:color="auto"/>
              <w:right w:val="nil"/>
            </w:tcBorders>
            <w:vAlign w:val="center"/>
            <w:hideMark/>
          </w:tcPr>
          <w:p w14:paraId="7B1CA242" w14:textId="21AD7024" w:rsidR="009F5642" w:rsidRPr="008952AE" w:rsidRDefault="009F5642" w:rsidP="006715CB">
            <w:pPr>
              <w:jc w:val="right"/>
              <w:rPr>
                <w:rFonts w:ascii="Arial" w:hAnsi="Arial" w:cs="Arial"/>
                <w:color w:val="000000"/>
                <w:sz w:val="16"/>
                <w:szCs w:val="16"/>
              </w:rPr>
            </w:pPr>
            <w:r w:rsidRPr="008952AE">
              <w:rPr>
                <w:rFonts w:ascii="Arial" w:hAnsi="Arial" w:cs="Arial"/>
                <w:color w:val="000000"/>
                <w:sz w:val="16"/>
                <w:szCs w:val="16"/>
              </w:rPr>
              <w:t>12</w:t>
            </w:r>
          </w:p>
        </w:tc>
        <w:tc>
          <w:tcPr>
            <w:tcW w:w="100" w:type="pct"/>
            <w:tcBorders>
              <w:top w:val="nil"/>
              <w:left w:val="nil"/>
              <w:bottom w:val="nil"/>
              <w:right w:val="nil"/>
            </w:tcBorders>
            <w:hideMark/>
          </w:tcPr>
          <w:p w14:paraId="1489B74A" w14:textId="77777777" w:rsidR="009F5642" w:rsidRPr="008952AE" w:rsidRDefault="009F5642" w:rsidP="006715CB">
            <w:pPr>
              <w:jc w:val="right"/>
              <w:rPr>
                <w:rFonts w:ascii="Arial" w:hAnsi="Arial" w:cs="Arial"/>
                <w:color w:val="000000"/>
                <w:sz w:val="16"/>
                <w:szCs w:val="16"/>
              </w:rPr>
            </w:pPr>
          </w:p>
        </w:tc>
        <w:tc>
          <w:tcPr>
            <w:tcW w:w="1288" w:type="pct"/>
            <w:tcBorders>
              <w:top w:val="nil"/>
              <w:left w:val="nil"/>
              <w:bottom w:val="single" w:sz="4" w:space="0" w:color="auto"/>
              <w:right w:val="nil"/>
            </w:tcBorders>
            <w:vAlign w:val="center"/>
            <w:hideMark/>
          </w:tcPr>
          <w:p w14:paraId="0249485C" w14:textId="2D41B16D" w:rsidR="009F5642" w:rsidRPr="008952AE" w:rsidRDefault="009F5642" w:rsidP="006715CB">
            <w:pPr>
              <w:jc w:val="right"/>
              <w:rPr>
                <w:rFonts w:ascii="Arial" w:hAnsi="Arial" w:cs="Arial"/>
                <w:color w:val="000000"/>
                <w:sz w:val="16"/>
                <w:szCs w:val="16"/>
              </w:rPr>
            </w:pPr>
            <w:r w:rsidRPr="008952AE">
              <w:rPr>
                <w:rFonts w:ascii="Arial" w:hAnsi="Arial" w:cs="Arial"/>
                <w:color w:val="000000"/>
                <w:sz w:val="16"/>
                <w:szCs w:val="16"/>
              </w:rPr>
              <w:t>-</w:t>
            </w:r>
          </w:p>
        </w:tc>
        <w:tc>
          <w:tcPr>
            <w:tcW w:w="119" w:type="pct"/>
            <w:tcBorders>
              <w:top w:val="nil"/>
              <w:left w:val="nil"/>
              <w:bottom w:val="nil"/>
              <w:right w:val="nil"/>
            </w:tcBorders>
            <w:noWrap/>
            <w:vAlign w:val="bottom"/>
            <w:hideMark/>
          </w:tcPr>
          <w:p w14:paraId="1E8C1583" w14:textId="77777777" w:rsidR="009F5642" w:rsidRPr="008952AE" w:rsidRDefault="009F5642" w:rsidP="006715CB">
            <w:pPr>
              <w:jc w:val="right"/>
              <w:rPr>
                <w:rFonts w:ascii="Arial" w:hAnsi="Arial" w:cs="Arial"/>
                <w:color w:val="000000"/>
                <w:sz w:val="16"/>
                <w:szCs w:val="16"/>
              </w:rPr>
            </w:pPr>
          </w:p>
        </w:tc>
        <w:tc>
          <w:tcPr>
            <w:tcW w:w="973" w:type="pct"/>
            <w:tcBorders>
              <w:top w:val="nil"/>
              <w:left w:val="nil"/>
              <w:bottom w:val="single" w:sz="4" w:space="0" w:color="auto"/>
              <w:right w:val="nil"/>
            </w:tcBorders>
            <w:vAlign w:val="center"/>
            <w:hideMark/>
          </w:tcPr>
          <w:p w14:paraId="7F2211DD" w14:textId="49A70182" w:rsidR="009F5642" w:rsidRPr="008952AE" w:rsidRDefault="009F5642" w:rsidP="006715CB">
            <w:pPr>
              <w:jc w:val="right"/>
              <w:rPr>
                <w:rFonts w:ascii="Arial" w:hAnsi="Arial" w:cs="Arial"/>
                <w:color w:val="000000"/>
                <w:sz w:val="16"/>
                <w:szCs w:val="16"/>
              </w:rPr>
            </w:pPr>
            <w:r w:rsidRPr="008952AE">
              <w:rPr>
                <w:rFonts w:ascii="Arial" w:hAnsi="Arial" w:cs="Arial"/>
                <w:color w:val="000000"/>
                <w:sz w:val="16"/>
                <w:szCs w:val="16"/>
              </w:rPr>
              <w:t>12</w:t>
            </w:r>
          </w:p>
        </w:tc>
      </w:tr>
      <w:tr w:rsidR="009F5642" w:rsidRPr="008952AE" w14:paraId="1E2F03A5" w14:textId="77777777" w:rsidTr="009F5642">
        <w:trPr>
          <w:trHeight w:val="198"/>
        </w:trPr>
        <w:tc>
          <w:tcPr>
            <w:tcW w:w="1748" w:type="pct"/>
            <w:tcBorders>
              <w:top w:val="nil"/>
              <w:left w:val="nil"/>
              <w:bottom w:val="nil"/>
              <w:right w:val="nil"/>
            </w:tcBorders>
            <w:noWrap/>
            <w:vAlign w:val="center"/>
            <w:hideMark/>
          </w:tcPr>
          <w:p w14:paraId="780BA9E6" w14:textId="77777777" w:rsidR="009F5642" w:rsidRPr="008952AE" w:rsidRDefault="009F5642" w:rsidP="006715CB">
            <w:pPr>
              <w:jc w:val="right"/>
              <w:rPr>
                <w:rFonts w:ascii="Arial" w:hAnsi="Arial" w:cs="Arial"/>
                <w:color w:val="000000"/>
                <w:sz w:val="16"/>
                <w:szCs w:val="16"/>
              </w:rPr>
            </w:pPr>
          </w:p>
        </w:tc>
        <w:tc>
          <w:tcPr>
            <w:tcW w:w="772" w:type="pct"/>
            <w:tcBorders>
              <w:top w:val="nil"/>
              <w:left w:val="nil"/>
              <w:bottom w:val="nil"/>
              <w:right w:val="nil"/>
            </w:tcBorders>
            <w:vAlign w:val="center"/>
            <w:hideMark/>
          </w:tcPr>
          <w:p w14:paraId="7281D809" w14:textId="77777777" w:rsidR="009F5642" w:rsidRPr="008952AE" w:rsidRDefault="009F5642" w:rsidP="006715CB">
            <w:pPr>
              <w:jc w:val="right"/>
              <w:rPr>
                <w:rFonts w:ascii="Arial" w:hAnsi="Arial" w:cs="Arial"/>
                <w:sz w:val="16"/>
                <w:szCs w:val="16"/>
              </w:rPr>
            </w:pPr>
          </w:p>
        </w:tc>
        <w:tc>
          <w:tcPr>
            <w:tcW w:w="100" w:type="pct"/>
            <w:tcBorders>
              <w:top w:val="nil"/>
              <w:left w:val="nil"/>
              <w:bottom w:val="nil"/>
              <w:right w:val="nil"/>
            </w:tcBorders>
            <w:hideMark/>
          </w:tcPr>
          <w:p w14:paraId="7A49B84B" w14:textId="77777777" w:rsidR="009F5642" w:rsidRPr="008952AE" w:rsidRDefault="009F5642" w:rsidP="006715CB">
            <w:pPr>
              <w:jc w:val="right"/>
              <w:rPr>
                <w:rFonts w:ascii="Arial" w:hAnsi="Arial" w:cs="Arial"/>
                <w:sz w:val="16"/>
                <w:szCs w:val="16"/>
              </w:rPr>
            </w:pPr>
          </w:p>
        </w:tc>
        <w:tc>
          <w:tcPr>
            <w:tcW w:w="1288" w:type="pct"/>
            <w:tcBorders>
              <w:top w:val="nil"/>
              <w:left w:val="nil"/>
              <w:bottom w:val="nil"/>
              <w:right w:val="nil"/>
            </w:tcBorders>
            <w:vAlign w:val="center"/>
            <w:hideMark/>
          </w:tcPr>
          <w:p w14:paraId="79300C27" w14:textId="77777777" w:rsidR="009F5642" w:rsidRPr="008952AE" w:rsidRDefault="009F5642" w:rsidP="006715CB">
            <w:pPr>
              <w:jc w:val="right"/>
              <w:rPr>
                <w:rFonts w:ascii="Arial" w:hAnsi="Arial" w:cs="Arial"/>
                <w:sz w:val="16"/>
                <w:szCs w:val="16"/>
              </w:rPr>
            </w:pPr>
          </w:p>
        </w:tc>
        <w:tc>
          <w:tcPr>
            <w:tcW w:w="119" w:type="pct"/>
            <w:tcBorders>
              <w:top w:val="nil"/>
              <w:left w:val="nil"/>
              <w:bottom w:val="nil"/>
              <w:right w:val="nil"/>
            </w:tcBorders>
            <w:noWrap/>
            <w:vAlign w:val="bottom"/>
            <w:hideMark/>
          </w:tcPr>
          <w:p w14:paraId="2BFAEF77" w14:textId="77777777" w:rsidR="009F5642" w:rsidRPr="008952AE" w:rsidRDefault="009F5642" w:rsidP="006715CB">
            <w:pPr>
              <w:jc w:val="right"/>
              <w:rPr>
                <w:rFonts w:ascii="Arial" w:hAnsi="Arial" w:cs="Arial"/>
                <w:sz w:val="16"/>
                <w:szCs w:val="16"/>
              </w:rPr>
            </w:pPr>
          </w:p>
        </w:tc>
        <w:tc>
          <w:tcPr>
            <w:tcW w:w="973" w:type="pct"/>
            <w:tcBorders>
              <w:top w:val="nil"/>
              <w:left w:val="nil"/>
              <w:bottom w:val="nil"/>
              <w:right w:val="nil"/>
            </w:tcBorders>
            <w:vAlign w:val="center"/>
            <w:hideMark/>
          </w:tcPr>
          <w:p w14:paraId="54C17EEC" w14:textId="77777777" w:rsidR="009F5642" w:rsidRPr="008952AE" w:rsidRDefault="009F5642" w:rsidP="006715CB">
            <w:pPr>
              <w:jc w:val="right"/>
              <w:rPr>
                <w:rFonts w:ascii="Arial" w:hAnsi="Arial" w:cs="Arial"/>
                <w:sz w:val="16"/>
                <w:szCs w:val="16"/>
              </w:rPr>
            </w:pPr>
          </w:p>
        </w:tc>
      </w:tr>
      <w:tr w:rsidR="009F5642" w:rsidRPr="008952AE" w14:paraId="78BC1FF5" w14:textId="77777777" w:rsidTr="009F5642">
        <w:trPr>
          <w:trHeight w:val="198"/>
        </w:trPr>
        <w:tc>
          <w:tcPr>
            <w:tcW w:w="1748" w:type="pct"/>
            <w:tcBorders>
              <w:top w:val="nil"/>
              <w:left w:val="nil"/>
              <w:bottom w:val="nil"/>
              <w:right w:val="nil"/>
            </w:tcBorders>
            <w:noWrap/>
            <w:vAlign w:val="center"/>
            <w:hideMark/>
          </w:tcPr>
          <w:p w14:paraId="0CAB979A" w14:textId="77777777" w:rsidR="009F5642" w:rsidRPr="008952AE" w:rsidRDefault="009F5642" w:rsidP="006715CB">
            <w:pPr>
              <w:jc w:val="right"/>
              <w:rPr>
                <w:rFonts w:ascii="Arial" w:hAnsi="Arial" w:cs="Arial"/>
                <w:sz w:val="16"/>
                <w:szCs w:val="16"/>
              </w:rPr>
            </w:pPr>
          </w:p>
        </w:tc>
        <w:tc>
          <w:tcPr>
            <w:tcW w:w="772" w:type="pct"/>
            <w:tcBorders>
              <w:top w:val="nil"/>
              <w:left w:val="nil"/>
              <w:bottom w:val="single" w:sz="8" w:space="0" w:color="auto"/>
              <w:right w:val="nil"/>
            </w:tcBorders>
            <w:vAlign w:val="center"/>
            <w:hideMark/>
          </w:tcPr>
          <w:p w14:paraId="2DE3AD70" w14:textId="019D15BA" w:rsidR="009F5642" w:rsidRPr="008952AE" w:rsidRDefault="009F5642" w:rsidP="006715CB">
            <w:pPr>
              <w:jc w:val="right"/>
              <w:rPr>
                <w:rFonts w:ascii="Arial" w:hAnsi="Arial" w:cs="Arial"/>
                <w:color w:val="000000"/>
                <w:sz w:val="16"/>
                <w:szCs w:val="16"/>
              </w:rPr>
            </w:pPr>
            <w:r w:rsidRPr="008952AE">
              <w:rPr>
                <w:rFonts w:ascii="Arial" w:hAnsi="Arial" w:cs="Arial"/>
                <w:color w:val="000000"/>
                <w:sz w:val="16"/>
                <w:szCs w:val="16"/>
              </w:rPr>
              <w:t>366</w:t>
            </w:r>
          </w:p>
        </w:tc>
        <w:tc>
          <w:tcPr>
            <w:tcW w:w="100" w:type="pct"/>
            <w:tcBorders>
              <w:top w:val="nil"/>
              <w:left w:val="nil"/>
              <w:bottom w:val="nil"/>
              <w:right w:val="nil"/>
            </w:tcBorders>
            <w:noWrap/>
            <w:vAlign w:val="center"/>
            <w:hideMark/>
          </w:tcPr>
          <w:p w14:paraId="128167E6" w14:textId="77777777" w:rsidR="009F5642" w:rsidRPr="008952AE" w:rsidRDefault="009F5642" w:rsidP="006715CB">
            <w:pPr>
              <w:jc w:val="right"/>
              <w:rPr>
                <w:rFonts w:ascii="Arial" w:hAnsi="Arial" w:cs="Arial"/>
                <w:color w:val="000000"/>
                <w:sz w:val="16"/>
                <w:szCs w:val="16"/>
              </w:rPr>
            </w:pPr>
          </w:p>
        </w:tc>
        <w:tc>
          <w:tcPr>
            <w:tcW w:w="1288" w:type="pct"/>
            <w:tcBorders>
              <w:top w:val="nil"/>
              <w:left w:val="nil"/>
              <w:bottom w:val="single" w:sz="8" w:space="0" w:color="auto"/>
              <w:right w:val="nil"/>
            </w:tcBorders>
            <w:vAlign w:val="center"/>
            <w:hideMark/>
          </w:tcPr>
          <w:p w14:paraId="097B9D9A" w14:textId="58F778F7" w:rsidR="009F5642" w:rsidRPr="008952AE" w:rsidRDefault="009F5642" w:rsidP="006715CB">
            <w:pPr>
              <w:jc w:val="right"/>
              <w:rPr>
                <w:rFonts w:ascii="Arial" w:hAnsi="Arial" w:cs="Arial"/>
                <w:color w:val="000000"/>
                <w:sz w:val="16"/>
                <w:szCs w:val="16"/>
              </w:rPr>
            </w:pPr>
            <w:r w:rsidRPr="008952AE">
              <w:rPr>
                <w:rFonts w:ascii="Arial" w:hAnsi="Arial" w:cs="Arial"/>
                <w:color w:val="000000"/>
                <w:sz w:val="16"/>
                <w:szCs w:val="16"/>
              </w:rPr>
              <w:t>20</w:t>
            </w:r>
          </w:p>
        </w:tc>
        <w:tc>
          <w:tcPr>
            <w:tcW w:w="119" w:type="pct"/>
            <w:tcBorders>
              <w:top w:val="nil"/>
              <w:left w:val="nil"/>
              <w:bottom w:val="nil"/>
              <w:right w:val="nil"/>
            </w:tcBorders>
            <w:noWrap/>
            <w:vAlign w:val="bottom"/>
            <w:hideMark/>
          </w:tcPr>
          <w:p w14:paraId="68810E3C" w14:textId="77777777" w:rsidR="009F5642" w:rsidRPr="008952AE" w:rsidRDefault="009F5642" w:rsidP="006715CB">
            <w:pPr>
              <w:jc w:val="right"/>
              <w:rPr>
                <w:rFonts w:ascii="Arial" w:hAnsi="Arial" w:cs="Arial"/>
                <w:color w:val="000000"/>
                <w:sz w:val="16"/>
                <w:szCs w:val="16"/>
              </w:rPr>
            </w:pPr>
          </w:p>
        </w:tc>
        <w:tc>
          <w:tcPr>
            <w:tcW w:w="973" w:type="pct"/>
            <w:tcBorders>
              <w:top w:val="nil"/>
              <w:left w:val="nil"/>
              <w:bottom w:val="single" w:sz="8" w:space="0" w:color="auto"/>
              <w:right w:val="nil"/>
            </w:tcBorders>
            <w:vAlign w:val="center"/>
            <w:hideMark/>
          </w:tcPr>
          <w:p w14:paraId="3A0BFB80" w14:textId="4A12033C" w:rsidR="009F5642" w:rsidRPr="008952AE" w:rsidRDefault="009F5642" w:rsidP="006715CB">
            <w:pPr>
              <w:jc w:val="right"/>
              <w:rPr>
                <w:rFonts w:ascii="Arial" w:hAnsi="Arial" w:cs="Arial"/>
                <w:color w:val="000000"/>
                <w:sz w:val="16"/>
                <w:szCs w:val="16"/>
              </w:rPr>
            </w:pPr>
            <w:r w:rsidRPr="008952AE">
              <w:rPr>
                <w:rFonts w:ascii="Arial" w:hAnsi="Arial" w:cs="Arial"/>
                <w:color w:val="000000"/>
                <w:sz w:val="16"/>
                <w:szCs w:val="16"/>
              </w:rPr>
              <w:t>386</w:t>
            </w:r>
          </w:p>
        </w:tc>
      </w:tr>
      <w:tr w:rsidR="009F5642" w:rsidRPr="008952AE" w14:paraId="061C27AE" w14:textId="77777777" w:rsidTr="009F5642">
        <w:trPr>
          <w:trHeight w:val="198"/>
        </w:trPr>
        <w:tc>
          <w:tcPr>
            <w:tcW w:w="1748" w:type="pct"/>
            <w:tcBorders>
              <w:top w:val="nil"/>
              <w:left w:val="nil"/>
              <w:bottom w:val="nil"/>
              <w:right w:val="nil"/>
            </w:tcBorders>
            <w:noWrap/>
            <w:vAlign w:val="center"/>
            <w:hideMark/>
          </w:tcPr>
          <w:p w14:paraId="6422FEA0" w14:textId="77777777" w:rsidR="009F5642" w:rsidRPr="008952AE" w:rsidRDefault="009F5642" w:rsidP="006715CB">
            <w:pPr>
              <w:rPr>
                <w:rFonts w:ascii="Arial" w:hAnsi="Arial" w:cs="Arial"/>
                <w:b/>
                <w:bCs/>
                <w:color w:val="000000"/>
                <w:sz w:val="16"/>
                <w:szCs w:val="16"/>
              </w:rPr>
            </w:pPr>
            <w:r w:rsidRPr="008952AE">
              <w:rPr>
                <w:rFonts w:ascii="Arial" w:hAnsi="Arial" w:cs="Arial"/>
                <w:b/>
                <w:bCs/>
                <w:color w:val="000000"/>
                <w:sz w:val="16"/>
                <w:szCs w:val="16"/>
              </w:rPr>
              <w:t>Amortização</w:t>
            </w:r>
          </w:p>
        </w:tc>
        <w:tc>
          <w:tcPr>
            <w:tcW w:w="772" w:type="pct"/>
            <w:tcBorders>
              <w:top w:val="nil"/>
              <w:left w:val="nil"/>
              <w:bottom w:val="nil"/>
              <w:right w:val="nil"/>
            </w:tcBorders>
            <w:noWrap/>
            <w:vAlign w:val="center"/>
            <w:hideMark/>
          </w:tcPr>
          <w:p w14:paraId="2D8F2D72" w14:textId="77777777" w:rsidR="009F5642" w:rsidRPr="008952AE" w:rsidRDefault="009F5642" w:rsidP="006715CB">
            <w:pPr>
              <w:jc w:val="right"/>
              <w:rPr>
                <w:rFonts w:ascii="Arial" w:hAnsi="Arial" w:cs="Arial"/>
                <w:b/>
                <w:bCs/>
                <w:color w:val="000000"/>
                <w:sz w:val="16"/>
                <w:szCs w:val="16"/>
              </w:rPr>
            </w:pPr>
          </w:p>
        </w:tc>
        <w:tc>
          <w:tcPr>
            <w:tcW w:w="100" w:type="pct"/>
            <w:tcBorders>
              <w:top w:val="nil"/>
              <w:left w:val="nil"/>
              <w:bottom w:val="nil"/>
              <w:right w:val="nil"/>
            </w:tcBorders>
            <w:noWrap/>
            <w:vAlign w:val="center"/>
            <w:hideMark/>
          </w:tcPr>
          <w:p w14:paraId="68CF48C7" w14:textId="77777777" w:rsidR="009F5642" w:rsidRPr="008952AE" w:rsidRDefault="009F5642" w:rsidP="006715CB">
            <w:pPr>
              <w:jc w:val="right"/>
              <w:rPr>
                <w:rFonts w:ascii="Arial" w:hAnsi="Arial" w:cs="Arial"/>
                <w:sz w:val="16"/>
                <w:szCs w:val="16"/>
              </w:rPr>
            </w:pPr>
          </w:p>
        </w:tc>
        <w:tc>
          <w:tcPr>
            <w:tcW w:w="1288" w:type="pct"/>
            <w:tcBorders>
              <w:top w:val="nil"/>
              <w:left w:val="nil"/>
              <w:bottom w:val="nil"/>
              <w:right w:val="nil"/>
            </w:tcBorders>
            <w:vAlign w:val="center"/>
            <w:hideMark/>
          </w:tcPr>
          <w:p w14:paraId="7327D661" w14:textId="77777777" w:rsidR="009F5642" w:rsidRPr="008952AE" w:rsidRDefault="009F5642" w:rsidP="006715CB">
            <w:pPr>
              <w:jc w:val="right"/>
              <w:rPr>
                <w:rFonts w:ascii="Arial" w:hAnsi="Arial" w:cs="Arial"/>
                <w:sz w:val="16"/>
                <w:szCs w:val="16"/>
              </w:rPr>
            </w:pPr>
          </w:p>
        </w:tc>
        <w:tc>
          <w:tcPr>
            <w:tcW w:w="119" w:type="pct"/>
            <w:tcBorders>
              <w:top w:val="nil"/>
              <w:left w:val="nil"/>
              <w:bottom w:val="nil"/>
              <w:right w:val="nil"/>
            </w:tcBorders>
            <w:noWrap/>
            <w:vAlign w:val="bottom"/>
            <w:hideMark/>
          </w:tcPr>
          <w:p w14:paraId="06A6565A" w14:textId="77777777" w:rsidR="009F5642" w:rsidRPr="008952AE" w:rsidRDefault="009F5642" w:rsidP="006715CB">
            <w:pPr>
              <w:jc w:val="right"/>
              <w:rPr>
                <w:rFonts w:ascii="Arial" w:hAnsi="Arial" w:cs="Arial"/>
                <w:sz w:val="16"/>
                <w:szCs w:val="16"/>
              </w:rPr>
            </w:pPr>
          </w:p>
        </w:tc>
        <w:tc>
          <w:tcPr>
            <w:tcW w:w="973" w:type="pct"/>
            <w:tcBorders>
              <w:top w:val="nil"/>
              <w:left w:val="nil"/>
              <w:bottom w:val="nil"/>
              <w:right w:val="nil"/>
            </w:tcBorders>
            <w:noWrap/>
            <w:vAlign w:val="center"/>
            <w:hideMark/>
          </w:tcPr>
          <w:p w14:paraId="364B6987" w14:textId="77777777" w:rsidR="009F5642" w:rsidRPr="008952AE" w:rsidRDefault="009F5642" w:rsidP="006715CB">
            <w:pPr>
              <w:jc w:val="right"/>
              <w:rPr>
                <w:rFonts w:ascii="Arial" w:hAnsi="Arial" w:cs="Arial"/>
                <w:sz w:val="16"/>
                <w:szCs w:val="16"/>
              </w:rPr>
            </w:pPr>
          </w:p>
        </w:tc>
      </w:tr>
      <w:tr w:rsidR="009F5642" w:rsidRPr="008952AE" w14:paraId="5FFB6D01" w14:textId="77777777" w:rsidTr="009F5642">
        <w:trPr>
          <w:trHeight w:val="198"/>
        </w:trPr>
        <w:tc>
          <w:tcPr>
            <w:tcW w:w="1748" w:type="pct"/>
            <w:tcBorders>
              <w:top w:val="nil"/>
              <w:left w:val="nil"/>
              <w:bottom w:val="nil"/>
              <w:right w:val="nil"/>
            </w:tcBorders>
            <w:noWrap/>
            <w:vAlign w:val="center"/>
            <w:hideMark/>
          </w:tcPr>
          <w:p w14:paraId="012AE434" w14:textId="77777777" w:rsidR="009F5642" w:rsidRPr="008952AE" w:rsidRDefault="009F5642" w:rsidP="006715CB">
            <w:pPr>
              <w:rPr>
                <w:rFonts w:ascii="Arial" w:hAnsi="Arial" w:cs="Arial"/>
                <w:color w:val="000000"/>
                <w:sz w:val="16"/>
                <w:szCs w:val="16"/>
              </w:rPr>
            </w:pPr>
            <w:r w:rsidRPr="008952AE">
              <w:rPr>
                <w:rFonts w:ascii="Arial" w:hAnsi="Arial" w:cs="Arial"/>
                <w:color w:val="000000"/>
                <w:sz w:val="16"/>
                <w:szCs w:val="16"/>
              </w:rPr>
              <w:t>Descomissionamento de mina (i)</w:t>
            </w:r>
          </w:p>
        </w:tc>
        <w:tc>
          <w:tcPr>
            <w:tcW w:w="772" w:type="pct"/>
            <w:tcBorders>
              <w:top w:val="nil"/>
              <w:left w:val="nil"/>
              <w:bottom w:val="nil"/>
              <w:right w:val="nil"/>
            </w:tcBorders>
            <w:vAlign w:val="center"/>
            <w:hideMark/>
          </w:tcPr>
          <w:p w14:paraId="658155E3" w14:textId="2A69022B" w:rsidR="009F5642" w:rsidRPr="008952AE" w:rsidRDefault="009F5642" w:rsidP="006715CB">
            <w:pPr>
              <w:jc w:val="right"/>
              <w:rPr>
                <w:rFonts w:ascii="Arial" w:hAnsi="Arial" w:cs="Arial"/>
                <w:color w:val="000000"/>
                <w:sz w:val="16"/>
                <w:szCs w:val="16"/>
              </w:rPr>
            </w:pPr>
            <w:r w:rsidRPr="008952AE">
              <w:rPr>
                <w:rFonts w:ascii="Arial" w:hAnsi="Arial" w:cs="Arial"/>
                <w:color w:val="000000"/>
                <w:sz w:val="16"/>
                <w:szCs w:val="16"/>
              </w:rPr>
              <w:t>(12)</w:t>
            </w:r>
          </w:p>
        </w:tc>
        <w:tc>
          <w:tcPr>
            <w:tcW w:w="100" w:type="pct"/>
            <w:tcBorders>
              <w:top w:val="nil"/>
              <w:left w:val="nil"/>
              <w:bottom w:val="nil"/>
              <w:right w:val="nil"/>
            </w:tcBorders>
            <w:hideMark/>
          </w:tcPr>
          <w:p w14:paraId="2DC8CBBF" w14:textId="77777777" w:rsidR="009F5642" w:rsidRPr="008952AE" w:rsidRDefault="009F5642" w:rsidP="006715CB">
            <w:pPr>
              <w:jc w:val="right"/>
              <w:rPr>
                <w:rFonts w:ascii="Arial" w:hAnsi="Arial" w:cs="Arial"/>
                <w:color w:val="000000"/>
                <w:sz w:val="16"/>
                <w:szCs w:val="16"/>
              </w:rPr>
            </w:pPr>
          </w:p>
        </w:tc>
        <w:tc>
          <w:tcPr>
            <w:tcW w:w="1288" w:type="pct"/>
            <w:tcBorders>
              <w:top w:val="nil"/>
              <w:left w:val="nil"/>
              <w:bottom w:val="nil"/>
              <w:right w:val="nil"/>
            </w:tcBorders>
            <w:vAlign w:val="center"/>
            <w:hideMark/>
          </w:tcPr>
          <w:p w14:paraId="0B3D1B02" w14:textId="37205FAB" w:rsidR="009F5642" w:rsidRPr="008952AE" w:rsidRDefault="009F5642" w:rsidP="006715CB">
            <w:pPr>
              <w:jc w:val="right"/>
              <w:rPr>
                <w:rFonts w:ascii="Arial" w:hAnsi="Arial" w:cs="Arial"/>
                <w:color w:val="000000"/>
                <w:sz w:val="16"/>
                <w:szCs w:val="16"/>
              </w:rPr>
            </w:pPr>
            <w:r w:rsidRPr="008952AE">
              <w:rPr>
                <w:rFonts w:ascii="Arial" w:hAnsi="Arial" w:cs="Arial"/>
                <w:color w:val="000000"/>
                <w:sz w:val="16"/>
                <w:szCs w:val="16"/>
              </w:rPr>
              <w:t>(1)</w:t>
            </w:r>
          </w:p>
        </w:tc>
        <w:tc>
          <w:tcPr>
            <w:tcW w:w="119" w:type="pct"/>
            <w:tcBorders>
              <w:top w:val="nil"/>
              <w:left w:val="nil"/>
              <w:bottom w:val="nil"/>
              <w:right w:val="nil"/>
            </w:tcBorders>
            <w:noWrap/>
            <w:vAlign w:val="bottom"/>
            <w:hideMark/>
          </w:tcPr>
          <w:p w14:paraId="6BD875A7" w14:textId="77777777" w:rsidR="009F5642" w:rsidRPr="008952AE" w:rsidRDefault="009F5642" w:rsidP="006715CB">
            <w:pPr>
              <w:jc w:val="right"/>
              <w:rPr>
                <w:rFonts w:ascii="Arial" w:hAnsi="Arial" w:cs="Arial"/>
                <w:sz w:val="16"/>
                <w:szCs w:val="16"/>
              </w:rPr>
            </w:pPr>
          </w:p>
        </w:tc>
        <w:tc>
          <w:tcPr>
            <w:tcW w:w="973" w:type="pct"/>
            <w:tcBorders>
              <w:top w:val="nil"/>
              <w:left w:val="nil"/>
              <w:bottom w:val="nil"/>
              <w:right w:val="nil"/>
            </w:tcBorders>
            <w:vAlign w:val="center"/>
            <w:hideMark/>
          </w:tcPr>
          <w:p w14:paraId="6A26724A" w14:textId="49061580" w:rsidR="009F5642" w:rsidRPr="008952AE" w:rsidRDefault="009F5642" w:rsidP="006715CB">
            <w:pPr>
              <w:jc w:val="right"/>
              <w:rPr>
                <w:rFonts w:ascii="Arial" w:hAnsi="Arial" w:cs="Arial"/>
                <w:color w:val="000000"/>
                <w:sz w:val="16"/>
                <w:szCs w:val="16"/>
              </w:rPr>
            </w:pPr>
            <w:r w:rsidRPr="008952AE">
              <w:rPr>
                <w:rFonts w:ascii="Arial" w:hAnsi="Arial" w:cs="Arial"/>
                <w:color w:val="000000"/>
                <w:sz w:val="16"/>
                <w:szCs w:val="16"/>
              </w:rPr>
              <w:t>(13)</w:t>
            </w:r>
          </w:p>
        </w:tc>
      </w:tr>
      <w:tr w:rsidR="009F5642" w:rsidRPr="008952AE" w14:paraId="0DC8674F" w14:textId="77777777" w:rsidTr="009F5642">
        <w:trPr>
          <w:trHeight w:val="198"/>
        </w:trPr>
        <w:tc>
          <w:tcPr>
            <w:tcW w:w="1748" w:type="pct"/>
            <w:tcBorders>
              <w:top w:val="nil"/>
              <w:left w:val="nil"/>
              <w:bottom w:val="nil"/>
              <w:right w:val="nil"/>
            </w:tcBorders>
            <w:noWrap/>
            <w:vAlign w:val="center"/>
            <w:hideMark/>
          </w:tcPr>
          <w:p w14:paraId="4B919D53" w14:textId="77777777" w:rsidR="009F5642" w:rsidRPr="008952AE" w:rsidRDefault="009F5642" w:rsidP="006715CB">
            <w:pPr>
              <w:rPr>
                <w:rFonts w:ascii="Arial" w:hAnsi="Arial" w:cs="Arial"/>
                <w:color w:val="000000"/>
                <w:sz w:val="16"/>
                <w:szCs w:val="16"/>
              </w:rPr>
            </w:pPr>
            <w:r w:rsidRPr="008952AE">
              <w:rPr>
                <w:rFonts w:ascii="Arial" w:hAnsi="Arial" w:cs="Arial"/>
                <w:color w:val="000000"/>
                <w:sz w:val="16"/>
                <w:szCs w:val="16"/>
              </w:rPr>
              <w:t>Direitos de lavra e jazidas</w:t>
            </w:r>
          </w:p>
        </w:tc>
        <w:tc>
          <w:tcPr>
            <w:tcW w:w="772" w:type="pct"/>
            <w:tcBorders>
              <w:top w:val="nil"/>
              <w:left w:val="nil"/>
              <w:bottom w:val="single" w:sz="4" w:space="0" w:color="auto"/>
              <w:right w:val="nil"/>
            </w:tcBorders>
            <w:vAlign w:val="center"/>
            <w:hideMark/>
          </w:tcPr>
          <w:p w14:paraId="2C4D4A73" w14:textId="1F5CDCB0" w:rsidR="009F5642" w:rsidRPr="008952AE" w:rsidRDefault="009F5642" w:rsidP="006715CB">
            <w:pPr>
              <w:jc w:val="right"/>
              <w:rPr>
                <w:rFonts w:ascii="Arial" w:hAnsi="Arial" w:cs="Arial"/>
                <w:color w:val="000000"/>
                <w:sz w:val="16"/>
                <w:szCs w:val="16"/>
              </w:rPr>
            </w:pPr>
            <w:r w:rsidRPr="008952AE">
              <w:rPr>
                <w:rFonts w:ascii="Arial" w:hAnsi="Arial" w:cs="Arial"/>
                <w:color w:val="000000"/>
                <w:sz w:val="16"/>
                <w:szCs w:val="16"/>
              </w:rPr>
              <w:t>(1)</w:t>
            </w:r>
          </w:p>
        </w:tc>
        <w:tc>
          <w:tcPr>
            <w:tcW w:w="100" w:type="pct"/>
            <w:tcBorders>
              <w:top w:val="nil"/>
              <w:left w:val="nil"/>
              <w:bottom w:val="nil"/>
              <w:right w:val="nil"/>
            </w:tcBorders>
            <w:hideMark/>
          </w:tcPr>
          <w:p w14:paraId="2C2DFAB1" w14:textId="77777777" w:rsidR="009F5642" w:rsidRPr="008952AE" w:rsidRDefault="009F5642" w:rsidP="006715CB">
            <w:pPr>
              <w:jc w:val="right"/>
              <w:rPr>
                <w:rFonts w:ascii="Arial" w:hAnsi="Arial" w:cs="Arial"/>
                <w:color w:val="000000"/>
                <w:sz w:val="16"/>
                <w:szCs w:val="16"/>
              </w:rPr>
            </w:pPr>
          </w:p>
        </w:tc>
        <w:tc>
          <w:tcPr>
            <w:tcW w:w="1288" w:type="pct"/>
            <w:tcBorders>
              <w:top w:val="nil"/>
              <w:left w:val="nil"/>
              <w:bottom w:val="single" w:sz="4" w:space="0" w:color="auto"/>
              <w:right w:val="nil"/>
            </w:tcBorders>
            <w:vAlign w:val="center"/>
            <w:hideMark/>
          </w:tcPr>
          <w:p w14:paraId="7AF714C4" w14:textId="56C8A136" w:rsidR="009F5642" w:rsidRPr="008952AE" w:rsidRDefault="009F5642" w:rsidP="006715CB">
            <w:pPr>
              <w:jc w:val="right"/>
              <w:rPr>
                <w:rFonts w:ascii="Arial" w:hAnsi="Arial" w:cs="Arial"/>
                <w:color w:val="000000"/>
                <w:sz w:val="16"/>
                <w:szCs w:val="16"/>
              </w:rPr>
            </w:pPr>
            <w:r w:rsidRPr="008952AE">
              <w:rPr>
                <w:rFonts w:ascii="Arial" w:hAnsi="Arial" w:cs="Arial"/>
                <w:color w:val="000000"/>
                <w:sz w:val="16"/>
                <w:szCs w:val="16"/>
              </w:rPr>
              <w:t>-</w:t>
            </w:r>
          </w:p>
        </w:tc>
        <w:tc>
          <w:tcPr>
            <w:tcW w:w="119" w:type="pct"/>
            <w:tcBorders>
              <w:top w:val="nil"/>
              <w:left w:val="nil"/>
              <w:bottom w:val="nil"/>
              <w:right w:val="nil"/>
            </w:tcBorders>
            <w:noWrap/>
            <w:vAlign w:val="bottom"/>
            <w:hideMark/>
          </w:tcPr>
          <w:p w14:paraId="530446A2" w14:textId="77777777" w:rsidR="009F5642" w:rsidRPr="008952AE" w:rsidRDefault="009F5642" w:rsidP="006715CB">
            <w:pPr>
              <w:jc w:val="right"/>
              <w:rPr>
                <w:rFonts w:ascii="Arial" w:hAnsi="Arial" w:cs="Arial"/>
                <w:color w:val="000000"/>
                <w:sz w:val="16"/>
                <w:szCs w:val="16"/>
              </w:rPr>
            </w:pPr>
          </w:p>
        </w:tc>
        <w:tc>
          <w:tcPr>
            <w:tcW w:w="973" w:type="pct"/>
            <w:tcBorders>
              <w:top w:val="nil"/>
              <w:left w:val="nil"/>
              <w:bottom w:val="single" w:sz="4" w:space="0" w:color="auto"/>
              <w:right w:val="nil"/>
            </w:tcBorders>
            <w:vAlign w:val="center"/>
            <w:hideMark/>
          </w:tcPr>
          <w:p w14:paraId="6616A518" w14:textId="6FC70437" w:rsidR="009F5642" w:rsidRPr="008952AE" w:rsidRDefault="009F5642" w:rsidP="006715CB">
            <w:pPr>
              <w:jc w:val="right"/>
              <w:rPr>
                <w:rFonts w:ascii="Arial" w:hAnsi="Arial" w:cs="Arial"/>
                <w:color w:val="000000"/>
                <w:sz w:val="16"/>
                <w:szCs w:val="16"/>
              </w:rPr>
            </w:pPr>
            <w:r w:rsidRPr="008952AE">
              <w:rPr>
                <w:rFonts w:ascii="Arial" w:hAnsi="Arial" w:cs="Arial"/>
                <w:color w:val="000000"/>
                <w:sz w:val="16"/>
                <w:szCs w:val="16"/>
              </w:rPr>
              <w:t>(1)</w:t>
            </w:r>
          </w:p>
        </w:tc>
      </w:tr>
      <w:tr w:rsidR="009F5642" w:rsidRPr="008952AE" w14:paraId="2E66C946" w14:textId="77777777" w:rsidTr="009F5642">
        <w:trPr>
          <w:trHeight w:val="198"/>
        </w:trPr>
        <w:tc>
          <w:tcPr>
            <w:tcW w:w="1748" w:type="pct"/>
            <w:tcBorders>
              <w:top w:val="nil"/>
              <w:left w:val="nil"/>
              <w:bottom w:val="nil"/>
              <w:right w:val="nil"/>
            </w:tcBorders>
            <w:noWrap/>
            <w:vAlign w:val="center"/>
            <w:hideMark/>
          </w:tcPr>
          <w:p w14:paraId="5C2FF027" w14:textId="77777777" w:rsidR="009F5642" w:rsidRPr="008952AE" w:rsidRDefault="009F5642" w:rsidP="006715CB">
            <w:pPr>
              <w:jc w:val="right"/>
              <w:rPr>
                <w:rFonts w:ascii="Arial" w:hAnsi="Arial" w:cs="Arial"/>
                <w:color w:val="000000"/>
                <w:sz w:val="16"/>
                <w:szCs w:val="16"/>
              </w:rPr>
            </w:pPr>
          </w:p>
        </w:tc>
        <w:tc>
          <w:tcPr>
            <w:tcW w:w="772" w:type="pct"/>
            <w:tcBorders>
              <w:top w:val="nil"/>
              <w:left w:val="nil"/>
              <w:bottom w:val="nil"/>
              <w:right w:val="nil"/>
            </w:tcBorders>
            <w:vAlign w:val="center"/>
            <w:hideMark/>
          </w:tcPr>
          <w:p w14:paraId="361CF9AF" w14:textId="77777777" w:rsidR="009F5642" w:rsidRPr="008952AE" w:rsidRDefault="009F5642" w:rsidP="006715CB">
            <w:pPr>
              <w:jc w:val="right"/>
              <w:rPr>
                <w:rFonts w:ascii="Arial" w:hAnsi="Arial" w:cs="Arial"/>
                <w:sz w:val="16"/>
                <w:szCs w:val="16"/>
              </w:rPr>
            </w:pPr>
          </w:p>
        </w:tc>
        <w:tc>
          <w:tcPr>
            <w:tcW w:w="100" w:type="pct"/>
            <w:tcBorders>
              <w:top w:val="nil"/>
              <w:left w:val="nil"/>
              <w:bottom w:val="nil"/>
              <w:right w:val="nil"/>
            </w:tcBorders>
            <w:hideMark/>
          </w:tcPr>
          <w:p w14:paraId="10A38F89" w14:textId="77777777" w:rsidR="009F5642" w:rsidRPr="008952AE" w:rsidRDefault="009F5642" w:rsidP="006715CB">
            <w:pPr>
              <w:jc w:val="right"/>
              <w:rPr>
                <w:rFonts w:ascii="Arial" w:hAnsi="Arial" w:cs="Arial"/>
                <w:sz w:val="16"/>
                <w:szCs w:val="16"/>
              </w:rPr>
            </w:pPr>
          </w:p>
        </w:tc>
        <w:tc>
          <w:tcPr>
            <w:tcW w:w="1288" w:type="pct"/>
            <w:tcBorders>
              <w:top w:val="nil"/>
              <w:left w:val="nil"/>
              <w:bottom w:val="nil"/>
              <w:right w:val="nil"/>
            </w:tcBorders>
            <w:vAlign w:val="center"/>
            <w:hideMark/>
          </w:tcPr>
          <w:p w14:paraId="6DC62FE4" w14:textId="77777777" w:rsidR="009F5642" w:rsidRPr="008952AE" w:rsidRDefault="009F5642" w:rsidP="006715CB">
            <w:pPr>
              <w:jc w:val="right"/>
              <w:rPr>
                <w:rFonts w:ascii="Arial" w:hAnsi="Arial" w:cs="Arial"/>
                <w:sz w:val="16"/>
                <w:szCs w:val="16"/>
              </w:rPr>
            </w:pPr>
          </w:p>
        </w:tc>
        <w:tc>
          <w:tcPr>
            <w:tcW w:w="119" w:type="pct"/>
            <w:tcBorders>
              <w:top w:val="nil"/>
              <w:left w:val="nil"/>
              <w:bottom w:val="nil"/>
              <w:right w:val="nil"/>
            </w:tcBorders>
            <w:noWrap/>
            <w:vAlign w:val="bottom"/>
            <w:hideMark/>
          </w:tcPr>
          <w:p w14:paraId="29A93F4B" w14:textId="77777777" w:rsidR="009F5642" w:rsidRPr="008952AE" w:rsidRDefault="009F5642" w:rsidP="006715CB">
            <w:pPr>
              <w:jc w:val="right"/>
              <w:rPr>
                <w:rFonts w:ascii="Arial" w:hAnsi="Arial" w:cs="Arial"/>
                <w:sz w:val="16"/>
                <w:szCs w:val="16"/>
              </w:rPr>
            </w:pPr>
          </w:p>
        </w:tc>
        <w:tc>
          <w:tcPr>
            <w:tcW w:w="973" w:type="pct"/>
            <w:tcBorders>
              <w:top w:val="nil"/>
              <w:left w:val="nil"/>
              <w:bottom w:val="nil"/>
              <w:right w:val="nil"/>
            </w:tcBorders>
            <w:vAlign w:val="center"/>
            <w:hideMark/>
          </w:tcPr>
          <w:p w14:paraId="5CEDEB3F" w14:textId="77777777" w:rsidR="009F5642" w:rsidRPr="008952AE" w:rsidRDefault="009F5642" w:rsidP="006715CB">
            <w:pPr>
              <w:jc w:val="right"/>
              <w:rPr>
                <w:rFonts w:ascii="Arial" w:hAnsi="Arial" w:cs="Arial"/>
                <w:sz w:val="16"/>
                <w:szCs w:val="16"/>
              </w:rPr>
            </w:pPr>
          </w:p>
        </w:tc>
      </w:tr>
      <w:tr w:rsidR="009F5642" w:rsidRPr="008952AE" w14:paraId="43FDC897" w14:textId="77777777" w:rsidTr="009F5642">
        <w:trPr>
          <w:trHeight w:val="198"/>
        </w:trPr>
        <w:tc>
          <w:tcPr>
            <w:tcW w:w="1748" w:type="pct"/>
            <w:tcBorders>
              <w:top w:val="nil"/>
              <w:left w:val="nil"/>
              <w:bottom w:val="nil"/>
              <w:right w:val="nil"/>
            </w:tcBorders>
            <w:noWrap/>
            <w:vAlign w:val="center"/>
            <w:hideMark/>
          </w:tcPr>
          <w:p w14:paraId="38443FCC" w14:textId="77777777" w:rsidR="009F5642" w:rsidRPr="008952AE" w:rsidRDefault="009F5642" w:rsidP="006715CB">
            <w:pPr>
              <w:jc w:val="right"/>
              <w:rPr>
                <w:rFonts w:ascii="Arial" w:hAnsi="Arial" w:cs="Arial"/>
                <w:sz w:val="16"/>
                <w:szCs w:val="16"/>
              </w:rPr>
            </w:pPr>
          </w:p>
        </w:tc>
        <w:tc>
          <w:tcPr>
            <w:tcW w:w="772" w:type="pct"/>
            <w:tcBorders>
              <w:top w:val="nil"/>
              <w:left w:val="nil"/>
              <w:bottom w:val="single" w:sz="8" w:space="0" w:color="auto"/>
              <w:right w:val="nil"/>
            </w:tcBorders>
            <w:vAlign w:val="center"/>
            <w:hideMark/>
          </w:tcPr>
          <w:p w14:paraId="2D5045E2" w14:textId="47F47797" w:rsidR="009F5642" w:rsidRPr="008952AE" w:rsidRDefault="009F5642" w:rsidP="006715CB">
            <w:pPr>
              <w:jc w:val="right"/>
              <w:rPr>
                <w:rFonts w:ascii="Arial" w:hAnsi="Arial" w:cs="Arial"/>
                <w:color w:val="000000"/>
                <w:sz w:val="16"/>
                <w:szCs w:val="16"/>
              </w:rPr>
            </w:pPr>
            <w:r w:rsidRPr="008952AE">
              <w:rPr>
                <w:rFonts w:ascii="Arial" w:hAnsi="Arial" w:cs="Arial"/>
                <w:color w:val="000000"/>
                <w:sz w:val="16"/>
                <w:szCs w:val="16"/>
              </w:rPr>
              <w:t>(13)</w:t>
            </w:r>
          </w:p>
        </w:tc>
        <w:tc>
          <w:tcPr>
            <w:tcW w:w="100" w:type="pct"/>
            <w:tcBorders>
              <w:top w:val="nil"/>
              <w:left w:val="nil"/>
              <w:bottom w:val="nil"/>
              <w:right w:val="nil"/>
            </w:tcBorders>
            <w:noWrap/>
            <w:vAlign w:val="center"/>
            <w:hideMark/>
          </w:tcPr>
          <w:p w14:paraId="7B95C198" w14:textId="77777777" w:rsidR="009F5642" w:rsidRPr="008952AE" w:rsidRDefault="009F5642" w:rsidP="006715CB">
            <w:pPr>
              <w:jc w:val="right"/>
              <w:rPr>
                <w:rFonts w:ascii="Arial" w:hAnsi="Arial" w:cs="Arial"/>
                <w:color w:val="000000"/>
                <w:sz w:val="16"/>
                <w:szCs w:val="16"/>
              </w:rPr>
            </w:pPr>
          </w:p>
        </w:tc>
        <w:tc>
          <w:tcPr>
            <w:tcW w:w="1288" w:type="pct"/>
            <w:tcBorders>
              <w:top w:val="nil"/>
              <w:left w:val="nil"/>
              <w:bottom w:val="single" w:sz="8" w:space="0" w:color="auto"/>
              <w:right w:val="nil"/>
            </w:tcBorders>
            <w:vAlign w:val="center"/>
            <w:hideMark/>
          </w:tcPr>
          <w:p w14:paraId="3B30E3E6" w14:textId="692FD7E0" w:rsidR="009F5642" w:rsidRPr="008952AE" w:rsidRDefault="009F5642" w:rsidP="006715CB">
            <w:pPr>
              <w:jc w:val="right"/>
              <w:rPr>
                <w:rFonts w:ascii="Arial" w:hAnsi="Arial" w:cs="Arial"/>
                <w:color w:val="000000"/>
                <w:sz w:val="16"/>
                <w:szCs w:val="16"/>
              </w:rPr>
            </w:pPr>
            <w:r w:rsidRPr="008952AE">
              <w:rPr>
                <w:rFonts w:ascii="Arial" w:hAnsi="Arial" w:cs="Arial"/>
                <w:color w:val="000000"/>
                <w:sz w:val="16"/>
                <w:szCs w:val="16"/>
              </w:rPr>
              <w:t>(1)</w:t>
            </w:r>
          </w:p>
        </w:tc>
        <w:tc>
          <w:tcPr>
            <w:tcW w:w="119" w:type="pct"/>
            <w:tcBorders>
              <w:top w:val="nil"/>
              <w:left w:val="nil"/>
              <w:bottom w:val="nil"/>
              <w:right w:val="nil"/>
            </w:tcBorders>
            <w:noWrap/>
            <w:vAlign w:val="bottom"/>
            <w:hideMark/>
          </w:tcPr>
          <w:p w14:paraId="6E83E04A" w14:textId="77777777" w:rsidR="009F5642" w:rsidRPr="008952AE" w:rsidRDefault="009F5642" w:rsidP="006715CB">
            <w:pPr>
              <w:jc w:val="right"/>
              <w:rPr>
                <w:rFonts w:ascii="Arial" w:hAnsi="Arial" w:cs="Arial"/>
                <w:color w:val="000000"/>
                <w:sz w:val="16"/>
                <w:szCs w:val="16"/>
              </w:rPr>
            </w:pPr>
          </w:p>
        </w:tc>
        <w:tc>
          <w:tcPr>
            <w:tcW w:w="973" w:type="pct"/>
            <w:tcBorders>
              <w:top w:val="nil"/>
              <w:left w:val="nil"/>
              <w:bottom w:val="single" w:sz="8" w:space="0" w:color="auto"/>
              <w:right w:val="nil"/>
            </w:tcBorders>
            <w:vAlign w:val="center"/>
            <w:hideMark/>
          </w:tcPr>
          <w:p w14:paraId="54405B5C" w14:textId="47230220" w:rsidR="009F5642" w:rsidRPr="008952AE" w:rsidRDefault="009F5642" w:rsidP="006715CB">
            <w:pPr>
              <w:jc w:val="right"/>
              <w:rPr>
                <w:rFonts w:ascii="Arial" w:hAnsi="Arial" w:cs="Arial"/>
                <w:color w:val="000000"/>
                <w:sz w:val="16"/>
                <w:szCs w:val="16"/>
              </w:rPr>
            </w:pPr>
            <w:r w:rsidRPr="008952AE">
              <w:rPr>
                <w:rFonts w:ascii="Arial" w:hAnsi="Arial" w:cs="Arial"/>
                <w:color w:val="000000"/>
                <w:sz w:val="16"/>
                <w:szCs w:val="16"/>
              </w:rPr>
              <w:t>(14)</w:t>
            </w:r>
          </w:p>
        </w:tc>
      </w:tr>
      <w:tr w:rsidR="009F5642" w:rsidRPr="008952AE" w14:paraId="01E7ED5F" w14:textId="77777777" w:rsidTr="009F5642">
        <w:trPr>
          <w:trHeight w:val="198"/>
        </w:trPr>
        <w:tc>
          <w:tcPr>
            <w:tcW w:w="1748" w:type="pct"/>
            <w:tcBorders>
              <w:top w:val="nil"/>
              <w:left w:val="nil"/>
              <w:bottom w:val="nil"/>
              <w:right w:val="nil"/>
            </w:tcBorders>
            <w:noWrap/>
            <w:vAlign w:val="center"/>
            <w:hideMark/>
          </w:tcPr>
          <w:p w14:paraId="7A051F78" w14:textId="77777777" w:rsidR="009F5642" w:rsidRPr="008952AE" w:rsidRDefault="009F5642" w:rsidP="006715CB">
            <w:pPr>
              <w:jc w:val="right"/>
              <w:rPr>
                <w:rFonts w:ascii="Arial" w:hAnsi="Arial" w:cs="Arial"/>
                <w:color w:val="000000"/>
                <w:sz w:val="16"/>
                <w:szCs w:val="16"/>
              </w:rPr>
            </w:pPr>
          </w:p>
        </w:tc>
        <w:tc>
          <w:tcPr>
            <w:tcW w:w="772" w:type="pct"/>
            <w:tcBorders>
              <w:top w:val="nil"/>
              <w:left w:val="nil"/>
              <w:bottom w:val="nil"/>
              <w:right w:val="nil"/>
            </w:tcBorders>
            <w:vAlign w:val="center"/>
            <w:hideMark/>
          </w:tcPr>
          <w:p w14:paraId="31953DE6" w14:textId="77777777" w:rsidR="009F5642" w:rsidRPr="008952AE" w:rsidRDefault="009F5642" w:rsidP="006715CB">
            <w:pPr>
              <w:jc w:val="right"/>
              <w:rPr>
                <w:rFonts w:ascii="Arial" w:hAnsi="Arial" w:cs="Arial"/>
                <w:sz w:val="16"/>
                <w:szCs w:val="16"/>
              </w:rPr>
            </w:pPr>
          </w:p>
        </w:tc>
        <w:tc>
          <w:tcPr>
            <w:tcW w:w="100" w:type="pct"/>
            <w:tcBorders>
              <w:top w:val="nil"/>
              <w:left w:val="nil"/>
              <w:bottom w:val="nil"/>
              <w:right w:val="nil"/>
            </w:tcBorders>
            <w:noWrap/>
            <w:vAlign w:val="center"/>
            <w:hideMark/>
          </w:tcPr>
          <w:p w14:paraId="45746B68" w14:textId="77777777" w:rsidR="009F5642" w:rsidRPr="008952AE" w:rsidRDefault="009F5642" w:rsidP="006715CB">
            <w:pPr>
              <w:jc w:val="right"/>
              <w:rPr>
                <w:rFonts w:ascii="Arial" w:hAnsi="Arial" w:cs="Arial"/>
                <w:sz w:val="16"/>
                <w:szCs w:val="16"/>
              </w:rPr>
            </w:pPr>
          </w:p>
        </w:tc>
        <w:tc>
          <w:tcPr>
            <w:tcW w:w="1288" w:type="pct"/>
            <w:tcBorders>
              <w:top w:val="nil"/>
              <w:left w:val="nil"/>
              <w:bottom w:val="nil"/>
              <w:right w:val="nil"/>
            </w:tcBorders>
            <w:vAlign w:val="center"/>
            <w:hideMark/>
          </w:tcPr>
          <w:p w14:paraId="1E49603B" w14:textId="77777777" w:rsidR="009F5642" w:rsidRPr="008952AE" w:rsidRDefault="009F5642" w:rsidP="006715CB">
            <w:pPr>
              <w:jc w:val="right"/>
              <w:rPr>
                <w:rFonts w:ascii="Arial" w:hAnsi="Arial" w:cs="Arial"/>
                <w:sz w:val="16"/>
                <w:szCs w:val="16"/>
              </w:rPr>
            </w:pPr>
          </w:p>
        </w:tc>
        <w:tc>
          <w:tcPr>
            <w:tcW w:w="119" w:type="pct"/>
            <w:tcBorders>
              <w:top w:val="nil"/>
              <w:left w:val="nil"/>
              <w:bottom w:val="nil"/>
              <w:right w:val="nil"/>
            </w:tcBorders>
            <w:noWrap/>
            <w:vAlign w:val="bottom"/>
            <w:hideMark/>
          </w:tcPr>
          <w:p w14:paraId="7B229C5A" w14:textId="77777777" w:rsidR="009F5642" w:rsidRPr="008952AE" w:rsidRDefault="009F5642" w:rsidP="006715CB">
            <w:pPr>
              <w:jc w:val="right"/>
              <w:rPr>
                <w:rFonts w:ascii="Arial" w:hAnsi="Arial" w:cs="Arial"/>
                <w:sz w:val="16"/>
                <w:szCs w:val="16"/>
              </w:rPr>
            </w:pPr>
          </w:p>
        </w:tc>
        <w:tc>
          <w:tcPr>
            <w:tcW w:w="973" w:type="pct"/>
            <w:tcBorders>
              <w:top w:val="nil"/>
              <w:left w:val="nil"/>
              <w:bottom w:val="nil"/>
              <w:right w:val="nil"/>
            </w:tcBorders>
            <w:vAlign w:val="center"/>
            <w:hideMark/>
          </w:tcPr>
          <w:p w14:paraId="79D52B38" w14:textId="77777777" w:rsidR="009F5642" w:rsidRPr="008952AE" w:rsidRDefault="009F5642" w:rsidP="006715CB">
            <w:pPr>
              <w:jc w:val="right"/>
              <w:rPr>
                <w:rFonts w:ascii="Arial" w:hAnsi="Arial" w:cs="Arial"/>
                <w:sz w:val="16"/>
                <w:szCs w:val="16"/>
              </w:rPr>
            </w:pPr>
          </w:p>
        </w:tc>
      </w:tr>
      <w:tr w:rsidR="009F5642" w:rsidRPr="008952AE" w14:paraId="16A2189C" w14:textId="77777777" w:rsidTr="009F5642">
        <w:trPr>
          <w:trHeight w:val="198"/>
        </w:trPr>
        <w:tc>
          <w:tcPr>
            <w:tcW w:w="1748" w:type="pct"/>
            <w:tcBorders>
              <w:top w:val="nil"/>
              <w:left w:val="nil"/>
              <w:bottom w:val="nil"/>
              <w:right w:val="nil"/>
            </w:tcBorders>
            <w:noWrap/>
            <w:vAlign w:val="center"/>
            <w:hideMark/>
          </w:tcPr>
          <w:p w14:paraId="398A09E3" w14:textId="77777777" w:rsidR="009F5642" w:rsidRPr="008952AE" w:rsidRDefault="009F5642" w:rsidP="006715CB">
            <w:pPr>
              <w:rPr>
                <w:rFonts w:ascii="Arial" w:hAnsi="Arial" w:cs="Arial"/>
                <w:b/>
                <w:bCs/>
                <w:color w:val="000000"/>
                <w:sz w:val="16"/>
                <w:szCs w:val="16"/>
              </w:rPr>
            </w:pPr>
            <w:r w:rsidRPr="008952AE">
              <w:rPr>
                <w:rFonts w:ascii="Arial" w:hAnsi="Arial" w:cs="Arial"/>
                <w:b/>
                <w:bCs/>
                <w:color w:val="000000"/>
                <w:sz w:val="16"/>
                <w:szCs w:val="16"/>
              </w:rPr>
              <w:t xml:space="preserve">Intangível líquido </w:t>
            </w:r>
          </w:p>
        </w:tc>
        <w:tc>
          <w:tcPr>
            <w:tcW w:w="772" w:type="pct"/>
            <w:tcBorders>
              <w:top w:val="nil"/>
              <w:left w:val="nil"/>
              <w:bottom w:val="double" w:sz="6" w:space="0" w:color="auto"/>
              <w:right w:val="nil"/>
            </w:tcBorders>
            <w:vAlign w:val="center"/>
            <w:hideMark/>
          </w:tcPr>
          <w:p w14:paraId="7FAA2207" w14:textId="6E0F306B" w:rsidR="009F5642" w:rsidRPr="008952AE" w:rsidRDefault="009F5642" w:rsidP="006715CB">
            <w:pPr>
              <w:jc w:val="right"/>
              <w:rPr>
                <w:rFonts w:ascii="Arial" w:hAnsi="Arial" w:cs="Arial"/>
                <w:color w:val="000000"/>
                <w:sz w:val="16"/>
                <w:szCs w:val="16"/>
              </w:rPr>
            </w:pPr>
            <w:r w:rsidRPr="008952AE">
              <w:rPr>
                <w:rFonts w:ascii="Arial" w:hAnsi="Arial" w:cs="Arial"/>
                <w:color w:val="000000"/>
                <w:sz w:val="16"/>
                <w:szCs w:val="16"/>
              </w:rPr>
              <w:t>353</w:t>
            </w:r>
          </w:p>
        </w:tc>
        <w:tc>
          <w:tcPr>
            <w:tcW w:w="100" w:type="pct"/>
            <w:tcBorders>
              <w:top w:val="nil"/>
              <w:left w:val="nil"/>
              <w:bottom w:val="nil"/>
              <w:right w:val="nil"/>
            </w:tcBorders>
            <w:noWrap/>
            <w:vAlign w:val="center"/>
            <w:hideMark/>
          </w:tcPr>
          <w:p w14:paraId="3CE87236" w14:textId="77777777" w:rsidR="009F5642" w:rsidRPr="008952AE" w:rsidRDefault="009F5642" w:rsidP="006715CB">
            <w:pPr>
              <w:jc w:val="right"/>
              <w:rPr>
                <w:rFonts w:ascii="Arial" w:hAnsi="Arial" w:cs="Arial"/>
                <w:color w:val="000000"/>
                <w:sz w:val="16"/>
                <w:szCs w:val="16"/>
              </w:rPr>
            </w:pPr>
          </w:p>
        </w:tc>
        <w:tc>
          <w:tcPr>
            <w:tcW w:w="1288" w:type="pct"/>
            <w:tcBorders>
              <w:top w:val="nil"/>
              <w:left w:val="nil"/>
              <w:bottom w:val="double" w:sz="6" w:space="0" w:color="auto"/>
              <w:right w:val="nil"/>
            </w:tcBorders>
            <w:vAlign w:val="center"/>
            <w:hideMark/>
          </w:tcPr>
          <w:p w14:paraId="3C724B46" w14:textId="287C8035" w:rsidR="009F5642" w:rsidRPr="008952AE" w:rsidRDefault="009F5642" w:rsidP="006715CB">
            <w:pPr>
              <w:jc w:val="right"/>
              <w:rPr>
                <w:rFonts w:ascii="Arial" w:hAnsi="Arial" w:cs="Arial"/>
                <w:color w:val="000000"/>
                <w:sz w:val="16"/>
                <w:szCs w:val="16"/>
              </w:rPr>
            </w:pPr>
            <w:r w:rsidRPr="008952AE">
              <w:rPr>
                <w:rFonts w:ascii="Arial" w:hAnsi="Arial" w:cs="Arial"/>
                <w:color w:val="000000"/>
                <w:sz w:val="16"/>
                <w:szCs w:val="16"/>
              </w:rPr>
              <w:t>19</w:t>
            </w:r>
          </w:p>
        </w:tc>
        <w:tc>
          <w:tcPr>
            <w:tcW w:w="119" w:type="pct"/>
            <w:tcBorders>
              <w:top w:val="nil"/>
              <w:left w:val="nil"/>
              <w:bottom w:val="nil"/>
              <w:right w:val="nil"/>
            </w:tcBorders>
            <w:noWrap/>
            <w:vAlign w:val="bottom"/>
            <w:hideMark/>
          </w:tcPr>
          <w:p w14:paraId="70E7C116" w14:textId="77777777" w:rsidR="009F5642" w:rsidRPr="008952AE" w:rsidRDefault="009F5642" w:rsidP="006715CB">
            <w:pPr>
              <w:jc w:val="right"/>
              <w:rPr>
                <w:rFonts w:ascii="Arial" w:hAnsi="Arial" w:cs="Arial"/>
                <w:color w:val="000000"/>
                <w:sz w:val="16"/>
                <w:szCs w:val="16"/>
              </w:rPr>
            </w:pPr>
          </w:p>
        </w:tc>
        <w:tc>
          <w:tcPr>
            <w:tcW w:w="973" w:type="pct"/>
            <w:tcBorders>
              <w:top w:val="nil"/>
              <w:left w:val="nil"/>
              <w:bottom w:val="double" w:sz="6" w:space="0" w:color="auto"/>
              <w:right w:val="nil"/>
            </w:tcBorders>
            <w:vAlign w:val="center"/>
            <w:hideMark/>
          </w:tcPr>
          <w:p w14:paraId="05E75485" w14:textId="6997C8AA" w:rsidR="009F5642" w:rsidRPr="008952AE" w:rsidRDefault="009F5642" w:rsidP="006715CB">
            <w:pPr>
              <w:jc w:val="right"/>
              <w:rPr>
                <w:rFonts w:ascii="Arial" w:hAnsi="Arial" w:cs="Arial"/>
                <w:color w:val="000000"/>
                <w:sz w:val="16"/>
                <w:szCs w:val="16"/>
              </w:rPr>
            </w:pPr>
            <w:r w:rsidRPr="008952AE">
              <w:rPr>
                <w:rFonts w:ascii="Arial" w:hAnsi="Arial" w:cs="Arial"/>
                <w:color w:val="000000"/>
                <w:sz w:val="16"/>
                <w:szCs w:val="16"/>
              </w:rPr>
              <w:t>372</w:t>
            </w:r>
          </w:p>
        </w:tc>
      </w:tr>
    </w:tbl>
    <w:p w14:paraId="48CECCA5" w14:textId="58D95833" w:rsidR="006452C9" w:rsidRPr="008952AE" w:rsidRDefault="006452C9" w:rsidP="00A21ADC">
      <w:pPr>
        <w:rPr>
          <w:rFonts w:ascii="Georgia" w:hAnsi="Georgia" w:cs="Arial"/>
          <w:bCs/>
          <w:sz w:val="22"/>
          <w:szCs w:val="22"/>
        </w:rPr>
      </w:pPr>
      <w:r w:rsidRPr="008952AE">
        <w:rPr>
          <w:rFonts w:ascii="Georgia" w:hAnsi="Georgia" w:cs="Arial"/>
          <w:bCs/>
          <w:sz w:val="22"/>
          <w:szCs w:val="22"/>
        </w:rPr>
        <w:br w:type="page"/>
      </w:r>
    </w:p>
    <w:p w14:paraId="2B3DF819" w14:textId="77777777" w:rsidR="00BC5735" w:rsidRPr="008952AE" w:rsidRDefault="00BC5735" w:rsidP="00A21ADC">
      <w:pPr>
        <w:rPr>
          <w:rFonts w:ascii="Georgia" w:hAnsi="Georgia" w:cs="Arial"/>
          <w:bCs/>
          <w:sz w:val="22"/>
          <w:szCs w:val="22"/>
        </w:rPr>
      </w:pPr>
    </w:p>
    <w:tbl>
      <w:tblPr>
        <w:tblW w:w="5000" w:type="pct"/>
        <w:tblCellMar>
          <w:left w:w="70" w:type="dxa"/>
          <w:right w:w="70" w:type="dxa"/>
        </w:tblCellMar>
        <w:tblLook w:val="04A0" w:firstRow="1" w:lastRow="0" w:firstColumn="1" w:lastColumn="0" w:noHBand="0" w:noVBand="1"/>
      </w:tblPr>
      <w:tblGrid>
        <w:gridCol w:w="3232"/>
        <w:gridCol w:w="1434"/>
        <w:gridCol w:w="190"/>
        <w:gridCol w:w="2379"/>
        <w:gridCol w:w="190"/>
        <w:gridCol w:w="1812"/>
      </w:tblGrid>
      <w:tr w:rsidR="00825164" w:rsidRPr="008952AE" w14:paraId="34A47497" w14:textId="77777777" w:rsidTr="00825164">
        <w:trPr>
          <w:trHeight w:val="198"/>
        </w:trPr>
        <w:tc>
          <w:tcPr>
            <w:tcW w:w="1749" w:type="pct"/>
            <w:tcBorders>
              <w:top w:val="nil"/>
              <w:left w:val="nil"/>
              <w:bottom w:val="nil"/>
              <w:right w:val="nil"/>
            </w:tcBorders>
            <w:noWrap/>
            <w:vAlign w:val="center"/>
            <w:hideMark/>
          </w:tcPr>
          <w:p w14:paraId="0C82E03A" w14:textId="77777777" w:rsidR="00825164" w:rsidRPr="008952AE" w:rsidRDefault="00825164" w:rsidP="00EC0652">
            <w:pPr>
              <w:rPr>
                <w:rFonts w:ascii="Arial" w:hAnsi="Arial" w:cs="Arial"/>
                <w:sz w:val="16"/>
                <w:szCs w:val="16"/>
              </w:rPr>
            </w:pPr>
          </w:p>
        </w:tc>
        <w:tc>
          <w:tcPr>
            <w:tcW w:w="776" w:type="pct"/>
            <w:tcBorders>
              <w:top w:val="nil"/>
              <w:left w:val="nil"/>
              <w:bottom w:val="single" w:sz="8" w:space="0" w:color="auto"/>
              <w:right w:val="nil"/>
            </w:tcBorders>
            <w:vAlign w:val="bottom"/>
            <w:hideMark/>
          </w:tcPr>
          <w:p w14:paraId="13E0CCA4" w14:textId="77777777" w:rsidR="00825164" w:rsidRPr="008952AE" w:rsidRDefault="00825164" w:rsidP="00EC0652">
            <w:pPr>
              <w:jc w:val="right"/>
              <w:rPr>
                <w:rFonts w:ascii="Arial" w:hAnsi="Arial" w:cs="Arial"/>
                <w:b/>
                <w:bCs/>
                <w:color w:val="000000"/>
                <w:sz w:val="16"/>
                <w:szCs w:val="16"/>
              </w:rPr>
            </w:pPr>
            <w:r w:rsidRPr="008952AE">
              <w:rPr>
                <w:rFonts w:ascii="Arial" w:hAnsi="Arial" w:cs="Arial"/>
                <w:b/>
                <w:bCs/>
                <w:color w:val="000000"/>
                <w:sz w:val="16"/>
                <w:szCs w:val="16"/>
              </w:rPr>
              <w:t>31/12/2024</w:t>
            </w:r>
          </w:p>
        </w:tc>
        <w:tc>
          <w:tcPr>
            <w:tcW w:w="103" w:type="pct"/>
            <w:tcBorders>
              <w:top w:val="nil"/>
              <w:left w:val="nil"/>
              <w:bottom w:val="nil"/>
              <w:right w:val="nil"/>
            </w:tcBorders>
            <w:vAlign w:val="bottom"/>
            <w:hideMark/>
          </w:tcPr>
          <w:p w14:paraId="32177291" w14:textId="77777777" w:rsidR="00825164" w:rsidRPr="008952AE" w:rsidRDefault="00825164" w:rsidP="00EC0652">
            <w:pPr>
              <w:jc w:val="right"/>
              <w:rPr>
                <w:rFonts w:ascii="Arial" w:hAnsi="Arial" w:cs="Arial"/>
                <w:b/>
                <w:bCs/>
                <w:color w:val="000000"/>
                <w:sz w:val="16"/>
                <w:szCs w:val="16"/>
              </w:rPr>
            </w:pPr>
          </w:p>
        </w:tc>
        <w:tc>
          <w:tcPr>
            <w:tcW w:w="1288" w:type="pct"/>
            <w:tcBorders>
              <w:top w:val="nil"/>
              <w:left w:val="nil"/>
              <w:bottom w:val="single" w:sz="8" w:space="0" w:color="auto"/>
              <w:right w:val="nil"/>
            </w:tcBorders>
            <w:noWrap/>
            <w:vAlign w:val="bottom"/>
            <w:hideMark/>
          </w:tcPr>
          <w:p w14:paraId="4892E6FD" w14:textId="77777777" w:rsidR="00825164" w:rsidRPr="008952AE" w:rsidRDefault="00825164" w:rsidP="00EC0652">
            <w:pPr>
              <w:jc w:val="right"/>
              <w:rPr>
                <w:rFonts w:ascii="Arial" w:hAnsi="Arial" w:cs="Arial"/>
                <w:b/>
                <w:bCs/>
                <w:color w:val="000000"/>
                <w:sz w:val="16"/>
                <w:szCs w:val="16"/>
              </w:rPr>
            </w:pPr>
            <w:r w:rsidRPr="008952AE">
              <w:rPr>
                <w:rFonts w:ascii="Arial" w:hAnsi="Arial" w:cs="Arial"/>
                <w:b/>
                <w:bCs/>
                <w:color w:val="000000"/>
                <w:sz w:val="16"/>
                <w:szCs w:val="16"/>
              </w:rPr>
              <w:t>Adições</w:t>
            </w:r>
          </w:p>
        </w:tc>
        <w:tc>
          <w:tcPr>
            <w:tcW w:w="103" w:type="pct"/>
            <w:tcBorders>
              <w:top w:val="nil"/>
              <w:left w:val="nil"/>
              <w:bottom w:val="nil"/>
              <w:right w:val="nil"/>
            </w:tcBorders>
            <w:vAlign w:val="bottom"/>
            <w:hideMark/>
          </w:tcPr>
          <w:p w14:paraId="0314F483" w14:textId="77777777" w:rsidR="00825164" w:rsidRPr="008952AE" w:rsidRDefault="00825164" w:rsidP="00EC0652">
            <w:pPr>
              <w:jc w:val="right"/>
              <w:rPr>
                <w:rFonts w:ascii="Arial" w:hAnsi="Arial" w:cs="Arial"/>
                <w:b/>
                <w:bCs/>
                <w:color w:val="000000"/>
                <w:sz w:val="16"/>
                <w:szCs w:val="16"/>
              </w:rPr>
            </w:pPr>
          </w:p>
        </w:tc>
        <w:tc>
          <w:tcPr>
            <w:tcW w:w="982" w:type="pct"/>
            <w:tcBorders>
              <w:top w:val="nil"/>
              <w:left w:val="nil"/>
              <w:bottom w:val="single" w:sz="8" w:space="0" w:color="auto"/>
              <w:right w:val="nil"/>
            </w:tcBorders>
            <w:vAlign w:val="bottom"/>
            <w:hideMark/>
          </w:tcPr>
          <w:p w14:paraId="55F50A99" w14:textId="77777777" w:rsidR="00825164" w:rsidRPr="008952AE" w:rsidRDefault="00825164" w:rsidP="00EC0652">
            <w:pPr>
              <w:jc w:val="right"/>
              <w:rPr>
                <w:rFonts w:ascii="Arial" w:hAnsi="Arial" w:cs="Arial"/>
                <w:b/>
                <w:bCs/>
                <w:color w:val="000000"/>
                <w:sz w:val="16"/>
                <w:szCs w:val="16"/>
              </w:rPr>
            </w:pPr>
            <w:r w:rsidRPr="008952AE">
              <w:rPr>
                <w:rFonts w:ascii="Arial" w:hAnsi="Arial" w:cs="Arial"/>
                <w:b/>
                <w:bCs/>
                <w:color w:val="000000"/>
                <w:sz w:val="16"/>
                <w:szCs w:val="16"/>
              </w:rPr>
              <w:t>31/03/2025</w:t>
            </w:r>
          </w:p>
        </w:tc>
      </w:tr>
      <w:tr w:rsidR="00825164" w:rsidRPr="008952AE" w14:paraId="309307A6" w14:textId="77777777" w:rsidTr="00825164">
        <w:trPr>
          <w:trHeight w:val="198"/>
        </w:trPr>
        <w:tc>
          <w:tcPr>
            <w:tcW w:w="1749" w:type="pct"/>
            <w:tcBorders>
              <w:top w:val="nil"/>
              <w:left w:val="nil"/>
              <w:bottom w:val="nil"/>
              <w:right w:val="nil"/>
            </w:tcBorders>
            <w:noWrap/>
            <w:vAlign w:val="center"/>
            <w:hideMark/>
          </w:tcPr>
          <w:p w14:paraId="241989A4" w14:textId="77777777" w:rsidR="00825164" w:rsidRPr="008952AE" w:rsidRDefault="00825164" w:rsidP="00EC0652">
            <w:pPr>
              <w:rPr>
                <w:rFonts w:ascii="Arial" w:hAnsi="Arial" w:cs="Arial"/>
                <w:b/>
                <w:bCs/>
                <w:color w:val="000000"/>
                <w:sz w:val="16"/>
                <w:szCs w:val="16"/>
              </w:rPr>
            </w:pPr>
            <w:r w:rsidRPr="008952AE">
              <w:rPr>
                <w:rFonts w:ascii="Arial" w:hAnsi="Arial" w:cs="Arial"/>
                <w:b/>
                <w:bCs/>
                <w:color w:val="000000"/>
                <w:sz w:val="16"/>
                <w:szCs w:val="16"/>
              </w:rPr>
              <w:t>Custo</w:t>
            </w:r>
          </w:p>
        </w:tc>
        <w:tc>
          <w:tcPr>
            <w:tcW w:w="776" w:type="pct"/>
            <w:tcBorders>
              <w:top w:val="nil"/>
              <w:left w:val="nil"/>
              <w:bottom w:val="nil"/>
              <w:right w:val="nil"/>
            </w:tcBorders>
            <w:hideMark/>
          </w:tcPr>
          <w:p w14:paraId="02C228AE" w14:textId="77777777" w:rsidR="00825164" w:rsidRPr="008952AE" w:rsidRDefault="00825164" w:rsidP="00EC0652">
            <w:pPr>
              <w:jc w:val="right"/>
              <w:rPr>
                <w:rFonts w:ascii="Arial" w:hAnsi="Arial" w:cs="Arial"/>
                <w:b/>
                <w:bCs/>
                <w:color w:val="000000"/>
                <w:sz w:val="16"/>
                <w:szCs w:val="16"/>
              </w:rPr>
            </w:pPr>
          </w:p>
        </w:tc>
        <w:tc>
          <w:tcPr>
            <w:tcW w:w="103" w:type="pct"/>
            <w:tcBorders>
              <w:top w:val="nil"/>
              <w:left w:val="nil"/>
              <w:bottom w:val="nil"/>
              <w:right w:val="nil"/>
            </w:tcBorders>
            <w:hideMark/>
          </w:tcPr>
          <w:p w14:paraId="6D9F555A" w14:textId="77777777" w:rsidR="00825164" w:rsidRPr="008952AE" w:rsidRDefault="00825164" w:rsidP="00EC0652">
            <w:pPr>
              <w:jc w:val="right"/>
              <w:rPr>
                <w:rFonts w:ascii="Arial" w:hAnsi="Arial" w:cs="Arial"/>
                <w:sz w:val="16"/>
                <w:szCs w:val="16"/>
              </w:rPr>
            </w:pPr>
          </w:p>
        </w:tc>
        <w:tc>
          <w:tcPr>
            <w:tcW w:w="1288" w:type="pct"/>
            <w:tcBorders>
              <w:top w:val="nil"/>
              <w:left w:val="nil"/>
              <w:bottom w:val="nil"/>
              <w:right w:val="nil"/>
            </w:tcBorders>
            <w:hideMark/>
          </w:tcPr>
          <w:p w14:paraId="149A5C1B" w14:textId="77777777" w:rsidR="00825164" w:rsidRPr="008952AE" w:rsidRDefault="00825164" w:rsidP="00EC0652">
            <w:pPr>
              <w:jc w:val="right"/>
              <w:rPr>
                <w:rFonts w:ascii="Arial" w:hAnsi="Arial" w:cs="Arial"/>
                <w:sz w:val="16"/>
                <w:szCs w:val="16"/>
              </w:rPr>
            </w:pPr>
          </w:p>
        </w:tc>
        <w:tc>
          <w:tcPr>
            <w:tcW w:w="103" w:type="pct"/>
            <w:tcBorders>
              <w:top w:val="nil"/>
              <w:left w:val="nil"/>
              <w:bottom w:val="nil"/>
              <w:right w:val="nil"/>
            </w:tcBorders>
            <w:hideMark/>
          </w:tcPr>
          <w:p w14:paraId="726838A8" w14:textId="77777777" w:rsidR="00825164" w:rsidRPr="008952AE" w:rsidRDefault="00825164" w:rsidP="00EC0652">
            <w:pPr>
              <w:jc w:val="right"/>
              <w:rPr>
                <w:rFonts w:ascii="Arial" w:hAnsi="Arial" w:cs="Arial"/>
                <w:sz w:val="16"/>
                <w:szCs w:val="16"/>
              </w:rPr>
            </w:pPr>
          </w:p>
        </w:tc>
        <w:tc>
          <w:tcPr>
            <w:tcW w:w="982" w:type="pct"/>
            <w:tcBorders>
              <w:top w:val="nil"/>
              <w:left w:val="nil"/>
              <w:bottom w:val="nil"/>
              <w:right w:val="nil"/>
            </w:tcBorders>
            <w:hideMark/>
          </w:tcPr>
          <w:p w14:paraId="23528A5E" w14:textId="77777777" w:rsidR="00825164" w:rsidRPr="008952AE" w:rsidRDefault="00825164" w:rsidP="00EC0652">
            <w:pPr>
              <w:jc w:val="right"/>
              <w:rPr>
                <w:rFonts w:ascii="Arial" w:hAnsi="Arial" w:cs="Arial"/>
                <w:sz w:val="16"/>
                <w:szCs w:val="16"/>
              </w:rPr>
            </w:pPr>
          </w:p>
        </w:tc>
      </w:tr>
      <w:tr w:rsidR="00825164" w:rsidRPr="008952AE" w14:paraId="0D8BA16C" w14:textId="77777777" w:rsidTr="00825164">
        <w:trPr>
          <w:trHeight w:val="198"/>
        </w:trPr>
        <w:tc>
          <w:tcPr>
            <w:tcW w:w="1749" w:type="pct"/>
            <w:tcBorders>
              <w:top w:val="nil"/>
              <w:left w:val="nil"/>
              <w:bottom w:val="nil"/>
              <w:right w:val="nil"/>
            </w:tcBorders>
            <w:noWrap/>
            <w:vAlign w:val="center"/>
            <w:hideMark/>
          </w:tcPr>
          <w:p w14:paraId="13993A6F" w14:textId="77777777" w:rsidR="00825164" w:rsidRPr="008952AE" w:rsidRDefault="00825164" w:rsidP="00EC0652">
            <w:pPr>
              <w:rPr>
                <w:rFonts w:ascii="Arial" w:hAnsi="Arial" w:cs="Arial"/>
                <w:color w:val="000000"/>
                <w:sz w:val="16"/>
                <w:szCs w:val="16"/>
              </w:rPr>
            </w:pPr>
            <w:r w:rsidRPr="008952AE">
              <w:rPr>
                <w:rFonts w:ascii="Arial" w:hAnsi="Arial" w:cs="Arial"/>
                <w:color w:val="000000"/>
                <w:sz w:val="16"/>
                <w:szCs w:val="16"/>
              </w:rPr>
              <w:t>Marcas e patentes</w:t>
            </w:r>
          </w:p>
        </w:tc>
        <w:tc>
          <w:tcPr>
            <w:tcW w:w="776" w:type="pct"/>
            <w:tcBorders>
              <w:top w:val="nil"/>
              <w:left w:val="nil"/>
              <w:bottom w:val="nil"/>
              <w:right w:val="nil"/>
            </w:tcBorders>
            <w:vAlign w:val="center"/>
            <w:hideMark/>
          </w:tcPr>
          <w:p w14:paraId="7863609B" w14:textId="0B84174B" w:rsidR="00825164" w:rsidRPr="008952AE" w:rsidRDefault="00825164" w:rsidP="00EC0652">
            <w:pPr>
              <w:jc w:val="right"/>
              <w:rPr>
                <w:rFonts w:ascii="Arial" w:hAnsi="Arial" w:cs="Arial"/>
                <w:color w:val="000000"/>
                <w:sz w:val="16"/>
                <w:szCs w:val="16"/>
              </w:rPr>
            </w:pPr>
            <w:r w:rsidRPr="008952AE">
              <w:rPr>
                <w:rFonts w:ascii="Arial" w:hAnsi="Arial" w:cs="Arial"/>
                <w:color w:val="000000"/>
                <w:sz w:val="16"/>
                <w:szCs w:val="16"/>
              </w:rPr>
              <w:t>7</w:t>
            </w:r>
          </w:p>
        </w:tc>
        <w:tc>
          <w:tcPr>
            <w:tcW w:w="103" w:type="pct"/>
            <w:tcBorders>
              <w:top w:val="nil"/>
              <w:left w:val="nil"/>
              <w:bottom w:val="nil"/>
              <w:right w:val="nil"/>
            </w:tcBorders>
            <w:hideMark/>
          </w:tcPr>
          <w:p w14:paraId="177E0190" w14:textId="77777777" w:rsidR="00825164" w:rsidRPr="008952AE" w:rsidRDefault="00825164" w:rsidP="00EC0652">
            <w:pPr>
              <w:jc w:val="right"/>
              <w:rPr>
                <w:rFonts w:ascii="Arial" w:hAnsi="Arial" w:cs="Arial"/>
                <w:color w:val="000000"/>
                <w:sz w:val="16"/>
                <w:szCs w:val="16"/>
              </w:rPr>
            </w:pPr>
          </w:p>
        </w:tc>
        <w:tc>
          <w:tcPr>
            <w:tcW w:w="1288" w:type="pct"/>
            <w:tcBorders>
              <w:top w:val="nil"/>
              <w:left w:val="nil"/>
              <w:bottom w:val="nil"/>
              <w:right w:val="nil"/>
            </w:tcBorders>
            <w:vAlign w:val="center"/>
            <w:hideMark/>
          </w:tcPr>
          <w:p w14:paraId="580EB07A" w14:textId="77F784B6" w:rsidR="00825164" w:rsidRPr="008952AE" w:rsidRDefault="00825164" w:rsidP="00EC0652">
            <w:pPr>
              <w:jc w:val="right"/>
              <w:rPr>
                <w:rFonts w:ascii="Arial" w:hAnsi="Arial" w:cs="Arial"/>
                <w:color w:val="000000"/>
                <w:sz w:val="16"/>
                <w:szCs w:val="16"/>
              </w:rPr>
            </w:pPr>
            <w:r w:rsidRPr="008952AE">
              <w:rPr>
                <w:rFonts w:ascii="Arial" w:hAnsi="Arial" w:cs="Arial"/>
                <w:color w:val="000000"/>
                <w:sz w:val="16"/>
                <w:szCs w:val="16"/>
              </w:rPr>
              <w:t>-</w:t>
            </w:r>
          </w:p>
        </w:tc>
        <w:tc>
          <w:tcPr>
            <w:tcW w:w="103" w:type="pct"/>
            <w:tcBorders>
              <w:top w:val="nil"/>
              <w:left w:val="nil"/>
              <w:bottom w:val="nil"/>
              <w:right w:val="nil"/>
            </w:tcBorders>
            <w:hideMark/>
          </w:tcPr>
          <w:p w14:paraId="4C33232D" w14:textId="77777777" w:rsidR="00825164" w:rsidRPr="008952AE" w:rsidRDefault="00825164" w:rsidP="00EC0652">
            <w:pPr>
              <w:jc w:val="right"/>
              <w:rPr>
                <w:rFonts w:ascii="Arial" w:hAnsi="Arial" w:cs="Arial"/>
                <w:color w:val="000000"/>
                <w:sz w:val="16"/>
                <w:szCs w:val="16"/>
              </w:rPr>
            </w:pPr>
          </w:p>
        </w:tc>
        <w:tc>
          <w:tcPr>
            <w:tcW w:w="982" w:type="pct"/>
            <w:tcBorders>
              <w:top w:val="nil"/>
              <w:left w:val="nil"/>
              <w:bottom w:val="nil"/>
              <w:right w:val="nil"/>
            </w:tcBorders>
            <w:vAlign w:val="center"/>
            <w:hideMark/>
          </w:tcPr>
          <w:p w14:paraId="60D95B2C" w14:textId="7A3C636D" w:rsidR="00825164" w:rsidRPr="008952AE" w:rsidRDefault="00825164" w:rsidP="00EC0652">
            <w:pPr>
              <w:jc w:val="right"/>
              <w:rPr>
                <w:rFonts w:ascii="Arial" w:hAnsi="Arial" w:cs="Arial"/>
                <w:color w:val="000000"/>
                <w:sz w:val="16"/>
                <w:szCs w:val="16"/>
              </w:rPr>
            </w:pPr>
            <w:r w:rsidRPr="008952AE">
              <w:rPr>
                <w:rFonts w:ascii="Arial" w:hAnsi="Arial" w:cs="Arial"/>
                <w:color w:val="000000"/>
                <w:sz w:val="16"/>
                <w:szCs w:val="16"/>
              </w:rPr>
              <w:t>7</w:t>
            </w:r>
          </w:p>
        </w:tc>
      </w:tr>
      <w:tr w:rsidR="00825164" w:rsidRPr="008952AE" w14:paraId="33F912CB" w14:textId="77777777" w:rsidTr="00825164">
        <w:trPr>
          <w:trHeight w:val="198"/>
        </w:trPr>
        <w:tc>
          <w:tcPr>
            <w:tcW w:w="1749" w:type="pct"/>
            <w:tcBorders>
              <w:top w:val="nil"/>
              <w:left w:val="nil"/>
              <w:bottom w:val="nil"/>
              <w:right w:val="nil"/>
            </w:tcBorders>
            <w:noWrap/>
            <w:vAlign w:val="center"/>
            <w:hideMark/>
          </w:tcPr>
          <w:p w14:paraId="40BC5811" w14:textId="77777777" w:rsidR="00825164" w:rsidRPr="008952AE" w:rsidRDefault="00825164" w:rsidP="00EC0652">
            <w:pPr>
              <w:rPr>
                <w:rFonts w:ascii="Arial" w:hAnsi="Arial" w:cs="Arial"/>
                <w:color w:val="000000"/>
                <w:sz w:val="16"/>
                <w:szCs w:val="16"/>
              </w:rPr>
            </w:pPr>
            <w:r w:rsidRPr="008952AE">
              <w:rPr>
                <w:rFonts w:ascii="Arial" w:hAnsi="Arial" w:cs="Arial"/>
                <w:color w:val="000000"/>
                <w:sz w:val="16"/>
                <w:szCs w:val="16"/>
              </w:rPr>
              <w:t>Descomissionamento de mina (i)</w:t>
            </w:r>
          </w:p>
        </w:tc>
        <w:tc>
          <w:tcPr>
            <w:tcW w:w="776" w:type="pct"/>
            <w:tcBorders>
              <w:top w:val="nil"/>
              <w:left w:val="nil"/>
              <w:bottom w:val="nil"/>
              <w:right w:val="nil"/>
            </w:tcBorders>
            <w:vAlign w:val="center"/>
            <w:hideMark/>
          </w:tcPr>
          <w:p w14:paraId="148B67FC" w14:textId="6F51B16C" w:rsidR="00825164" w:rsidRPr="008952AE" w:rsidRDefault="00825164" w:rsidP="00EC0652">
            <w:pPr>
              <w:jc w:val="right"/>
              <w:rPr>
                <w:rFonts w:ascii="Arial" w:hAnsi="Arial" w:cs="Arial"/>
                <w:color w:val="000000"/>
                <w:sz w:val="16"/>
                <w:szCs w:val="16"/>
              </w:rPr>
            </w:pPr>
            <w:r w:rsidRPr="008952AE">
              <w:rPr>
                <w:rFonts w:ascii="Arial" w:hAnsi="Arial" w:cs="Arial"/>
                <w:color w:val="000000"/>
                <w:sz w:val="16"/>
                <w:szCs w:val="16"/>
              </w:rPr>
              <w:t>274</w:t>
            </w:r>
          </w:p>
        </w:tc>
        <w:tc>
          <w:tcPr>
            <w:tcW w:w="103" w:type="pct"/>
            <w:tcBorders>
              <w:top w:val="nil"/>
              <w:left w:val="nil"/>
              <w:bottom w:val="nil"/>
              <w:right w:val="nil"/>
            </w:tcBorders>
            <w:hideMark/>
          </w:tcPr>
          <w:p w14:paraId="4320DFED" w14:textId="77777777" w:rsidR="00825164" w:rsidRPr="008952AE" w:rsidRDefault="00825164" w:rsidP="00EC0652">
            <w:pPr>
              <w:jc w:val="right"/>
              <w:rPr>
                <w:rFonts w:ascii="Arial" w:hAnsi="Arial" w:cs="Arial"/>
                <w:color w:val="000000"/>
                <w:sz w:val="16"/>
                <w:szCs w:val="16"/>
              </w:rPr>
            </w:pPr>
          </w:p>
        </w:tc>
        <w:tc>
          <w:tcPr>
            <w:tcW w:w="1288" w:type="pct"/>
            <w:tcBorders>
              <w:top w:val="nil"/>
              <w:left w:val="nil"/>
              <w:bottom w:val="nil"/>
              <w:right w:val="nil"/>
            </w:tcBorders>
            <w:vAlign w:val="center"/>
            <w:hideMark/>
          </w:tcPr>
          <w:p w14:paraId="5F3B5579" w14:textId="72D322C2" w:rsidR="00825164" w:rsidRPr="008952AE" w:rsidRDefault="00825164" w:rsidP="00EC0652">
            <w:pPr>
              <w:jc w:val="right"/>
              <w:rPr>
                <w:rFonts w:ascii="Arial" w:hAnsi="Arial" w:cs="Arial"/>
                <w:color w:val="000000"/>
                <w:sz w:val="16"/>
                <w:szCs w:val="16"/>
              </w:rPr>
            </w:pPr>
            <w:r w:rsidRPr="008952AE">
              <w:rPr>
                <w:rFonts w:ascii="Arial" w:hAnsi="Arial" w:cs="Arial"/>
                <w:color w:val="000000"/>
                <w:sz w:val="16"/>
                <w:szCs w:val="16"/>
              </w:rPr>
              <w:t>72</w:t>
            </w:r>
          </w:p>
        </w:tc>
        <w:tc>
          <w:tcPr>
            <w:tcW w:w="103" w:type="pct"/>
            <w:tcBorders>
              <w:top w:val="nil"/>
              <w:left w:val="nil"/>
              <w:bottom w:val="nil"/>
              <w:right w:val="nil"/>
            </w:tcBorders>
            <w:hideMark/>
          </w:tcPr>
          <w:p w14:paraId="4345B144" w14:textId="77777777" w:rsidR="00825164" w:rsidRPr="008952AE" w:rsidRDefault="00825164" w:rsidP="00EC0652">
            <w:pPr>
              <w:jc w:val="right"/>
              <w:rPr>
                <w:rFonts w:ascii="Arial" w:hAnsi="Arial" w:cs="Arial"/>
                <w:color w:val="000000"/>
                <w:sz w:val="16"/>
                <w:szCs w:val="16"/>
              </w:rPr>
            </w:pPr>
          </w:p>
        </w:tc>
        <w:tc>
          <w:tcPr>
            <w:tcW w:w="982" w:type="pct"/>
            <w:tcBorders>
              <w:top w:val="nil"/>
              <w:left w:val="nil"/>
              <w:bottom w:val="nil"/>
              <w:right w:val="nil"/>
            </w:tcBorders>
            <w:vAlign w:val="center"/>
            <w:hideMark/>
          </w:tcPr>
          <w:p w14:paraId="63AE622C" w14:textId="5BCFAC5C" w:rsidR="00825164" w:rsidRPr="008952AE" w:rsidRDefault="00825164" w:rsidP="00EC0652">
            <w:pPr>
              <w:jc w:val="right"/>
              <w:rPr>
                <w:rFonts w:ascii="Arial" w:hAnsi="Arial" w:cs="Arial"/>
                <w:color w:val="000000"/>
                <w:sz w:val="16"/>
                <w:szCs w:val="16"/>
              </w:rPr>
            </w:pPr>
            <w:r w:rsidRPr="008952AE">
              <w:rPr>
                <w:rFonts w:ascii="Arial" w:hAnsi="Arial" w:cs="Arial"/>
                <w:color w:val="000000"/>
                <w:sz w:val="16"/>
                <w:szCs w:val="16"/>
              </w:rPr>
              <w:t>346</w:t>
            </w:r>
          </w:p>
        </w:tc>
      </w:tr>
      <w:tr w:rsidR="00825164" w:rsidRPr="008952AE" w14:paraId="38F47182" w14:textId="77777777" w:rsidTr="00825164">
        <w:trPr>
          <w:trHeight w:val="198"/>
        </w:trPr>
        <w:tc>
          <w:tcPr>
            <w:tcW w:w="1749" w:type="pct"/>
            <w:tcBorders>
              <w:top w:val="nil"/>
              <w:left w:val="nil"/>
              <w:bottom w:val="nil"/>
              <w:right w:val="nil"/>
            </w:tcBorders>
            <w:noWrap/>
            <w:vAlign w:val="center"/>
            <w:hideMark/>
          </w:tcPr>
          <w:p w14:paraId="7552C34B" w14:textId="77777777" w:rsidR="00825164" w:rsidRPr="008952AE" w:rsidRDefault="00825164" w:rsidP="00EC0652">
            <w:pPr>
              <w:rPr>
                <w:rFonts w:ascii="Arial" w:hAnsi="Arial" w:cs="Arial"/>
                <w:color w:val="000000"/>
                <w:sz w:val="16"/>
                <w:szCs w:val="16"/>
              </w:rPr>
            </w:pPr>
            <w:r w:rsidRPr="008952AE">
              <w:rPr>
                <w:rFonts w:ascii="Arial" w:hAnsi="Arial" w:cs="Arial"/>
                <w:color w:val="000000"/>
                <w:sz w:val="16"/>
                <w:szCs w:val="16"/>
              </w:rPr>
              <w:t>Direitos de lavra e jazidas</w:t>
            </w:r>
          </w:p>
        </w:tc>
        <w:tc>
          <w:tcPr>
            <w:tcW w:w="776" w:type="pct"/>
            <w:tcBorders>
              <w:top w:val="nil"/>
              <w:left w:val="nil"/>
              <w:bottom w:val="single" w:sz="4" w:space="0" w:color="auto"/>
              <w:right w:val="nil"/>
            </w:tcBorders>
            <w:vAlign w:val="center"/>
            <w:hideMark/>
          </w:tcPr>
          <w:p w14:paraId="031B1461" w14:textId="5A74CC32" w:rsidR="00825164" w:rsidRPr="008952AE" w:rsidRDefault="00825164" w:rsidP="00EC0652">
            <w:pPr>
              <w:jc w:val="right"/>
              <w:rPr>
                <w:rFonts w:ascii="Arial" w:hAnsi="Arial" w:cs="Arial"/>
                <w:color w:val="000000"/>
                <w:sz w:val="16"/>
                <w:szCs w:val="16"/>
              </w:rPr>
            </w:pPr>
            <w:r w:rsidRPr="008952AE">
              <w:rPr>
                <w:rFonts w:ascii="Arial" w:hAnsi="Arial" w:cs="Arial"/>
                <w:color w:val="000000"/>
                <w:sz w:val="16"/>
                <w:szCs w:val="16"/>
              </w:rPr>
              <w:t>12</w:t>
            </w:r>
          </w:p>
        </w:tc>
        <w:tc>
          <w:tcPr>
            <w:tcW w:w="103" w:type="pct"/>
            <w:tcBorders>
              <w:top w:val="nil"/>
              <w:left w:val="nil"/>
              <w:bottom w:val="nil"/>
              <w:right w:val="nil"/>
            </w:tcBorders>
            <w:hideMark/>
          </w:tcPr>
          <w:p w14:paraId="40E971BB" w14:textId="77777777" w:rsidR="00825164" w:rsidRPr="008952AE" w:rsidRDefault="00825164" w:rsidP="00EC0652">
            <w:pPr>
              <w:jc w:val="right"/>
              <w:rPr>
                <w:rFonts w:ascii="Arial" w:hAnsi="Arial" w:cs="Arial"/>
                <w:color w:val="000000"/>
                <w:sz w:val="16"/>
                <w:szCs w:val="16"/>
              </w:rPr>
            </w:pPr>
          </w:p>
        </w:tc>
        <w:tc>
          <w:tcPr>
            <w:tcW w:w="1288" w:type="pct"/>
            <w:tcBorders>
              <w:top w:val="nil"/>
              <w:left w:val="nil"/>
              <w:bottom w:val="single" w:sz="4" w:space="0" w:color="auto"/>
              <w:right w:val="nil"/>
            </w:tcBorders>
            <w:vAlign w:val="center"/>
            <w:hideMark/>
          </w:tcPr>
          <w:p w14:paraId="56BCD805" w14:textId="73C3E6B0" w:rsidR="00825164" w:rsidRPr="008952AE" w:rsidRDefault="00825164" w:rsidP="00EC0652">
            <w:pPr>
              <w:jc w:val="right"/>
              <w:rPr>
                <w:rFonts w:ascii="Arial" w:hAnsi="Arial" w:cs="Arial"/>
                <w:color w:val="000000"/>
                <w:sz w:val="16"/>
                <w:szCs w:val="16"/>
              </w:rPr>
            </w:pPr>
            <w:r w:rsidRPr="008952AE">
              <w:rPr>
                <w:rFonts w:ascii="Arial" w:hAnsi="Arial" w:cs="Arial"/>
                <w:color w:val="000000"/>
                <w:sz w:val="16"/>
                <w:szCs w:val="16"/>
              </w:rPr>
              <w:t>-</w:t>
            </w:r>
          </w:p>
        </w:tc>
        <w:tc>
          <w:tcPr>
            <w:tcW w:w="103" w:type="pct"/>
            <w:tcBorders>
              <w:top w:val="nil"/>
              <w:left w:val="nil"/>
              <w:bottom w:val="nil"/>
              <w:right w:val="nil"/>
            </w:tcBorders>
            <w:hideMark/>
          </w:tcPr>
          <w:p w14:paraId="3CE8BFBC" w14:textId="77777777" w:rsidR="00825164" w:rsidRPr="008952AE" w:rsidRDefault="00825164" w:rsidP="00EC0652">
            <w:pPr>
              <w:jc w:val="right"/>
              <w:rPr>
                <w:rFonts w:ascii="Arial" w:hAnsi="Arial" w:cs="Arial"/>
                <w:color w:val="000000"/>
                <w:sz w:val="16"/>
                <w:szCs w:val="16"/>
              </w:rPr>
            </w:pPr>
          </w:p>
        </w:tc>
        <w:tc>
          <w:tcPr>
            <w:tcW w:w="982" w:type="pct"/>
            <w:tcBorders>
              <w:top w:val="nil"/>
              <w:left w:val="nil"/>
              <w:bottom w:val="single" w:sz="4" w:space="0" w:color="auto"/>
              <w:right w:val="nil"/>
            </w:tcBorders>
            <w:vAlign w:val="center"/>
            <w:hideMark/>
          </w:tcPr>
          <w:p w14:paraId="48106B62" w14:textId="46E5D541" w:rsidR="00825164" w:rsidRPr="008952AE" w:rsidRDefault="00825164" w:rsidP="00EC0652">
            <w:pPr>
              <w:jc w:val="right"/>
              <w:rPr>
                <w:rFonts w:ascii="Arial" w:hAnsi="Arial" w:cs="Arial"/>
                <w:color w:val="000000"/>
                <w:sz w:val="16"/>
                <w:szCs w:val="16"/>
              </w:rPr>
            </w:pPr>
            <w:r w:rsidRPr="008952AE">
              <w:rPr>
                <w:rFonts w:ascii="Arial" w:hAnsi="Arial" w:cs="Arial"/>
                <w:color w:val="000000"/>
                <w:sz w:val="16"/>
                <w:szCs w:val="16"/>
              </w:rPr>
              <w:t>12</w:t>
            </w:r>
          </w:p>
        </w:tc>
      </w:tr>
      <w:tr w:rsidR="00825164" w:rsidRPr="008952AE" w14:paraId="7A89CB77" w14:textId="77777777" w:rsidTr="00825164">
        <w:trPr>
          <w:trHeight w:val="198"/>
        </w:trPr>
        <w:tc>
          <w:tcPr>
            <w:tcW w:w="1749" w:type="pct"/>
            <w:tcBorders>
              <w:top w:val="nil"/>
              <w:left w:val="nil"/>
              <w:bottom w:val="nil"/>
              <w:right w:val="nil"/>
            </w:tcBorders>
            <w:noWrap/>
            <w:vAlign w:val="center"/>
            <w:hideMark/>
          </w:tcPr>
          <w:p w14:paraId="14B35914" w14:textId="77777777" w:rsidR="00825164" w:rsidRPr="008952AE" w:rsidRDefault="00825164" w:rsidP="00EC0652">
            <w:pPr>
              <w:jc w:val="right"/>
              <w:rPr>
                <w:rFonts w:ascii="Arial" w:hAnsi="Arial" w:cs="Arial"/>
                <w:color w:val="000000"/>
                <w:sz w:val="16"/>
                <w:szCs w:val="16"/>
              </w:rPr>
            </w:pPr>
          </w:p>
        </w:tc>
        <w:tc>
          <w:tcPr>
            <w:tcW w:w="776" w:type="pct"/>
            <w:tcBorders>
              <w:top w:val="nil"/>
              <w:left w:val="nil"/>
              <w:bottom w:val="nil"/>
              <w:right w:val="nil"/>
            </w:tcBorders>
            <w:vAlign w:val="center"/>
            <w:hideMark/>
          </w:tcPr>
          <w:p w14:paraId="3F6D075E" w14:textId="77777777" w:rsidR="00825164" w:rsidRPr="008952AE" w:rsidRDefault="00825164" w:rsidP="00EC0652">
            <w:pPr>
              <w:jc w:val="right"/>
              <w:rPr>
                <w:rFonts w:ascii="Arial" w:hAnsi="Arial" w:cs="Arial"/>
                <w:sz w:val="16"/>
                <w:szCs w:val="16"/>
              </w:rPr>
            </w:pPr>
          </w:p>
        </w:tc>
        <w:tc>
          <w:tcPr>
            <w:tcW w:w="103" w:type="pct"/>
            <w:tcBorders>
              <w:top w:val="nil"/>
              <w:left w:val="nil"/>
              <w:bottom w:val="nil"/>
              <w:right w:val="nil"/>
            </w:tcBorders>
            <w:hideMark/>
          </w:tcPr>
          <w:p w14:paraId="54C07657" w14:textId="77777777" w:rsidR="00825164" w:rsidRPr="008952AE" w:rsidRDefault="00825164" w:rsidP="00EC0652">
            <w:pPr>
              <w:jc w:val="right"/>
              <w:rPr>
                <w:rFonts w:ascii="Arial" w:hAnsi="Arial" w:cs="Arial"/>
                <w:sz w:val="16"/>
                <w:szCs w:val="16"/>
              </w:rPr>
            </w:pPr>
          </w:p>
        </w:tc>
        <w:tc>
          <w:tcPr>
            <w:tcW w:w="1288" w:type="pct"/>
            <w:tcBorders>
              <w:top w:val="nil"/>
              <w:left w:val="nil"/>
              <w:bottom w:val="nil"/>
              <w:right w:val="nil"/>
            </w:tcBorders>
            <w:vAlign w:val="center"/>
            <w:hideMark/>
          </w:tcPr>
          <w:p w14:paraId="7688D599" w14:textId="77777777" w:rsidR="00825164" w:rsidRPr="008952AE" w:rsidRDefault="00825164" w:rsidP="00EC0652">
            <w:pPr>
              <w:jc w:val="right"/>
              <w:rPr>
                <w:rFonts w:ascii="Arial" w:hAnsi="Arial" w:cs="Arial"/>
                <w:sz w:val="16"/>
                <w:szCs w:val="16"/>
              </w:rPr>
            </w:pPr>
          </w:p>
        </w:tc>
        <w:tc>
          <w:tcPr>
            <w:tcW w:w="103" w:type="pct"/>
            <w:tcBorders>
              <w:top w:val="nil"/>
              <w:left w:val="nil"/>
              <w:bottom w:val="nil"/>
              <w:right w:val="nil"/>
            </w:tcBorders>
            <w:hideMark/>
          </w:tcPr>
          <w:p w14:paraId="3E233951" w14:textId="77777777" w:rsidR="00825164" w:rsidRPr="008952AE" w:rsidRDefault="00825164" w:rsidP="00EC0652">
            <w:pPr>
              <w:jc w:val="right"/>
              <w:rPr>
                <w:rFonts w:ascii="Arial" w:hAnsi="Arial" w:cs="Arial"/>
                <w:sz w:val="16"/>
                <w:szCs w:val="16"/>
              </w:rPr>
            </w:pPr>
          </w:p>
        </w:tc>
        <w:tc>
          <w:tcPr>
            <w:tcW w:w="982" w:type="pct"/>
            <w:tcBorders>
              <w:top w:val="nil"/>
              <w:left w:val="nil"/>
              <w:bottom w:val="nil"/>
              <w:right w:val="nil"/>
            </w:tcBorders>
            <w:vAlign w:val="center"/>
            <w:hideMark/>
          </w:tcPr>
          <w:p w14:paraId="685AB2CA" w14:textId="77777777" w:rsidR="00825164" w:rsidRPr="008952AE" w:rsidRDefault="00825164" w:rsidP="00EC0652">
            <w:pPr>
              <w:jc w:val="right"/>
              <w:rPr>
                <w:rFonts w:ascii="Arial" w:hAnsi="Arial" w:cs="Arial"/>
                <w:sz w:val="16"/>
                <w:szCs w:val="16"/>
              </w:rPr>
            </w:pPr>
          </w:p>
        </w:tc>
      </w:tr>
      <w:tr w:rsidR="00825164" w:rsidRPr="008952AE" w14:paraId="5F398A10" w14:textId="77777777" w:rsidTr="00825164">
        <w:trPr>
          <w:trHeight w:val="198"/>
        </w:trPr>
        <w:tc>
          <w:tcPr>
            <w:tcW w:w="1749" w:type="pct"/>
            <w:tcBorders>
              <w:top w:val="nil"/>
              <w:left w:val="nil"/>
              <w:bottom w:val="nil"/>
              <w:right w:val="nil"/>
            </w:tcBorders>
            <w:noWrap/>
            <w:vAlign w:val="center"/>
            <w:hideMark/>
          </w:tcPr>
          <w:p w14:paraId="134F9D81" w14:textId="77777777" w:rsidR="00825164" w:rsidRPr="008952AE" w:rsidRDefault="00825164" w:rsidP="00EC0652">
            <w:pPr>
              <w:jc w:val="right"/>
              <w:rPr>
                <w:rFonts w:ascii="Arial" w:hAnsi="Arial" w:cs="Arial"/>
                <w:sz w:val="16"/>
                <w:szCs w:val="16"/>
              </w:rPr>
            </w:pPr>
          </w:p>
        </w:tc>
        <w:tc>
          <w:tcPr>
            <w:tcW w:w="776" w:type="pct"/>
            <w:tcBorders>
              <w:top w:val="nil"/>
              <w:left w:val="nil"/>
              <w:bottom w:val="single" w:sz="8" w:space="0" w:color="auto"/>
              <w:right w:val="nil"/>
            </w:tcBorders>
            <w:vAlign w:val="center"/>
            <w:hideMark/>
          </w:tcPr>
          <w:p w14:paraId="705A0858" w14:textId="378B5DCD" w:rsidR="00825164" w:rsidRPr="008952AE" w:rsidRDefault="00825164" w:rsidP="00EC0652">
            <w:pPr>
              <w:jc w:val="right"/>
              <w:rPr>
                <w:rFonts w:ascii="Arial" w:hAnsi="Arial" w:cs="Arial"/>
                <w:color w:val="000000"/>
                <w:sz w:val="16"/>
                <w:szCs w:val="16"/>
              </w:rPr>
            </w:pPr>
            <w:r w:rsidRPr="008952AE">
              <w:rPr>
                <w:rFonts w:ascii="Arial" w:hAnsi="Arial" w:cs="Arial"/>
                <w:color w:val="000000"/>
                <w:sz w:val="16"/>
                <w:szCs w:val="16"/>
              </w:rPr>
              <w:t>293</w:t>
            </w:r>
          </w:p>
        </w:tc>
        <w:tc>
          <w:tcPr>
            <w:tcW w:w="103" w:type="pct"/>
            <w:tcBorders>
              <w:top w:val="nil"/>
              <w:left w:val="nil"/>
              <w:bottom w:val="nil"/>
              <w:right w:val="nil"/>
            </w:tcBorders>
            <w:noWrap/>
            <w:vAlign w:val="center"/>
            <w:hideMark/>
          </w:tcPr>
          <w:p w14:paraId="48FF17CC" w14:textId="77777777" w:rsidR="00825164" w:rsidRPr="008952AE" w:rsidRDefault="00825164" w:rsidP="00EC0652">
            <w:pPr>
              <w:jc w:val="right"/>
              <w:rPr>
                <w:rFonts w:ascii="Arial" w:hAnsi="Arial" w:cs="Arial"/>
                <w:color w:val="000000"/>
                <w:sz w:val="16"/>
                <w:szCs w:val="16"/>
              </w:rPr>
            </w:pPr>
          </w:p>
        </w:tc>
        <w:tc>
          <w:tcPr>
            <w:tcW w:w="1288" w:type="pct"/>
            <w:tcBorders>
              <w:top w:val="nil"/>
              <w:left w:val="nil"/>
              <w:bottom w:val="single" w:sz="8" w:space="0" w:color="auto"/>
              <w:right w:val="nil"/>
            </w:tcBorders>
            <w:vAlign w:val="center"/>
            <w:hideMark/>
          </w:tcPr>
          <w:p w14:paraId="7D40C273" w14:textId="7CF3E47E" w:rsidR="00825164" w:rsidRPr="008952AE" w:rsidRDefault="00825164" w:rsidP="00EC0652">
            <w:pPr>
              <w:jc w:val="right"/>
              <w:rPr>
                <w:rFonts w:ascii="Arial" w:hAnsi="Arial" w:cs="Arial"/>
                <w:color w:val="000000"/>
                <w:sz w:val="16"/>
                <w:szCs w:val="16"/>
              </w:rPr>
            </w:pPr>
            <w:r w:rsidRPr="008952AE">
              <w:rPr>
                <w:rFonts w:ascii="Arial" w:hAnsi="Arial" w:cs="Arial"/>
                <w:color w:val="000000"/>
                <w:sz w:val="16"/>
                <w:szCs w:val="16"/>
              </w:rPr>
              <w:t>72</w:t>
            </w:r>
          </w:p>
        </w:tc>
        <w:tc>
          <w:tcPr>
            <w:tcW w:w="103" w:type="pct"/>
            <w:tcBorders>
              <w:top w:val="nil"/>
              <w:left w:val="nil"/>
              <w:bottom w:val="nil"/>
              <w:right w:val="nil"/>
            </w:tcBorders>
            <w:noWrap/>
            <w:vAlign w:val="bottom"/>
            <w:hideMark/>
          </w:tcPr>
          <w:p w14:paraId="7C4AE9EB" w14:textId="77777777" w:rsidR="00825164" w:rsidRPr="008952AE" w:rsidRDefault="00825164" w:rsidP="00EC0652">
            <w:pPr>
              <w:jc w:val="right"/>
              <w:rPr>
                <w:rFonts w:ascii="Arial" w:hAnsi="Arial" w:cs="Arial"/>
                <w:color w:val="000000"/>
                <w:sz w:val="16"/>
                <w:szCs w:val="16"/>
              </w:rPr>
            </w:pPr>
          </w:p>
        </w:tc>
        <w:tc>
          <w:tcPr>
            <w:tcW w:w="982" w:type="pct"/>
            <w:tcBorders>
              <w:top w:val="nil"/>
              <w:left w:val="nil"/>
              <w:bottom w:val="single" w:sz="8" w:space="0" w:color="auto"/>
              <w:right w:val="nil"/>
            </w:tcBorders>
            <w:vAlign w:val="center"/>
            <w:hideMark/>
          </w:tcPr>
          <w:p w14:paraId="60FCD9B9" w14:textId="433ACF92" w:rsidR="00825164" w:rsidRPr="008952AE" w:rsidRDefault="00825164" w:rsidP="00EC0652">
            <w:pPr>
              <w:jc w:val="right"/>
              <w:rPr>
                <w:rFonts w:ascii="Arial" w:hAnsi="Arial" w:cs="Arial"/>
                <w:color w:val="000000"/>
                <w:sz w:val="16"/>
                <w:szCs w:val="16"/>
              </w:rPr>
            </w:pPr>
            <w:r w:rsidRPr="008952AE">
              <w:rPr>
                <w:rFonts w:ascii="Arial" w:hAnsi="Arial" w:cs="Arial"/>
                <w:color w:val="000000"/>
                <w:sz w:val="16"/>
                <w:szCs w:val="16"/>
              </w:rPr>
              <w:t>365</w:t>
            </w:r>
          </w:p>
        </w:tc>
      </w:tr>
      <w:tr w:rsidR="00825164" w:rsidRPr="008952AE" w14:paraId="083DF961" w14:textId="77777777" w:rsidTr="00825164">
        <w:trPr>
          <w:trHeight w:val="198"/>
        </w:trPr>
        <w:tc>
          <w:tcPr>
            <w:tcW w:w="1749" w:type="pct"/>
            <w:tcBorders>
              <w:top w:val="nil"/>
              <w:left w:val="nil"/>
              <w:bottom w:val="nil"/>
              <w:right w:val="nil"/>
            </w:tcBorders>
            <w:noWrap/>
            <w:vAlign w:val="center"/>
            <w:hideMark/>
          </w:tcPr>
          <w:p w14:paraId="3D726B51" w14:textId="77777777" w:rsidR="00825164" w:rsidRPr="008952AE" w:rsidRDefault="00825164" w:rsidP="00EC0652">
            <w:pPr>
              <w:rPr>
                <w:rFonts w:ascii="Arial" w:hAnsi="Arial" w:cs="Arial"/>
                <w:b/>
                <w:bCs/>
                <w:color w:val="000000"/>
                <w:sz w:val="16"/>
                <w:szCs w:val="16"/>
              </w:rPr>
            </w:pPr>
            <w:r w:rsidRPr="008952AE">
              <w:rPr>
                <w:rFonts w:ascii="Arial" w:hAnsi="Arial" w:cs="Arial"/>
                <w:b/>
                <w:bCs/>
                <w:color w:val="000000"/>
                <w:sz w:val="16"/>
                <w:szCs w:val="16"/>
              </w:rPr>
              <w:t>Amortização</w:t>
            </w:r>
          </w:p>
        </w:tc>
        <w:tc>
          <w:tcPr>
            <w:tcW w:w="776" w:type="pct"/>
            <w:tcBorders>
              <w:top w:val="nil"/>
              <w:left w:val="nil"/>
              <w:bottom w:val="nil"/>
              <w:right w:val="nil"/>
            </w:tcBorders>
            <w:noWrap/>
            <w:vAlign w:val="center"/>
            <w:hideMark/>
          </w:tcPr>
          <w:p w14:paraId="698BE4A8" w14:textId="77777777" w:rsidR="00825164" w:rsidRPr="008952AE" w:rsidRDefault="00825164" w:rsidP="00EC0652">
            <w:pPr>
              <w:jc w:val="right"/>
              <w:rPr>
                <w:rFonts w:ascii="Arial" w:hAnsi="Arial" w:cs="Arial"/>
                <w:b/>
                <w:bCs/>
                <w:color w:val="000000"/>
                <w:sz w:val="16"/>
                <w:szCs w:val="16"/>
              </w:rPr>
            </w:pPr>
          </w:p>
        </w:tc>
        <w:tc>
          <w:tcPr>
            <w:tcW w:w="103" w:type="pct"/>
            <w:tcBorders>
              <w:top w:val="nil"/>
              <w:left w:val="nil"/>
              <w:bottom w:val="nil"/>
              <w:right w:val="nil"/>
            </w:tcBorders>
            <w:noWrap/>
            <w:vAlign w:val="center"/>
            <w:hideMark/>
          </w:tcPr>
          <w:p w14:paraId="36CFDFE4" w14:textId="77777777" w:rsidR="00825164" w:rsidRPr="008952AE" w:rsidRDefault="00825164" w:rsidP="00EC0652">
            <w:pPr>
              <w:jc w:val="right"/>
              <w:rPr>
                <w:rFonts w:ascii="Arial" w:hAnsi="Arial" w:cs="Arial"/>
                <w:sz w:val="16"/>
                <w:szCs w:val="16"/>
              </w:rPr>
            </w:pPr>
          </w:p>
        </w:tc>
        <w:tc>
          <w:tcPr>
            <w:tcW w:w="1288" w:type="pct"/>
            <w:tcBorders>
              <w:top w:val="nil"/>
              <w:left w:val="nil"/>
              <w:bottom w:val="nil"/>
              <w:right w:val="nil"/>
            </w:tcBorders>
            <w:vAlign w:val="center"/>
            <w:hideMark/>
          </w:tcPr>
          <w:p w14:paraId="5FCD0604" w14:textId="77777777" w:rsidR="00825164" w:rsidRPr="008952AE" w:rsidRDefault="00825164" w:rsidP="00EC0652">
            <w:pPr>
              <w:jc w:val="right"/>
              <w:rPr>
                <w:rFonts w:ascii="Arial" w:hAnsi="Arial" w:cs="Arial"/>
                <w:sz w:val="16"/>
                <w:szCs w:val="16"/>
              </w:rPr>
            </w:pPr>
          </w:p>
        </w:tc>
        <w:tc>
          <w:tcPr>
            <w:tcW w:w="103" w:type="pct"/>
            <w:tcBorders>
              <w:top w:val="nil"/>
              <w:left w:val="nil"/>
              <w:bottom w:val="nil"/>
              <w:right w:val="nil"/>
            </w:tcBorders>
            <w:vAlign w:val="center"/>
            <w:hideMark/>
          </w:tcPr>
          <w:p w14:paraId="708E157A" w14:textId="77777777" w:rsidR="00825164" w:rsidRPr="008952AE" w:rsidRDefault="00825164" w:rsidP="00EC0652">
            <w:pPr>
              <w:jc w:val="right"/>
              <w:rPr>
                <w:rFonts w:ascii="Arial" w:hAnsi="Arial" w:cs="Arial"/>
                <w:sz w:val="16"/>
                <w:szCs w:val="16"/>
              </w:rPr>
            </w:pPr>
          </w:p>
        </w:tc>
        <w:tc>
          <w:tcPr>
            <w:tcW w:w="982" w:type="pct"/>
            <w:tcBorders>
              <w:top w:val="nil"/>
              <w:left w:val="nil"/>
              <w:bottom w:val="nil"/>
              <w:right w:val="nil"/>
            </w:tcBorders>
            <w:noWrap/>
            <w:vAlign w:val="center"/>
            <w:hideMark/>
          </w:tcPr>
          <w:p w14:paraId="15DADC31" w14:textId="77777777" w:rsidR="00825164" w:rsidRPr="008952AE" w:rsidRDefault="00825164" w:rsidP="00EC0652">
            <w:pPr>
              <w:jc w:val="right"/>
              <w:rPr>
                <w:rFonts w:ascii="Arial" w:hAnsi="Arial" w:cs="Arial"/>
                <w:sz w:val="16"/>
                <w:szCs w:val="16"/>
              </w:rPr>
            </w:pPr>
          </w:p>
        </w:tc>
      </w:tr>
      <w:tr w:rsidR="00825164" w:rsidRPr="008952AE" w14:paraId="4F8997A8" w14:textId="77777777" w:rsidTr="00825164">
        <w:trPr>
          <w:trHeight w:val="198"/>
        </w:trPr>
        <w:tc>
          <w:tcPr>
            <w:tcW w:w="1749" w:type="pct"/>
            <w:tcBorders>
              <w:top w:val="nil"/>
              <w:left w:val="nil"/>
              <w:bottom w:val="nil"/>
              <w:right w:val="nil"/>
            </w:tcBorders>
            <w:noWrap/>
            <w:vAlign w:val="center"/>
            <w:hideMark/>
          </w:tcPr>
          <w:p w14:paraId="4C94ACD8" w14:textId="77777777" w:rsidR="00825164" w:rsidRPr="008952AE" w:rsidRDefault="00825164" w:rsidP="00EC0652">
            <w:pPr>
              <w:rPr>
                <w:rFonts w:ascii="Arial" w:hAnsi="Arial" w:cs="Arial"/>
                <w:color w:val="000000"/>
                <w:sz w:val="16"/>
                <w:szCs w:val="16"/>
              </w:rPr>
            </w:pPr>
            <w:r w:rsidRPr="008952AE">
              <w:rPr>
                <w:rFonts w:ascii="Arial" w:hAnsi="Arial" w:cs="Arial"/>
                <w:color w:val="000000"/>
                <w:sz w:val="16"/>
                <w:szCs w:val="16"/>
              </w:rPr>
              <w:t>Descomissionamento de mina (i)</w:t>
            </w:r>
          </w:p>
        </w:tc>
        <w:tc>
          <w:tcPr>
            <w:tcW w:w="776" w:type="pct"/>
            <w:tcBorders>
              <w:top w:val="nil"/>
              <w:left w:val="nil"/>
              <w:bottom w:val="nil"/>
              <w:right w:val="nil"/>
            </w:tcBorders>
            <w:vAlign w:val="center"/>
            <w:hideMark/>
          </w:tcPr>
          <w:p w14:paraId="7EB7B38E" w14:textId="3D39D6A8" w:rsidR="00825164" w:rsidRPr="008952AE" w:rsidRDefault="00825164" w:rsidP="00EC0652">
            <w:pPr>
              <w:jc w:val="right"/>
              <w:rPr>
                <w:rFonts w:ascii="Arial" w:hAnsi="Arial" w:cs="Arial"/>
                <w:color w:val="000000"/>
                <w:sz w:val="16"/>
                <w:szCs w:val="16"/>
              </w:rPr>
            </w:pPr>
            <w:r w:rsidRPr="008952AE">
              <w:rPr>
                <w:rFonts w:ascii="Arial" w:hAnsi="Arial" w:cs="Arial"/>
                <w:color w:val="000000"/>
                <w:sz w:val="16"/>
                <w:szCs w:val="16"/>
              </w:rPr>
              <w:t>(4)</w:t>
            </w:r>
          </w:p>
        </w:tc>
        <w:tc>
          <w:tcPr>
            <w:tcW w:w="103" w:type="pct"/>
            <w:tcBorders>
              <w:top w:val="nil"/>
              <w:left w:val="nil"/>
              <w:bottom w:val="nil"/>
              <w:right w:val="nil"/>
            </w:tcBorders>
            <w:hideMark/>
          </w:tcPr>
          <w:p w14:paraId="68704DAA" w14:textId="77777777" w:rsidR="00825164" w:rsidRPr="008952AE" w:rsidRDefault="00825164" w:rsidP="00EC0652">
            <w:pPr>
              <w:jc w:val="right"/>
              <w:rPr>
                <w:rFonts w:ascii="Arial" w:hAnsi="Arial" w:cs="Arial"/>
                <w:color w:val="000000"/>
                <w:sz w:val="16"/>
                <w:szCs w:val="16"/>
              </w:rPr>
            </w:pPr>
          </w:p>
        </w:tc>
        <w:tc>
          <w:tcPr>
            <w:tcW w:w="1288" w:type="pct"/>
            <w:tcBorders>
              <w:top w:val="nil"/>
              <w:left w:val="nil"/>
              <w:bottom w:val="nil"/>
              <w:right w:val="nil"/>
            </w:tcBorders>
            <w:vAlign w:val="center"/>
            <w:hideMark/>
          </w:tcPr>
          <w:p w14:paraId="37604EFF" w14:textId="66FC310F" w:rsidR="00825164" w:rsidRPr="008952AE" w:rsidRDefault="00825164" w:rsidP="00EC0652">
            <w:pPr>
              <w:jc w:val="right"/>
              <w:rPr>
                <w:rFonts w:ascii="Arial" w:hAnsi="Arial" w:cs="Arial"/>
                <w:color w:val="000000"/>
                <w:sz w:val="16"/>
                <w:szCs w:val="16"/>
              </w:rPr>
            </w:pPr>
            <w:r w:rsidRPr="008952AE">
              <w:rPr>
                <w:rFonts w:ascii="Arial" w:hAnsi="Arial" w:cs="Arial"/>
                <w:color w:val="000000"/>
                <w:sz w:val="16"/>
                <w:szCs w:val="16"/>
              </w:rPr>
              <w:t>(2)</w:t>
            </w:r>
          </w:p>
        </w:tc>
        <w:tc>
          <w:tcPr>
            <w:tcW w:w="103" w:type="pct"/>
            <w:tcBorders>
              <w:top w:val="nil"/>
              <w:left w:val="nil"/>
              <w:bottom w:val="nil"/>
              <w:right w:val="nil"/>
            </w:tcBorders>
            <w:hideMark/>
          </w:tcPr>
          <w:p w14:paraId="5E8B4913" w14:textId="77777777" w:rsidR="00825164" w:rsidRPr="008952AE" w:rsidRDefault="00825164" w:rsidP="00EC0652">
            <w:pPr>
              <w:jc w:val="right"/>
              <w:rPr>
                <w:rFonts w:ascii="Arial" w:hAnsi="Arial" w:cs="Arial"/>
                <w:color w:val="000000"/>
                <w:sz w:val="16"/>
                <w:szCs w:val="16"/>
              </w:rPr>
            </w:pPr>
          </w:p>
        </w:tc>
        <w:tc>
          <w:tcPr>
            <w:tcW w:w="982" w:type="pct"/>
            <w:tcBorders>
              <w:top w:val="nil"/>
              <w:left w:val="nil"/>
              <w:bottom w:val="nil"/>
              <w:right w:val="nil"/>
            </w:tcBorders>
            <w:vAlign w:val="center"/>
            <w:hideMark/>
          </w:tcPr>
          <w:p w14:paraId="207F526B" w14:textId="1056BE07" w:rsidR="00825164" w:rsidRPr="008952AE" w:rsidRDefault="00825164" w:rsidP="00EC0652">
            <w:pPr>
              <w:jc w:val="right"/>
              <w:rPr>
                <w:rFonts w:ascii="Arial" w:hAnsi="Arial" w:cs="Arial"/>
                <w:color w:val="000000"/>
                <w:sz w:val="16"/>
                <w:szCs w:val="16"/>
              </w:rPr>
            </w:pPr>
            <w:r w:rsidRPr="008952AE">
              <w:rPr>
                <w:rFonts w:ascii="Arial" w:hAnsi="Arial" w:cs="Arial"/>
                <w:color w:val="000000"/>
                <w:sz w:val="16"/>
                <w:szCs w:val="16"/>
              </w:rPr>
              <w:t>(6)</w:t>
            </w:r>
          </w:p>
        </w:tc>
      </w:tr>
      <w:tr w:rsidR="00825164" w:rsidRPr="008952AE" w14:paraId="60F527E6" w14:textId="77777777" w:rsidTr="00825164">
        <w:trPr>
          <w:trHeight w:val="198"/>
        </w:trPr>
        <w:tc>
          <w:tcPr>
            <w:tcW w:w="1749" w:type="pct"/>
            <w:tcBorders>
              <w:top w:val="nil"/>
              <w:left w:val="nil"/>
              <w:bottom w:val="nil"/>
              <w:right w:val="nil"/>
            </w:tcBorders>
            <w:noWrap/>
            <w:vAlign w:val="center"/>
            <w:hideMark/>
          </w:tcPr>
          <w:p w14:paraId="6C8BD821" w14:textId="77777777" w:rsidR="00825164" w:rsidRPr="008952AE" w:rsidRDefault="00825164" w:rsidP="00EC0652">
            <w:pPr>
              <w:rPr>
                <w:rFonts w:ascii="Arial" w:hAnsi="Arial" w:cs="Arial"/>
                <w:color w:val="000000"/>
                <w:sz w:val="16"/>
                <w:szCs w:val="16"/>
              </w:rPr>
            </w:pPr>
            <w:r w:rsidRPr="008952AE">
              <w:rPr>
                <w:rFonts w:ascii="Arial" w:hAnsi="Arial" w:cs="Arial"/>
                <w:color w:val="000000"/>
                <w:sz w:val="16"/>
                <w:szCs w:val="16"/>
              </w:rPr>
              <w:t>Direitos de lavra e jazidas</w:t>
            </w:r>
          </w:p>
        </w:tc>
        <w:tc>
          <w:tcPr>
            <w:tcW w:w="776" w:type="pct"/>
            <w:tcBorders>
              <w:top w:val="nil"/>
              <w:left w:val="nil"/>
              <w:bottom w:val="single" w:sz="4" w:space="0" w:color="auto"/>
              <w:right w:val="nil"/>
            </w:tcBorders>
            <w:vAlign w:val="center"/>
            <w:hideMark/>
          </w:tcPr>
          <w:p w14:paraId="4BEF4A7F" w14:textId="55B27B7E" w:rsidR="00825164" w:rsidRPr="008952AE" w:rsidRDefault="00825164" w:rsidP="00EC0652">
            <w:pPr>
              <w:jc w:val="right"/>
              <w:rPr>
                <w:rFonts w:ascii="Arial" w:hAnsi="Arial" w:cs="Arial"/>
                <w:color w:val="000000"/>
                <w:sz w:val="16"/>
                <w:szCs w:val="16"/>
              </w:rPr>
            </w:pPr>
            <w:r w:rsidRPr="008952AE">
              <w:rPr>
                <w:rFonts w:ascii="Arial" w:hAnsi="Arial" w:cs="Arial"/>
                <w:color w:val="000000"/>
                <w:sz w:val="16"/>
                <w:szCs w:val="16"/>
              </w:rPr>
              <w:t>(1)</w:t>
            </w:r>
          </w:p>
        </w:tc>
        <w:tc>
          <w:tcPr>
            <w:tcW w:w="103" w:type="pct"/>
            <w:tcBorders>
              <w:top w:val="nil"/>
              <w:left w:val="nil"/>
              <w:bottom w:val="nil"/>
              <w:right w:val="nil"/>
            </w:tcBorders>
            <w:hideMark/>
          </w:tcPr>
          <w:p w14:paraId="3609C22E" w14:textId="77777777" w:rsidR="00825164" w:rsidRPr="008952AE" w:rsidRDefault="00825164" w:rsidP="00EC0652">
            <w:pPr>
              <w:jc w:val="right"/>
              <w:rPr>
                <w:rFonts w:ascii="Arial" w:hAnsi="Arial" w:cs="Arial"/>
                <w:color w:val="000000"/>
                <w:sz w:val="16"/>
                <w:szCs w:val="16"/>
              </w:rPr>
            </w:pPr>
          </w:p>
        </w:tc>
        <w:tc>
          <w:tcPr>
            <w:tcW w:w="1288" w:type="pct"/>
            <w:tcBorders>
              <w:top w:val="nil"/>
              <w:left w:val="nil"/>
              <w:bottom w:val="single" w:sz="4" w:space="0" w:color="auto"/>
              <w:right w:val="nil"/>
            </w:tcBorders>
            <w:vAlign w:val="center"/>
            <w:hideMark/>
          </w:tcPr>
          <w:p w14:paraId="2F6B2299" w14:textId="2266F4D1" w:rsidR="00825164" w:rsidRPr="008952AE" w:rsidRDefault="00825164" w:rsidP="00EC0652">
            <w:pPr>
              <w:jc w:val="right"/>
              <w:rPr>
                <w:rFonts w:ascii="Arial" w:hAnsi="Arial" w:cs="Arial"/>
                <w:color w:val="000000"/>
                <w:sz w:val="16"/>
                <w:szCs w:val="16"/>
              </w:rPr>
            </w:pPr>
            <w:r w:rsidRPr="008952AE">
              <w:rPr>
                <w:rFonts w:ascii="Arial" w:hAnsi="Arial" w:cs="Arial"/>
                <w:color w:val="000000"/>
                <w:sz w:val="16"/>
                <w:szCs w:val="16"/>
              </w:rPr>
              <w:t>-</w:t>
            </w:r>
          </w:p>
        </w:tc>
        <w:tc>
          <w:tcPr>
            <w:tcW w:w="103" w:type="pct"/>
            <w:tcBorders>
              <w:top w:val="nil"/>
              <w:left w:val="nil"/>
              <w:bottom w:val="nil"/>
              <w:right w:val="nil"/>
            </w:tcBorders>
            <w:hideMark/>
          </w:tcPr>
          <w:p w14:paraId="7952B2F1" w14:textId="77777777" w:rsidR="00825164" w:rsidRPr="008952AE" w:rsidRDefault="00825164" w:rsidP="00EC0652">
            <w:pPr>
              <w:jc w:val="right"/>
              <w:rPr>
                <w:rFonts w:ascii="Arial" w:hAnsi="Arial" w:cs="Arial"/>
                <w:color w:val="000000"/>
                <w:sz w:val="16"/>
                <w:szCs w:val="16"/>
              </w:rPr>
            </w:pPr>
          </w:p>
        </w:tc>
        <w:tc>
          <w:tcPr>
            <w:tcW w:w="982" w:type="pct"/>
            <w:tcBorders>
              <w:top w:val="nil"/>
              <w:left w:val="nil"/>
              <w:bottom w:val="single" w:sz="4" w:space="0" w:color="auto"/>
              <w:right w:val="nil"/>
            </w:tcBorders>
            <w:vAlign w:val="center"/>
            <w:hideMark/>
          </w:tcPr>
          <w:p w14:paraId="74A7B5C4" w14:textId="70824068" w:rsidR="00825164" w:rsidRPr="008952AE" w:rsidRDefault="00825164" w:rsidP="00EC0652">
            <w:pPr>
              <w:jc w:val="right"/>
              <w:rPr>
                <w:rFonts w:ascii="Arial" w:hAnsi="Arial" w:cs="Arial"/>
                <w:color w:val="000000"/>
                <w:sz w:val="16"/>
                <w:szCs w:val="16"/>
              </w:rPr>
            </w:pPr>
            <w:r w:rsidRPr="008952AE">
              <w:rPr>
                <w:rFonts w:ascii="Arial" w:hAnsi="Arial" w:cs="Arial"/>
                <w:color w:val="000000"/>
                <w:sz w:val="16"/>
                <w:szCs w:val="16"/>
              </w:rPr>
              <w:t>(1)</w:t>
            </w:r>
          </w:p>
        </w:tc>
      </w:tr>
      <w:tr w:rsidR="00825164" w:rsidRPr="008952AE" w14:paraId="05BDACCD" w14:textId="77777777" w:rsidTr="00825164">
        <w:trPr>
          <w:trHeight w:val="198"/>
        </w:trPr>
        <w:tc>
          <w:tcPr>
            <w:tcW w:w="1749" w:type="pct"/>
            <w:tcBorders>
              <w:top w:val="nil"/>
              <w:left w:val="nil"/>
              <w:bottom w:val="nil"/>
              <w:right w:val="nil"/>
            </w:tcBorders>
            <w:noWrap/>
            <w:vAlign w:val="center"/>
            <w:hideMark/>
          </w:tcPr>
          <w:p w14:paraId="38087A99" w14:textId="77777777" w:rsidR="00825164" w:rsidRPr="008952AE" w:rsidRDefault="00825164" w:rsidP="00EC0652">
            <w:pPr>
              <w:jc w:val="right"/>
              <w:rPr>
                <w:rFonts w:ascii="Arial" w:hAnsi="Arial" w:cs="Arial"/>
                <w:color w:val="000000"/>
                <w:sz w:val="16"/>
                <w:szCs w:val="16"/>
              </w:rPr>
            </w:pPr>
          </w:p>
        </w:tc>
        <w:tc>
          <w:tcPr>
            <w:tcW w:w="776" w:type="pct"/>
            <w:tcBorders>
              <w:top w:val="nil"/>
              <w:left w:val="nil"/>
              <w:bottom w:val="nil"/>
              <w:right w:val="nil"/>
            </w:tcBorders>
            <w:vAlign w:val="center"/>
            <w:hideMark/>
          </w:tcPr>
          <w:p w14:paraId="38540378" w14:textId="77777777" w:rsidR="00825164" w:rsidRPr="008952AE" w:rsidRDefault="00825164" w:rsidP="00EC0652">
            <w:pPr>
              <w:jc w:val="right"/>
              <w:rPr>
                <w:rFonts w:ascii="Arial" w:hAnsi="Arial" w:cs="Arial"/>
                <w:sz w:val="16"/>
                <w:szCs w:val="16"/>
              </w:rPr>
            </w:pPr>
          </w:p>
        </w:tc>
        <w:tc>
          <w:tcPr>
            <w:tcW w:w="103" w:type="pct"/>
            <w:tcBorders>
              <w:top w:val="nil"/>
              <w:left w:val="nil"/>
              <w:bottom w:val="nil"/>
              <w:right w:val="nil"/>
            </w:tcBorders>
            <w:hideMark/>
          </w:tcPr>
          <w:p w14:paraId="0A15DBCD" w14:textId="77777777" w:rsidR="00825164" w:rsidRPr="008952AE" w:rsidRDefault="00825164" w:rsidP="00EC0652">
            <w:pPr>
              <w:jc w:val="right"/>
              <w:rPr>
                <w:rFonts w:ascii="Arial" w:hAnsi="Arial" w:cs="Arial"/>
                <w:sz w:val="16"/>
                <w:szCs w:val="16"/>
              </w:rPr>
            </w:pPr>
          </w:p>
        </w:tc>
        <w:tc>
          <w:tcPr>
            <w:tcW w:w="1288" w:type="pct"/>
            <w:tcBorders>
              <w:top w:val="nil"/>
              <w:left w:val="nil"/>
              <w:bottom w:val="nil"/>
              <w:right w:val="nil"/>
            </w:tcBorders>
            <w:vAlign w:val="center"/>
            <w:hideMark/>
          </w:tcPr>
          <w:p w14:paraId="039E0CB6" w14:textId="77777777" w:rsidR="00825164" w:rsidRPr="008952AE" w:rsidRDefault="00825164" w:rsidP="00EC0652">
            <w:pPr>
              <w:jc w:val="right"/>
              <w:rPr>
                <w:rFonts w:ascii="Arial" w:hAnsi="Arial" w:cs="Arial"/>
                <w:sz w:val="16"/>
                <w:szCs w:val="16"/>
              </w:rPr>
            </w:pPr>
          </w:p>
        </w:tc>
        <w:tc>
          <w:tcPr>
            <w:tcW w:w="103" w:type="pct"/>
            <w:tcBorders>
              <w:top w:val="nil"/>
              <w:left w:val="nil"/>
              <w:bottom w:val="nil"/>
              <w:right w:val="nil"/>
            </w:tcBorders>
            <w:hideMark/>
          </w:tcPr>
          <w:p w14:paraId="1C403A68" w14:textId="77777777" w:rsidR="00825164" w:rsidRPr="008952AE" w:rsidRDefault="00825164" w:rsidP="00EC0652">
            <w:pPr>
              <w:jc w:val="right"/>
              <w:rPr>
                <w:rFonts w:ascii="Arial" w:hAnsi="Arial" w:cs="Arial"/>
                <w:sz w:val="16"/>
                <w:szCs w:val="16"/>
              </w:rPr>
            </w:pPr>
          </w:p>
        </w:tc>
        <w:tc>
          <w:tcPr>
            <w:tcW w:w="982" w:type="pct"/>
            <w:tcBorders>
              <w:top w:val="nil"/>
              <w:left w:val="nil"/>
              <w:bottom w:val="nil"/>
              <w:right w:val="nil"/>
            </w:tcBorders>
            <w:vAlign w:val="center"/>
            <w:hideMark/>
          </w:tcPr>
          <w:p w14:paraId="670D5689" w14:textId="77777777" w:rsidR="00825164" w:rsidRPr="008952AE" w:rsidRDefault="00825164" w:rsidP="00EC0652">
            <w:pPr>
              <w:jc w:val="right"/>
              <w:rPr>
                <w:rFonts w:ascii="Arial" w:hAnsi="Arial" w:cs="Arial"/>
                <w:sz w:val="16"/>
                <w:szCs w:val="16"/>
              </w:rPr>
            </w:pPr>
          </w:p>
        </w:tc>
      </w:tr>
      <w:tr w:rsidR="00825164" w:rsidRPr="008952AE" w14:paraId="064A7786" w14:textId="77777777" w:rsidTr="00825164">
        <w:trPr>
          <w:trHeight w:val="198"/>
        </w:trPr>
        <w:tc>
          <w:tcPr>
            <w:tcW w:w="1749" w:type="pct"/>
            <w:tcBorders>
              <w:top w:val="nil"/>
              <w:left w:val="nil"/>
              <w:bottom w:val="nil"/>
              <w:right w:val="nil"/>
            </w:tcBorders>
            <w:noWrap/>
            <w:vAlign w:val="center"/>
            <w:hideMark/>
          </w:tcPr>
          <w:p w14:paraId="589ADE95" w14:textId="77777777" w:rsidR="00825164" w:rsidRPr="008952AE" w:rsidRDefault="00825164" w:rsidP="00EC0652">
            <w:pPr>
              <w:jc w:val="right"/>
              <w:rPr>
                <w:rFonts w:ascii="Arial" w:hAnsi="Arial" w:cs="Arial"/>
                <w:sz w:val="16"/>
                <w:szCs w:val="16"/>
              </w:rPr>
            </w:pPr>
          </w:p>
        </w:tc>
        <w:tc>
          <w:tcPr>
            <w:tcW w:w="776" w:type="pct"/>
            <w:tcBorders>
              <w:top w:val="nil"/>
              <w:left w:val="nil"/>
              <w:bottom w:val="single" w:sz="8" w:space="0" w:color="auto"/>
              <w:right w:val="nil"/>
            </w:tcBorders>
            <w:vAlign w:val="center"/>
            <w:hideMark/>
          </w:tcPr>
          <w:p w14:paraId="4859D71D" w14:textId="2C138092" w:rsidR="00825164" w:rsidRPr="008952AE" w:rsidRDefault="00825164" w:rsidP="00EC0652">
            <w:pPr>
              <w:jc w:val="right"/>
              <w:rPr>
                <w:rFonts w:ascii="Arial" w:hAnsi="Arial" w:cs="Arial"/>
                <w:color w:val="000000"/>
                <w:sz w:val="16"/>
                <w:szCs w:val="16"/>
              </w:rPr>
            </w:pPr>
            <w:r w:rsidRPr="008952AE">
              <w:rPr>
                <w:rFonts w:ascii="Arial" w:hAnsi="Arial" w:cs="Arial"/>
                <w:color w:val="000000"/>
                <w:sz w:val="16"/>
                <w:szCs w:val="16"/>
              </w:rPr>
              <w:t>(5)</w:t>
            </w:r>
          </w:p>
        </w:tc>
        <w:tc>
          <w:tcPr>
            <w:tcW w:w="103" w:type="pct"/>
            <w:tcBorders>
              <w:top w:val="nil"/>
              <w:left w:val="nil"/>
              <w:bottom w:val="nil"/>
              <w:right w:val="nil"/>
            </w:tcBorders>
            <w:noWrap/>
            <w:vAlign w:val="center"/>
            <w:hideMark/>
          </w:tcPr>
          <w:p w14:paraId="399E5D56" w14:textId="77777777" w:rsidR="00825164" w:rsidRPr="008952AE" w:rsidRDefault="00825164" w:rsidP="00EC0652">
            <w:pPr>
              <w:jc w:val="right"/>
              <w:rPr>
                <w:rFonts w:ascii="Arial" w:hAnsi="Arial" w:cs="Arial"/>
                <w:color w:val="000000"/>
                <w:sz w:val="16"/>
                <w:szCs w:val="16"/>
              </w:rPr>
            </w:pPr>
          </w:p>
        </w:tc>
        <w:tc>
          <w:tcPr>
            <w:tcW w:w="1288" w:type="pct"/>
            <w:tcBorders>
              <w:top w:val="nil"/>
              <w:left w:val="nil"/>
              <w:bottom w:val="single" w:sz="8" w:space="0" w:color="auto"/>
              <w:right w:val="nil"/>
            </w:tcBorders>
            <w:vAlign w:val="center"/>
            <w:hideMark/>
          </w:tcPr>
          <w:p w14:paraId="0B6F7201" w14:textId="79B9B5A6" w:rsidR="00825164" w:rsidRPr="008952AE" w:rsidRDefault="00825164" w:rsidP="00EC0652">
            <w:pPr>
              <w:jc w:val="right"/>
              <w:rPr>
                <w:rFonts w:ascii="Arial" w:hAnsi="Arial" w:cs="Arial"/>
                <w:color w:val="000000"/>
                <w:sz w:val="16"/>
                <w:szCs w:val="16"/>
              </w:rPr>
            </w:pPr>
            <w:r w:rsidRPr="008952AE">
              <w:rPr>
                <w:rFonts w:ascii="Arial" w:hAnsi="Arial" w:cs="Arial"/>
                <w:color w:val="000000"/>
                <w:sz w:val="16"/>
                <w:szCs w:val="16"/>
              </w:rPr>
              <w:t>(2)</w:t>
            </w:r>
          </w:p>
        </w:tc>
        <w:tc>
          <w:tcPr>
            <w:tcW w:w="103" w:type="pct"/>
            <w:tcBorders>
              <w:top w:val="nil"/>
              <w:left w:val="nil"/>
              <w:bottom w:val="nil"/>
              <w:right w:val="nil"/>
            </w:tcBorders>
            <w:noWrap/>
            <w:vAlign w:val="bottom"/>
            <w:hideMark/>
          </w:tcPr>
          <w:p w14:paraId="3B864BAB" w14:textId="77777777" w:rsidR="00825164" w:rsidRPr="008952AE" w:rsidRDefault="00825164" w:rsidP="00EC0652">
            <w:pPr>
              <w:jc w:val="right"/>
              <w:rPr>
                <w:rFonts w:ascii="Arial" w:hAnsi="Arial" w:cs="Arial"/>
                <w:color w:val="000000"/>
                <w:sz w:val="16"/>
                <w:szCs w:val="16"/>
              </w:rPr>
            </w:pPr>
          </w:p>
        </w:tc>
        <w:tc>
          <w:tcPr>
            <w:tcW w:w="982" w:type="pct"/>
            <w:tcBorders>
              <w:top w:val="nil"/>
              <w:left w:val="nil"/>
              <w:bottom w:val="single" w:sz="8" w:space="0" w:color="auto"/>
              <w:right w:val="nil"/>
            </w:tcBorders>
            <w:vAlign w:val="center"/>
            <w:hideMark/>
          </w:tcPr>
          <w:p w14:paraId="2A11C1F4" w14:textId="3F564654" w:rsidR="00825164" w:rsidRPr="008952AE" w:rsidRDefault="00825164" w:rsidP="00EC0652">
            <w:pPr>
              <w:jc w:val="right"/>
              <w:rPr>
                <w:rFonts w:ascii="Arial" w:hAnsi="Arial" w:cs="Arial"/>
                <w:color w:val="000000"/>
                <w:sz w:val="16"/>
                <w:szCs w:val="16"/>
              </w:rPr>
            </w:pPr>
            <w:r w:rsidRPr="008952AE">
              <w:rPr>
                <w:rFonts w:ascii="Arial" w:hAnsi="Arial" w:cs="Arial"/>
                <w:color w:val="000000"/>
                <w:sz w:val="16"/>
                <w:szCs w:val="16"/>
              </w:rPr>
              <w:t>(7)</w:t>
            </w:r>
          </w:p>
        </w:tc>
      </w:tr>
      <w:tr w:rsidR="00825164" w:rsidRPr="008952AE" w14:paraId="6E2E1C90" w14:textId="77777777" w:rsidTr="00825164">
        <w:trPr>
          <w:trHeight w:val="198"/>
        </w:trPr>
        <w:tc>
          <w:tcPr>
            <w:tcW w:w="1749" w:type="pct"/>
            <w:tcBorders>
              <w:top w:val="nil"/>
              <w:left w:val="nil"/>
              <w:bottom w:val="nil"/>
              <w:right w:val="nil"/>
            </w:tcBorders>
            <w:noWrap/>
            <w:vAlign w:val="center"/>
            <w:hideMark/>
          </w:tcPr>
          <w:p w14:paraId="71D806E6" w14:textId="77777777" w:rsidR="00825164" w:rsidRPr="008952AE" w:rsidRDefault="00825164" w:rsidP="00EC0652">
            <w:pPr>
              <w:jc w:val="right"/>
              <w:rPr>
                <w:rFonts w:ascii="Arial" w:hAnsi="Arial" w:cs="Arial"/>
                <w:color w:val="000000"/>
                <w:sz w:val="16"/>
                <w:szCs w:val="16"/>
              </w:rPr>
            </w:pPr>
          </w:p>
        </w:tc>
        <w:tc>
          <w:tcPr>
            <w:tcW w:w="776" w:type="pct"/>
            <w:tcBorders>
              <w:top w:val="nil"/>
              <w:left w:val="nil"/>
              <w:bottom w:val="nil"/>
              <w:right w:val="nil"/>
            </w:tcBorders>
            <w:vAlign w:val="center"/>
            <w:hideMark/>
          </w:tcPr>
          <w:p w14:paraId="078DA0BE" w14:textId="77777777" w:rsidR="00825164" w:rsidRPr="008952AE" w:rsidRDefault="00825164" w:rsidP="00EC0652">
            <w:pPr>
              <w:jc w:val="right"/>
              <w:rPr>
                <w:rFonts w:ascii="Arial" w:hAnsi="Arial" w:cs="Arial"/>
                <w:sz w:val="16"/>
                <w:szCs w:val="16"/>
              </w:rPr>
            </w:pPr>
          </w:p>
        </w:tc>
        <w:tc>
          <w:tcPr>
            <w:tcW w:w="103" w:type="pct"/>
            <w:tcBorders>
              <w:top w:val="nil"/>
              <w:left w:val="nil"/>
              <w:bottom w:val="nil"/>
              <w:right w:val="nil"/>
            </w:tcBorders>
            <w:noWrap/>
            <w:vAlign w:val="center"/>
            <w:hideMark/>
          </w:tcPr>
          <w:p w14:paraId="5F5C3DD0" w14:textId="77777777" w:rsidR="00825164" w:rsidRPr="008952AE" w:rsidRDefault="00825164" w:rsidP="00EC0652">
            <w:pPr>
              <w:jc w:val="right"/>
              <w:rPr>
                <w:rFonts w:ascii="Arial" w:hAnsi="Arial" w:cs="Arial"/>
                <w:sz w:val="16"/>
                <w:szCs w:val="16"/>
              </w:rPr>
            </w:pPr>
          </w:p>
        </w:tc>
        <w:tc>
          <w:tcPr>
            <w:tcW w:w="1288" w:type="pct"/>
            <w:tcBorders>
              <w:top w:val="nil"/>
              <w:left w:val="nil"/>
              <w:bottom w:val="nil"/>
              <w:right w:val="nil"/>
            </w:tcBorders>
            <w:vAlign w:val="center"/>
            <w:hideMark/>
          </w:tcPr>
          <w:p w14:paraId="70BC3584" w14:textId="77777777" w:rsidR="00825164" w:rsidRPr="008952AE" w:rsidRDefault="00825164" w:rsidP="00EC0652">
            <w:pPr>
              <w:jc w:val="right"/>
              <w:rPr>
                <w:rFonts w:ascii="Arial" w:hAnsi="Arial" w:cs="Arial"/>
                <w:sz w:val="16"/>
                <w:szCs w:val="16"/>
              </w:rPr>
            </w:pPr>
          </w:p>
        </w:tc>
        <w:tc>
          <w:tcPr>
            <w:tcW w:w="103" w:type="pct"/>
            <w:tcBorders>
              <w:top w:val="nil"/>
              <w:left w:val="nil"/>
              <w:bottom w:val="nil"/>
              <w:right w:val="nil"/>
            </w:tcBorders>
            <w:vAlign w:val="center"/>
            <w:hideMark/>
          </w:tcPr>
          <w:p w14:paraId="5A543ED2" w14:textId="77777777" w:rsidR="00825164" w:rsidRPr="008952AE" w:rsidRDefault="00825164" w:rsidP="00EC0652">
            <w:pPr>
              <w:jc w:val="right"/>
              <w:rPr>
                <w:rFonts w:ascii="Arial" w:hAnsi="Arial" w:cs="Arial"/>
                <w:sz w:val="16"/>
                <w:szCs w:val="16"/>
              </w:rPr>
            </w:pPr>
          </w:p>
        </w:tc>
        <w:tc>
          <w:tcPr>
            <w:tcW w:w="982" w:type="pct"/>
            <w:tcBorders>
              <w:top w:val="nil"/>
              <w:left w:val="nil"/>
              <w:bottom w:val="nil"/>
              <w:right w:val="nil"/>
            </w:tcBorders>
            <w:vAlign w:val="center"/>
            <w:hideMark/>
          </w:tcPr>
          <w:p w14:paraId="6CFAD79A" w14:textId="77777777" w:rsidR="00825164" w:rsidRPr="008952AE" w:rsidRDefault="00825164" w:rsidP="00EC0652">
            <w:pPr>
              <w:jc w:val="right"/>
              <w:rPr>
                <w:rFonts w:ascii="Arial" w:hAnsi="Arial" w:cs="Arial"/>
                <w:sz w:val="16"/>
                <w:szCs w:val="16"/>
              </w:rPr>
            </w:pPr>
          </w:p>
        </w:tc>
      </w:tr>
      <w:tr w:rsidR="00825164" w:rsidRPr="008952AE" w14:paraId="6EA0D5F1" w14:textId="77777777" w:rsidTr="00825164">
        <w:trPr>
          <w:trHeight w:val="198"/>
        </w:trPr>
        <w:tc>
          <w:tcPr>
            <w:tcW w:w="1749" w:type="pct"/>
            <w:tcBorders>
              <w:top w:val="nil"/>
              <w:left w:val="nil"/>
              <w:bottom w:val="nil"/>
              <w:right w:val="nil"/>
            </w:tcBorders>
            <w:noWrap/>
            <w:vAlign w:val="center"/>
            <w:hideMark/>
          </w:tcPr>
          <w:p w14:paraId="7A0AB69F" w14:textId="77777777" w:rsidR="00825164" w:rsidRPr="008952AE" w:rsidRDefault="00825164" w:rsidP="00EC0652">
            <w:pPr>
              <w:rPr>
                <w:rFonts w:ascii="Arial" w:hAnsi="Arial" w:cs="Arial"/>
                <w:b/>
                <w:bCs/>
                <w:color w:val="000000"/>
                <w:sz w:val="16"/>
                <w:szCs w:val="16"/>
              </w:rPr>
            </w:pPr>
            <w:r w:rsidRPr="008952AE">
              <w:rPr>
                <w:rFonts w:ascii="Arial" w:hAnsi="Arial" w:cs="Arial"/>
                <w:b/>
                <w:bCs/>
                <w:color w:val="000000"/>
                <w:sz w:val="16"/>
                <w:szCs w:val="16"/>
              </w:rPr>
              <w:t xml:space="preserve">Intangível líquido </w:t>
            </w:r>
          </w:p>
        </w:tc>
        <w:tc>
          <w:tcPr>
            <w:tcW w:w="776" w:type="pct"/>
            <w:tcBorders>
              <w:top w:val="nil"/>
              <w:left w:val="nil"/>
              <w:bottom w:val="double" w:sz="6" w:space="0" w:color="auto"/>
              <w:right w:val="nil"/>
            </w:tcBorders>
            <w:vAlign w:val="center"/>
            <w:hideMark/>
          </w:tcPr>
          <w:p w14:paraId="080CEAC6" w14:textId="3BF99E1A" w:rsidR="00825164" w:rsidRPr="008952AE" w:rsidRDefault="00825164" w:rsidP="00EC0652">
            <w:pPr>
              <w:jc w:val="right"/>
              <w:rPr>
                <w:rFonts w:ascii="Arial" w:hAnsi="Arial" w:cs="Arial"/>
                <w:color w:val="000000"/>
                <w:sz w:val="16"/>
                <w:szCs w:val="16"/>
              </w:rPr>
            </w:pPr>
            <w:r w:rsidRPr="008952AE">
              <w:rPr>
                <w:rFonts w:ascii="Arial" w:hAnsi="Arial" w:cs="Arial"/>
                <w:color w:val="000000"/>
                <w:sz w:val="16"/>
                <w:szCs w:val="16"/>
              </w:rPr>
              <w:t>288</w:t>
            </w:r>
          </w:p>
        </w:tc>
        <w:tc>
          <w:tcPr>
            <w:tcW w:w="103" w:type="pct"/>
            <w:tcBorders>
              <w:top w:val="nil"/>
              <w:left w:val="nil"/>
              <w:bottom w:val="nil"/>
              <w:right w:val="nil"/>
            </w:tcBorders>
            <w:noWrap/>
            <w:vAlign w:val="center"/>
            <w:hideMark/>
          </w:tcPr>
          <w:p w14:paraId="72976EE4" w14:textId="77777777" w:rsidR="00825164" w:rsidRPr="008952AE" w:rsidRDefault="00825164" w:rsidP="00EC0652">
            <w:pPr>
              <w:jc w:val="right"/>
              <w:rPr>
                <w:rFonts w:ascii="Arial" w:hAnsi="Arial" w:cs="Arial"/>
                <w:color w:val="000000"/>
                <w:sz w:val="16"/>
                <w:szCs w:val="16"/>
              </w:rPr>
            </w:pPr>
          </w:p>
        </w:tc>
        <w:tc>
          <w:tcPr>
            <w:tcW w:w="1288" w:type="pct"/>
            <w:tcBorders>
              <w:top w:val="nil"/>
              <w:left w:val="nil"/>
              <w:bottom w:val="double" w:sz="6" w:space="0" w:color="auto"/>
              <w:right w:val="nil"/>
            </w:tcBorders>
            <w:vAlign w:val="center"/>
            <w:hideMark/>
          </w:tcPr>
          <w:p w14:paraId="36860D2D" w14:textId="2EACC85B" w:rsidR="00825164" w:rsidRPr="008952AE" w:rsidRDefault="00825164" w:rsidP="00EC0652">
            <w:pPr>
              <w:jc w:val="right"/>
              <w:rPr>
                <w:rFonts w:ascii="Arial" w:hAnsi="Arial" w:cs="Arial"/>
                <w:color w:val="000000"/>
                <w:sz w:val="16"/>
                <w:szCs w:val="16"/>
              </w:rPr>
            </w:pPr>
            <w:r w:rsidRPr="008952AE">
              <w:rPr>
                <w:rFonts w:ascii="Arial" w:hAnsi="Arial" w:cs="Arial"/>
                <w:color w:val="000000"/>
                <w:sz w:val="16"/>
                <w:szCs w:val="16"/>
              </w:rPr>
              <w:t>70</w:t>
            </w:r>
          </w:p>
        </w:tc>
        <w:tc>
          <w:tcPr>
            <w:tcW w:w="103" w:type="pct"/>
            <w:tcBorders>
              <w:top w:val="nil"/>
              <w:left w:val="nil"/>
              <w:bottom w:val="nil"/>
              <w:right w:val="nil"/>
            </w:tcBorders>
            <w:vAlign w:val="center"/>
            <w:hideMark/>
          </w:tcPr>
          <w:p w14:paraId="3CBFEECE" w14:textId="77777777" w:rsidR="00825164" w:rsidRPr="008952AE" w:rsidRDefault="00825164" w:rsidP="00EC0652">
            <w:pPr>
              <w:jc w:val="right"/>
              <w:rPr>
                <w:rFonts w:ascii="Arial" w:hAnsi="Arial" w:cs="Arial"/>
                <w:color w:val="000000"/>
                <w:sz w:val="16"/>
                <w:szCs w:val="16"/>
              </w:rPr>
            </w:pPr>
          </w:p>
        </w:tc>
        <w:tc>
          <w:tcPr>
            <w:tcW w:w="982" w:type="pct"/>
            <w:tcBorders>
              <w:top w:val="nil"/>
              <w:left w:val="nil"/>
              <w:bottom w:val="double" w:sz="6" w:space="0" w:color="auto"/>
              <w:right w:val="nil"/>
            </w:tcBorders>
            <w:vAlign w:val="center"/>
            <w:hideMark/>
          </w:tcPr>
          <w:p w14:paraId="2A392DDA" w14:textId="385E4479" w:rsidR="00825164" w:rsidRPr="008952AE" w:rsidRDefault="00825164" w:rsidP="00EC0652">
            <w:pPr>
              <w:jc w:val="right"/>
              <w:rPr>
                <w:rFonts w:ascii="Arial" w:hAnsi="Arial" w:cs="Arial"/>
                <w:color w:val="000000"/>
                <w:sz w:val="16"/>
                <w:szCs w:val="16"/>
              </w:rPr>
            </w:pPr>
            <w:r w:rsidRPr="008952AE">
              <w:rPr>
                <w:rFonts w:ascii="Arial" w:hAnsi="Arial" w:cs="Arial"/>
                <w:color w:val="000000"/>
                <w:sz w:val="16"/>
                <w:szCs w:val="16"/>
              </w:rPr>
              <w:t>358</w:t>
            </w:r>
          </w:p>
        </w:tc>
      </w:tr>
    </w:tbl>
    <w:p w14:paraId="4CB2D547" w14:textId="242357A7" w:rsidR="0017177F" w:rsidRPr="008952AE" w:rsidRDefault="0017177F">
      <w:pPr>
        <w:rPr>
          <w:rFonts w:ascii="Georgia-Italic" w:hAnsi="Georgia-Italic"/>
        </w:rPr>
      </w:pPr>
    </w:p>
    <w:p w14:paraId="7D2AF259" w14:textId="77777777" w:rsidR="00C3310E" w:rsidRPr="008952AE" w:rsidRDefault="00C3310E" w:rsidP="008218DE">
      <w:pPr>
        <w:ind w:left="567" w:hanging="567"/>
        <w:rPr>
          <w:rFonts w:ascii="Georgia" w:hAnsi="Georgia" w:cs="Arial"/>
          <w:b/>
          <w:sz w:val="16"/>
          <w:szCs w:val="16"/>
        </w:rPr>
      </w:pPr>
      <w:r w:rsidRPr="008952AE">
        <w:rPr>
          <w:rFonts w:ascii="Georgia" w:hAnsi="Georgia" w:cs="Arial"/>
          <w:b/>
          <w:sz w:val="16"/>
          <w:szCs w:val="16"/>
        </w:rPr>
        <w:t xml:space="preserve">(i) </w:t>
      </w:r>
      <w:r w:rsidRPr="008952AE">
        <w:rPr>
          <w:rFonts w:ascii="Georgia" w:hAnsi="Georgia" w:cs="Arial"/>
          <w:b/>
          <w:sz w:val="16"/>
          <w:szCs w:val="16"/>
        </w:rPr>
        <w:tab/>
        <w:t>Descomissionamento de mina</w:t>
      </w:r>
    </w:p>
    <w:p w14:paraId="73A04D92" w14:textId="77777777" w:rsidR="00C3310E" w:rsidRPr="008952AE" w:rsidRDefault="00C3310E" w:rsidP="008218DE">
      <w:pPr>
        <w:ind w:left="567" w:hanging="567"/>
        <w:rPr>
          <w:rFonts w:ascii="Georgia" w:hAnsi="Georgia" w:cs="Arial"/>
          <w:b/>
          <w:sz w:val="16"/>
          <w:szCs w:val="16"/>
        </w:rPr>
      </w:pPr>
    </w:p>
    <w:p w14:paraId="17EF63FF" w14:textId="604E5E3F" w:rsidR="00D942E6" w:rsidRPr="008952AE" w:rsidRDefault="003745FF" w:rsidP="00D942E6">
      <w:pPr>
        <w:ind w:left="567" w:hanging="567"/>
        <w:rPr>
          <w:rFonts w:ascii="Georgia" w:hAnsi="Georgia"/>
          <w:sz w:val="16"/>
          <w:szCs w:val="16"/>
        </w:rPr>
      </w:pPr>
      <w:r w:rsidRPr="008952AE">
        <w:rPr>
          <w:rFonts w:ascii="Georgia" w:hAnsi="Georgia"/>
          <w:sz w:val="16"/>
          <w:szCs w:val="16"/>
        </w:rPr>
        <w:tab/>
      </w:r>
      <w:r w:rsidR="00C3310E" w:rsidRPr="008952AE">
        <w:rPr>
          <w:rFonts w:ascii="Georgia" w:hAnsi="Georgia"/>
          <w:sz w:val="16"/>
          <w:szCs w:val="16"/>
        </w:rPr>
        <w:t xml:space="preserve">Em junho de 2024, </w:t>
      </w:r>
      <w:r w:rsidR="00860423" w:rsidRPr="008952AE">
        <w:rPr>
          <w:rFonts w:ascii="Georgia" w:hAnsi="Georgia"/>
          <w:sz w:val="16"/>
          <w:szCs w:val="16"/>
        </w:rPr>
        <w:t xml:space="preserve">houve reconhecimento inicial </w:t>
      </w:r>
      <w:r w:rsidR="00997FE0" w:rsidRPr="008952AE">
        <w:rPr>
          <w:rFonts w:ascii="Georgia" w:hAnsi="Georgia"/>
          <w:sz w:val="16"/>
          <w:szCs w:val="16"/>
        </w:rPr>
        <w:t xml:space="preserve">da provisão para </w:t>
      </w:r>
      <w:r w:rsidR="00C3310E" w:rsidRPr="008952AE">
        <w:rPr>
          <w:rFonts w:ascii="Georgia" w:hAnsi="Georgia"/>
          <w:sz w:val="16"/>
          <w:szCs w:val="16"/>
        </w:rPr>
        <w:t xml:space="preserve">descomissionamento </w:t>
      </w:r>
      <w:r w:rsidR="00997FE0" w:rsidRPr="008952AE">
        <w:rPr>
          <w:rFonts w:ascii="Georgia" w:hAnsi="Georgia"/>
          <w:sz w:val="16"/>
          <w:szCs w:val="16"/>
        </w:rPr>
        <w:t xml:space="preserve">da </w:t>
      </w:r>
      <w:r w:rsidR="00C3310E" w:rsidRPr="008952AE">
        <w:rPr>
          <w:rFonts w:ascii="Georgia" w:hAnsi="Georgia"/>
          <w:sz w:val="16"/>
          <w:szCs w:val="16"/>
        </w:rPr>
        <w:t>mina</w:t>
      </w:r>
      <w:r w:rsidR="00997FE0" w:rsidRPr="008952AE">
        <w:rPr>
          <w:rFonts w:ascii="Georgia" w:hAnsi="Georgia"/>
          <w:sz w:val="16"/>
          <w:szCs w:val="16"/>
        </w:rPr>
        <w:t xml:space="preserve"> </w:t>
      </w:r>
      <w:r w:rsidR="000254D3" w:rsidRPr="008952AE">
        <w:rPr>
          <w:rFonts w:ascii="Georgia" w:hAnsi="Georgia"/>
          <w:sz w:val="16"/>
          <w:szCs w:val="16"/>
        </w:rPr>
        <w:t>de pirocloro localizada no município de Araxá, referente à parceria firmada entre a CBMM e a Companhia para exploração do nióbio. O ativo reconhecido</w:t>
      </w:r>
      <w:r w:rsidR="00817D93" w:rsidRPr="008952AE">
        <w:rPr>
          <w:rFonts w:ascii="Georgia" w:hAnsi="Georgia"/>
          <w:sz w:val="16"/>
          <w:szCs w:val="16"/>
        </w:rPr>
        <w:t xml:space="preserve"> em contrapartida à provisão</w:t>
      </w:r>
      <w:r w:rsidR="000254D3" w:rsidRPr="008952AE">
        <w:rPr>
          <w:rFonts w:ascii="Georgia" w:hAnsi="Georgia"/>
          <w:sz w:val="16"/>
          <w:szCs w:val="16"/>
        </w:rPr>
        <w:t xml:space="preserve"> </w:t>
      </w:r>
      <w:r w:rsidR="00817D93" w:rsidRPr="008952AE">
        <w:rPr>
          <w:rFonts w:ascii="Georgia" w:hAnsi="Georgia"/>
          <w:sz w:val="16"/>
          <w:szCs w:val="16"/>
        </w:rPr>
        <w:t xml:space="preserve">refere-se ao valor calculado e trazido a valor presente de todas as despesas cuja expectativa de desembolso futuro seja provável para realização dos procedimentos de </w:t>
      </w:r>
      <w:r w:rsidR="006D6876" w:rsidRPr="008952AE">
        <w:rPr>
          <w:rFonts w:ascii="Georgia" w:hAnsi="Georgia"/>
          <w:sz w:val="16"/>
          <w:szCs w:val="16"/>
        </w:rPr>
        <w:t>d</w:t>
      </w:r>
      <w:r w:rsidR="00817D93" w:rsidRPr="008952AE">
        <w:rPr>
          <w:rFonts w:ascii="Georgia" w:hAnsi="Georgia"/>
          <w:sz w:val="16"/>
          <w:szCs w:val="16"/>
        </w:rPr>
        <w:t>escomissionamento de uma área de mineração após o encerramento das atividades de lavra e das obrigações para desativação total das estruturas do local onde se realizou a extração</w:t>
      </w:r>
      <w:r w:rsidR="001E54E3" w:rsidRPr="008952AE">
        <w:rPr>
          <w:rFonts w:ascii="Georgia" w:hAnsi="Georgia"/>
          <w:sz w:val="16"/>
          <w:szCs w:val="16"/>
        </w:rPr>
        <w:t>.</w:t>
      </w:r>
    </w:p>
    <w:p w14:paraId="5CD7D97B" w14:textId="77777777" w:rsidR="006452C9" w:rsidRPr="008952AE" w:rsidRDefault="006452C9" w:rsidP="00D942E6">
      <w:pPr>
        <w:ind w:left="567" w:hanging="567"/>
        <w:rPr>
          <w:rFonts w:ascii="Georgia" w:hAnsi="Georgia"/>
          <w:sz w:val="16"/>
          <w:szCs w:val="16"/>
        </w:rPr>
      </w:pPr>
    </w:p>
    <w:p w14:paraId="3562365D" w14:textId="4ED67181" w:rsidR="00C3310E" w:rsidRPr="008952AE" w:rsidRDefault="003745FF" w:rsidP="00D942E6">
      <w:pPr>
        <w:spacing w:line="235" w:lineRule="auto"/>
        <w:ind w:left="567" w:hanging="567"/>
        <w:rPr>
          <w:rFonts w:ascii="Georgia" w:hAnsi="Georgia"/>
          <w:sz w:val="16"/>
          <w:szCs w:val="16"/>
        </w:rPr>
      </w:pPr>
      <w:bookmarkStart w:id="12" w:name="_Hlk207199798"/>
      <w:r w:rsidRPr="008952AE">
        <w:rPr>
          <w:rFonts w:ascii="Georgia" w:hAnsi="Georgia"/>
          <w:sz w:val="16"/>
          <w:szCs w:val="16"/>
        </w:rPr>
        <w:tab/>
      </w:r>
      <w:r w:rsidR="001E54E3" w:rsidRPr="008952AE">
        <w:rPr>
          <w:rFonts w:ascii="Georgia" w:hAnsi="Georgia"/>
          <w:sz w:val="16"/>
          <w:szCs w:val="16"/>
        </w:rPr>
        <w:t xml:space="preserve">Anualmente, o valor do ativo de descomissionamento </w:t>
      </w:r>
      <w:r w:rsidR="00B42FFE" w:rsidRPr="008952AE">
        <w:rPr>
          <w:rFonts w:ascii="Georgia" w:hAnsi="Georgia"/>
          <w:sz w:val="16"/>
          <w:szCs w:val="16"/>
        </w:rPr>
        <w:t xml:space="preserve">é </w:t>
      </w:r>
      <w:r w:rsidR="001E54E3" w:rsidRPr="008952AE">
        <w:rPr>
          <w:rFonts w:ascii="Georgia" w:hAnsi="Georgia"/>
          <w:sz w:val="16"/>
          <w:szCs w:val="16"/>
        </w:rPr>
        <w:t>atualizado de acordo com o</w:t>
      </w:r>
      <w:r w:rsidR="009A236D" w:rsidRPr="008952AE">
        <w:rPr>
          <w:rFonts w:ascii="Georgia" w:hAnsi="Georgia"/>
          <w:sz w:val="16"/>
          <w:szCs w:val="16"/>
        </w:rPr>
        <w:t>s</w:t>
      </w:r>
      <w:r w:rsidR="001E54E3" w:rsidRPr="008952AE">
        <w:rPr>
          <w:rFonts w:ascii="Georgia" w:hAnsi="Georgia"/>
          <w:sz w:val="16"/>
          <w:szCs w:val="16"/>
        </w:rPr>
        <w:t xml:space="preserve"> estudo</w:t>
      </w:r>
      <w:r w:rsidR="00B42FFE" w:rsidRPr="008952AE">
        <w:rPr>
          <w:rFonts w:ascii="Georgia" w:hAnsi="Georgia"/>
          <w:sz w:val="16"/>
          <w:szCs w:val="16"/>
        </w:rPr>
        <w:t>s</w:t>
      </w:r>
      <w:r w:rsidR="001E54E3" w:rsidRPr="008952AE">
        <w:rPr>
          <w:rFonts w:ascii="Georgia" w:hAnsi="Georgia"/>
          <w:sz w:val="16"/>
          <w:szCs w:val="16"/>
        </w:rPr>
        <w:t xml:space="preserve"> realizado</w:t>
      </w:r>
      <w:r w:rsidR="00B42FFE" w:rsidRPr="008952AE">
        <w:rPr>
          <w:rFonts w:ascii="Georgia" w:hAnsi="Georgia"/>
          <w:sz w:val="16"/>
          <w:szCs w:val="16"/>
        </w:rPr>
        <w:t>s</w:t>
      </w:r>
      <w:r w:rsidR="001E54E3" w:rsidRPr="008952AE">
        <w:rPr>
          <w:rFonts w:ascii="Georgia" w:hAnsi="Georgia"/>
          <w:sz w:val="16"/>
          <w:szCs w:val="16"/>
        </w:rPr>
        <w:t xml:space="preserve"> pela CBMM no</w:t>
      </w:r>
      <w:r w:rsidR="00B42FFE" w:rsidRPr="008952AE">
        <w:rPr>
          <w:rFonts w:ascii="Georgia" w:hAnsi="Georgia"/>
          <w:sz w:val="16"/>
          <w:szCs w:val="16"/>
        </w:rPr>
        <w:t>s</w:t>
      </w:r>
      <w:r w:rsidR="001E54E3" w:rsidRPr="008952AE">
        <w:rPr>
          <w:rFonts w:ascii="Georgia" w:hAnsi="Georgia"/>
          <w:sz w:val="16"/>
          <w:szCs w:val="16"/>
        </w:rPr>
        <w:t xml:space="preserve"> qua</w:t>
      </w:r>
      <w:r w:rsidR="00B42FFE" w:rsidRPr="008952AE">
        <w:rPr>
          <w:rFonts w:ascii="Georgia" w:hAnsi="Georgia"/>
          <w:sz w:val="16"/>
          <w:szCs w:val="16"/>
        </w:rPr>
        <w:t>is</w:t>
      </w:r>
      <w:r w:rsidR="001E54E3" w:rsidRPr="008952AE">
        <w:rPr>
          <w:rFonts w:ascii="Georgia" w:hAnsi="Georgia"/>
          <w:sz w:val="16"/>
          <w:szCs w:val="16"/>
        </w:rPr>
        <w:t xml:space="preserve"> indica</w:t>
      </w:r>
      <w:r w:rsidR="00B42FFE" w:rsidRPr="008952AE">
        <w:rPr>
          <w:rFonts w:ascii="Georgia" w:hAnsi="Georgia"/>
          <w:sz w:val="16"/>
          <w:szCs w:val="16"/>
        </w:rPr>
        <w:t>m</w:t>
      </w:r>
      <w:r w:rsidR="001E54E3" w:rsidRPr="008952AE">
        <w:rPr>
          <w:rFonts w:ascii="Georgia" w:hAnsi="Georgia"/>
          <w:sz w:val="16"/>
          <w:szCs w:val="16"/>
        </w:rPr>
        <w:t xml:space="preserve"> </w:t>
      </w:r>
      <w:r w:rsidR="00B42FFE" w:rsidRPr="008952AE">
        <w:rPr>
          <w:rFonts w:ascii="Georgia" w:hAnsi="Georgia"/>
          <w:sz w:val="16"/>
          <w:szCs w:val="16"/>
        </w:rPr>
        <w:t>eventuais alterações nas premissas para a provisão e expectativa de vida útil da mina</w:t>
      </w:r>
      <w:r w:rsidR="00817D93" w:rsidRPr="008952AE">
        <w:rPr>
          <w:rFonts w:ascii="Georgia" w:hAnsi="Georgia"/>
          <w:sz w:val="16"/>
          <w:szCs w:val="16"/>
        </w:rPr>
        <w:t xml:space="preserve"> </w:t>
      </w:r>
      <w:r w:rsidR="00C3310E" w:rsidRPr="008952AE">
        <w:rPr>
          <w:rFonts w:ascii="Georgia" w:hAnsi="Georgia"/>
          <w:sz w:val="16"/>
          <w:szCs w:val="16"/>
        </w:rPr>
        <w:t>(para mais informações, vide nota 1</w:t>
      </w:r>
      <w:r w:rsidR="000040A3" w:rsidRPr="008952AE">
        <w:rPr>
          <w:rFonts w:ascii="Georgia" w:hAnsi="Georgia"/>
          <w:sz w:val="16"/>
          <w:szCs w:val="16"/>
        </w:rPr>
        <w:t>9</w:t>
      </w:r>
      <w:r w:rsidR="00C3310E" w:rsidRPr="008952AE">
        <w:rPr>
          <w:rFonts w:ascii="Georgia" w:hAnsi="Georgia"/>
          <w:sz w:val="16"/>
          <w:szCs w:val="16"/>
        </w:rPr>
        <w:t>)</w:t>
      </w:r>
      <w:r w:rsidR="00BB1DC0" w:rsidRPr="008952AE">
        <w:rPr>
          <w:rFonts w:ascii="Georgia" w:hAnsi="Georgia"/>
          <w:sz w:val="16"/>
          <w:szCs w:val="16"/>
        </w:rPr>
        <w:t>.</w:t>
      </w:r>
    </w:p>
    <w:bookmarkEnd w:id="12"/>
    <w:p w14:paraId="151ADC77" w14:textId="77777777" w:rsidR="00946212" w:rsidRPr="008952AE" w:rsidRDefault="00946212" w:rsidP="00D942E6">
      <w:pPr>
        <w:spacing w:line="235" w:lineRule="auto"/>
        <w:rPr>
          <w:rFonts w:ascii="Georgia" w:hAnsi="Georgia" w:cs="Arial"/>
          <w:sz w:val="18"/>
          <w:szCs w:val="18"/>
        </w:rPr>
      </w:pPr>
    </w:p>
    <w:p w14:paraId="0B2DF02F" w14:textId="77777777" w:rsidR="00946212" w:rsidRPr="008952AE" w:rsidRDefault="00946212" w:rsidP="00D942E6">
      <w:pPr>
        <w:spacing w:line="235" w:lineRule="auto"/>
        <w:rPr>
          <w:rFonts w:ascii="Georgia" w:hAnsi="Georgia" w:cs="Arial"/>
          <w:sz w:val="22"/>
          <w:szCs w:val="22"/>
        </w:rPr>
      </w:pPr>
    </w:p>
    <w:p w14:paraId="0C0C0E82" w14:textId="6A11B962" w:rsidR="00D862CE" w:rsidRPr="008952AE" w:rsidRDefault="00D862CE" w:rsidP="00D942E6">
      <w:pPr>
        <w:pStyle w:val="ListParagraph"/>
        <w:numPr>
          <w:ilvl w:val="0"/>
          <w:numId w:val="10"/>
        </w:numPr>
        <w:spacing w:line="235" w:lineRule="auto"/>
        <w:ind w:left="0" w:hanging="709"/>
        <w:rPr>
          <w:rFonts w:ascii="Arial" w:hAnsi="Arial" w:cs="Arial"/>
          <w:b/>
          <w:bCs/>
          <w:sz w:val="22"/>
          <w:szCs w:val="22"/>
        </w:rPr>
      </w:pPr>
      <w:r w:rsidRPr="008952AE">
        <w:rPr>
          <w:rFonts w:ascii="Arial" w:hAnsi="Arial" w:cs="Arial"/>
          <w:b/>
          <w:bCs/>
          <w:sz w:val="22"/>
          <w:szCs w:val="22"/>
        </w:rPr>
        <w:t>Contas a pagar</w:t>
      </w:r>
    </w:p>
    <w:p w14:paraId="459547A0" w14:textId="77777777" w:rsidR="00D862CE" w:rsidRPr="008952AE" w:rsidRDefault="00D862CE" w:rsidP="00D942E6">
      <w:pPr>
        <w:spacing w:line="235" w:lineRule="auto"/>
        <w:rPr>
          <w:rFonts w:ascii="Georgia" w:hAnsi="Georgia" w:cs="Arial"/>
          <w:b/>
          <w:bCs/>
          <w:sz w:val="22"/>
          <w:szCs w:val="22"/>
        </w:rPr>
      </w:pPr>
    </w:p>
    <w:p w14:paraId="1CFF2A02" w14:textId="33D100FE" w:rsidR="00ED4950" w:rsidRPr="008952AE" w:rsidRDefault="00ED4950" w:rsidP="00D942E6">
      <w:pPr>
        <w:spacing w:line="235" w:lineRule="auto"/>
        <w:rPr>
          <w:rFonts w:ascii="Georgia" w:hAnsi="Georgia" w:cs="Arial"/>
          <w:sz w:val="22"/>
          <w:szCs w:val="22"/>
        </w:rPr>
      </w:pPr>
      <w:r w:rsidRPr="008952AE">
        <w:rPr>
          <w:rFonts w:ascii="Georgia" w:hAnsi="Georgia" w:cs="Arial"/>
          <w:sz w:val="22"/>
          <w:szCs w:val="22"/>
        </w:rPr>
        <w:t>A Companhia, através de sua participação na SCP em conjunto com a CBMM, recebe mensalmente os recursos oriundos da atividade da exploração do nióbio. Os impostos e demais passivos em aberto da SCP na data</w:t>
      </w:r>
      <w:r w:rsidR="00BD0130" w:rsidRPr="008952AE">
        <w:rPr>
          <w:rFonts w:ascii="Georgia" w:hAnsi="Georgia" w:cs="Arial"/>
          <w:sz w:val="22"/>
          <w:szCs w:val="22"/>
        </w:rPr>
        <w:t>-</w:t>
      </w:r>
      <w:r w:rsidRPr="008952AE">
        <w:rPr>
          <w:rFonts w:ascii="Georgia" w:hAnsi="Georgia" w:cs="Arial"/>
          <w:sz w:val="22"/>
          <w:szCs w:val="22"/>
        </w:rPr>
        <w:t xml:space="preserve">base dessas demonstrações são reconhecidos pela Companhia como contas a pagar, uma vez que serão compensados com resultados da SCP ou quitados junto à CBMM, quando da exigibilidade dos débitos. Uma menor parte </w:t>
      </w:r>
      <w:r w:rsidR="00BD0130" w:rsidRPr="008952AE">
        <w:rPr>
          <w:rFonts w:ascii="Georgia" w:hAnsi="Georgia" w:cs="Arial"/>
          <w:sz w:val="22"/>
          <w:szCs w:val="22"/>
        </w:rPr>
        <w:t>refere-se às</w:t>
      </w:r>
      <w:r w:rsidRPr="008952AE">
        <w:rPr>
          <w:rFonts w:ascii="Georgia" w:hAnsi="Georgia" w:cs="Arial"/>
          <w:sz w:val="22"/>
          <w:szCs w:val="22"/>
        </w:rPr>
        <w:t xml:space="preserve"> obrigações por bens ou serviços adquiridos de fornecedores no curso normal dos negócios.</w:t>
      </w:r>
    </w:p>
    <w:p w14:paraId="52E50611" w14:textId="56FD9569" w:rsidR="00A97DEA" w:rsidRPr="008952AE" w:rsidRDefault="00ED4950" w:rsidP="00D942E6">
      <w:pPr>
        <w:spacing w:line="235" w:lineRule="auto"/>
        <w:rPr>
          <w:rFonts w:ascii="Georgia" w:hAnsi="Georgia" w:cs="Arial"/>
          <w:sz w:val="22"/>
          <w:szCs w:val="22"/>
        </w:rPr>
      </w:pPr>
      <w:r w:rsidRPr="008952AE">
        <w:rPr>
          <w:rFonts w:ascii="Georgia" w:hAnsi="Georgia" w:cs="Arial"/>
          <w:sz w:val="22"/>
          <w:szCs w:val="22"/>
        </w:rPr>
        <w:t>A composição destas contas a pagar está demonstrada a seguir:</w:t>
      </w:r>
    </w:p>
    <w:p w14:paraId="22E1D2BB" w14:textId="77777777" w:rsidR="007C3D28" w:rsidRPr="008952AE" w:rsidRDefault="007C3D28" w:rsidP="00D942E6">
      <w:pPr>
        <w:spacing w:line="235" w:lineRule="auto"/>
        <w:rPr>
          <w:rFonts w:ascii="Georgia" w:hAnsi="Georgia" w:cs="Arial"/>
          <w:sz w:val="22"/>
          <w:szCs w:val="22"/>
        </w:rPr>
      </w:pPr>
    </w:p>
    <w:tbl>
      <w:tblPr>
        <w:tblW w:w="5000" w:type="pct"/>
        <w:tblCellMar>
          <w:left w:w="70" w:type="dxa"/>
          <w:right w:w="70" w:type="dxa"/>
        </w:tblCellMar>
        <w:tblLook w:val="04A0" w:firstRow="1" w:lastRow="0" w:firstColumn="1" w:lastColumn="0" w:noHBand="0" w:noVBand="1"/>
      </w:tblPr>
      <w:tblGrid>
        <w:gridCol w:w="5673"/>
        <w:gridCol w:w="1687"/>
        <w:gridCol w:w="292"/>
        <w:gridCol w:w="1585"/>
      </w:tblGrid>
      <w:tr w:rsidR="005445D4" w:rsidRPr="008952AE" w14:paraId="415894A0" w14:textId="77777777" w:rsidTr="005445D4">
        <w:trPr>
          <w:trHeight w:val="170"/>
        </w:trPr>
        <w:tc>
          <w:tcPr>
            <w:tcW w:w="3071" w:type="pct"/>
            <w:tcBorders>
              <w:top w:val="nil"/>
              <w:left w:val="nil"/>
              <w:bottom w:val="nil"/>
              <w:right w:val="nil"/>
            </w:tcBorders>
            <w:noWrap/>
            <w:vAlign w:val="bottom"/>
            <w:hideMark/>
          </w:tcPr>
          <w:p w14:paraId="4EBC6CA1" w14:textId="77777777" w:rsidR="005445D4" w:rsidRPr="008952AE" w:rsidRDefault="005445D4" w:rsidP="00D942E6">
            <w:pPr>
              <w:spacing w:line="235" w:lineRule="auto"/>
              <w:rPr>
                <w:rFonts w:ascii="Arial" w:hAnsi="Arial" w:cs="Arial"/>
                <w:sz w:val="24"/>
                <w:szCs w:val="24"/>
              </w:rPr>
            </w:pPr>
          </w:p>
        </w:tc>
        <w:tc>
          <w:tcPr>
            <w:tcW w:w="913" w:type="pct"/>
            <w:tcBorders>
              <w:top w:val="nil"/>
              <w:left w:val="nil"/>
              <w:bottom w:val="single" w:sz="8" w:space="0" w:color="auto"/>
              <w:right w:val="nil"/>
            </w:tcBorders>
            <w:noWrap/>
            <w:vAlign w:val="center"/>
            <w:hideMark/>
          </w:tcPr>
          <w:p w14:paraId="2DA04B89" w14:textId="77777777" w:rsidR="005445D4" w:rsidRPr="008952AE" w:rsidRDefault="005445D4" w:rsidP="00D942E6">
            <w:pPr>
              <w:spacing w:line="235" w:lineRule="auto"/>
              <w:jc w:val="right"/>
              <w:rPr>
                <w:rFonts w:ascii="Arial" w:hAnsi="Arial" w:cs="Arial"/>
                <w:b/>
                <w:bCs/>
                <w:color w:val="000000"/>
                <w:sz w:val="18"/>
                <w:szCs w:val="18"/>
              </w:rPr>
            </w:pPr>
            <w:r w:rsidRPr="008952AE">
              <w:rPr>
                <w:rFonts w:ascii="Arial" w:hAnsi="Arial" w:cs="Arial"/>
                <w:b/>
                <w:bCs/>
                <w:color w:val="000000"/>
                <w:sz w:val="18"/>
                <w:szCs w:val="18"/>
              </w:rPr>
              <w:t>31/03/2026</w:t>
            </w:r>
          </w:p>
        </w:tc>
        <w:tc>
          <w:tcPr>
            <w:tcW w:w="158" w:type="pct"/>
            <w:tcBorders>
              <w:top w:val="nil"/>
              <w:left w:val="nil"/>
              <w:bottom w:val="nil"/>
              <w:right w:val="nil"/>
            </w:tcBorders>
            <w:vAlign w:val="center"/>
            <w:hideMark/>
          </w:tcPr>
          <w:p w14:paraId="797E8196" w14:textId="77777777" w:rsidR="005445D4" w:rsidRPr="008952AE" w:rsidRDefault="005445D4" w:rsidP="00D942E6">
            <w:pPr>
              <w:spacing w:line="235" w:lineRule="auto"/>
              <w:jc w:val="right"/>
              <w:rPr>
                <w:rFonts w:ascii="Arial" w:hAnsi="Arial" w:cs="Arial"/>
                <w:b/>
                <w:bCs/>
                <w:color w:val="000000"/>
                <w:sz w:val="18"/>
                <w:szCs w:val="18"/>
              </w:rPr>
            </w:pPr>
          </w:p>
        </w:tc>
        <w:tc>
          <w:tcPr>
            <w:tcW w:w="858" w:type="pct"/>
            <w:tcBorders>
              <w:top w:val="nil"/>
              <w:left w:val="nil"/>
              <w:bottom w:val="single" w:sz="8" w:space="0" w:color="auto"/>
              <w:right w:val="nil"/>
            </w:tcBorders>
            <w:noWrap/>
            <w:vAlign w:val="center"/>
            <w:hideMark/>
          </w:tcPr>
          <w:p w14:paraId="053E47E3" w14:textId="77777777" w:rsidR="005445D4" w:rsidRPr="008952AE" w:rsidRDefault="005445D4" w:rsidP="00D942E6">
            <w:pPr>
              <w:spacing w:line="235" w:lineRule="auto"/>
              <w:jc w:val="right"/>
              <w:rPr>
                <w:rFonts w:ascii="Arial" w:hAnsi="Arial" w:cs="Arial"/>
                <w:b/>
                <w:bCs/>
                <w:color w:val="000000"/>
                <w:sz w:val="18"/>
                <w:szCs w:val="18"/>
              </w:rPr>
            </w:pPr>
            <w:r w:rsidRPr="008952AE">
              <w:rPr>
                <w:rFonts w:ascii="Arial" w:hAnsi="Arial" w:cs="Arial"/>
                <w:b/>
                <w:bCs/>
                <w:color w:val="000000"/>
                <w:sz w:val="18"/>
                <w:szCs w:val="18"/>
              </w:rPr>
              <w:t>31/12/2025</w:t>
            </w:r>
          </w:p>
        </w:tc>
      </w:tr>
      <w:tr w:rsidR="005445D4" w:rsidRPr="008952AE" w14:paraId="39D041EE" w14:textId="77777777" w:rsidTr="005445D4">
        <w:trPr>
          <w:trHeight w:val="170"/>
        </w:trPr>
        <w:tc>
          <w:tcPr>
            <w:tcW w:w="3071" w:type="pct"/>
            <w:tcBorders>
              <w:top w:val="nil"/>
              <w:left w:val="nil"/>
              <w:bottom w:val="nil"/>
              <w:right w:val="nil"/>
            </w:tcBorders>
            <w:noWrap/>
            <w:vAlign w:val="center"/>
            <w:hideMark/>
          </w:tcPr>
          <w:p w14:paraId="7E4A8AB3" w14:textId="77777777" w:rsidR="005445D4" w:rsidRPr="008952AE" w:rsidRDefault="005445D4" w:rsidP="00D942E6">
            <w:pPr>
              <w:spacing w:line="235" w:lineRule="auto"/>
              <w:jc w:val="right"/>
              <w:rPr>
                <w:rFonts w:ascii="Arial" w:hAnsi="Arial" w:cs="Arial"/>
                <w:b/>
                <w:bCs/>
                <w:color w:val="000000"/>
                <w:sz w:val="18"/>
                <w:szCs w:val="18"/>
              </w:rPr>
            </w:pPr>
          </w:p>
        </w:tc>
        <w:tc>
          <w:tcPr>
            <w:tcW w:w="913" w:type="pct"/>
            <w:tcBorders>
              <w:top w:val="nil"/>
              <w:left w:val="nil"/>
              <w:bottom w:val="nil"/>
              <w:right w:val="nil"/>
            </w:tcBorders>
            <w:vAlign w:val="center"/>
            <w:hideMark/>
          </w:tcPr>
          <w:p w14:paraId="0CB7E74C" w14:textId="77777777" w:rsidR="005445D4" w:rsidRPr="008952AE" w:rsidRDefault="005445D4" w:rsidP="00D942E6">
            <w:pPr>
              <w:spacing w:line="235" w:lineRule="auto"/>
              <w:jc w:val="right"/>
              <w:rPr>
                <w:rFonts w:ascii="Arial" w:hAnsi="Arial" w:cs="Arial"/>
              </w:rPr>
            </w:pPr>
          </w:p>
        </w:tc>
        <w:tc>
          <w:tcPr>
            <w:tcW w:w="158" w:type="pct"/>
            <w:tcBorders>
              <w:top w:val="nil"/>
              <w:left w:val="nil"/>
              <w:bottom w:val="nil"/>
              <w:right w:val="nil"/>
            </w:tcBorders>
            <w:vAlign w:val="center"/>
            <w:hideMark/>
          </w:tcPr>
          <w:p w14:paraId="0631023D" w14:textId="77777777" w:rsidR="005445D4" w:rsidRPr="008952AE" w:rsidRDefault="005445D4" w:rsidP="00D942E6">
            <w:pPr>
              <w:spacing w:line="235" w:lineRule="auto"/>
              <w:jc w:val="right"/>
              <w:rPr>
                <w:rFonts w:ascii="Arial" w:hAnsi="Arial" w:cs="Arial"/>
              </w:rPr>
            </w:pPr>
          </w:p>
        </w:tc>
        <w:tc>
          <w:tcPr>
            <w:tcW w:w="858" w:type="pct"/>
            <w:tcBorders>
              <w:top w:val="nil"/>
              <w:left w:val="nil"/>
              <w:bottom w:val="nil"/>
              <w:right w:val="nil"/>
            </w:tcBorders>
            <w:vAlign w:val="center"/>
            <w:hideMark/>
          </w:tcPr>
          <w:p w14:paraId="212F9768" w14:textId="77777777" w:rsidR="005445D4" w:rsidRPr="008952AE" w:rsidRDefault="005445D4" w:rsidP="00D942E6">
            <w:pPr>
              <w:spacing w:line="235" w:lineRule="auto"/>
              <w:jc w:val="right"/>
              <w:rPr>
                <w:rFonts w:ascii="Arial" w:hAnsi="Arial" w:cs="Arial"/>
              </w:rPr>
            </w:pPr>
          </w:p>
        </w:tc>
      </w:tr>
      <w:tr w:rsidR="005445D4" w:rsidRPr="008952AE" w14:paraId="22B97D0F" w14:textId="77777777" w:rsidTr="005445D4">
        <w:trPr>
          <w:trHeight w:val="170"/>
        </w:trPr>
        <w:tc>
          <w:tcPr>
            <w:tcW w:w="3071" w:type="pct"/>
            <w:tcBorders>
              <w:top w:val="nil"/>
              <w:left w:val="nil"/>
              <w:bottom w:val="nil"/>
              <w:right w:val="nil"/>
            </w:tcBorders>
            <w:noWrap/>
            <w:vAlign w:val="center"/>
            <w:hideMark/>
          </w:tcPr>
          <w:p w14:paraId="057E1670" w14:textId="77777777" w:rsidR="005445D4" w:rsidRPr="008952AE" w:rsidRDefault="005445D4" w:rsidP="00D942E6">
            <w:pPr>
              <w:spacing w:line="235" w:lineRule="auto"/>
              <w:rPr>
                <w:rFonts w:ascii="Arial" w:hAnsi="Arial" w:cs="Arial"/>
                <w:color w:val="000000"/>
                <w:sz w:val="18"/>
                <w:szCs w:val="18"/>
              </w:rPr>
            </w:pPr>
            <w:r w:rsidRPr="008952AE">
              <w:rPr>
                <w:rFonts w:ascii="Arial" w:hAnsi="Arial" w:cs="Arial"/>
                <w:color w:val="000000"/>
                <w:sz w:val="18"/>
                <w:szCs w:val="18"/>
              </w:rPr>
              <w:t>Imposto de renda e contribuição social a pagar - SCP (i)</w:t>
            </w:r>
          </w:p>
        </w:tc>
        <w:tc>
          <w:tcPr>
            <w:tcW w:w="913" w:type="pct"/>
            <w:tcBorders>
              <w:top w:val="nil"/>
              <w:left w:val="nil"/>
              <w:bottom w:val="nil"/>
              <w:right w:val="nil"/>
            </w:tcBorders>
            <w:vAlign w:val="center"/>
            <w:hideMark/>
          </w:tcPr>
          <w:p w14:paraId="512F8B65" w14:textId="6E477231" w:rsidR="005445D4" w:rsidRPr="008952AE" w:rsidRDefault="005445D4" w:rsidP="00D942E6">
            <w:pPr>
              <w:spacing w:line="235" w:lineRule="auto"/>
              <w:jc w:val="right"/>
              <w:rPr>
                <w:rFonts w:ascii="Arial" w:hAnsi="Arial" w:cs="Arial"/>
                <w:color w:val="000000"/>
                <w:sz w:val="18"/>
                <w:szCs w:val="18"/>
              </w:rPr>
            </w:pPr>
            <w:r w:rsidRPr="008952AE">
              <w:rPr>
                <w:rFonts w:ascii="Arial" w:hAnsi="Arial" w:cs="Arial"/>
                <w:color w:val="000000"/>
                <w:sz w:val="18"/>
                <w:szCs w:val="18"/>
              </w:rPr>
              <w:t>181.492</w:t>
            </w:r>
          </w:p>
        </w:tc>
        <w:tc>
          <w:tcPr>
            <w:tcW w:w="158" w:type="pct"/>
            <w:tcBorders>
              <w:top w:val="nil"/>
              <w:left w:val="nil"/>
              <w:bottom w:val="nil"/>
              <w:right w:val="nil"/>
            </w:tcBorders>
            <w:vAlign w:val="center"/>
            <w:hideMark/>
          </w:tcPr>
          <w:p w14:paraId="28039130" w14:textId="77777777" w:rsidR="005445D4" w:rsidRPr="008952AE" w:rsidRDefault="005445D4" w:rsidP="00D942E6">
            <w:pPr>
              <w:spacing w:line="235" w:lineRule="auto"/>
              <w:jc w:val="right"/>
              <w:rPr>
                <w:rFonts w:ascii="Arial" w:hAnsi="Arial" w:cs="Arial"/>
                <w:color w:val="000000"/>
                <w:sz w:val="18"/>
                <w:szCs w:val="18"/>
              </w:rPr>
            </w:pPr>
          </w:p>
        </w:tc>
        <w:tc>
          <w:tcPr>
            <w:tcW w:w="858" w:type="pct"/>
            <w:tcBorders>
              <w:top w:val="nil"/>
              <w:left w:val="nil"/>
              <w:bottom w:val="nil"/>
              <w:right w:val="nil"/>
            </w:tcBorders>
            <w:vAlign w:val="center"/>
            <w:hideMark/>
          </w:tcPr>
          <w:p w14:paraId="2BE59CB4" w14:textId="5A3B95A3" w:rsidR="005445D4" w:rsidRPr="008952AE" w:rsidRDefault="005445D4" w:rsidP="00D942E6">
            <w:pPr>
              <w:spacing w:line="235" w:lineRule="auto"/>
              <w:jc w:val="right"/>
              <w:rPr>
                <w:rFonts w:ascii="Arial" w:hAnsi="Arial" w:cs="Arial"/>
                <w:color w:val="000000"/>
                <w:sz w:val="18"/>
                <w:szCs w:val="18"/>
              </w:rPr>
            </w:pPr>
            <w:r w:rsidRPr="008952AE">
              <w:rPr>
                <w:rFonts w:ascii="Arial" w:hAnsi="Arial" w:cs="Arial"/>
                <w:color w:val="000000"/>
                <w:sz w:val="18"/>
                <w:szCs w:val="18"/>
              </w:rPr>
              <w:t>814.216</w:t>
            </w:r>
          </w:p>
        </w:tc>
      </w:tr>
      <w:tr w:rsidR="005445D4" w:rsidRPr="008952AE" w14:paraId="7E0A7E56" w14:textId="77777777" w:rsidTr="005445D4">
        <w:trPr>
          <w:trHeight w:val="170"/>
        </w:trPr>
        <w:tc>
          <w:tcPr>
            <w:tcW w:w="3071" w:type="pct"/>
            <w:tcBorders>
              <w:top w:val="nil"/>
              <w:left w:val="nil"/>
              <w:bottom w:val="nil"/>
              <w:right w:val="nil"/>
            </w:tcBorders>
            <w:noWrap/>
            <w:vAlign w:val="center"/>
            <w:hideMark/>
          </w:tcPr>
          <w:p w14:paraId="40FF6FDB" w14:textId="514319A8" w:rsidR="005445D4" w:rsidRPr="008952AE" w:rsidRDefault="005445D4" w:rsidP="00D942E6">
            <w:pPr>
              <w:spacing w:line="235" w:lineRule="auto"/>
              <w:rPr>
                <w:rFonts w:ascii="Arial" w:hAnsi="Arial" w:cs="Arial"/>
                <w:color w:val="000000"/>
                <w:sz w:val="18"/>
                <w:szCs w:val="18"/>
              </w:rPr>
            </w:pPr>
            <w:r w:rsidRPr="008952AE">
              <w:rPr>
                <w:rFonts w:ascii="Arial" w:hAnsi="Arial" w:cs="Arial"/>
                <w:color w:val="000000"/>
                <w:sz w:val="18"/>
                <w:szCs w:val="18"/>
              </w:rPr>
              <w:t xml:space="preserve">Fornecedores nacionais </w:t>
            </w:r>
            <w:r w:rsidR="003D5345" w:rsidRPr="008952AE">
              <w:rPr>
                <w:rFonts w:ascii="Arial" w:hAnsi="Arial" w:cs="Arial"/>
                <w:color w:val="000000"/>
                <w:sz w:val="18"/>
                <w:szCs w:val="18"/>
              </w:rPr>
              <w:t>(ii)</w:t>
            </w:r>
          </w:p>
        </w:tc>
        <w:tc>
          <w:tcPr>
            <w:tcW w:w="913" w:type="pct"/>
            <w:tcBorders>
              <w:top w:val="nil"/>
              <w:left w:val="nil"/>
              <w:bottom w:val="single" w:sz="8" w:space="0" w:color="auto"/>
              <w:right w:val="nil"/>
            </w:tcBorders>
            <w:vAlign w:val="center"/>
            <w:hideMark/>
          </w:tcPr>
          <w:p w14:paraId="2273025F" w14:textId="32D803FC" w:rsidR="005445D4" w:rsidRPr="008952AE" w:rsidRDefault="005445D4" w:rsidP="00D942E6">
            <w:pPr>
              <w:spacing w:line="235" w:lineRule="auto"/>
              <w:jc w:val="right"/>
              <w:rPr>
                <w:rFonts w:ascii="Arial" w:hAnsi="Arial" w:cs="Arial"/>
                <w:color w:val="000000"/>
                <w:sz w:val="18"/>
                <w:szCs w:val="18"/>
              </w:rPr>
            </w:pPr>
            <w:r w:rsidRPr="008952AE">
              <w:rPr>
                <w:rFonts w:ascii="Arial" w:hAnsi="Arial" w:cs="Arial"/>
                <w:color w:val="000000"/>
                <w:sz w:val="18"/>
                <w:szCs w:val="18"/>
              </w:rPr>
              <w:t>1.632</w:t>
            </w:r>
          </w:p>
        </w:tc>
        <w:tc>
          <w:tcPr>
            <w:tcW w:w="158" w:type="pct"/>
            <w:tcBorders>
              <w:top w:val="nil"/>
              <w:left w:val="nil"/>
              <w:bottom w:val="nil"/>
              <w:right w:val="nil"/>
            </w:tcBorders>
            <w:vAlign w:val="center"/>
            <w:hideMark/>
          </w:tcPr>
          <w:p w14:paraId="312EB9E0" w14:textId="77777777" w:rsidR="005445D4" w:rsidRPr="008952AE" w:rsidRDefault="005445D4" w:rsidP="00D942E6">
            <w:pPr>
              <w:spacing w:line="235" w:lineRule="auto"/>
              <w:jc w:val="right"/>
              <w:rPr>
                <w:rFonts w:ascii="Arial" w:hAnsi="Arial" w:cs="Arial"/>
                <w:color w:val="000000"/>
                <w:sz w:val="18"/>
                <w:szCs w:val="18"/>
              </w:rPr>
            </w:pPr>
          </w:p>
        </w:tc>
        <w:tc>
          <w:tcPr>
            <w:tcW w:w="858" w:type="pct"/>
            <w:tcBorders>
              <w:top w:val="nil"/>
              <w:left w:val="nil"/>
              <w:bottom w:val="single" w:sz="8" w:space="0" w:color="auto"/>
              <w:right w:val="nil"/>
            </w:tcBorders>
            <w:vAlign w:val="center"/>
            <w:hideMark/>
          </w:tcPr>
          <w:p w14:paraId="689D852A" w14:textId="4BFDAAEB" w:rsidR="005445D4" w:rsidRPr="008952AE" w:rsidRDefault="005445D4" w:rsidP="00D942E6">
            <w:pPr>
              <w:spacing w:line="235" w:lineRule="auto"/>
              <w:jc w:val="right"/>
              <w:rPr>
                <w:rFonts w:ascii="Arial" w:hAnsi="Arial" w:cs="Arial"/>
                <w:color w:val="000000"/>
                <w:sz w:val="18"/>
                <w:szCs w:val="18"/>
              </w:rPr>
            </w:pPr>
            <w:r w:rsidRPr="008952AE">
              <w:rPr>
                <w:rFonts w:ascii="Arial" w:hAnsi="Arial" w:cs="Arial"/>
                <w:color w:val="000000"/>
                <w:sz w:val="18"/>
                <w:szCs w:val="18"/>
              </w:rPr>
              <w:t>1</w:t>
            </w:r>
          </w:p>
        </w:tc>
      </w:tr>
      <w:tr w:rsidR="005445D4" w:rsidRPr="008952AE" w14:paraId="63FADB36" w14:textId="77777777" w:rsidTr="005445D4">
        <w:trPr>
          <w:trHeight w:val="170"/>
        </w:trPr>
        <w:tc>
          <w:tcPr>
            <w:tcW w:w="3071" w:type="pct"/>
            <w:tcBorders>
              <w:top w:val="nil"/>
              <w:left w:val="nil"/>
              <w:bottom w:val="nil"/>
              <w:right w:val="nil"/>
            </w:tcBorders>
            <w:noWrap/>
            <w:vAlign w:val="center"/>
            <w:hideMark/>
          </w:tcPr>
          <w:p w14:paraId="739DA086" w14:textId="77777777" w:rsidR="005445D4" w:rsidRPr="008952AE" w:rsidRDefault="005445D4" w:rsidP="00D942E6">
            <w:pPr>
              <w:spacing w:line="235" w:lineRule="auto"/>
              <w:jc w:val="right"/>
              <w:rPr>
                <w:rFonts w:ascii="Arial" w:hAnsi="Arial" w:cs="Arial"/>
                <w:color w:val="000000"/>
                <w:sz w:val="18"/>
                <w:szCs w:val="18"/>
              </w:rPr>
            </w:pPr>
          </w:p>
        </w:tc>
        <w:tc>
          <w:tcPr>
            <w:tcW w:w="913" w:type="pct"/>
            <w:tcBorders>
              <w:top w:val="nil"/>
              <w:left w:val="nil"/>
              <w:bottom w:val="nil"/>
              <w:right w:val="nil"/>
            </w:tcBorders>
            <w:vAlign w:val="center"/>
            <w:hideMark/>
          </w:tcPr>
          <w:p w14:paraId="01243B7B" w14:textId="77777777" w:rsidR="005445D4" w:rsidRPr="008952AE" w:rsidRDefault="005445D4" w:rsidP="00D942E6">
            <w:pPr>
              <w:spacing w:line="235" w:lineRule="auto"/>
              <w:jc w:val="right"/>
              <w:rPr>
                <w:rFonts w:ascii="Arial" w:hAnsi="Arial" w:cs="Arial"/>
              </w:rPr>
            </w:pPr>
          </w:p>
        </w:tc>
        <w:tc>
          <w:tcPr>
            <w:tcW w:w="158" w:type="pct"/>
            <w:tcBorders>
              <w:top w:val="nil"/>
              <w:left w:val="nil"/>
              <w:bottom w:val="nil"/>
              <w:right w:val="nil"/>
            </w:tcBorders>
            <w:vAlign w:val="center"/>
            <w:hideMark/>
          </w:tcPr>
          <w:p w14:paraId="660A8877" w14:textId="77777777" w:rsidR="005445D4" w:rsidRPr="008952AE" w:rsidRDefault="005445D4" w:rsidP="00D942E6">
            <w:pPr>
              <w:spacing w:line="235" w:lineRule="auto"/>
              <w:jc w:val="right"/>
              <w:rPr>
                <w:rFonts w:ascii="Arial" w:hAnsi="Arial" w:cs="Arial"/>
              </w:rPr>
            </w:pPr>
          </w:p>
        </w:tc>
        <w:tc>
          <w:tcPr>
            <w:tcW w:w="858" w:type="pct"/>
            <w:tcBorders>
              <w:top w:val="nil"/>
              <w:left w:val="nil"/>
              <w:bottom w:val="nil"/>
              <w:right w:val="nil"/>
            </w:tcBorders>
            <w:vAlign w:val="center"/>
            <w:hideMark/>
          </w:tcPr>
          <w:p w14:paraId="3D223292" w14:textId="77777777" w:rsidR="005445D4" w:rsidRPr="008952AE" w:rsidRDefault="005445D4" w:rsidP="00D942E6">
            <w:pPr>
              <w:spacing w:line="235" w:lineRule="auto"/>
              <w:jc w:val="right"/>
              <w:rPr>
                <w:rFonts w:ascii="Arial" w:hAnsi="Arial" w:cs="Arial"/>
              </w:rPr>
            </w:pPr>
          </w:p>
        </w:tc>
      </w:tr>
      <w:tr w:rsidR="005445D4" w:rsidRPr="008952AE" w14:paraId="631D5E5F" w14:textId="77777777" w:rsidTr="005445D4">
        <w:trPr>
          <w:trHeight w:val="170"/>
        </w:trPr>
        <w:tc>
          <w:tcPr>
            <w:tcW w:w="3071" w:type="pct"/>
            <w:tcBorders>
              <w:top w:val="nil"/>
              <w:left w:val="nil"/>
              <w:bottom w:val="nil"/>
              <w:right w:val="nil"/>
            </w:tcBorders>
            <w:noWrap/>
            <w:vAlign w:val="bottom"/>
            <w:hideMark/>
          </w:tcPr>
          <w:p w14:paraId="29B88E18" w14:textId="77777777" w:rsidR="005445D4" w:rsidRPr="008952AE" w:rsidRDefault="005445D4" w:rsidP="00D942E6">
            <w:pPr>
              <w:spacing w:line="235" w:lineRule="auto"/>
              <w:jc w:val="right"/>
              <w:rPr>
                <w:rFonts w:ascii="Arial" w:hAnsi="Arial" w:cs="Arial"/>
              </w:rPr>
            </w:pPr>
          </w:p>
        </w:tc>
        <w:tc>
          <w:tcPr>
            <w:tcW w:w="913" w:type="pct"/>
            <w:tcBorders>
              <w:top w:val="nil"/>
              <w:left w:val="nil"/>
              <w:bottom w:val="double" w:sz="6" w:space="0" w:color="auto"/>
              <w:right w:val="nil"/>
            </w:tcBorders>
            <w:vAlign w:val="center"/>
            <w:hideMark/>
          </w:tcPr>
          <w:p w14:paraId="283002A4" w14:textId="43E4E501" w:rsidR="005445D4" w:rsidRPr="008952AE" w:rsidRDefault="005445D4" w:rsidP="00D942E6">
            <w:pPr>
              <w:spacing w:line="235" w:lineRule="auto"/>
              <w:jc w:val="right"/>
              <w:rPr>
                <w:rFonts w:ascii="Arial" w:hAnsi="Arial" w:cs="Arial"/>
                <w:color w:val="000000"/>
                <w:sz w:val="18"/>
                <w:szCs w:val="18"/>
              </w:rPr>
            </w:pPr>
            <w:r w:rsidRPr="008952AE">
              <w:rPr>
                <w:rFonts w:ascii="Arial" w:hAnsi="Arial" w:cs="Arial"/>
                <w:color w:val="000000"/>
                <w:sz w:val="18"/>
                <w:szCs w:val="18"/>
              </w:rPr>
              <w:t>183.124</w:t>
            </w:r>
          </w:p>
        </w:tc>
        <w:tc>
          <w:tcPr>
            <w:tcW w:w="158" w:type="pct"/>
            <w:tcBorders>
              <w:top w:val="nil"/>
              <w:left w:val="nil"/>
              <w:bottom w:val="nil"/>
              <w:right w:val="nil"/>
            </w:tcBorders>
            <w:vAlign w:val="center"/>
            <w:hideMark/>
          </w:tcPr>
          <w:p w14:paraId="54E211D6" w14:textId="77777777" w:rsidR="005445D4" w:rsidRPr="008952AE" w:rsidRDefault="005445D4" w:rsidP="00D942E6">
            <w:pPr>
              <w:spacing w:line="235" w:lineRule="auto"/>
              <w:jc w:val="right"/>
              <w:rPr>
                <w:rFonts w:ascii="Arial" w:hAnsi="Arial" w:cs="Arial"/>
                <w:color w:val="000000"/>
                <w:sz w:val="18"/>
                <w:szCs w:val="18"/>
              </w:rPr>
            </w:pPr>
          </w:p>
        </w:tc>
        <w:tc>
          <w:tcPr>
            <w:tcW w:w="858" w:type="pct"/>
            <w:tcBorders>
              <w:top w:val="nil"/>
              <w:left w:val="nil"/>
              <w:bottom w:val="double" w:sz="6" w:space="0" w:color="auto"/>
              <w:right w:val="nil"/>
            </w:tcBorders>
            <w:vAlign w:val="center"/>
            <w:hideMark/>
          </w:tcPr>
          <w:p w14:paraId="7FD32AC9" w14:textId="2028E5A0" w:rsidR="005445D4" w:rsidRPr="008952AE" w:rsidRDefault="005445D4" w:rsidP="00D942E6">
            <w:pPr>
              <w:spacing w:line="235" w:lineRule="auto"/>
              <w:jc w:val="right"/>
              <w:rPr>
                <w:rFonts w:ascii="Arial" w:hAnsi="Arial" w:cs="Arial"/>
                <w:color w:val="000000"/>
                <w:sz w:val="18"/>
                <w:szCs w:val="18"/>
              </w:rPr>
            </w:pPr>
            <w:r w:rsidRPr="008952AE">
              <w:rPr>
                <w:rFonts w:ascii="Arial" w:hAnsi="Arial" w:cs="Arial"/>
                <w:color w:val="000000"/>
                <w:sz w:val="18"/>
                <w:szCs w:val="18"/>
              </w:rPr>
              <w:t>814.217</w:t>
            </w:r>
          </w:p>
        </w:tc>
      </w:tr>
    </w:tbl>
    <w:p w14:paraId="2BF6483A" w14:textId="77777777" w:rsidR="00C267F1" w:rsidRPr="008952AE" w:rsidRDefault="00C267F1" w:rsidP="00D942E6">
      <w:pPr>
        <w:spacing w:line="235" w:lineRule="auto"/>
        <w:rPr>
          <w:rFonts w:ascii="Georgia" w:hAnsi="Georgia" w:cs="Arial"/>
        </w:rPr>
      </w:pPr>
    </w:p>
    <w:p w14:paraId="4F8426C6" w14:textId="77777777" w:rsidR="00073848" w:rsidRPr="008952AE" w:rsidRDefault="00ED4950" w:rsidP="00D942E6">
      <w:pPr>
        <w:pStyle w:val="ListParagraph"/>
        <w:numPr>
          <w:ilvl w:val="0"/>
          <w:numId w:val="6"/>
        </w:numPr>
        <w:spacing w:line="235" w:lineRule="auto"/>
        <w:rPr>
          <w:rFonts w:ascii="Georgia" w:hAnsi="Georgia" w:cs="Arial"/>
          <w:sz w:val="16"/>
          <w:szCs w:val="16"/>
        </w:rPr>
      </w:pPr>
      <w:r w:rsidRPr="008952AE">
        <w:rPr>
          <w:rFonts w:ascii="Georgia" w:hAnsi="Georgia" w:cs="Arial"/>
          <w:sz w:val="16"/>
          <w:szCs w:val="16"/>
        </w:rPr>
        <w:t xml:space="preserve">Correspondem aos saldos dos tributos da SCP não descontados do resultado distribuído e, portanto, devidos à CBMM. Os saldos são acumulados durante o exercício até o mês de dezembro e sua quitação ocorre em janeiro do exercício subsequente, quando </w:t>
      </w:r>
      <w:r w:rsidR="001518D0" w:rsidRPr="008952AE">
        <w:rPr>
          <w:rFonts w:ascii="Georgia" w:hAnsi="Georgia" w:cs="Arial"/>
          <w:sz w:val="16"/>
          <w:szCs w:val="16"/>
        </w:rPr>
        <w:t xml:space="preserve">ocorre a </w:t>
      </w:r>
      <w:r w:rsidRPr="008952AE">
        <w:rPr>
          <w:rFonts w:ascii="Georgia" w:hAnsi="Georgia" w:cs="Arial"/>
          <w:sz w:val="16"/>
          <w:szCs w:val="16"/>
        </w:rPr>
        <w:t>apuração do lucro real da SCP e sua quitação pela CBMM junto à Fazenda Federal.</w:t>
      </w:r>
      <w:r w:rsidR="00073848" w:rsidRPr="008952AE">
        <w:rPr>
          <w:rFonts w:ascii="Georgia" w:hAnsi="Georgia" w:cs="Arial"/>
          <w:sz w:val="16"/>
          <w:szCs w:val="16"/>
        </w:rPr>
        <w:t xml:space="preserve"> </w:t>
      </w:r>
    </w:p>
    <w:p w14:paraId="2377EF3D" w14:textId="77777777" w:rsidR="00073848" w:rsidRPr="008952AE" w:rsidRDefault="00073848" w:rsidP="00D942E6">
      <w:pPr>
        <w:pStyle w:val="ListParagraph"/>
        <w:spacing w:line="235" w:lineRule="auto"/>
        <w:ind w:left="360"/>
        <w:rPr>
          <w:rFonts w:ascii="Georgia" w:hAnsi="Georgia" w:cs="Arial"/>
          <w:sz w:val="16"/>
          <w:szCs w:val="16"/>
        </w:rPr>
      </w:pPr>
    </w:p>
    <w:p w14:paraId="3C182216" w14:textId="6E125E45" w:rsidR="00073848" w:rsidRPr="008952AE" w:rsidRDefault="00073848" w:rsidP="00D942E6">
      <w:pPr>
        <w:pStyle w:val="ListParagraph"/>
        <w:numPr>
          <w:ilvl w:val="0"/>
          <w:numId w:val="6"/>
        </w:numPr>
        <w:spacing w:line="235" w:lineRule="auto"/>
        <w:rPr>
          <w:rFonts w:ascii="Georgia" w:hAnsi="Georgia" w:cs="Arial"/>
          <w:sz w:val="16"/>
          <w:szCs w:val="16"/>
        </w:rPr>
      </w:pPr>
      <w:r w:rsidRPr="008952AE">
        <w:rPr>
          <w:rFonts w:ascii="Georgia" w:hAnsi="Georgia" w:cs="Arial"/>
          <w:sz w:val="16"/>
          <w:szCs w:val="16"/>
        </w:rPr>
        <w:t>Em março de 2026, foi reconhecida a terceira parcela do convênio com o Instituto Mundu, no montante de R$ 1.500.</w:t>
      </w:r>
      <w:r w:rsidR="00F5012C" w:rsidRPr="008952AE">
        <w:rPr>
          <w:rFonts w:ascii="Georgia" w:hAnsi="Georgia" w:cs="Arial"/>
          <w:sz w:val="16"/>
          <w:szCs w:val="16"/>
        </w:rPr>
        <w:t xml:space="preserve"> Tal montante foi pago no mês seguinte.</w:t>
      </w:r>
      <w:r w:rsidRPr="008952AE">
        <w:rPr>
          <w:rFonts w:ascii="Georgia" w:hAnsi="Georgia" w:cs="Arial"/>
          <w:sz w:val="16"/>
          <w:szCs w:val="16"/>
        </w:rPr>
        <w:t xml:space="preserve"> Este convênio visa unir esforços em uma atuação harmoniosa e sem fins lucrativos, com o objetivo de fortalecer o turismo, a economia criativa e a identidade cultural de Minas Gerais.</w:t>
      </w:r>
    </w:p>
    <w:p w14:paraId="378A2D44" w14:textId="44FB8B66" w:rsidR="006452C9" w:rsidRPr="008952AE" w:rsidRDefault="006452C9" w:rsidP="00D942E6">
      <w:pPr>
        <w:pStyle w:val="ListParagraph"/>
        <w:spacing w:line="235" w:lineRule="auto"/>
        <w:ind w:left="0"/>
        <w:jc w:val="both"/>
        <w:rPr>
          <w:rFonts w:ascii="Georgia" w:hAnsi="Georgia" w:cs="Arial"/>
          <w:b/>
        </w:rPr>
      </w:pPr>
      <w:r w:rsidRPr="008952AE">
        <w:rPr>
          <w:rFonts w:ascii="Georgia" w:hAnsi="Georgia" w:cs="Arial"/>
          <w:b/>
        </w:rPr>
        <w:br w:type="page"/>
      </w:r>
    </w:p>
    <w:p w14:paraId="733A9A8F" w14:textId="77777777" w:rsidR="00444909" w:rsidRPr="008952AE" w:rsidRDefault="00444909" w:rsidP="00D942E6">
      <w:pPr>
        <w:pStyle w:val="ListParagraph"/>
        <w:numPr>
          <w:ilvl w:val="0"/>
          <w:numId w:val="10"/>
        </w:numPr>
        <w:spacing w:line="235" w:lineRule="auto"/>
        <w:ind w:left="0" w:hanging="709"/>
        <w:jc w:val="both"/>
        <w:rPr>
          <w:rFonts w:ascii="Arial" w:hAnsi="Arial" w:cs="Arial"/>
          <w:b/>
          <w:sz w:val="22"/>
          <w:szCs w:val="22"/>
        </w:rPr>
      </w:pPr>
      <w:r w:rsidRPr="008952AE">
        <w:rPr>
          <w:rFonts w:ascii="Arial" w:hAnsi="Arial" w:cs="Arial"/>
          <w:b/>
          <w:sz w:val="22"/>
          <w:szCs w:val="22"/>
        </w:rPr>
        <w:lastRenderedPageBreak/>
        <w:t>Tributos a recolher</w:t>
      </w:r>
    </w:p>
    <w:tbl>
      <w:tblPr>
        <w:tblW w:w="5064" w:type="pct"/>
        <w:tblCellMar>
          <w:left w:w="70" w:type="dxa"/>
          <w:right w:w="70" w:type="dxa"/>
        </w:tblCellMar>
        <w:tblLook w:val="04A0" w:firstRow="1" w:lastRow="0" w:firstColumn="1" w:lastColumn="0" w:noHBand="0" w:noVBand="1"/>
      </w:tblPr>
      <w:tblGrid>
        <w:gridCol w:w="5811"/>
        <w:gridCol w:w="1723"/>
        <w:gridCol w:w="163"/>
        <w:gridCol w:w="1658"/>
      </w:tblGrid>
      <w:tr w:rsidR="00094D96" w:rsidRPr="008952AE" w14:paraId="55711D08" w14:textId="77777777" w:rsidTr="00094BB5">
        <w:trPr>
          <w:trHeight w:val="170"/>
        </w:trPr>
        <w:tc>
          <w:tcPr>
            <w:tcW w:w="3106" w:type="pct"/>
            <w:tcBorders>
              <w:top w:val="nil"/>
              <w:left w:val="nil"/>
              <w:bottom w:val="nil"/>
              <w:right w:val="nil"/>
            </w:tcBorders>
            <w:noWrap/>
            <w:vAlign w:val="bottom"/>
            <w:hideMark/>
          </w:tcPr>
          <w:p w14:paraId="02B3B3F3" w14:textId="77777777" w:rsidR="008A379D" w:rsidRPr="008952AE" w:rsidRDefault="008A379D" w:rsidP="00D942E6">
            <w:pPr>
              <w:spacing w:line="235" w:lineRule="auto"/>
              <w:rPr>
                <w:rFonts w:ascii="Arial" w:hAnsi="Arial" w:cs="Arial"/>
                <w:sz w:val="18"/>
                <w:szCs w:val="18"/>
              </w:rPr>
            </w:pPr>
          </w:p>
        </w:tc>
        <w:tc>
          <w:tcPr>
            <w:tcW w:w="921" w:type="pct"/>
            <w:tcBorders>
              <w:top w:val="nil"/>
              <w:left w:val="nil"/>
              <w:bottom w:val="single" w:sz="4" w:space="0" w:color="auto"/>
              <w:right w:val="nil"/>
            </w:tcBorders>
            <w:noWrap/>
            <w:vAlign w:val="center"/>
            <w:hideMark/>
          </w:tcPr>
          <w:p w14:paraId="430B340A" w14:textId="247BB134" w:rsidR="008A379D" w:rsidRPr="008952AE" w:rsidRDefault="00840967" w:rsidP="00D942E6">
            <w:pPr>
              <w:spacing w:line="235" w:lineRule="auto"/>
              <w:jc w:val="right"/>
              <w:rPr>
                <w:rFonts w:ascii="Arial" w:hAnsi="Arial" w:cs="Arial"/>
                <w:b/>
                <w:bCs/>
                <w:color w:val="000000"/>
                <w:sz w:val="18"/>
                <w:szCs w:val="18"/>
              </w:rPr>
            </w:pPr>
            <w:r w:rsidRPr="008952AE">
              <w:rPr>
                <w:rFonts w:ascii="Arial" w:hAnsi="Arial" w:cs="Arial"/>
                <w:b/>
                <w:bCs/>
                <w:color w:val="000000"/>
                <w:sz w:val="18"/>
                <w:szCs w:val="18"/>
              </w:rPr>
              <w:t>31/03/</w:t>
            </w:r>
            <w:r w:rsidR="008A379D" w:rsidRPr="008952AE">
              <w:rPr>
                <w:rFonts w:ascii="Arial" w:hAnsi="Arial" w:cs="Arial"/>
                <w:b/>
                <w:bCs/>
                <w:color w:val="000000"/>
                <w:sz w:val="18"/>
                <w:szCs w:val="18"/>
              </w:rPr>
              <w:t>202</w:t>
            </w:r>
            <w:r w:rsidRPr="008952AE">
              <w:rPr>
                <w:rFonts w:ascii="Arial" w:hAnsi="Arial" w:cs="Arial"/>
                <w:b/>
                <w:bCs/>
                <w:color w:val="000000"/>
                <w:sz w:val="18"/>
                <w:szCs w:val="18"/>
              </w:rPr>
              <w:t>6</w:t>
            </w:r>
          </w:p>
        </w:tc>
        <w:tc>
          <w:tcPr>
            <w:tcW w:w="87" w:type="pct"/>
            <w:tcBorders>
              <w:top w:val="nil"/>
              <w:left w:val="nil"/>
              <w:bottom w:val="nil"/>
              <w:right w:val="nil"/>
            </w:tcBorders>
            <w:vAlign w:val="center"/>
            <w:hideMark/>
          </w:tcPr>
          <w:p w14:paraId="1FD83768" w14:textId="77777777" w:rsidR="008A379D" w:rsidRPr="008952AE" w:rsidRDefault="008A379D" w:rsidP="00D942E6">
            <w:pPr>
              <w:spacing w:line="235" w:lineRule="auto"/>
              <w:jc w:val="right"/>
              <w:rPr>
                <w:rFonts w:ascii="Arial" w:hAnsi="Arial" w:cs="Arial"/>
                <w:b/>
                <w:bCs/>
                <w:color w:val="000000"/>
                <w:sz w:val="18"/>
                <w:szCs w:val="18"/>
              </w:rPr>
            </w:pPr>
          </w:p>
        </w:tc>
        <w:tc>
          <w:tcPr>
            <w:tcW w:w="886" w:type="pct"/>
            <w:tcBorders>
              <w:top w:val="nil"/>
              <w:left w:val="nil"/>
              <w:bottom w:val="single" w:sz="2" w:space="0" w:color="auto"/>
              <w:right w:val="nil"/>
            </w:tcBorders>
            <w:noWrap/>
            <w:vAlign w:val="center"/>
            <w:hideMark/>
          </w:tcPr>
          <w:p w14:paraId="44D25E1B" w14:textId="3FF98D8B" w:rsidR="008A379D" w:rsidRPr="008952AE" w:rsidRDefault="00840967" w:rsidP="00D942E6">
            <w:pPr>
              <w:spacing w:line="235" w:lineRule="auto"/>
              <w:jc w:val="right"/>
              <w:rPr>
                <w:rFonts w:ascii="Arial" w:hAnsi="Arial" w:cs="Arial"/>
                <w:b/>
                <w:bCs/>
                <w:color w:val="000000"/>
                <w:sz w:val="18"/>
                <w:szCs w:val="18"/>
              </w:rPr>
            </w:pPr>
            <w:r w:rsidRPr="008952AE">
              <w:rPr>
                <w:rFonts w:ascii="Arial" w:hAnsi="Arial" w:cs="Arial"/>
                <w:b/>
                <w:bCs/>
                <w:color w:val="000000"/>
                <w:sz w:val="18"/>
                <w:szCs w:val="18"/>
              </w:rPr>
              <w:t>31/12/</w:t>
            </w:r>
            <w:r w:rsidR="008A379D" w:rsidRPr="008952AE">
              <w:rPr>
                <w:rFonts w:ascii="Arial" w:hAnsi="Arial" w:cs="Arial"/>
                <w:b/>
                <w:bCs/>
                <w:color w:val="000000"/>
                <w:sz w:val="18"/>
                <w:szCs w:val="18"/>
              </w:rPr>
              <w:t>202</w:t>
            </w:r>
            <w:r w:rsidRPr="008952AE">
              <w:rPr>
                <w:rFonts w:ascii="Arial" w:hAnsi="Arial" w:cs="Arial"/>
                <w:b/>
                <w:bCs/>
                <w:color w:val="000000"/>
                <w:sz w:val="18"/>
                <w:szCs w:val="18"/>
              </w:rPr>
              <w:t>5</w:t>
            </w:r>
          </w:p>
        </w:tc>
      </w:tr>
      <w:tr w:rsidR="00094D96" w:rsidRPr="008952AE" w14:paraId="1758B1DF" w14:textId="77777777" w:rsidTr="00094BB5">
        <w:trPr>
          <w:trHeight w:val="170"/>
        </w:trPr>
        <w:tc>
          <w:tcPr>
            <w:tcW w:w="3106" w:type="pct"/>
            <w:tcBorders>
              <w:top w:val="nil"/>
              <w:left w:val="nil"/>
              <w:bottom w:val="nil"/>
              <w:right w:val="nil"/>
            </w:tcBorders>
            <w:noWrap/>
            <w:vAlign w:val="center"/>
            <w:hideMark/>
          </w:tcPr>
          <w:p w14:paraId="6F7392F8" w14:textId="77777777" w:rsidR="008A379D" w:rsidRPr="008952AE" w:rsidRDefault="008A379D" w:rsidP="00D942E6">
            <w:pPr>
              <w:spacing w:line="235" w:lineRule="auto"/>
              <w:jc w:val="right"/>
              <w:rPr>
                <w:rFonts w:ascii="Arial" w:hAnsi="Arial" w:cs="Arial"/>
                <w:b/>
                <w:bCs/>
                <w:color w:val="000000"/>
                <w:sz w:val="18"/>
                <w:szCs w:val="18"/>
              </w:rPr>
            </w:pPr>
          </w:p>
        </w:tc>
        <w:tc>
          <w:tcPr>
            <w:tcW w:w="921" w:type="pct"/>
            <w:tcBorders>
              <w:top w:val="single" w:sz="4" w:space="0" w:color="auto"/>
              <w:left w:val="nil"/>
              <w:bottom w:val="nil"/>
              <w:right w:val="nil"/>
            </w:tcBorders>
            <w:vAlign w:val="center"/>
            <w:hideMark/>
          </w:tcPr>
          <w:p w14:paraId="3FDA36D8" w14:textId="77777777" w:rsidR="008A379D" w:rsidRPr="008952AE" w:rsidRDefault="008A379D" w:rsidP="00D942E6">
            <w:pPr>
              <w:spacing w:line="235" w:lineRule="auto"/>
              <w:rPr>
                <w:rFonts w:ascii="Arial" w:hAnsi="Arial" w:cs="Arial"/>
                <w:sz w:val="18"/>
                <w:szCs w:val="18"/>
              </w:rPr>
            </w:pPr>
          </w:p>
        </w:tc>
        <w:tc>
          <w:tcPr>
            <w:tcW w:w="87" w:type="pct"/>
            <w:tcBorders>
              <w:top w:val="nil"/>
              <w:left w:val="nil"/>
              <w:bottom w:val="nil"/>
              <w:right w:val="nil"/>
            </w:tcBorders>
            <w:vAlign w:val="center"/>
            <w:hideMark/>
          </w:tcPr>
          <w:p w14:paraId="3176D4F6" w14:textId="77777777" w:rsidR="008A379D" w:rsidRPr="008952AE" w:rsidRDefault="008A379D" w:rsidP="00D942E6">
            <w:pPr>
              <w:spacing w:line="235" w:lineRule="auto"/>
              <w:jc w:val="right"/>
              <w:rPr>
                <w:rFonts w:ascii="Arial" w:hAnsi="Arial" w:cs="Arial"/>
                <w:sz w:val="18"/>
                <w:szCs w:val="18"/>
              </w:rPr>
            </w:pPr>
          </w:p>
        </w:tc>
        <w:tc>
          <w:tcPr>
            <w:tcW w:w="886" w:type="pct"/>
            <w:tcBorders>
              <w:top w:val="single" w:sz="2" w:space="0" w:color="auto"/>
              <w:left w:val="nil"/>
              <w:bottom w:val="nil"/>
              <w:right w:val="nil"/>
            </w:tcBorders>
            <w:vAlign w:val="center"/>
            <w:hideMark/>
          </w:tcPr>
          <w:p w14:paraId="36D4A8B3" w14:textId="77777777" w:rsidR="008A379D" w:rsidRPr="008952AE" w:rsidRDefault="008A379D" w:rsidP="00D942E6">
            <w:pPr>
              <w:spacing w:line="235" w:lineRule="auto"/>
              <w:jc w:val="right"/>
              <w:rPr>
                <w:rFonts w:ascii="Arial" w:hAnsi="Arial" w:cs="Arial"/>
                <w:sz w:val="18"/>
                <w:szCs w:val="18"/>
              </w:rPr>
            </w:pPr>
          </w:p>
        </w:tc>
      </w:tr>
      <w:tr w:rsidR="00094BB5" w:rsidRPr="008952AE" w14:paraId="5CF08F47" w14:textId="77777777" w:rsidTr="00094BB5">
        <w:trPr>
          <w:trHeight w:val="170"/>
        </w:trPr>
        <w:tc>
          <w:tcPr>
            <w:tcW w:w="3106" w:type="pct"/>
            <w:tcBorders>
              <w:top w:val="nil"/>
              <w:left w:val="nil"/>
              <w:bottom w:val="nil"/>
              <w:right w:val="nil"/>
            </w:tcBorders>
            <w:noWrap/>
            <w:vAlign w:val="center"/>
          </w:tcPr>
          <w:p w14:paraId="156FAD20" w14:textId="727863E6" w:rsidR="00094BB5" w:rsidRPr="008952AE" w:rsidRDefault="00094BB5" w:rsidP="00D942E6">
            <w:pPr>
              <w:spacing w:line="235" w:lineRule="auto"/>
              <w:rPr>
                <w:rFonts w:ascii="Arial" w:hAnsi="Arial" w:cs="Arial"/>
                <w:color w:val="000000"/>
                <w:sz w:val="18"/>
                <w:szCs w:val="18"/>
              </w:rPr>
            </w:pPr>
            <w:r w:rsidRPr="008952AE">
              <w:rPr>
                <w:rFonts w:ascii="Arial" w:hAnsi="Arial" w:cs="Arial"/>
                <w:color w:val="000000"/>
                <w:sz w:val="18"/>
                <w:szCs w:val="18"/>
              </w:rPr>
              <w:t>Imposto de renda e contribuição social</w:t>
            </w:r>
          </w:p>
        </w:tc>
        <w:tc>
          <w:tcPr>
            <w:tcW w:w="921" w:type="pct"/>
            <w:tcBorders>
              <w:top w:val="nil"/>
              <w:left w:val="nil"/>
              <w:right w:val="nil"/>
            </w:tcBorders>
            <w:vAlign w:val="center"/>
          </w:tcPr>
          <w:p w14:paraId="785173F9" w14:textId="22438253" w:rsidR="00094BB5" w:rsidRPr="008952AE" w:rsidRDefault="00BD6138" w:rsidP="00D942E6">
            <w:pPr>
              <w:spacing w:line="235" w:lineRule="auto"/>
              <w:jc w:val="right"/>
              <w:rPr>
                <w:rFonts w:ascii="Arial" w:hAnsi="Arial" w:cs="Arial"/>
                <w:color w:val="000000"/>
                <w:sz w:val="18"/>
                <w:szCs w:val="18"/>
              </w:rPr>
            </w:pPr>
            <w:r w:rsidRPr="008952AE">
              <w:rPr>
                <w:rFonts w:ascii="Arial" w:hAnsi="Arial" w:cs="Arial"/>
                <w:color w:val="000000"/>
                <w:sz w:val="18"/>
                <w:szCs w:val="18"/>
              </w:rPr>
              <w:t>5.719</w:t>
            </w:r>
          </w:p>
        </w:tc>
        <w:tc>
          <w:tcPr>
            <w:tcW w:w="87" w:type="pct"/>
            <w:tcBorders>
              <w:top w:val="nil"/>
              <w:left w:val="nil"/>
              <w:bottom w:val="nil"/>
              <w:right w:val="nil"/>
            </w:tcBorders>
            <w:vAlign w:val="center"/>
          </w:tcPr>
          <w:p w14:paraId="67DAFF01" w14:textId="77777777" w:rsidR="00094BB5" w:rsidRPr="008952AE" w:rsidRDefault="00094BB5" w:rsidP="00D942E6">
            <w:pPr>
              <w:spacing w:line="235" w:lineRule="auto"/>
              <w:jc w:val="right"/>
              <w:rPr>
                <w:rFonts w:ascii="Arial" w:hAnsi="Arial" w:cs="Arial"/>
                <w:color w:val="000000"/>
                <w:sz w:val="18"/>
                <w:szCs w:val="18"/>
              </w:rPr>
            </w:pPr>
          </w:p>
        </w:tc>
        <w:tc>
          <w:tcPr>
            <w:tcW w:w="886" w:type="pct"/>
            <w:tcBorders>
              <w:top w:val="nil"/>
              <w:left w:val="nil"/>
              <w:right w:val="nil"/>
            </w:tcBorders>
            <w:vAlign w:val="center"/>
          </w:tcPr>
          <w:p w14:paraId="5775CAC3" w14:textId="13DD65B7" w:rsidR="00094BB5" w:rsidRPr="008952AE" w:rsidRDefault="00BD6138" w:rsidP="00D942E6">
            <w:pPr>
              <w:spacing w:line="235" w:lineRule="auto"/>
              <w:jc w:val="right"/>
              <w:rPr>
                <w:rFonts w:ascii="Arial" w:hAnsi="Arial" w:cs="Arial"/>
                <w:color w:val="000000"/>
                <w:sz w:val="18"/>
                <w:szCs w:val="18"/>
              </w:rPr>
            </w:pPr>
            <w:r w:rsidRPr="008952AE">
              <w:rPr>
                <w:rFonts w:ascii="Arial" w:hAnsi="Arial" w:cs="Arial"/>
                <w:color w:val="000000"/>
                <w:sz w:val="18"/>
                <w:szCs w:val="18"/>
              </w:rPr>
              <w:t>-</w:t>
            </w:r>
          </w:p>
        </w:tc>
      </w:tr>
      <w:tr w:rsidR="00903E6D" w:rsidRPr="008952AE" w14:paraId="197E4BA6" w14:textId="77777777" w:rsidTr="00094BB5">
        <w:trPr>
          <w:trHeight w:val="170"/>
        </w:trPr>
        <w:tc>
          <w:tcPr>
            <w:tcW w:w="3106" w:type="pct"/>
            <w:tcBorders>
              <w:top w:val="nil"/>
              <w:left w:val="nil"/>
              <w:bottom w:val="nil"/>
              <w:right w:val="nil"/>
            </w:tcBorders>
            <w:noWrap/>
            <w:vAlign w:val="center"/>
            <w:hideMark/>
          </w:tcPr>
          <w:p w14:paraId="2A890BC0" w14:textId="77777777" w:rsidR="008A379D" w:rsidRPr="008952AE" w:rsidRDefault="008A379D" w:rsidP="00D942E6">
            <w:pPr>
              <w:spacing w:line="235" w:lineRule="auto"/>
              <w:rPr>
                <w:rFonts w:ascii="Arial" w:hAnsi="Arial" w:cs="Arial"/>
                <w:color w:val="000000"/>
                <w:sz w:val="18"/>
                <w:szCs w:val="18"/>
              </w:rPr>
            </w:pPr>
            <w:r w:rsidRPr="008952AE">
              <w:rPr>
                <w:rFonts w:ascii="Arial" w:hAnsi="Arial" w:cs="Arial"/>
                <w:color w:val="000000"/>
                <w:sz w:val="18"/>
                <w:szCs w:val="18"/>
              </w:rPr>
              <w:t>PIS e COFINS</w:t>
            </w:r>
          </w:p>
        </w:tc>
        <w:tc>
          <w:tcPr>
            <w:tcW w:w="921" w:type="pct"/>
            <w:tcBorders>
              <w:top w:val="nil"/>
              <w:left w:val="nil"/>
              <w:right w:val="nil"/>
            </w:tcBorders>
            <w:vAlign w:val="center"/>
            <w:hideMark/>
          </w:tcPr>
          <w:p w14:paraId="669480B1" w14:textId="145DE3B9" w:rsidR="008A379D" w:rsidRPr="008952AE" w:rsidRDefault="00892B27" w:rsidP="00D942E6">
            <w:pPr>
              <w:spacing w:line="235" w:lineRule="auto"/>
              <w:jc w:val="right"/>
              <w:rPr>
                <w:rFonts w:ascii="Arial" w:hAnsi="Arial" w:cs="Arial"/>
                <w:color w:val="000000"/>
                <w:sz w:val="18"/>
                <w:szCs w:val="18"/>
              </w:rPr>
            </w:pPr>
            <w:r w:rsidRPr="008952AE">
              <w:rPr>
                <w:rFonts w:ascii="Arial" w:hAnsi="Arial" w:cs="Arial"/>
                <w:color w:val="000000"/>
                <w:sz w:val="18"/>
                <w:szCs w:val="18"/>
              </w:rPr>
              <w:t>1.</w:t>
            </w:r>
            <w:r w:rsidR="00BD6138" w:rsidRPr="008952AE">
              <w:rPr>
                <w:rFonts w:ascii="Arial" w:hAnsi="Arial" w:cs="Arial"/>
                <w:color w:val="000000"/>
                <w:sz w:val="18"/>
                <w:szCs w:val="18"/>
              </w:rPr>
              <w:t>205</w:t>
            </w:r>
          </w:p>
        </w:tc>
        <w:tc>
          <w:tcPr>
            <w:tcW w:w="87" w:type="pct"/>
            <w:tcBorders>
              <w:top w:val="nil"/>
              <w:left w:val="nil"/>
              <w:bottom w:val="nil"/>
              <w:right w:val="nil"/>
            </w:tcBorders>
            <w:vAlign w:val="center"/>
            <w:hideMark/>
          </w:tcPr>
          <w:p w14:paraId="6A19EC20" w14:textId="77777777" w:rsidR="008A379D" w:rsidRPr="008952AE" w:rsidRDefault="008A379D" w:rsidP="00D942E6">
            <w:pPr>
              <w:spacing w:line="235" w:lineRule="auto"/>
              <w:jc w:val="right"/>
              <w:rPr>
                <w:rFonts w:ascii="Arial" w:hAnsi="Arial" w:cs="Arial"/>
                <w:color w:val="000000"/>
                <w:sz w:val="18"/>
                <w:szCs w:val="18"/>
              </w:rPr>
            </w:pPr>
          </w:p>
        </w:tc>
        <w:tc>
          <w:tcPr>
            <w:tcW w:w="886" w:type="pct"/>
            <w:tcBorders>
              <w:top w:val="nil"/>
              <w:left w:val="nil"/>
              <w:right w:val="nil"/>
            </w:tcBorders>
            <w:vAlign w:val="center"/>
            <w:hideMark/>
          </w:tcPr>
          <w:p w14:paraId="7F84820E" w14:textId="0EF12517" w:rsidR="008A379D" w:rsidRPr="008952AE" w:rsidRDefault="00BD6138" w:rsidP="00D942E6">
            <w:pPr>
              <w:spacing w:line="235" w:lineRule="auto"/>
              <w:jc w:val="right"/>
              <w:rPr>
                <w:rFonts w:ascii="Arial" w:hAnsi="Arial" w:cs="Arial"/>
                <w:color w:val="000000"/>
                <w:sz w:val="18"/>
                <w:szCs w:val="18"/>
              </w:rPr>
            </w:pPr>
            <w:r w:rsidRPr="008952AE">
              <w:rPr>
                <w:rFonts w:ascii="Arial" w:hAnsi="Arial" w:cs="Arial"/>
                <w:color w:val="000000"/>
                <w:sz w:val="18"/>
                <w:szCs w:val="18"/>
              </w:rPr>
              <w:t>1.583</w:t>
            </w:r>
          </w:p>
        </w:tc>
      </w:tr>
      <w:tr w:rsidR="00BD6138" w:rsidRPr="008952AE" w14:paraId="5F6671D7" w14:textId="77777777" w:rsidTr="00094BB5">
        <w:trPr>
          <w:trHeight w:val="170"/>
        </w:trPr>
        <w:tc>
          <w:tcPr>
            <w:tcW w:w="3106" w:type="pct"/>
            <w:tcBorders>
              <w:top w:val="nil"/>
              <w:left w:val="nil"/>
              <w:bottom w:val="nil"/>
              <w:right w:val="nil"/>
            </w:tcBorders>
            <w:noWrap/>
            <w:vAlign w:val="center"/>
          </w:tcPr>
          <w:p w14:paraId="4F6F14D3" w14:textId="144FE065" w:rsidR="00BD6138" w:rsidRPr="008952AE" w:rsidRDefault="00BD6138" w:rsidP="00D942E6">
            <w:pPr>
              <w:spacing w:line="235" w:lineRule="auto"/>
              <w:rPr>
                <w:rFonts w:ascii="Arial" w:hAnsi="Arial" w:cs="Arial"/>
                <w:color w:val="000000"/>
                <w:sz w:val="18"/>
                <w:szCs w:val="18"/>
              </w:rPr>
            </w:pPr>
            <w:r w:rsidRPr="008952AE">
              <w:rPr>
                <w:rFonts w:ascii="Arial" w:hAnsi="Arial" w:cs="Arial"/>
                <w:color w:val="000000"/>
                <w:sz w:val="18"/>
                <w:szCs w:val="18"/>
              </w:rPr>
              <w:t>Tributos retidos sobre salários</w:t>
            </w:r>
          </w:p>
        </w:tc>
        <w:tc>
          <w:tcPr>
            <w:tcW w:w="921" w:type="pct"/>
            <w:tcBorders>
              <w:top w:val="nil"/>
              <w:left w:val="nil"/>
              <w:right w:val="nil"/>
            </w:tcBorders>
            <w:vAlign w:val="center"/>
          </w:tcPr>
          <w:p w14:paraId="737EBF69" w14:textId="71684C96" w:rsidR="00BD6138" w:rsidRPr="008952AE" w:rsidRDefault="00BD6138" w:rsidP="00D942E6">
            <w:pPr>
              <w:spacing w:line="235" w:lineRule="auto"/>
              <w:jc w:val="right"/>
              <w:rPr>
                <w:rFonts w:ascii="Arial" w:hAnsi="Arial" w:cs="Arial"/>
                <w:color w:val="000000"/>
                <w:sz w:val="18"/>
                <w:szCs w:val="18"/>
              </w:rPr>
            </w:pPr>
            <w:r w:rsidRPr="008952AE">
              <w:rPr>
                <w:rFonts w:ascii="Arial" w:hAnsi="Arial" w:cs="Arial"/>
                <w:color w:val="000000"/>
                <w:sz w:val="18"/>
                <w:szCs w:val="18"/>
              </w:rPr>
              <w:t>973</w:t>
            </w:r>
          </w:p>
        </w:tc>
        <w:tc>
          <w:tcPr>
            <w:tcW w:w="87" w:type="pct"/>
            <w:tcBorders>
              <w:top w:val="nil"/>
              <w:left w:val="nil"/>
              <w:bottom w:val="nil"/>
              <w:right w:val="nil"/>
            </w:tcBorders>
            <w:vAlign w:val="center"/>
          </w:tcPr>
          <w:p w14:paraId="60821A66" w14:textId="77777777" w:rsidR="00BD6138" w:rsidRPr="008952AE" w:rsidRDefault="00BD6138" w:rsidP="00D942E6">
            <w:pPr>
              <w:spacing w:line="235" w:lineRule="auto"/>
              <w:jc w:val="right"/>
              <w:rPr>
                <w:rFonts w:ascii="Arial" w:hAnsi="Arial" w:cs="Arial"/>
                <w:color w:val="000000"/>
                <w:sz w:val="18"/>
                <w:szCs w:val="18"/>
              </w:rPr>
            </w:pPr>
          </w:p>
        </w:tc>
        <w:tc>
          <w:tcPr>
            <w:tcW w:w="886" w:type="pct"/>
            <w:tcBorders>
              <w:top w:val="nil"/>
              <w:left w:val="nil"/>
              <w:right w:val="nil"/>
            </w:tcBorders>
            <w:vAlign w:val="center"/>
          </w:tcPr>
          <w:p w14:paraId="7A3BB39C" w14:textId="54288B4B" w:rsidR="00BD6138" w:rsidRPr="008952AE" w:rsidRDefault="00BD6138" w:rsidP="00D942E6">
            <w:pPr>
              <w:spacing w:line="235" w:lineRule="auto"/>
              <w:jc w:val="right"/>
              <w:rPr>
                <w:rFonts w:ascii="Arial" w:hAnsi="Arial" w:cs="Arial"/>
                <w:color w:val="000000"/>
                <w:sz w:val="18"/>
                <w:szCs w:val="18"/>
              </w:rPr>
            </w:pPr>
            <w:r w:rsidRPr="008952AE">
              <w:rPr>
                <w:rFonts w:ascii="Arial" w:hAnsi="Arial" w:cs="Arial"/>
                <w:color w:val="000000"/>
                <w:sz w:val="18"/>
                <w:szCs w:val="18"/>
              </w:rPr>
              <w:t>-</w:t>
            </w:r>
          </w:p>
        </w:tc>
      </w:tr>
      <w:tr w:rsidR="00094BB5" w:rsidRPr="008952AE" w14:paraId="7302A6BE" w14:textId="77777777" w:rsidTr="00094BB5">
        <w:trPr>
          <w:trHeight w:val="170"/>
        </w:trPr>
        <w:tc>
          <w:tcPr>
            <w:tcW w:w="3106" w:type="pct"/>
            <w:tcBorders>
              <w:top w:val="nil"/>
              <w:left w:val="nil"/>
              <w:bottom w:val="nil"/>
              <w:right w:val="nil"/>
            </w:tcBorders>
            <w:noWrap/>
            <w:vAlign w:val="center"/>
          </w:tcPr>
          <w:p w14:paraId="61AFAFAB" w14:textId="61473CA8" w:rsidR="00094BB5" w:rsidRPr="008952AE" w:rsidRDefault="00094BB5" w:rsidP="00D942E6">
            <w:pPr>
              <w:spacing w:line="235" w:lineRule="auto"/>
              <w:rPr>
                <w:rFonts w:ascii="Arial" w:hAnsi="Arial" w:cs="Arial"/>
                <w:color w:val="000000"/>
                <w:sz w:val="18"/>
                <w:szCs w:val="18"/>
              </w:rPr>
            </w:pPr>
            <w:r w:rsidRPr="008952AE">
              <w:rPr>
                <w:rFonts w:ascii="Arial" w:hAnsi="Arial" w:cs="Arial"/>
                <w:color w:val="000000"/>
                <w:sz w:val="18"/>
                <w:szCs w:val="18"/>
              </w:rPr>
              <w:t xml:space="preserve">Tributos retidos </w:t>
            </w:r>
            <w:r w:rsidR="00BD6138" w:rsidRPr="008952AE">
              <w:rPr>
                <w:rFonts w:ascii="Arial" w:hAnsi="Arial" w:cs="Arial"/>
                <w:color w:val="000000"/>
                <w:sz w:val="18"/>
                <w:szCs w:val="18"/>
              </w:rPr>
              <w:t>de terceiros</w:t>
            </w:r>
          </w:p>
        </w:tc>
        <w:tc>
          <w:tcPr>
            <w:tcW w:w="921" w:type="pct"/>
            <w:tcBorders>
              <w:top w:val="nil"/>
              <w:left w:val="nil"/>
              <w:bottom w:val="single" w:sz="2" w:space="0" w:color="auto"/>
              <w:right w:val="nil"/>
            </w:tcBorders>
            <w:vAlign w:val="center"/>
          </w:tcPr>
          <w:p w14:paraId="2BF310C8" w14:textId="7AA7D683" w:rsidR="00094BB5" w:rsidRPr="008952AE" w:rsidRDefault="00BD6138" w:rsidP="00D942E6">
            <w:pPr>
              <w:spacing w:line="235" w:lineRule="auto"/>
              <w:jc w:val="right"/>
              <w:rPr>
                <w:rFonts w:ascii="Arial" w:hAnsi="Arial" w:cs="Arial"/>
                <w:color w:val="000000"/>
                <w:sz w:val="18"/>
                <w:szCs w:val="18"/>
              </w:rPr>
            </w:pPr>
            <w:r w:rsidRPr="008952AE">
              <w:rPr>
                <w:rFonts w:ascii="Arial" w:hAnsi="Arial" w:cs="Arial"/>
                <w:color w:val="000000"/>
                <w:sz w:val="18"/>
                <w:szCs w:val="18"/>
              </w:rPr>
              <w:t>95</w:t>
            </w:r>
          </w:p>
        </w:tc>
        <w:tc>
          <w:tcPr>
            <w:tcW w:w="87" w:type="pct"/>
            <w:tcBorders>
              <w:top w:val="nil"/>
              <w:left w:val="nil"/>
              <w:bottom w:val="nil"/>
              <w:right w:val="nil"/>
            </w:tcBorders>
            <w:vAlign w:val="center"/>
          </w:tcPr>
          <w:p w14:paraId="26D7A472" w14:textId="77777777" w:rsidR="00094BB5" w:rsidRPr="008952AE" w:rsidRDefault="00094BB5" w:rsidP="00D942E6">
            <w:pPr>
              <w:spacing w:line="235" w:lineRule="auto"/>
              <w:jc w:val="right"/>
              <w:rPr>
                <w:rFonts w:ascii="Arial" w:hAnsi="Arial" w:cs="Arial"/>
                <w:color w:val="000000"/>
                <w:sz w:val="18"/>
                <w:szCs w:val="18"/>
              </w:rPr>
            </w:pPr>
          </w:p>
        </w:tc>
        <w:tc>
          <w:tcPr>
            <w:tcW w:w="886" w:type="pct"/>
            <w:tcBorders>
              <w:top w:val="nil"/>
              <w:left w:val="nil"/>
              <w:bottom w:val="single" w:sz="2" w:space="0" w:color="auto"/>
              <w:right w:val="nil"/>
            </w:tcBorders>
            <w:vAlign w:val="center"/>
          </w:tcPr>
          <w:p w14:paraId="39CC7072" w14:textId="0275568A" w:rsidR="00094BB5" w:rsidRPr="008952AE" w:rsidRDefault="00BD6138" w:rsidP="00D942E6">
            <w:pPr>
              <w:spacing w:line="235" w:lineRule="auto"/>
              <w:jc w:val="right"/>
              <w:rPr>
                <w:rFonts w:ascii="Arial" w:hAnsi="Arial" w:cs="Arial"/>
                <w:color w:val="000000"/>
                <w:sz w:val="18"/>
                <w:szCs w:val="18"/>
              </w:rPr>
            </w:pPr>
            <w:r w:rsidRPr="008952AE">
              <w:rPr>
                <w:rFonts w:ascii="Arial" w:hAnsi="Arial" w:cs="Arial"/>
                <w:color w:val="000000"/>
                <w:sz w:val="18"/>
                <w:szCs w:val="18"/>
              </w:rPr>
              <w:t>672</w:t>
            </w:r>
          </w:p>
        </w:tc>
      </w:tr>
      <w:tr w:rsidR="00903E6D" w:rsidRPr="008952AE" w14:paraId="19DEC7C8" w14:textId="77777777" w:rsidTr="00094BB5">
        <w:trPr>
          <w:trHeight w:val="170"/>
        </w:trPr>
        <w:tc>
          <w:tcPr>
            <w:tcW w:w="3106" w:type="pct"/>
            <w:tcBorders>
              <w:top w:val="nil"/>
              <w:left w:val="nil"/>
              <w:bottom w:val="nil"/>
              <w:right w:val="nil"/>
            </w:tcBorders>
            <w:noWrap/>
            <w:vAlign w:val="center"/>
            <w:hideMark/>
          </w:tcPr>
          <w:p w14:paraId="4868FDA0" w14:textId="77777777" w:rsidR="008A379D" w:rsidRPr="008952AE" w:rsidRDefault="008A379D" w:rsidP="00D942E6">
            <w:pPr>
              <w:spacing w:line="235" w:lineRule="auto"/>
              <w:jc w:val="right"/>
              <w:rPr>
                <w:rFonts w:ascii="Arial" w:hAnsi="Arial" w:cs="Arial"/>
                <w:color w:val="000000"/>
                <w:sz w:val="18"/>
                <w:szCs w:val="18"/>
              </w:rPr>
            </w:pPr>
          </w:p>
        </w:tc>
        <w:tc>
          <w:tcPr>
            <w:tcW w:w="921" w:type="pct"/>
            <w:tcBorders>
              <w:top w:val="single" w:sz="2" w:space="0" w:color="auto"/>
              <w:left w:val="nil"/>
              <w:bottom w:val="nil"/>
              <w:right w:val="nil"/>
            </w:tcBorders>
            <w:vAlign w:val="center"/>
            <w:hideMark/>
          </w:tcPr>
          <w:p w14:paraId="7ED6B278" w14:textId="77777777" w:rsidR="008A379D" w:rsidRPr="008952AE" w:rsidRDefault="008A379D" w:rsidP="00D942E6">
            <w:pPr>
              <w:spacing w:line="235" w:lineRule="auto"/>
              <w:jc w:val="right"/>
              <w:rPr>
                <w:rFonts w:ascii="Arial" w:hAnsi="Arial" w:cs="Arial"/>
                <w:sz w:val="18"/>
                <w:szCs w:val="18"/>
              </w:rPr>
            </w:pPr>
          </w:p>
        </w:tc>
        <w:tc>
          <w:tcPr>
            <w:tcW w:w="87" w:type="pct"/>
            <w:tcBorders>
              <w:top w:val="nil"/>
              <w:left w:val="nil"/>
              <w:bottom w:val="nil"/>
              <w:right w:val="nil"/>
            </w:tcBorders>
            <w:vAlign w:val="center"/>
            <w:hideMark/>
          </w:tcPr>
          <w:p w14:paraId="0D89B383" w14:textId="77777777" w:rsidR="008A379D" w:rsidRPr="008952AE" w:rsidRDefault="008A379D" w:rsidP="00D942E6">
            <w:pPr>
              <w:spacing w:line="235" w:lineRule="auto"/>
              <w:jc w:val="right"/>
              <w:rPr>
                <w:rFonts w:ascii="Arial" w:hAnsi="Arial" w:cs="Arial"/>
                <w:sz w:val="18"/>
                <w:szCs w:val="18"/>
              </w:rPr>
            </w:pPr>
          </w:p>
        </w:tc>
        <w:tc>
          <w:tcPr>
            <w:tcW w:w="886" w:type="pct"/>
            <w:tcBorders>
              <w:top w:val="single" w:sz="2" w:space="0" w:color="auto"/>
              <w:left w:val="nil"/>
              <w:bottom w:val="nil"/>
              <w:right w:val="nil"/>
            </w:tcBorders>
            <w:vAlign w:val="center"/>
            <w:hideMark/>
          </w:tcPr>
          <w:p w14:paraId="76B85D43" w14:textId="77777777" w:rsidR="008A379D" w:rsidRPr="008952AE" w:rsidRDefault="008A379D" w:rsidP="00D942E6">
            <w:pPr>
              <w:spacing w:line="235" w:lineRule="auto"/>
              <w:jc w:val="right"/>
              <w:rPr>
                <w:rFonts w:ascii="Arial" w:hAnsi="Arial" w:cs="Arial"/>
                <w:sz w:val="18"/>
                <w:szCs w:val="18"/>
              </w:rPr>
            </w:pPr>
          </w:p>
        </w:tc>
      </w:tr>
      <w:tr w:rsidR="00094D96" w:rsidRPr="008952AE" w14:paraId="2E04871E" w14:textId="77777777" w:rsidTr="00094BB5">
        <w:trPr>
          <w:trHeight w:val="170"/>
        </w:trPr>
        <w:tc>
          <w:tcPr>
            <w:tcW w:w="3106" w:type="pct"/>
            <w:tcBorders>
              <w:top w:val="nil"/>
              <w:left w:val="nil"/>
              <w:bottom w:val="nil"/>
              <w:right w:val="nil"/>
            </w:tcBorders>
            <w:noWrap/>
            <w:vAlign w:val="bottom"/>
            <w:hideMark/>
          </w:tcPr>
          <w:p w14:paraId="12A301A0" w14:textId="77777777" w:rsidR="008A379D" w:rsidRPr="008952AE" w:rsidRDefault="008A379D" w:rsidP="00D942E6">
            <w:pPr>
              <w:spacing w:line="235" w:lineRule="auto"/>
              <w:jc w:val="right"/>
              <w:rPr>
                <w:rFonts w:ascii="Arial" w:hAnsi="Arial" w:cs="Arial"/>
                <w:sz w:val="18"/>
                <w:szCs w:val="18"/>
              </w:rPr>
            </w:pPr>
          </w:p>
        </w:tc>
        <w:tc>
          <w:tcPr>
            <w:tcW w:w="921" w:type="pct"/>
            <w:tcBorders>
              <w:top w:val="nil"/>
              <w:left w:val="nil"/>
              <w:bottom w:val="double" w:sz="6" w:space="0" w:color="auto"/>
              <w:right w:val="nil"/>
            </w:tcBorders>
            <w:vAlign w:val="center"/>
            <w:hideMark/>
          </w:tcPr>
          <w:p w14:paraId="128212EC" w14:textId="26912127" w:rsidR="008A379D" w:rsidRPr="008952AE" w:rsidRDefault="003259DB" w:rsidP="00D942E6">
            <w:pPr>
              <w:spacing w:line="235" w:lineRule="auto"/>
              <w:jc w:val="right"/>
              <w:rPr>
                <w:rFonts w:ascii="Arial" w:hAnsi="Arial" w:cs="Arial"/>
                <w:color w:val="000000"/>
                <w:sz w:val="18"/>
                <w:szCs w:val="18"/>
              </w:rPr>
            </w:pPr>
            <w:r w:rsidRPr="008952AE">
              <w:rPr>
                <w:rFonts w:ascii="Arial" w:hAnsi="Arial" w:cs="Arial"/>
                <w:color w:val="000000"/>
                <w:sz w:val="18"/>
                <w:szCs w:val="18"/>
              </w:rPr>
              <w:t>7</w:t>
            </w:r>
            <w:r w:rsidR="00E637D1" w:rsidRPr="008952AE">
              <w:rPr>
                <w:rFonts w:ascii="Arial" w:hAnsi="Arial" w:cs="Arial"/>
                <w:color w:val="000000"/>
                <w:sz w:val="18"/>
                <w:szCs w:val="18"/>
              </w:rPr>
              <w:t>.</w:t>
            </w:r>
            <w:r w:rsidRPr="008952AE">
              <w:rPr>
                <w:rFonts w:ascii="Arial" w:hAnsi="Arial" w:cs="Arial"/>
                <w:color w:val="000000"/>
                <w:sz w:val="18"/>
                <w:szCs w:val="18"/>
              </w:rPr>
              <w:t>992</w:t>
            </w:r>
          </w:p>
        </w:tc>
        <w:tc>
          <w:tcPr>
            <w:tcW w:w="87" w:type="pct"/>
            <w:tcBorders>
              <w:top w:val="nil"/>
              <w:left w:val="nil"/>
              <w:bottom w:val="nil"/>
              <w:right w:val="nil"/>
            </w:tcBorders>
            <w:vAlign w:val="center"/>
            <w:hideMark/>
          </w:tcPr>
          <w:p w14:paraId="231C9944" w14:textId="77777777" w:rsidR="008A379D" w:rsidRPr="008952AE" w:rsidRDefault="008A379D" w:rsidP="00D942E6">
            <w:pPr>
              <w:spacing w:line="235" w:lineRule="auto"/>
              <w:jc w:val="right"/>
              <w:rPr>
                <w:rFonts w:ascii="Arial" w:hAnsi="Arial" w:cs="Arial"/>
                <w:color w:val="000000"/>
                <w:sz w:val="18"/>
                <w:szCs w:val="18"/>
              </w:rPr>
            </w:pPr>
          </w:p>
        </w:tc>
        <w:tc>
          <w:tcPr>
            <w:tcW w:w="886" w:type="pct"/>
            <w:tcBorders>
              <w:top w:val="nil"/>
              <w:left w:val="nil"/>
              <w:bottom w:val="double" w:sz="6" w:space="0" w:color="auto"/>
              <w:right w:val="nil"/>
            </w:tcBorders>
            <w:vAlign w:val="center"/>
            <w:hideMark/>
          </w:tcPr>
          <w:p w14:paraId="1B307BA7" w14:textId="472338BC" w:rsidR="008A379D" w:rsidRPr="008952AE" w:rsidRDefault="003259DB" w:rsidP="00D942E6">
            <w:pPr>
              <w:spacing w:line="235" w:lineRule="auto"/>
              <w:jc w:val="right"/>
              <w:rPr>
                <w:rFonts w:ascii="Arial" w:hAnsi="Arial" w:cs="Arial"/>
                <w:color w:val="000000"/>
                <w:sz w:val="18"/>
                <w:szCs w:val="18"/>
              </w:rPr>
            </w:pPr>
            <w:r w:rsidRPr="008952AE">
              <w:rPr>
                <w:rFonts w:ascii="Arial" w:hAnsi="Arial" w:cs="Arial"/>
                <w:color w:val="000000"/>
                <w:sz w:val="18"/>
                <w:szCs w:val="18"/>
              </w:rPr>
              <w:t>2.255</w:t>
            </w:r>
          </w:p>
        </w:tc>
      </w:tr>
    </w:tbl>
    <w:p w14:paraId="3636FEDA" w14:textId="77777777" w:rsidR="00EE3F2E" w:rsidRPr="008952AE" w:rsidRDefault="00EE3F2E" w:rsidP="00D942E6">
      <w:pPr>
        <w:spacing w:line="235" w:lineRule="auto"/>
        <w:rPr>
          <w:rFonts w:ascii="Georgia" w:hAnsi="Georgia" w:cs="Arial"/>
          <w:b/>
        </w:rPr>
      </w:pPr>
    </w:p>
    <w:p w14:paraId="2F20D810" w14:textId="77777777" w:rsidR="00E53117" w:rsidRPr="008952AE" w:rsidRDefault="00E53117" w:rsidP="00D942E6">
      <w:pPr>
        <w:spacing w:line="235" w:lineRule="auto"/>
        <w:rPr>
          <w:rFonts w:ascii="Georgia" w:hAnsi="Georgia" w:cs="Arial"/>
          <w:b/>
        </w:rPr>
      </w:pPr>
    </w:p>
    <w:p w14:paraId="6658CDB3" w14:textId="060199BF" w:rsidR="00214A98" w:rsidRPr="008952AE" w:rsidRDefault="00214A98" w:rsidP="00D942E6">
      <w:pPr>
        <w:pStyle w:val="ListParagraph"/>
        <w:numPr>
          <w:ilvl w:val="0"/>
          <w:numId w:val="10"/>
        </w:numPr>
        <w:spacing w:line="235" w:lineRule="auto"/>
        <w:ind w:left="0" w:hanging="709"/>
        <w:jc w:val="both"/>
        <w:rPr>
          <w:rFonts w:ascii="Arial" w:hAnsi="Arial" w:cs="Arial"/>
          <w:b/>
          <w:sz w:val="22"/>
          <w:szCs w:val="22"/>
        </w:rPr>
      </w:pPr>
      <w:r w:rsidRPr="008952AE">
        <w:rPr>
          <w:rFonts w:ascii="Arial" w:hAnsi="Arial" w:cs="Arial"/>
          <w:b/>
          <w:sz w:val="22"/>
          <w:szCs w:val="22"/>
        </w:rPr>
        <w:t>Salários e encargos sociais</w:t>
      </w:r>
    </w:p>
    <w:p w14:paraId="5338AB91" w14:textId="77777777" w:rsidR="00DF0502" w:rsidRPr="008952AE" w:rsidRDefault="00DF0502" w:rsidP="00D942E6">
      <w:pPr>
        <w:pStyle w:val="ListParagraph"/>
        <w:spacing w:line="235" w:lineRule="auto"/>
        <w:ind w:left="0"/>
        <w:jc w:val="both"/>
        <w:rPr>
          <w:rFonts w:ascii="Arial" w:hAnsi="Arial" w:cs="Arial"/>
          <w:b/>
          <w:sz w:val="22"/>
          <w:szCs w:val="22"/>
        </w:rPr>
      </w:pPr>
    </w:p>
    <w:p w14:paraId="3D1A4F40" w14:textId="624CC20C" w:rsidR="00D942E6" w:rsidRPr="008952AE" w:rsidRDefault="00DF0502" w:rsidP="00D942E6">
      <w:pPr>
        <w:pStyle w:val="ListParagraph"/>
        <w:spacing w:line="235" w:lineRule="auto"/>
        <w:ind w:left="0"/>
        <w:jc w:val="both"/>
        <w:rPr>
          <w:rFonts w:ascii="Georgia" w:hAnsi="Georgia" w:cs="Arial"/>
          <w:sz w:val="22"/>
          <w:szCs w:val="22"/>
        </w:rPr>
      </w:pPr>
      <w:r w:rsidRPr="008952AE">
        <w:rPr>
          <w:rFonts w:ascii="Georgia" w:hAnsi="Georgia" w:cs="Arial"/>
          <w:sz w:val="22"/>
          <w:szCs w:val="22"/>
        </w:rPr>
        <w:t>Em dezembro de 2025 foi celebrado o Acordo de Cooperação Técnica (ACT) entre a C</w:t>
      </w:r>
      <w:r w:rsidR="007F5191" w:rsidRPr="008952AE">
        <w:rPr>
          <w:rFonts w:ascii="Georgia" w:hAnsi="Georgia" w:cs="Arial"/>
          <w:sz w:val="22"/>
          <w:szCs w:val="22"/>
        </w:rPr>
        <w:t>odemge</w:t>
      </w:r>
      <w:r w:rsidRPr="008952AE">
        <w:rPr>
          <w:rFonts w:ascii="Georgia" w:hAnsi="Georgia" w:cs="Arial"/>
          <w:sz w:val="22"/>
          <w:szCs w:val="22"/>
        </w:rPr>
        <w:t xml:space="preserve"> e a C</w:t>
      </w:r>
      <w:r w:rsidR="007F5191" w:rsidRPr="008952AE">
        <w:rPr>
          <w:rFonts w:ascii="Georgia" w:hAnsi="Georgia" w:cs="Arial"/>
          <w:sz w:val="22"/>
          <w:szCs w:val="22"/>
        </w:rPr>
        <w:t>odemig</w:t>
      </w:r>
      <w:r w:rsidRPr="008952AE">
        <w:rPr>
          <w:rFonts w:ascii="Georgia" w:hAnsi="Georgia" w:cs="Arial"/>
          <w:sz w:val="22"/>
          <w:szCs w:val="22"/>
        </w:rPr>
        <w:t xml:space="preserve">. O acordo formaliza uma atuação conjunta e colaborativa entre as </w:t>
      </w:r>
      <w:r w:rsidR="00276CB3">
        <w:rPr>
          <w:rFonts w:ascii="Georgia" w:hAnsi="Georgia" w:cs="Arial"/>
          <w:sz w:val="22"/>
          <w:szCs w:val="22"/>
        </w:rPr>
        <w:t>c</w:t>
      </w:r>
      <w:r w:rsidR="00276CB3" w:rsidRPr="008952AE">
        <w:rPr>
          <w:rFonts w:ascii="Georgia" w:hAnsi="Georgia" w:cs="Arial"/>
          <w:sz w:val="22"/>
          <w:szCs w:val="22"/>
        </w:rPr>
        <w:t>ompanhias</w:t>
      </w:r>
      <w:r w:rsidRPr="008952AE">
        <w:rPr>
          <w:rFonts w:ascii="Georgia" w:hAnsi="Georgia" w:cs="Arial"/>
          <w:sz w:val="22"/>
          <w:szCs w:val="22"/>
        </w:rPr>
        <w:t>, permitindo o compartilhamento de recursos e conhecimentos. Com esse acordo, em fevereiro de 2026, todos os funcionários</w:t>
      </w:r>
      <w:r w:rsidR="008561CA">
        <w:rPr>
          <w:rFonts w:ascii="Georgia" w:hAnsi="Georgia" w:cs="Arial"/>
          <w:sz w:val="22"/>
          <w:szCs w:val="22"/>
        </w:rPr>
        <w:t xml:space="preserve"> </w:t>
      </w:r>
      <w:r w:rsidRPr="008952AE">
        <w:rPr>
          <w:rFonts w:ascii="Georgia" w:hAnsi="Georgia" w:cs="Arial"/>
          <w:sz w:val="22"/>
          <w:szCs w:val="22"/>
        </w:rPr>
        <w:t xml:space="preserve">da Codemge foram transferidos para a Codemig. Dessa forma, a Codemig passou a assumir os custos e encargos de pessoal </w:t>
      </w:r>
      <w:r w:rsidR="00954452" w:rsidRPr="008952AE">
        <w:rPr>
          <w:rFonts w:ascii="Georgia" w:hAnsi="Georgia" w:cs="Arial"/>
          <w:sz w:val="22"/>
          <w:szCs w:val="22"/>
        </w:rPr>
        <w:t xml:space="preserve">da totalidade dos </w:t>
      </w:r>
      <w:r w:rsidR="000946FB">
        <w:rPr>
          <w:rFonts w:ascii="Georgia" w:hAnsi="Georgia" w:cs="Arial"/>
          <w:sz w:val="22"/>
          <w:szCs w:val="22"/>
        </w:rPr>
        <w:t>funcionários</w:t>
      </w:r>
      <w:r w:rsidRPr="008952AE">
        <w:rPr>
          <w:rFonts w:ascii="Georgia" w:hAnsi="Georgia" w:cs="Arial"/>
          <w:sz w:val="22"/>
          <w:szCs w:val="22"/>
        </w:rPr>
        <w:t xml:space="preserve">. O objetivo dessa transferência é equilibrar a distribuição de custos e despesas entre as </w:t>
      </w:r>
      <w:r w:rsidR="00276CB3">
        <w:rPr>
          <w:rFonts w:ascii="Georgia" w:hAnsi="Georgia" w:cs="Arial"/>
          <w:sz w:val="22"/>
          <w:szCs w:val="22"/>
        </w:rPr>
        <w:t>c</w:t>
      </w:r>
      <w:r w:rsidR="00276CB3" w:rsidRPr="008952AE">
        <w:rPr>
          <w:rFonts w:ascii="Georgia" w:hAnsi="Georgia" w:cs="Arial"/>
          <w:sz w:val="22"/>
          <w:szCs w:val="22"/>
        </w:rPr>
        <w:t>ompanhias</w:t>
      </w:r>
      <w:r w:rsidRPr="008952AE">
        <w:rPr>
          <w:rFonts w:ascii="Georgia" w:hAnsi="Georgia" w:cs="Arial"/>
          <w:sz w:val="22"/>
          <w:szCs w:val="22"/>
        </w:rPr>
        <w:t>, mantendo o compartilhamento de pessoal entre elas. Além da troca de pessoal, est</w:t>
      </w:r>
      <w:r w:rsidR="007F5191" w:rsidRPr="008952AE">
        <w:rPr>
          <w:rFonts w:ascii="Georgia" w:hAnsi="Georgia" w:cs="Arial"/>
          <w:sz w:val="22"/>
          <w:szCs w:val="22"/>
        </w:rPr>
        <w:t>ão</w:t>
      </w:r>
      <w:r w:rsidRPr="008952AE">
        <w:rPr>
          <w:rFonts w:ascii="Georgia" w:hAnsi="Georgia" w:cs="Arial"/>
          <w:sz w:val="22"/>
          <w:szCs w:val="22"/>
        </w:rPr>
        <w:t xml:space="preserve"> sendo compartilhado</w:t>
      </w:r>
      <w:r w:rsidR="007F5191" w:rsidRPr="008952AE">
        <w:rPr>
          <w:rFonts w:ascii="Georgia" w:hAnsi="Georgia" w:cs="Arial"/>
          <w:sz w:val="22"/>
          <w:szCs w:val="22"/>
        </w:rPr>
        <w:t>s</w:t>
      </w:r>
      <w:r w:rsidRPr="008952AE">
        <w:rPr>
          <w:rFonts w:ascii="Georgia" w:hAnsi="Georgia" w:cs="Arial"/>
          <w:sz w:val="22"/>
          <w:szCs w:val="22"/>
        </w:rPr>
        <w:t xml:space="preserve"> estruturas, contratos e conhecimentos.</w:t>
      </w:r>
    </w:p>
    <w:p w14:paraId="1E1693D3" w14:textId="77777777" w:rsidR="006452C9" w:rsidRPr="008952AE" w:rsidRDefault="006452C9" w:rsidP="00D942E6">
      <w:pPr>
        <w:pStyle w:val="ListParagraph"/>
        <w:spacing w:line="235" w:lineRule="auto"/>
        <w:ind w:left="0"/>
        <w:jc w:val="both"/>
        <w:rPr>
          <w:rFonts w:ascii="Georgia" w:hAnsi="Georgia" w:cs="Arial"/>
          <w:sz w:val="22"/>
          <w:szCs w:val="22"/>
        </w:rPr>
      </w:pPr>
    </w:p>
    <w:tbl>
      <w:tblPr>
        <w:tblW w:w="5000" w:type="pct"/>
        <w:tblCellMar>
          <w:left w:w="70" w:type="dxa"/>
          <w:right w:w="70" w:type="dxa"/>
        </w:tblCellMar>
        <w:tblLook w:val="04A0" w:firstRow="1" w:lastRow="0" w:firstColumn="1" w:lastColumn="0" w:noHBand="0" w:noVBand="1"/>
      </w:tblPr>
      <w:tblGrid>
        <w:gridCol w:w="5312"/>
        <w:gridCol w:w="1810"/>
        <w:gridCol w:w="303"/>
        <w:gridCol w:w="1812"/>
      </w:tblGrid>
      <w:tr w:rsidR="00D01675" w:rsidRPr="008952AE" w14:paraId="4844C2D3" w14:textId="77777777" w:rsidTr="00D01675">
        <w:trPr>
          <w:trHeight w:val="170"/>
        </w:trPr>
        <w:tc>
          <w:tcPr>
            <w:tcW w:w="2875" w:type="pct"/>
            <w:tcBorders>
              <w:top w:val="nil"/>
              <w:left w:val="nil"/>
              <w:bottom w:val="nil"/>
              <w:right w:val="nil"/>
            </w:tcBorders>
            <w:noWrap/>
            <w:vAlign w:val="bottom"/>
            <w:hideMark/>
          </w:tcPr>
          <w:p w14:paraId="6270F9A2" w14:textId="77777777" w:rsidR="00D01675" w:rsidRPr="008952AE" w:rsidRDefault="00D01675" w:rsidP="00D01675">
            <w:pPr>
              <w:rPr>
                <w:rFonts w:ascii="Arial" w:hAnsi="Arial" w:cs="Arial"/>
                <w:sz w:val="24"/>
                <w:szCs w:val="24"/>
              </w:rPr>
            </w:pPr>
          </w:p>
        </w:tc>
        <w:tc>
          <w:tcPr>
            <w:tcW w:w="980" w:type="pct"/>
            <w:tcBorders>
              <w:top w:val="nil"/>
              <w:left w:val="nil"/>
              <w:bottom w:val="single" w:sz="8" w:space="0" w:color="auto"/>
              <w:right w:val="nil"/>
            </w:tcBorders>
            <w:vAlign w:val="center"/>
            <w:hideMark/>
          </w:tcPr>
          <w:p w14:paraId="2325A86D" w14:textId="50F6E1F9" w:rsidR="00D01675" w:rsidRPr="008952AE" w:rsidRDefault="00F5012C" w:rsidP="00D01675">
            <w:pPr>
              <w:jc w:val="right"/>
              <w:rPr>
                <w:rFonts w:ascii="Arial" w:hAnsi="Arial" w:cs="Arial"/>
                <w:b/>
                <w:bCs/>
                <w:color w:val="000000"/>
                <w:sz w:val="18"/>
                <w:szCs w:val="18"/>
              </w:rPr>
            </w:pPr>
            <w:r w:rsidRPr="008952AE">
              <w:rPr>
                <w:rFonts w:ascii="Arial" w:hAnsi="Arial" w:cs="Arial"/>
                <w:b/>
                <w:bCs/>
                <w:color w:val="000000"/>
                <w:sz w:val="18"/>
                <w:szCs w:val="18"/>
              </w:rPr>
              <w:t>31/03/</w:t>
            </w:r>
            <w:r w:rsidR="00D01675" w:rsidRPr="008952AE">
              <w:rPr>
                <w:rFonts w:ascii="Arial" w:hAnsi="Arial" w:cs="Arial"/>
                <w:b/>
                <w:bCs/>
                <w:color w:val="000000"/>
                <w:sz w:val="18"/>
                <w:szCs w:val="18"/>
              </w:rPr>
              <w:t>2026</w:t>
            </w:r>
          </w:p>
        </w:tc>
        <w:tc>
          <w:tcPr>
            <w:tcW w:w="164" w:type="pct"/>
            <w:tcBorders>
              <w:top w:val="nil"/>
              <w:left w:val="nil"/>
              <w:bottom w:val="nil"/>
              <w:right w:val="nil"/>
            </w:tcBorders>
            <w:vAlign w:val="center"/>
            <w:hideMark/>
          </w:tcPr>
          <w:p w14:paraId="76BB18A3" w14:textId="77777777" w:rsidR="00D01675" w:rsidRPr="008952AE" w:rsidRDefault="00D01675" w:rsidP="00D01675">
            <w:pPr>
              <w:jc w:val="right"/>
              <w:rPr>
                <w:rFonts w:ascii="Arial" w:hAnsi="Arial" w:cs="Arial"/>
                <w:b/>
                <w:bCs/>
                <w:color w:val="000000"/>
                <w:sz w:val="18"/>
                <w:szCs w:val="18"/>
              </w:rPr>
            </w:pPr>
          </w:p>
        </w:tc>
        <w:tc>
          <w:tcPr>
            <w:tcW w:w="981" w:type="pct"/>
            <w:tcBorders>
              <w:top w:val="nil"/>
              <w:left w:val="nil"/>
              <w:bottom w:val="single" w:sz="8" w:space="0" w:color="auto"/>
              <w:right w:val="nil"/>
            </w:tcBorders>
            <w:vAlign w:val="center"/>
            <w:hideMark/>
          </w:tcPr>
          <w:p w14:paraId="02AD2A84" w14:textId="12CD4CAA" w:rsidR="00D01675" w:rsidRPr="008952AE" w:rsidRDefault="00F5012C" w:rsidP="00D01675">
            <w:pPr>
              <w:jc w:val="right"/>
              <w:rPr>
                <w:rFonts w:ascii="Arial" w:hAnsi="Arial" w:cs="Arial"/>
                <w:b/>
                <w:bCs/>
                <w:color w:val="000000"/>
                <w:sz w:val="18"/>
                <w:szCs w:val="18"/>
              </w:rPr>
            </w:pPr>
            <w:r w:rsidRPr="008952AE">
              <w:rPr>
                <w:rFonts w:ascii="Arial" w:hAnsi="Arial" w:cs="Arial"/>
                <w:b/>
                <w:bCs/>
                <w:color w:val="000000"/>
                <w:sz w:val="18"/>
                <w:szCs w:val="18"/>
              </w:rPr>
              <w:t>31/12/</w:t>
            </w:r>
            <w:r w:rsidR="00D01675" w:rsidRPr="008952AE">
              <w:rPr>
                <w:rFonts w:ascii="Arial" w:hAnsi="Arial" w:cs="Arial"/>
                <w:b/>
                <w:bCs/>
                <w:color w:val="000000"/>
                <w:sz w:val="18"/>
                <w:szCs w:val="18"/>
              </w:rPr>
              <w:t>2025</w:t>
            </w:r>
          </w:p>
        </w:tc>
      </w:tr>
      <w:tr w:rsidR="00D01675" w:rsidRPr="008952AE" w14:paraId="40271B5B" w14:textId="77777777" w:rsidTr="00D01675">
        <w:trPr>
          <w:trHeight w:val="170"/>
        </w:trPr>
        <w:tc>
          <w:tcPr>
            <w:tcW w:w="2875" w:type="pct"/>
            <w:tcBorders>
              <w:top w:val="nil"/>
              <w:left w:val="nil"/>
              <w:bottom w:val="nil"/>
              <w:right w:val="nil"/>
            </w:tcBorders>
            <w:noWrap/>
            <w:vAlign w:val="bottom"/>
            <w:hideMark/>
          </w:tcPr>
          <w:p w14:paraId="10F2ED54" w14:textId="77777777" w:rsidR="00D01675" w:rsidRPr="008952AE" w:rsidRDefault="00D01675" w:rsidP="00D01675">
            <w:pPr>
              <w:jc w:val="right"/>
              <w:rPr>
                <w:rFonts w:ascii="Arial" w:hAnsi="Arial" w:cs="Arial"/>
                <w:b/>
                <w:bCs/>
                <w:color w:val="000000"/>
                <w:sz w:val="18"/>
                <w:szCs w:val="18"/>
              </w:rPr>
            </w:pPr>
          </w:p>
        </w:tc>
        <w:tc>
          <w:tcPr>
            <w:tcW w:w="980" w:type="pct"/>
            <w:tcBorders>
              <w:top w:val="nil"/>
              <w:left w:val="nil"/>
              <w:bottom w:val="nil"/>
              <w:right w:val="nil"/>
            </w:tcBorders>
            <w:vAlign w:val="center"/>
            <w:hideMark/>
          </w:tcPr>
          <w:p w14:paraId="52875D5F" w14:textId="77777777" w:rsidR="00D01675" w:rsidRPr="008952AE" w:rsidRDefault="00D01675" w:rsidP="00D01675">
            <w:pPr>
              <w:jc w:val="right"/>
              <w:rPr>
                <w:rFonts w:ascii="Arial" w:hAnsi="Arial" w:cs="Arial"/>
              </w:rPr>
            </w:pPr>
          </w:p>
        </w:tc>
        <w:tc>
          <w:tcPr>
            <w:tcW w:w="164" w:type="pct"/>
            <w:tcBorders>
              <w:top w:val="nil"/>
              <w:left w:val="nil"/>
              <w:bottom w:val="nil"/>
              <w:right w:val="nil"/>
            </w:tcBorders>
            <w:vAlign w:val="center"/>
            <w:hideMark/>
          </w:tcPr>
          <w:p w14:paraId="2E15E5A5" w14:textId="77777777" w:rsidR="00D01675" w:rsidRPr="008952AE" w:rsidRDefault="00D01675" w:rsidP="00D01675">
            <w:pPr>
              <w:jc w:val="right"/>
              <w:rPr>
                <w:rFonts w:ascii="Arial" w:hAnsi="Arial" w:cs="Arial"/>
              </w:rPr>
            </w:pPr>
          </w:p>
        </w:tc>
        <w:tc>
          <w:tcPr>
            <w:tcW w:w="981" w:type="pct"/>
            <w:tcBorders>
              <w:top w:val="nil"/>
              <w:left w:val="nil"/>
              <w:bottom w:val="nil"/>
              <w:right w:val="nil"/>
            </w:tcBorders>
            <w:vAlign w:val="center"/>
            <w:hideMark/>
          </w:tcPr>
          <w:p w14:paraId="1917C682" w14:textId="77777777" w:rsidR="00D01675" w:rsidRPr="008952AE" w:rsidRDefault="00D01675" w:rsidP="00D01675">
            <w:pPr>
              <w:jc w:val="right"/>
              <w:rPr>
                <w:rFonts w:ascii="Arial" w:hAnsi="Arial" w:cs="Arial"/>
              </w:rPr>
            </w:pPr>
          </w:p>
        </w:tc>
      </w:tr>
      <w:tr w:rsidR="00D01675" w:rsidRPr="008952AE" w14:paraId="19CD0356" w14:textId="77777777" w:rsidTr="00D01675">
        <w:trPr>
          <w:trHeight w:val="170"/>
        </w:trPr>
        <w:tc>
          <w:tcPr>
            <w:tcW w:w="2875" w:type="pct"/>
            <w:tcBorders>
              <w:top w:val="nil"/>
              <w:left w:val="nil"/>
              <w:bottom w:val="nil"/>
              <w:right w:val="nil"/>
            </w:tcBorders>
            <w:noWrap/>
            <w:vAlign w:val="center"/>
            <w:hideMark/>
          </w:tcPr>
          <w:p w14:paraId="37513964" w14:textId="77777777" w:rsidR="00D01675" w:rsidRPr="008952AE" w:rsidRDefault="00D01675" w:rsidP="00D01675">
            <w:pPr>
              <w:rPr>
                <w:rFonts w:ascii="Arial" w:hAnsi="Arial" w:cs="Arial"/>
                <w:color w:val="000000"/>
                <w:sz w:val="18"/>
                <w:szCs w:val="18"/>
              </w:rPr>
            </w:pPr>
            <w:r w:rsidRPr="008952AE">
              <w:rPr>
                <w:rFonts w:ascii="Arial" w:hAnsi="Arial" w:cs="Arial"/>
                <w:color w:val="000000"/>
                <w:sz w:val="18"/>
                <w:szCs w:val="18"/>
              </w:rPr>
              <w:t>Férias e 13º salário</w:t>
            </w:r>
          </w:p>
        </w:tc>
        <w:tc>
          <w:tcPr>
            <w:tcW w:w="980" w:type="pct"/>
            <w:tcBorders>
              <w:top w:val="nil"/>
              <w:left w:val="nil"/>
              <w:bottom w:val="nil"/>
              <w:right w:val="nil"/>
            </w:tcBorders>
            <w:noWrap/>
            <w:vAlign w:val="bottom"/>
            <w:hideMark/>
          </w:tcPr>
          <w:p w14:paraId="4213882C" w14:textId="3BAF86F4" w:rsidR="00D01675" w:rsidRPr="008952AE" w:rsidRDefault="00D01675" w:rsidP="00D01675">
            <w:pPr>
              <w:jc w:val="right"/>
              <w:rPr>
                <w:rFonts w:ascii="Arial" w:hAnsi="Arial" w:cs="Arial"/>
                <w:color w:val="000000"/>
                <w:sz w:val="18"/>
                <w:szCs w:val="18"/>
              </w:rPr>
            </w:pPr>
            <w:r w:rsidRPr="008952AE">
              <w:rPr>
                <w:rFonts w:ascii="Arial" w:hAnsi="Arial" w:cs="Arial"/>
                <w:color w:val="000000"/>
                <w:sz w:val="18"/>
                <w:szCs w:val="18"/>
              </w:rPr>
              <w:t>12.060</w:t>
            </w:r>
          </w:p>
        </w:tc>
        <w:tc>
          <w:tcPr>
            <w:tcW w:w="164" w:type="pct"/>
            <w:tcBorders>
              <w:top w:val="nil"/>
              <w:left w:val="nil"/>
              <w:bottom w:val="nil"/>
              <w:right w:val="nil"/>
            </w:tcBorders>
            <w:noWrap/>
            <w:vAlign w:val="bottom"/>
            <w:hideMark/>
          </w:tcPr>
          <w:p w14:paraId="025BC778" w14:textId="77777777" w:rsidR="00D01675" w:rsidRPr="008952AE" w:rsidRDefault="00D01675" w:rsidP="00D01675">
            <w:pPr>
              <w:jc w:val="right"/>
              <w:rPr>
                <w:rFonts w:ascii="Arial" w:hAnsi="Arial" w:cs="Arial"/>
                <w:color w:val="000000"/>
                <w:sz w:val="18"/>
                <w:szCs w:val="18"/>
              </w:rPr>
            </w:pPr>
          </w:p>
        </w:tc>
        <w:tc>
          <w:tcPr>
            <w:tcW w:w="981" w:type="pct"/>
            <w:tcBorders>
              <w:top w:val="nil"/>
              <w:left w:val="nil"/>
              <w:bottom w:val="nil"/>
              <w:right w:val="nil"/>
            </w:tcBorders>
            <w:noWrap/>
            <w:vAlign w:val="bottom"/>
            <w:hideMark/>
          </w:tcPr>
          <w:p w14:paraId="16000503" w14:textId="54DA3756" w:rsidR="00D01675" w:rsidRPr="008952AE" w:rsidRDefault="00D01675" w:rsidP="00D01675">
            <w:pPr>
              <w:jc w:val="right"/>
              <w:rPr>
                <w:rFonts w:ascii="Arial" w:hAnsi="Arial" w:cs="Arial"/>
                <w:color w:val="000000"/>
                <w:sz w:val="18"/>
                <w:szCs w:val="18"/>
              </w:rPr>
            </w:pPr>
            <w:r w:rsidRPr="008952AE">
              <w:rPr>
                <w:rFonts w:ascii="Arial" w:hAnsi="Arial" w:cs="Arial"/>
                <w:color w:val="000000"/>
                <w:sz w:val="18"/>
                <w:szCs w:val="18"/>
              </w:rPr>
              <w:t>-</w:t>
            </w:r>
          </w:p>
        </w:tc>
      </w:tr>
      <w:tr w:rsidR="00D01675" w:rsidRPr="008952AE" w14:paraId="3512F0D6" w14:textId="77777777" w:rsidTr="00D01675">
        <w:trPr>
          <w:trHeight w:val="170"/>
        </w:trPr>
        <w:tc>
          <w:tcPr>
            <w:tcW w:w="2875" w:type="pct"/>
            <w:tcBorders>
              <w:top w:val="nil"/>
              <w:left w:val="nil"/>
              <w:bottom w:val="nil"/>
              <w:right w:val="nil"/>
            </w:tcBorders>
            <w:noWrap/>
            <w:vAlign w:val="center"/>
            <w:hideMark/>
          </w:tcPr>
          <w:p w14:paraId="6905AA0B" w14:textId="77777777" w:rsidR="00D01675" w:rsidRPr="008952AE" w:rsidRDefault="00D01675" w:rsidP="00D01675">
            <w:pPr>
              <w:rPr>
                <w:rFonts w:ascii="Arial" w:hAnsi="Arial" w:cs="Arial"/>
                <w:color w:val="000000"/>
                <w:sz w:val="18"/>
                <w:szCs w:val="18"/>
              </w:rPr>
            </w:pPr>
            <w:r w:rsidRPr="008952AE">
              <w:rPr>
                <w:rFonts w:ascii="Arial" w:hAnsi="Arial" w:cs="Arial"/>
                <w:color w:val="000000"/>
                <w:sz w:val="18"/>
                <w:szCs w:val="18"/>
              </w:rPr>
              <w:t>Participação nos lucros e resultados (PLR)</w:t>
            </w:r>
          </w:p>
        </w:tc>
        <w:tc>
          <w:tcPr>
            <w:tcW w:w="980" w:type="pct"/>
            <w:tcBorders>
              <w:top w:val="nil"/>
              <w:left w:val="nil"/>
              <w:bottom w:val="nil"/>
              <w:right w:val="nil"/>
            </w:tcBorders>
            <w:noWrap/>
            <w:vAlign w:val="bottom"/>
            <w:hideMark/>
          </w:tcPr>
          <w:p w14:paraId="195963DB" w14:textId="6AD6AB1E" w:rsidR="00D01675" w:rsidRPr="008952AE" w:rsidRDefault="00D01675" w:rsidP="00D01675">
            <w:pPr>
              <w:jc w:val="right"/>
              <w:rPr>
                <w:rFonts w:ascii="Arial" w:hAnsi="Arial" w:cs="Arial"/>
                <w:color w:val="000000"/>
                <w:sz w:val="18"/>
                <w:szCs w:val="18"/>
              </w:rPr>
            </w:pPr>
            <w:r w:rsidRPr="008952AE">
              <w:rPr>
                <w:rFonts w:ascii="Arial" w:hAnsi="Arial" w:cs="Arial"/>
                <w:color w:val="000000"/>
                <w:sz w:val="18"/>
                <w:szCs w:val="18"/>
              </w:rPr>
              <w:t>8.057</w:t>
            </w:r>
          </w:p>
        </w:tc>
        <w:tc>
          <w:tcPr>
            <w:tcW w:w="164" w:type="pct"/>
            <w:tcBorders>
              <w:top w:val="nil"/>
              <w:left w:val="nil"/>
              <w:bottom w:val="nil"/>
              <w:right w:val="nil"/>
            </w:tcBorders>
            <w:noWrap/>
            <w:vAlign w:val="bottom"/>
            <w:hideMark/>
          </w:tcPr>
          <w:p w14:paraId="155885B4" w14:textId="77777777" w:rsidR="00D01675" w:rsidRPr="008952AE" w:rsidRDefault="00D01675" w:rsidP="00D01675">
            <w:pPr>
              <w:jc w:val="right"/>
              <w:rPr>
                <w:rFonts w:ascii="Arial" w:hAnsi="Arial" w:cs="Arial"/>
                <w:color w:val="000000"/>
                <w:sz w:val="18"/>
                <w:szCs w:val="18"/>
              </w:rPr>
            </w:pPr>
          </w:p>
        </w:tc>
        <w:tc>
          <w:tcPr>
            <w:tcW w:w="981" w:type="pct"/>
            <w:tcBorders>
              <w:top w:val="nil"/>
              <w:left w:val="nil"/>
              <w:bottom w:val="nil"/>
              <w:right w:val="nil"/>
            </w:tcBorders>
            <w:noWrap/>
            <w:vAlign w:val="bottom"/>
            <w:hideMark/>
          </w:tcPr>
          <w:p w14:paraId="000E0643" w14:textId="3C643F98" w:rsidR="00D01675" w:rsidRPr="008952AE" w:rsidRDefault="00D01675" w:rsidP="00D01675">
            <w:pPr>
              <w:jc w:val="right"/>
              <w:rPr>
                <w:rFonts w:ascii="Arial" w:hAnsi="Arial" w:cs="Arial"/>
                <w:color w:val="000000"/>
                <w:sz w:val="18"/>
                <w:szCs w:val="18"/>
              </w:rPr>
            </w:pPr>
            <w:r w:rsidRPr="008952AE">
              <w:rPr>
                <w:rFonts w:ascii="Arial" w:hAnsi="Arial" w:cs="Arial"/>
                <w:color w:val="000000"/>
                <w:sz w:val="18"/>
                <w:szCs w:val="18"/>
              </w:rPr>
              <w:t>-</w:t>
            </w:r>
          </w:p>
        </w:tc>
      </w:tr>
      <w:tr w:rsidR="00D01675" w:rsidRPr="008952AE" w14:paraId="09204922" w14:textId="77777777" w:rsidTr="00D01675">
        <w:trPr>
          <w:trHeight w:val="170"/>
        </w:trPr>
        <w:tc>
          <w:tcPr>
            <w:tcW w:w="2875" w:type="pct"/>
            <w:tcBorders>
              <w:top w:val="nil"/>
              <w:left w:val="nil"/>
              <w:bottom w:val="nil"/>
              <w:right w:val="nil"/>
            </w:tcBorders>
            <w:noWrap/>
            <w:vAlign w:val="center"/>
            <w:hideMark/>
          </w:tcPr>
          <w:p w14:paraId="32AE19EF" w14:textId="77777777" w:rsidR="00D01675" w:rsidRPr="008952AE" w:rsidRDefault="00D01675" w:rsidP="00D01675">
            <w:pPr>
              <w:rPr>
                <w:rFonts w:ascii="Arial" w:hAnsi="Arial" w:cs="Arial"/>
                <w:color w:val="000000"/>
                <w:sz w:val="18"/>
                <w:szCs w:val="18"/>
              </w:rPr>
            </w:pPr>
            <w:r w:rsidRPr="008952AE">
              <w:rPr>
                <w:rFonts w:ascii="Arial" w:hAnsi="Arial" w:cs="Arial"/>
                <w:color w:val="000000"/>
                <w:sz w:val="18"/>
                <w:szCs w:val="18"/>
              </w:rPr>
              <w:t>INSS</w:t>
            </w:r>
          </w:p>
        </w:tc>
        <w:tc>
          <w:tcPr>
            <w:tcW w:w="980" w:type="pct"/>
            <w:tcBorders>
              <w:top w:val="nil"/>
              <w:left w:val="nil"/>
              <w:bottom w:val="nil"/>
              <w:right w:val="nil"/>
            </w:tcBorders>
            <w:noWrap/>
            <w:vAlign w:val="bottom"/>
            <w:hideMark/>
          </w:tcPr>
          <w:p w14:paraId="5C25C548" w14:textId="0EF57E09" w:rsidR="00D01675" w:rsidRPr="008952AE" w:rsidRDefault="00D01675" w:rsidP="00D01675">
            <w:pPr>
              <w:jc w:val="right"/>
              <w:rPr>
                <w:rFonts w:ascii="Arial" w:hAnsi="Arial" w:cs="Arial"/>
                <w:color w:val="000000"/>
                <w:sz w:val="18"/>
                <w:szCs w:val="18"/>
              </w:rPr>
            </w:pPr>
            <w:r w:rsidRPr="008952AE">
              <w:rPr>
                <w:rFonts w:ascii="Arial" w:hAnsi="Arial" w:cs="Arial"/>
                <w:color w:val="000000"/>
                <w:sz w:val="18"/>
                <w:szCs w:val="18"/>
              </w:rPr>
              <w:t>4.671</w:t>
            </w:r>
          </w:p>
        </w:tc>
        <w:tc>
          <w:tcPr>
            <w:tcW w:w="164" w:type="pct"/>
            <w:tcBorders>
              <w:top w:val="nil"/>
              <w:left w:val="nil"/>
              <w:bottom w:val="nil"/>
              <w:right w:val="nil"/>
            </w:tcBorders>
            <w:noWrap/>
            <w:vAlign w:val="bottom"/>
            <w:hideMark/>
          </w:tcPr>
          <w:p w14:paraId="300E44BB" w14:textId="77777777" w:rsidR="00D01675" w:rsidRPr="008952AE" w:rsidRDefault="00D01675" w:rsidP="00D01675">
            <w:pPr>
              <w:jc w:val="right"/>
              <w:rPr>
                <w:rFonts w:ascii="Arial" w:hAnsi="Arial" w:cs="Arial"/>
                <w:color w:val="000000"/>
                <w:sz w:val="18"/>
                <w:szCs w:val="18"/>
              </w:rPr>
            </w:pPr>
          </w:p>
        </w:tc>
        <w:tc>
          <w:tcPr>
            <w:tcW w:w="981" w:type="pct"/>
            <w:tcBorders>
              <w:top w:val="nil"/>
              <w:left w:val="nil"/>
              <w:bottom w:val="nil"/>
              <w:right w:val="nil"/>
            </w:tcBorders>
            <w:noWrap/>
            <w:vAlign w:val="bottom"/>
            <w:hideMark/>
          </w:tcPr>
          <w:p w14:paraId="2E6F9127" w14:textId="229DB770" w:rsidR="00D01675" w:rsidRPr="008952AE" w:rsidRDefault="00D01675" w:rsidP="00D01675">
            <w:pPr>
              <w:jc w:val="right"/>
              <w:rPr>
                <w:rFonts w:ascii="Arial" w:hAnsi="Arial" w:cs="Arial"/>
                <w:color w:val="000000"/>
                <w:sz w:val="18"/>
                <w:szCs w:val="18"/>
              </w:rPr>
            </w:pPr>
            <w:r w:rsidRPr="008952AE">
              <w:rPr>
                <w:rFonts w:ascii="Arial" w:hAnsi="Arial" w:cs="Arial"/>
                <w:color w:val="000000"/>
                <w:sz w:val="18"/>
                <w:szCs w:val="18"/>
              </w:rPr>
              <w:t>-</w:t>
            </w:r>
          </w:p>
        </w:tc>
      </w:tr>
      <w:tr w:rsidR="00D01675" w:rsidRPr="008952AE" w14:paraId="16D11141" w14:textId="77777777" w:rsidTr="00D01675">
        <w:trPr>
          <w:trHeight w:val="170"/>
        </w:trPr>
        <w:tc>
          <w:tcPr>
            <w:tcW w:w="2875" w:type="pct"/>
            <w:tcBorders>
              <w:top w:val="nil"/>
              <w:left w:val="nil"/>
              <w:bottom w:val="nil"/>
              <w:right w:val="nil"/>
            </w:tcBorders>
            <w:noWrap/>
            <w:vAlign w:val="center"/>
            <w:hideMark/>
          </w:tcPr>
          <w:p w14:paraId="36A2472A" w14:textId="77777777" w:rsidR="00D01675" w:rsidRPr="008952AE" w:rsidRDefault="00D01675" w:rsidP="00D01675">
            <w:pPr>
              <w:rPr>
                <w:rFonts w:ascii="Arial" w:hAnsi="Arial" w:cs="Arial"/>
                <w:color w:val="000000"/>
                <w:sz w:val="18"/>
                <w:szCs w:val="18"/>
              </w:rPr>
            </w:pPr>
            <w:r w:rsidRPr="008952AE">
              <w:rPr>
                <w:rFonts w:ascii="Arial" w:hAnsi="Arial" w:cs="Arial"/>
                <w:color w:val="000000"/>
                <w:sz w:val="18"/>
                <w:szCs w:val="18"/>
              </w:rPr>
              <w:t>FGTS</w:t>
            </w:r>
          </w:p>
        </w:tc>
        <w:tc>
          <w:tcPr>
            <w:tcW w:w="980" w:type="pct"/>
            <w:tcBorders>
              <w:top w:val="nil"/>
              <w:left w:val="nil"/>
              <w:bottom w:val="nil"/>
              <w:right w:val="nil"/>
            </w:tcBorders>
            <w:noWrap/>
            <w:vAlign w:val="bottom"/>
            <w:hideMark/>
          </w:tcPr>
          <w:p w14:paraId="0A90D760" w14:textId="6955E001" w:rsidR="00D01675" w:rsidRPr="008952AE" w:rsidRDefault="00D01675" w:rsidP="00D01675">
            <w:pPr>
              <w:jc w:val="right"/>
              <w:rPr>
                <w:rFonts w:ascii="Arial" w:hAnsi="Arial" w:cs="Arial"/>
                <w:color w:val="000000"/>
                <w:sz w:val="18"/>
                <w:szCs w:val="18"/>
              </w:rPr>
            </w:pPr>
            <w:r w:rsidRPr="008952AE">
              <w:rPr>
                <w:rFonts w:ascii="Arial" w:hAnsi="Arial" w:cs="Arial"/>
                <w:color w:val="000000"/>
                <w:sz w:val="18"/>
                <w:szCs w:val="18"/>
              </w:rPr>
              <w:t>1.260</w:t>
            </w:r>
          </w:p>
        </w:tc>
        <w:tc>
          <w:tcPr>
            <w:tcW w:w="164" w:type="pct"/>
            <w:tcBorders>
              <w:top w:val="nil"/>
              <w:left w:val="nil"/>
              <w:bottom w:val="nil"/>
              <w:right w:val="nil"/>
            </w:tcBorders>
            <w:noWrap/>
            <w:vAlign w:val="bottom"/>
            <w:hideMark/>
          </w:tcPr>
          <w:p w14:paraId="71A32B6E" w14:textId="77777777" w:rsidR="00D01675" w:rsidRPr="008952AE" w:rsidRDefault="00D01675" w:rsidP="00D01675">
            <w:pPr>
              <w:jc w:val="right"/>
              <w:rPr>
                <w:rFonts w:ascii="Arial" w:hAnsi="Arial" w:cs="Arial"/>
                <w:color w:val="000000"/>
                <w:sz w:val="18"/>
                <w:szCs w:val="18"/>
              </w:rPr>
            </w:pPr>
          </w:p>
        </w:tc>
        <w:tc>
          <w:tcPr>
            <w:tcW w:w="981" w:type="pct"/>
            <w:tcBorders>
              <w:top w:val="nil"/>
              <w:left w:val="nil"/>
              <w:bottom w:val="nil"/>
              <w:right w:val="nil"/>
            </w:tcBorders>
            <w:noWrap/>
            <w:vAlign w:val="bottom"/>
            <w:hideMark/>
          </w:tcPr>
          <w:p w14:paraId="1BC60596" w14:textId="25EA858A" w:rsidR="00D01675" w:rsidRPr="008952AE" w:rsidRDefault="00D01675" w:rsidP="00D01675">
            <w:pPr>
              <w:jc w:val="right"/>
              <w:rPr>
                <w:rFonts w:ascii="Arial" w:hAnsi="Arial" w:cs="Arial"/>
                <w:color w:val="000000"/>
                <w:sz w:val="18"/>
                <w:szCs w:val="18"/>
              </w:rPr>
            </w:pPr>
            <w:r w:rsidRPr="008952AE">
              <w:rPr>
                <w:rFonts w:ascii="Arial" w:hAnsi="Arial" w:cs="Arial"/>
                <w:color w:val="000000"/>
                <w:sz w:val="18"/>
                <w:szCs w:val="18"/>
              </w:rPr>
              <w:t>-</w:t>
            </w:r>
          </w:p>
        </w:tc>
      </w:tr>
      <w:tr w:rsidR="00D01675" w:rsidRPr="008952AE" w14:paraId="2C644FA9" w14:textId="77777777" w:rsidTr="00D01675">
        <w:trPr>
          <w:trHeight w:val="170"/>
        </w:trPr>
        <w:tc>
          <w:tcPr>
            <w:tcW w:w="2875" w:type="pct"/>
            <w:tcBorders>
              <w:top w:val="nil"/>
              <w:left w:val="nil"/>
              <w:bottom w:val="nil"/>
              <w:right w:val="nil"/>
            </w:tcBorders>
            <w:noWrap/>
            <w:vAlign w:val="center"/>
            <w:hideMark/>
          </w:tcPr>
          <w:p w14:paraId="6D8FA235" w14:textId="77777777" w:rsidR="00D01675" w:rsidRPr="008952AE" w:rsidRDefault="00D01675" w:rsidP="00D01675">
            <w:pPr>
              <w:rPr>
                <w:rFonts w:ascii="Arial" w:hAnsi="Arial" w:cs="Arial"/>
                <w:color w:val="000000"/>
                <w:sz w:val="18"/>
                <w:szCs w:val="18"/>
              </w:rPr>
            </w:pPr>
            <w:r w:rsidRPr="008952AE">
              <w:rPr>
                <w:rFonts w:ascii="Arial" w:hAnsi="Arial" w:cs="Arial"/>
                <w:color w:val="000000"/>
                <w:sz w:val="18"/>
                <w:szCs w:val="18"/>
              </w:rPr>
              <w:t>Outros</w:t>
            </w:r>
          </w:p>
        </w:tc>
        <w:tc>
          <w:tcPr>
            <w:tcW w:w="980" w:type="pct"/>
            <w:tcBorders>
              <w:top w:val="nil"/>
              <w:left w:val="nil"/>
              <w:bottom w:val="single" w:sz="8" w:space="0" w:color="auto"/>
              <w:right w:val="nil"/>
            </w:tcBorders>
            <w:noWrap/>
            <w:vAlign w:val="bottom"/>
            <w:hideMark/>
          </w:tcPr>
          <w:p w14:paraId="3A4EC2EA" w14:textId="0762A9B6" w:rsidR="00D01675" w:rsidRPr="008952AE" w:rsidRDefault="00D01675" w:rsidP="00D01675">
            <w:pPr>
              <w:jc w:val="right"/>
              <w:rPr>
                <w:rFonts w:ascii="Arial" w:hAnsi="Arial" w:cs="Arial"/>
                <w:color w:val="000000"/>
                <w:sz w:val="18"/>
                <w:szCs w:val="18"/>
              </w:rPr>
            </w:pPr>
            <w:r w:rsidRPr="008952AE">
              <w:rPr>
                <w:rFonts w:ascii="Arial" w:hAnsi="Arial" w:cs="Arial"/>
                <w:color w:val="000000"/>
                <w:sz w:val="18"/>
                <w:szCs w:val="18"/>
              </w:rPr>
              <w:t>922</w:t>
            </w:r>
          </w:p>
        </w:tc>
        <w:tc>
          <w:tcPr>
            <w:tcW w:w="164" w:type="pct"/>
            <w:tcBorders>
              <w:top w:val="nil"/>
              <w:left w:val="nil"/>
              <w:bottom w:val="nil"/>
              <w:right w:val="nil"/>
            </w:tcBorders>
            <w:shd w:val="clear" w:color="000000" w:fill="FFFFFF"/>
            <w:vAlign w:val="center"/>
            <w:hideMark/>
          </w:tcPr>
          <w:p w14:paraId="7A9867FE" w14:textId="6F15530D" w:rsidR="00D01675" w:rsidRPr="008952AE" w:rsidRDefault="00D01675" w:rsidP="00D01675">
            <w:pPr>
              <w:jc w:val="right"/>
              <w:rPr>
                <w:rFonts w:ascii="Arial" w:hAnsi="Arial" w:cs="Arial"/>
                <w:color w:val="000000"/>
                <w:sz w:val="18"/>
                <w:szCs w:val="18"/>
              </w:rPr>
            </w:pPr>
          </w:p>
        </w:tc>
        <w:tc>
          <w:tcPr>
            <w:tcW w:w="981" w:type="pct"/>
            <w:tcBorders>
              <w:top w:val="nil"/>
              <w:left w:val="nil"/>
              <w:bottom w:val="single" w:sz="8" w:space="0" w:color="auto"/>
              <w:right w:val="nil"/>
            </w:tcBorders>
            <w:noWrap/>
            <w:vAlign w:val="bottom"/>
            <w:hideMark/>
          </w:tcPr>
          <w:p w14:paraId="43DA6513" w14:textId="5EB0FA5F" w:rsidR="00D01675" w:rsidRPr="008952AE" w:rsidRDefault="00D01675" w:rsidP="00D01675">
            <w:pPr>
              <w:jc w:val="right"/>
              <w:rPr>
                <w:rFonts w:ascii="Arial" w:hAnsi="Arial" w:cs="Arial"/>
                <w:color w:val="000000"/>
                <w:sz w:val="18"/>
                <w:szCs w:val="18"/>
              </w:rPr>
            </w:pPr>
            <w:r w:rsidRPr="008952AE">
              <w:rPr>
                <w:rFonts w:ascii="Arial" w:hAnsi="Arial" w:cs="Arial"/>
                <w:color w:val="000000"/>
                <w:sz w:val="18"/>
                <w:szCs w:val="18"/>
              </w:rPr>
              <w:t>-</w:t>
            </w:r>
          </w:p>
        </w:tc>
      </w:tr>
      <w:tr w:rsidR="00D01675" w:rsidRPr="008952AE" w14:paraId="6DA1C8F9" w14:textId="77777777" w:rsidTr="00D01675">
        <w:trPr>
          <w:trHeight w:val="170"/>
        </w:trPr>
        <w:tc>
          <w:tcPr>
            <w:tcW w:w="2875" w:type="pct"/>
            <w:tcBorders>
              <w:top w:val="nil"/>
              <w:left w:val="nil"/>
              <w:bottom w:val="nil"/>
              <w:right w:val="nil"/>
            </w:tcBorders>
            <w:noWrap/>
            <w:vAlign w:val="center"/>
            <w:hideMark/>
          </w:tcPr>
          <w:p w14:paraId="1F50E45B" w14:textId="77777777" w:rsidR="00D01675" w:rsidRPr="008952AE" w:rsidRDefault="00D01675" w:rsidP="00D01675">
            <w:pPr>
              <w:rPr>
                <w:rFonts w:ascii="Arial" w:hAnsi="Arial" w:cs="Arial"/>
                <w:color w:val="000000"/>
                <w:sz w:val="18"/>
                <w:szCs w:val="18"/>
              </w:rPr>
            </w:pPr>
          </w:p>
        </w:tc>
        <w:tc>
          <w:tcPr>
            <w:tcW w:w="980" w:type="pct"/>
            <w:tcBorders>
              <w:top w:val="nil"/>
              <w:left w:val="nil"/>
              <w:bottom w:val="nil"/>
              <w:right w:val="nil"/>
            </w:tcBorders>
            <w:noWrap/>
            <w:vAlign w:val="bottom"/>
            <w:hideMark/>
          </w:tcPr>
          <w:p w14:paraId="7D55485A" w14:textId="77777777" w:rsidR="00D01675" w:rsidRPr="008952AE" w:rsidRDefault="00D01675" w:rsidP="00D01675">
            <w:pPr>
              <w:jc w:val="right"/>
              <w:rPr>
                <w:rFonts w:ascii="Arial" w:hAnsi="Arial" w:cs="Arial"/>
              </w:rPr>
            </w:pPr>
          </w:p>
        </w:tc>
        <w:tc>
          <w:tcPr>
            <w:tcW w:w="164" w:type="pct"/>
            <w:tcBorders>
              <w:top w:val="nil"/>
              <w:left w:val="nil"/>
              <w:bottom w:val="nil"/>
              <w:right w:val="nil"/>
            </w:tcBorders>
            <w:shd w:val="clear" w:color="000000" w:fill="FFFFFF"/>
            <w:vAlign w:val="center"/>
            <w:hideMark/>
          </w:tcPr>
          <w:p w14:paraId="4BC5A7F8" w14:textId="4681F6A9" w:rsidR="00D01675" w:rsidRPr="008952AE" w:rsidRDefault="00D01675" w:rsidP="00D01675">
            <w:pPr>
              <w:jc w:val="right"/>
              <w:rPr>
                <w:rFonts w:ascii="Arial" w:hAnsi="Arial" w:cs="Arial"/>
                <w:color w:val="000000"/>
                <w:sz w:val="18"/>
                <w:szCs w:val="18"/>
              </w:rPr>
            </w:pPr>
          </w:p>
        </w:tc>
        <w:tc>
          <w:tcPr>
            <w:tcW w:w="981" w:type="pct"/>
            <w:tcBorders>
              <w:top w:val="nil"/>
              <w:left w:val="nil"/>
              <w:bottom w:val="nil"/>
              <w:right w:val="nil"/>
            </w:tcBorders>
            <w:noWrap/>
            <w:vAlign w:val="bottom"/>
            <w:hideMark/>
          </w:tcPr>
          <w:p w14:paraId="78C9B7EC" w14:textId="77777777" w:rsidR="00D01675" w:rsidRPr="008952AE" w:rsidRDefault="00D01675" w:rsidP="00D01675">
            <w:pPr>
              <w:jc w:val="right"/>
              <w:rPr>
                <w:rFonts w:ascii="Arial" w:hAnsi="Arial" w:cs="Arial"/>
                <w:color w:val="000000"/>
                <w:sz w:val="18"/>
                <w:szCs w:val="18"/>
              </w:rPr>
            </w:pPr>
          </w:p>
        </w:tc>
      </w:tr>
      <w:tr w:rsidR="00D01675" w:rsidRPr="008952AE" w14:paraId="5C60C8F3" w14:textId="77777777" w:rsidTr="00D01675">
        <w:trPr>
          <w:trHeight w:val="170"/>
        </w:trPr>
        <w:tc>
          <w:tcPr>
            <w:tcW w:w="2875" w:type="pct"/>
            <w:tcBorders>
              <w:top w:val="nil"/>
              <w:left w:val="nil"/>
              <w:bottom w:val="nil"/>
              <w:right w:val="nil"/>
            </w:tcBorders>
            <w:noWrap/>
            <w:vAlign w:val="bottom"/>
            <w:hideMark/>
          </w:tcPr>
          <w:p w14:paraId="72A7FC8E" w14:textId="77777777" w:rsidR="00D01675" w:rsidRPr="008952AE" w:rsidRDefault="00D01675" w:rsidP="00D01675">
            <w:pPr>
              <w:rPr>
                <w:rFonts w:ascii="Arial" w:hAnsi="Arial" w:cs="Arial"/>
              </w:rPr>
            </w:pPr>
          </w:p>
        </w:tc>
        <w:tc>
          <w:tcPr>
            <w:tcW w:w="980" w:type="pct"/>
            <w:tcBorders>
              <w:top w:val="nil"/>
              <w:left w:val="nil"/>
              <w:bottom w:val="double" w:sz="6" w:space="0" w:color="auto"/>
              <w:right w:val="nil"/>
            </w:tcBorders>
            <w:shd w:val="clear" w:color="000000" w:fill="FFFFFF"/>
            <w:vAlign w:val="center"/>
            <w:hideMark/>
          </w:tcPr>
          <w:p w14:paraId="3190B66B" w14:textId="27C8E90E" w:rsidR="00D01675" w:rsidRPr="008952AE" w:rsidRDefault="00D01675" w:rsidP="00D01675">
            <w:pPr>
              <w:jc w:val="right"/>
              <w:rPr>
                <w:rFonts w:ascii="Arial" w:hAnsi="Arial" w:cs="Arial"/>
                <w:color w:val="000000"/>
                <w:sz w:val="18"/>
                <w:szCs w:val="18"/>
              </w:rPr>
            </w:pPr>
            <w:r w:rsidRPr="008952AE">
              <w:rPr>
                <w:rFonts w:ascii="Arial" w:hAnsi="Arial" w:cs="Arial"/>
                <w:color w:val="000000"/>
                <w:sz w:val="18"/>
                <w:szCs w:val="18"/>
              </w:rPr>
              <w:t>26.970</w:t>
            </w:r>
          </w:p>
        </w:tc>
        <w:tc>
          <w:tcPr>
            <w:tcW w:w="164" w:type="pct"/>
            <w:tcBorders>
              <w:top w:val="nil"/>
              <w:left w:val="nil"/>
              <w:bottom w:val="nil"/>
              <w:right w:val="nil"/>
            </w:tcBorders>
            <w:shd w:val="clear" w:color="000000" w:fill="FFFFFF"/>
            <w:vAlign w:val="center"/>
            <w:hideMark/>
          </w:tcPr>
          <w:p w14:paraId="17B2F0D4" w14:textId="61A1856A" w:rsidR="00D01675" w:rsidRPr="008952AE" w:rsidRDefault="00D01675" w:rsidP="00D01675">
            <w:pPr>
              <w:jc w:val="right"/>
              <w:rPr>
                <w:rFonts w:ascii="Arial" w:hAnsi="Arial" w:cs="Arial"/>
                <w:color w:val="000000"/>
                <w:sz w:val="18"/>
                <w:szCs w:val="18"/>
              </w:rPr>
            </w:pPr>
          </w:p>
        </w:tc>
        <w:tc>
          <w:tcPr>
            <w:tcW w:w="981" w:type="pct"/>
            <w:tcBorders>
              <w:top w:val="nil"/>
              <w:left w:val="nil"/>
              <w:bottom w:val="double" w:sz="6" w:space="0" w:color="auto"/>
              <w:right w:val="nil"/>
            </w:tcBorders>
            <w:vAlign w:val="center"/>
            <w:hideMark/>
          </w:tcPr>
          <w:p w14:paraId="46CDB335" w14:textId="2DE3B51E" w:rsidR="00D01675" w:rsidRPr="008952AE" w:rsidRDefault="00D01675" w:rsidP="00D01675">
            <w:pPr>
              <w:jc w:val="right"/>
              <w:rPr>
                <w:rFonts w:ascii="Arial" w:hAnsi="Arial" w:cs="Arial"/>
                <w:color w:val="000000"/>
                <w:sz w:val="18"/>
                <w:szCs w:val="18"/>
              </w:rPr>
            </w:pPr>
            <w:r w:rsidRPr="008952AE">
              <w:rPr>
                <w:rFonts w:ascii="Arial" w:hAnsi="Arial" w:cs="Arial"/>
                <w:color w:val="000000"/>
                <w:sz w:val="18"/>
                <w:szCs w:val="18"/>
              </w:rPr>
              <w:t>-</w:t>
            </w:r>
          </w:p>
        </w:tc>
      </w:tr>
    </w:tbl>
    <w:p w14:paraId="1E386C94" w14:textId="77777777" w:rsidR="00214A98" w:rsidRPr="008952AE" w:rsidRDefault="00214A98" w:rsidP="00214A98">
      <w:pPr>
        <w:pStyle w:val="ListParagraph"/>
        <w:ind w:left="0"/>
        <w:jc w:val="both"/>
        <w:rPr>
          <w:rFonts w:ascii="Arial" w:hAnsi="Arial" w:cs="Arial"/>
          <w:b/>
          <w:sz w:val="22"/>
          <w:szCs w:val="22"/>
        </w:rPr>
      </w:pPr>
    </w:p>
    <w:p w14:paraId="3D81812B" w14:textId="77777777" w:rsidR="00214A98" w:rsidRPr="008952AE" w:rsidRDefault="00214A98" w:rsidP="00214A98">
      <w:pPr>
        <w:pStyle w:val="ListParagraph"/>
        <w:ind w:left="0"/>
        <w:jc w:val="both"/>
        <w:rPr>
          <w:rFonts w:ascii="Arial" w:hAnsi="Arial" w:cs="Arial"/>
          <w:b/>
          <w:sz w:val="22"/>
          <w:szCs w:val="22"/>
        </w:rPr>
      </w:pPr>
    </w:p>
    <w:p w14:paraId="7C2D7E1A" w14:textId="18DFAC6F" w:rsidR="00DA6BD5" w:rsidRPr="008952AE" w:rsidRDefault="00DA6BD5" w:rsidP="001E6F96">
      <w:pPr>
        <w:pStyle w:val="ListParagraph"/>
        <w:numPr>
          <w:ilvl w:val="0"/>
          <w:numId w:val="10"/>
        </w:numPr>
        <w:ind w:left="0" w:hanging="709"/>
        <w:jc w:val="both"/>
        <w:rPr>
          <w:rFonts w:ascii="Arial" w:hAnsi="Arial" w:cs="Arial"/>
          <w:b/>
          <w:sz w:val="22"/>
          <w:szCs w:val="22"/>
        </w:rPr>
      </w:pPr>
      <w:r w:rsidRPr="008952AE">
        <w:rPr>
          <w:rFonts w:ascii="Arial" w:hAnsi="Arial" w:cs="Arial"/>
          <w:b/>
          <w:sz w:val="22"/>
          <w:szCs w:val="22"/>
        </w:rPr>
        <w:t>Dividendos</w:t>
      </w:r>
      <w:r w:rsidR="00DA432D" w:rsidRPr="008952AE">
        <w:rPr>
          <w:rFonts w:ascii="Arial" w:hAnsi="Arial" w:cs="Arial"/>
          <w:b/>
          <w:sz w:val="22"/>
          <w:szCs w:val="22"/>
        </w:rPr>
        <w:t xml:space="preserve"> </w:t>
      </w:r>
      <w:r w:rsidRPr="008952AE">
        <w:rPr>
          <w:rFonts w:ascii="Arial" w:hAnsi="Arial" w:cs="Arial"/>
          <w:b/>
          <w:sz w:val="22"/>
          <w:szCs w:val="22"/>
        </w:rPr>
        <w:t>a pagar</w:t>
      </w:r>
    </w:p>
    <w:p w14:paraId="138C0E3A" w14:textId="77777777" w:rsidR="00D42476" w:rsidRPr="008952AE" w:rsidRDefault="00D42476" w:rsidP="00C24518">
      <w:pPr>
        <w:pStyle w:val="ListParagraph"/>
        <w:ind w:left="0"/>
        <w:jc w:val="both"/>
        <w:rPr>
          <w:rFonts w:ascii="Arial" w:hAnsi="Arial" w:cs="Arial"/>
          <w:b/>
          <w:sz w:val="22"/>
          <w:szCs w:val="22"/>
        </w:rPr>
      </w:pPr>
    </w:p>
    <w:tbl>
      <w:tblPr>
        <w:tblW w:w="5000" w:type="pct"/>
        <w:tblCellMar>
          <w:left w:w="70" w:type="dxa"/>
          <w:right w:w="70" w:type="dxa"/>
        </w:tblCellMar>
        <w:tblLook w:val="04A0" w:firstRow="1" w:lastRow="0" w:firstColumn="1" w:lastColumn="0" w:noHBand="0" w:noVBand="1"/>
      </w:tblPr>
      <w:tblGrid>
        <w:gridCol w:w="5552"/>
        <w:gridCol w:w="1727"/>
        <w:gridCol w:w="231"/>
        <w:gridCol w:w="1727"/>
      </w:tblGrid>
      <w:tr w:rsidR="008F768D" w:rsidRPr="008952AE" w14:paraId="5328EF8D" w14:textId="77777777" w:rsidTr="008F768D">
        <w:trPr>
          <w:trHeight w:val="198"/>
        </w:trPr>
        <w:tc>
          <w:tcPr>
            <w:tcW w:w="3004" w:type="pct"/>
            <w:tcBorders>
              <w:top w:val="nil"/>
              <w:left w:val="nil"/>
              <w:bottom w:val="nil"/>
              <w:right w:val="nil"/>
            </w:tcBorders>
            <w:noWrap/>
            <w:vAlign w:val="bottom"/>
            <w:hideMark/>
          </w:tcPr>
          <w:p w14:paraId="090296DE" w14:textId="77777777" w:rsidR="008F768D" w:rsidRPr="008952AE" w:rsidRDefault="008F768D" w:rsidP="008F768D">
            <w:pPr>
              <w:rPr>
                <w:rFonts w:ascii="Arial" w:hAnsi="Arial" w:cs="Arial"/>
                <w:sz w:val="24"/>
                <w:szCs w:val="24"/>
              </w:rPr>
            </w:pPr>
          </w:p>
        </w:tc>
        <w:tc>
          <w:tcPr>
            <w:tcW w:w="935" w:type="pct"/>
            <w:tcBorders>
              <w:top w:val="nil"/>
              <w:left w:val="nil"/>
              <w:bottom w:val="single" w:sz="8" w:space="0" w:color="auto"/>
              <w:right w:val="nil"/>
            </w:tcBorders>
            <w:noWrap/>
            <w:vAlign w:val="center"/>
            <w:hideMark/>
          </w:tcPr>
          <w:p w14:paraId="436289D5" w14:textId="77777777" w:rsidR="008F768D" w:rsidRPr="008952AE" w:rsidRDefault="008F768D" w:rsidP="008F768D">
            <w:pPr>
              <w:jc w:val="right"/>
              <w:rPr>
                <w:rFonts w:ascii="Arial" w:hAnsi="Arial" w:cs="Arial"/>
                <w:b/>
                <w:bCs/>
                <w:color w:val="000000"/>
                <w:sz w:val="18"/>
                <w:szCs w:val="18"/>
              </w:rPr>
            </w:pPr>
            <w:r w:rsidRPr="008952AE">
              <w:rPr>
                <w:rFonts w:ascii="Arial" w:hAnsi="Arial" w:cs="Arial"/>
                <w:b/>
                <w:bCs/>
                <w:color w:val="000000"/>
                <w:sz w:val="18"/>
                <w:szCs w:val="18"/>
              </w:rPr>
              <w:t>31/03/2026</w:t>
            </w:r>
          </w:p>
        </w:tc>
        <w:tc>
          <w:tcPr>
            <w:tcW w:w="125" w:type="pct"/>
            <w:tcBorders>
              <w:top w:val="nil"/>
              <w:left w:val="nil"/>
              <w:bottom w:val="nil"/>
              <w:right w:val="nil"/>
            </w:tcBorders>
            <w:vAlign w:val="center"/>
            <w:hideMark/>
          </w:tcPr>
          <w:p w14:paraId="364E7949" w14:textId="77777777" w:rsidR="008F768D" w:rsidRPr="008952AE" w:rsidRDefault="008F768D" w:rsidP="008F768D">
            <w:pPr>
              <w:jc w:val="right"/>
              <w:rPr>
                <w:rFonts w:ascii="Arial" w:hAnsi="Arial" w:cs="Arial"/>
                <w:b/>
                <w:bCs/>
                <w:color w:val="000000"/>
                <w:sz w:val="18"/>
                <w:szCs w:val="18"/>
              </w:rPr>
            </w:pPr>
          </w:p>
        </w:tc>
        <w:tc>
          <w:tcPr>
            <w:tcW w:w="935" w:type="pct"/>
            <w:tcBorders>
              <w:top w:val="nil"/>
              <w:left w:val="nil"/>
              <w:bottom w:val="single" w:sz="8" w:space="0" w:color="auto"/>
              <w:right w:val="nil"/>
            </w:tcBorders>
            <w:noWrap/>
            <w:vAlign w:val="center"/>
            <w:hideMark/>
          </w:tcPr>
          <w:p w14:paraId="7B8FB53D" w14:textId="77777777" w:rsidR="008F768D" w:rsidRPr="008952AE" w:rsidRDefault="008F768D" w:rsidP="008F768D">
            <w:pPr>
              <w:jc w:val="right"/>
              <w:rPr>
                <w:rFonts w:ascii="Arial" w:hAnsi="Arial" w:cs="Arial"/>
                <w:b/>
                <w:bCs/>
                <w:color w:val="000000"/>
                <w:sz w:val="18"/>
                <w:szCs w:val="18"/>
              </w:rPr>
            </w:pPr>
            <w:r w:rsidRPr="008952AE">
              <w:rPr>
                <w:rFonts w:ascii="Arial" w:hAnsi="Arial" w:cs="Arial"/>
                <w:b/>
                <w:bCs/>
                <w:color w:val="000000"/>
                <w:sz w:val="18"/>
                <w:szCs w:val="18"/>
              </w:rPr>
              <w:t>31/12/2025</w:t>
            </w:r>
          </w:p>
        </w:tc>
      </w:tr>
      <w:tr w:rsidR="008F768D" w:rsidRPr="008952AE" w14:paraId="61D2FABF" w14:textId="77777777" w:rsidTr="008F768D">
        <w:trPr>
          <w:trHeight w:val="198"/>
        </w:trPr>
        <w:tc>
          <w:tcPr>
            <w:tcW w:w="3004" w:type="pct"/>
            <w:tcBorders>
              <w:top w:val="nil"/>
              <w:left w:val="nil"/>
              <w:bottom w:val="nil"/>
              <w:right w:val="nil"/>
            </w:tcBorders>
            <w:noWrap/>
            <w:vAlign w:val="bottom"/>
            <w:hideMark/>
          </w:tcPr>
          <w:p w14:paraId="647AE0F1" w14:textId="77777777" w:rsidR="008F768D" w:rsidRPr="008952AE" w:rsidRDefault="008F768D" w:rsidP="008F768D">
            <w:pPr>
              <w:jc w:val="right"/>
              <w:rPr>
                <w:rFonts w:ascii="Arial" w:hAnsi="Arial" w:cs="Arial"/>
                <w:b/>
                <w:bCs/>
                <w:color w:val="000000"/>
                <w:sz w:val="18"/>
                <w:szCs w:val="18"/>
              </w:rPr>
            </w:pPr>
          </w:p>
        </w:tc>
        <w:tc>
          <w:tcPr>
            <w:tcW w:w="935" w:type="pct"/>
            <w:tcBorders>
              <w:top w:val="nil"/>
              <w:left w:val="nil"/>
              <w:bottom w:val="nil"/>
              <w:right w:val="nil"/>
            </w:tcBorders>
            <w:noWrap/>
            <w:vAlign w:val="center"/>
            <w:hideMark/>
          </w:tcPr>
          <w:p w14:paraId="59146CE5" w14:textId="77777777" w:rsidR="008F768D" w:rsidRPr="008952AE" w:rsidRDefault="008F768D" w:rsidP="008F768D">
            <w:pPr>
              <w:rPr>
                <w:rFonts w:ascii="Arial" w:hAnsi="Arial" w:cs="Arial"/>
              </w:rPr>
            </w:pPr>
          </w:p>
        </w:tc>
        <w:tc>
          <w:tcPr>
            <w:tcW w:w="125" w:type="pct"/>
            <w:tcBorders>
              <w:top w:val="nil"/>
              <w:left w:val="nil"/>
              <w:bottom w:val="nil"/>
              <w:right w:val="nil"/>
            </w:tcBorders>
            <w:vAlign w:val="center"/>
            <w:hideMark/>
          </w:tcPr>
          <w:p w14:paraId="7FA263E1" w14:textId="77777777" w:rsidR="008F768D" w:rsidRPr="008952AE" w:rsidRDefault="008F768D" w:rsidP="008F768D">
            <w:pPr>
              <w:jc w:val="right"/>
              <w:rPr>
                <w:rFonts w:ascii="Arial" w:hAnsi="Arial" w:cs="Arial"/>
              </w:rPr>
            </w:pPr>
          </w:p>
        </w:tc>
        <w:tc>
          <w:tcPr>
            <w:tcW w:w="935" w:type="pct"/>
            <w:tcBorders>
              <w:top w:val="nil"/>
              <w:left w:val="nil"/>
              <w:bottom w:val="nil"/>
              <w:right w:val="nil"/>
            </w:tcBorders>
            <w:noWrap/>
            <w:vAlign w:val="center"/>
            <w:hideMark/>
          </w:tcPr>
          <w:p w14:paraId="13DEB503" w14:textId="77777777" w:rsidR="008F768D" w:rsidRPr="008952AE" w:rsidRDefault="008F768D" w:rsidP="008F768D">
            <w:pPr>
              <w:jc w:val="right"/>
              <w:rPr>
                <w:rFonts w:ascii="Arial" w:hAnsi="Arial" w:cs="Arial"/>
              </w:rPr>
            </w:pPr>
          </w:p>
        </w:tc>
      </w:tr>
      <w:tr w:rsidR="008F768D" w:rsidRPr="008952AE" w14:paraId="59C2242E" w14:textId="77777777" w:rsidTr="008F768D">
        <w:trPr>
          <w:trHeight w:val="198"/>
        </w:trPr>
        <w:tc>
          <w:tcPr>
            <w:tcW w:w="3004" w:type="pct"/>
            <w:tcBorders>
              <w:top w:val="nil"/>
              <w:left w:val="nil"/>
              <w:bottom w:val="nil"/>
              <w:right w:val="nil"/>
            </w:tcBorders>
            <w:noWrap/>
            <w:vAlign w:val="center"/>
            <w:hideMark/>
          </w:tcPr>
          <w:p w14:paraId="75EA563D" w14:textId="77777777" w:rsidR="008F768D" w:rsidRPr="008952AE" w:rsidRDefault="008F768D" w:rsidP="008F768D">
            <w:pPr>
              <w:rPr>
                <w:rFonts w:ascii="Arial" w:hAnsi="Arial" w:cs="Arial"/>
                <w:color w:val="000000"/>
                <w:sz w:val="18"/>
                <w:szCs w:val="18"/>
              </w:rPr>
            </w:pPr>
            <w:r w:rsidRPr="008952AE">
              <w:rPr>
                <w:rFonts w:ascii="Arial" w:hAnsi="Arial" w:cs="Arial"/>
                <w:color w:val="000000"/>
                <w:sz w:val="18"/>
                <w:szCs w:val="18"/>
              </w:rPr>
              <w:t>Dividendos a pagar ao Estado de Minas Gerais</w:t>
            </w:r>
          </w:p>
        </w:tc>
        <w:tc>
          <w:tcPr>
            <w:tcW w:w="935" w:type="pct"/>
            <w:tcBorders>
              <w:top w:val="nil"/>
              <w:left w:val="nil"/>
              <w:bottom w:val="nil"/>
              <w:right w:val="nil"/>
            </w:tcBorders>
            <w:noWrap/>
            <w:vAlign w:val="bottom"/>
            <w:hideMark/>
          </w:tcPr>
          <w:p w14:paraId="39FB4EBB" w14:textId="3ECB7DC3" w:rsidR="008F768D" w:rsidRPr="008952AE" w:rsidRDefault="008F768D" w:rsidP="008F768D">
            <w:pPr>
              <w:jc w:val="right"/>
              <w:rPr>
                <w:rFonts w:ascii="Arial" w:hAnsi="Arial" w:cs="Arial"/>
                <w:color w:val="000000"/>
                <w:sz w:val="18"/>
                <w:szCs w:val="18"/>
              </w:rPr>
            </w:pPr>
            <w:r w:rsidRPr="008952AE">
              <w:rPr>
                <w:rFonts w:ascii="Arial" w:hAnsi="Arial" w:cs="Arial"/>
                <w:color w:val="000000"/>
                <w:sz w:val="18"/>
                <w:szCs w:val="18"/>
              </w:rPr>
              <w:t>174.872</w:t>
            </w:r>
          </w:p>
        </w:tc>
        <w:tc>
          <w:tcPr>
            <w:tcW w:w="125" w:type="pct"/>
            <w:tcBorders>
              <w:top w:val="nil"/>
              <w:left w:val="nil"/>
              <w:bottom w:val="nil"/>
              <w:right w:val="nil"/>
            </w:tcBorders>
            <w:noWrap/>
            <w:vAlign w:val="bottom"/>
            <w:hideMark/>
          </w:tcPr>
          <w:p w14:paraId="79083D6A" w14:textId="77777777" w:rsidR="008F768D" w:rsidRPr="008952AE" w:rsidRDefault="008F768D" w:rsidP="008F768D">
            <w:pPr>
              <w:jc w:val="right"/>
              <w:rPr>
                <w:rFonts w:ascii="Arial" w:hAnsi="Arial" w:cs="Arial"/>
                <w:color w:val="000000"/>
                <w:sz w:val="18"/>
                <w:szCs w:val="18"/>
              </w:rPr>
            </w:pPr>
          </w:p>
        </w:tc>
        <w:tc>
          <w:tcPr>
            <w:tcW w:w="935" w:type="pct"/>
            <w:tcBorders>
              <w:top w:val="nil"/>
              <w:left w:val="nil"/>
              <w:bottom w:val="nil"/>
              <w:right w:val="nil"/>
            </w:tcBorders>
            <w:noWrap/>
            <w:vAlign w:val="bottom"/>
            <w:hideMark/>
          </w:tcPr>
          <w:p w14:paraId="4C28F169" w14:textId="1098C1CE" w:rsidR="008F768D" w:rsidRPr="008952AE" w:rsidRDefault="008F768D" w:rsidP="008F768D">
            <w:pPr>
              <w:jc w:val="right"/>
              <w:rPr>
                <w:rFonts w:ascii="Arial" w:hAnsi="Arial" w:cs="Arial"/>
                <w:color w:val="000000"/>
                <w:sz w:val="18"/>
                <w:szCs w:val="18"/>
              </w:rPr>
            </w:pPr>
            <w:r w:rsidRPr="008952AE">
              <w:rPr>
                <w:rFonts w:ascii="Arial" w:hAnsi="Arial" w:cs="Arial"/>
                <w:color w:val="000000"/>
                <w:sz w:val="18"/>
                <w:szCs w:val="18"/>
              </w:rPr>
              <w:t>464.546</w:t>
            </w:r>
          </w:p>
        </w:tc>
      </w:tr>
      <w:tr w:rsidR="008F768D" w:rsidRPr="008952AE" w14:paraId="517396CE" w14:textId="77777777" w:rsidTr="008F768D">
        <w:trPr>
          <w:trHeight w:val="198"/>
        </w:trPr>
        <w:tc>
          <w:tcPr>
            <w:tcW w:w="3004" w:type="pct"/>
            <w:tcBorders>
              <w:top w:val="nil"/>
              <w:left w:val="nil"/>
              <w:bottom w:val="nil"/>
              <w:right w:val="nil"/>
            </w:tcBorders>
            <w:noWrap/>
            <w:vAlign w:val="center"/>
            <w:hideMark/>
          </w:tcPr>
          <w:p w14:paraId="07F2ED27" w14:textId="77777777" w:rsidR="008F768D" w:rsidRPr="008952AE" w:rsidRDefault="008F768D" w:rsidP="008F768D">
            <w:pPr>
              <w:rPr>
                <w:rFonts w:ascii="Arial" w:hAnsi="Arial" w:cs="Arial"/>
                <w:color w:val="000000"/>
                <w:sz w:val="18"/>
                <w:szCs w:val="18"/>
              </w:rPr>
            </w:pPr>
            <w:r w:rsidRPr="008952AE">
              <w:rPr>
                <w:rFonts w:ascii="Arial" w:hAnsi="Arial" w:cs="Arial"/>
                <w:color w:val="000000"/>
                <w:sz w:val="18"/>
                <w:szCs w:val="18"/>
              </w:rPr>
              <w:t>Juros sobre capital próprio a pagar ao Estado de Minas Gerais</w:t>
            </w:r>
          </w:p>
        </w:tc>
        <w:tc>
          <w:tcPr>
            <w:tcW w:w="935" w:type="pct"/>
            <w:tcBorders>
              <w:top w:val="nil"/>
              <w:left w:val="nil"/>
              <w:bottom w:val="nil"/>
              <w:right w:val="nil"/>
            </w:tcBorders>
            <w:noWrap/>
            <w:vAlign w:val="bottom"/>
            <w:hideMark/>
          </w:tcPr>
          <w:p w14:paraId="0D80AEFD" w14:textId="6F15F838" w:rsidR="008F768D" w:rsidRPr="008952AE" w:rsidRDefault="008F768D" w:rsidP="008F768D">
            <w:pPr>
              <w:jc w:val="right"/>
              <w:rPr>
                <w:rFonts w:ascii="Arial" w:hAnsi="Arial" w:cs="Arial"/>
                <w:color w:val="000000"/>
                <w:sz w:val="18"/>
                <w:szCs w:val="18"/>
              </w:rPr>
            </w:pPr>
            <w:r w:rsidRPr="008952AE">
              <w:rPr>
                <w:rFonts w:ascii="Arial" w:hAnsi="Arial" w:cs="Arial"/>
                <w:color w:val="000000"/>
                <w:sz w:val="18"/>
                <w:szCs w:val="18"/>
              </w:rPr>
              <w:t>8.075</w:t>
            </w:r>
          </w:p>
        </w:tc>
        <w:tc>
          <w:tcPr>
            <w:tcW w:w="125" w:type="pct"/>
            <w:tcBorders>
              <w:top w:val="nil"/>
              <w:left w:val="nil"/>
              <w:bottom w:val="nil"/>
              <w:right w:val="nil"/>
            </w:tcBorders>
            <w:noWrap/>
            <w:vAlign w:val="bottom"/>
            <w:hideMark/>
          </w:tcPr>
          <w:p w14:paraId="1CC5CDC5" w14:textId="77777777" w:rsidR="008F768D" w:rsidRPr="008952AE" w:rsidRDefault="008F768D" w:rsidP="008F768D">
            <w:pPr>
              <w:jc w:val="right"/>
              <w:rPr>
                <w:rFonts w:ascii="Arial" w:hAnsi="Arial" w:cs="Arial"/>
                <w:color w:val="000000"/>
                <w:sz w:val="18"/>
                <w:szCs w:val="18"/>
              </w:rPr>
            </w:pPr>
          </w:p>
        </w:tc>
        <w:tc>
          <w:tcPr>
            <w:tcW w:w="935" w:type="pct"/>
            <w:tcBorders>
              <w:top w:val="nil"/>
              <w:left w:val="nil"/>
              <w:bottom w:val="nil"/>
              <w:right w:val="nil"/>
            </w:tcBorders>
            <w:noWrap/>
            <w:vAlign w:val="bottom"/>
            <w:hideMark/>
          </w:tcPr>
          <w:p w14:paraId="6B73B855" w14:textId="2F09ECEA" w:rsidR="008F768D" w:rsidRPr="008952AE" w:rsidRDefault="008F768D" w:rsidP="008F768D">
            <w:pPr>
              <w:jc w:val="right"/>
              <w:rPr>
                <w:rFonts w:ascii="Arial" w:hAnsi="Arial" w:cs="Arial"/>
                <w:color w:val="000000"/>
                <w:sz w:val="18"/>
                <w:szCs w:val="18"/>
              </w:rPr>
            </w:pPr>
            <w:r w:rsidRPr="008952AE">
              <w:rPr>
                <w:rFonts w:ascii="Arial" w:hAnsi="Arial" w:cs="Arial"/>
                <w:color w:val="000000"/>
                <w:sz w:val="18"/>
                <w:szCs w:val="18"/>
              </w:rPr>
              <w:t>4.900</w:t>
            </w:r>
          </w:p>
        </w:tc>
      </w:tr>
      <w:tr w:rsidR="008F768D" w:rsidRPr="008952AE" w14:paraId="5E901708" w14:textId="77777777" w:rsidTr="008F768D">
        <w:trPr>
          <w:trHeight w:val="198"/>
        </w:trPr>
        <w:tc>
          <w:tcPr>
            <w:tcW w:w="3004" w:type="pct"/>
            <w:tcBorders>
              <w:top w:val="nil"/>
              <w:left w:val="nil"/>
              <w:bottom w:val="nil"/>
              <w:right w:val="nil"/>
            </w:tcBorders>
            <w:noWrap/>
            <w:vAlign w:val="center"/>
            <w:hideMark/>
          </w:tcPr>
          <w:p w14:paraId="5A6D357A" w14:textId="77777777" w:rsidR="008F768D" w:rsidRPr="008952AE" w:rsidRDefault="008F768D" w:rsidP="008F768D">
            <w:pPr>
              <w:rPr>
                <w:rFonts w:ascii="Arial" w:hAnsi="Arial" w:cs="Arial"/>
                <w:color w:val="000000"/>
                <w:sz w:val="18"/>
                <w:szCs w:val="18"/>
              </w:rPr>
            </w:pPr>
            <w:r w:rsidRPr="008952AE">
              <w:rPr>
                <w:rFonts w:ascii="Arial" w:hAnsi="Arial" w:cs="Arial"/>
                <w:color w:val="000000"/>
                <w:sz w:val="18"/>
                <w:szCs w:val="18"/>
              </w:rPr>
              <w:t>Dividendos a pagar à CODEMGE</w:t>
            </w:r>
          </w:p>
        </w:tc>
        <w:tc>
          <w:tcPr>
            <w:tcW w:w="935" w:type="pct"/>
            <w:tcBorders>
              <w:top w:val="nil"/>
              <w:left w:val="nil"/>
              <w:bottom w:val="nil"/>
              <w:right w:val="nil"/>
            </w:tcBorders>
            <w:noWrap/>
            <w:vAlign w:val="bottom"/>
            <w:hideMark/>
          </w:tcPr>
          <w:p w14:paraId="2AA95E97" w14:textId="0EDDB967" w:rsidR="008F768D" w:rsidRPr="008952AE" w:rsidRDefault="008F768D" w:rsidP="008F768D">
            <w:pPr>
              <w:jc w:val="right"/>
              <w:rPr>
                <w:rFonts w:ascii="Arial" w:hAnsi="Arial" w:cs="Arial"/>
                <w:color w:val="000000"/>
                <w:sz w:val="18"/>
                <w:szCs w:val="18"/>
              </w:rPr>
            </w:pPr>
            <w:r w:rsidRPr="008952AE">
              <w:rPr>
                <w:rFonts w:ascii="Arial" w:hAnsi="Arial" w:cs="Arial"/>
                <w:color w:val="000000"/>
                <w:sz w:val="18"/>
                <w:szCs w:val="18"/>
              </w:rPr>
              <w:t>9.203</w:t>
            </w:r>
          </w:p>
        </w:tc>
        <w:tc>
          <w:tcPr>
            <w:tcW w:w="125" w:type="pct"/>
            <w:tcBorders>
              <w:top w:val="nil"/>
              <w:left w:val="nil"/>
              <w:bottom w:val="nil"/>
              <w:right w:val="nil"/>
            </w:tcBorders>
            <w:noWrap/>
            <w:vAlign w:val="bottom"/>
            <w:hideMark/>
          </w:tcPr>
          <w:p w14:paraId="3E9E9575" w14:textId="77777777" w:rsidR="008F768D" w:rsidRPr="008952AE" w:rsidRDefault="008F768D" w:rsidP="008F768D">
            <w:pPr>
              <w:jc w:val="right"/>
              <w:rPr>
                <w:rFonts w:ascii="Arial" w:hAnsi="Arial" w:cs="Arial"/>
                <w:color w:val="000000"/>
                <w:sz w:val="18"/>
                <w:szCs w:val="18"/>
              </w:rPr>
            </w:pPr>
          </w:p>
        </w:tc>
        <w:tc>
          <w:tcPr>
            <w:tcW w:w="935" w:type="pct"/>
            <w:tcBorders>
              <w:top w:val="nil"/>
              <w:left w:val="nil"/>
              <w:bottom w:val="nil"/>
              <w:right w:val="nil"/>
            </w:tcBorders>
            <w:noWrap/>
            <w:vAlign w:val="bottom"/>
            <w:hideMark/>
          </w:tcPr>
          <w:p w14:paraId="64D871BC" w14:textId="2FF93205" w:rsidR="008F768D" w:rsidRPr="008952AE" w:rsidRDefault="008F768D" w:rsidP="008F768D">
            <w:pPr>
              <w:jc w:val="right"/>
              <w:rPr>
                <w:rFonts w:ascii="Arial" w:hAnsi="Arial" w:cs="Arial"/>
                <w:color w:val="000000"/>
                <w:sz w:val="18"/>
                <w:szCs w:val="18"/>
              </w:rPr>
            </w:pPr>
            <w:r w:rsidRPr="008952AE">
              <w:rPr>
                <w:rFonts w:ascii="Arial" w:hAnsi="Arial" w:cs="Arial"/>
                <w:color w:val="000000"/>
                <w:sz w:val="18"/>
                <w:szCs w:val="18"/>
              </w:rPr>
              <w:t>310.700</w:t>
            </w:r>
          </w:p>
        </w:tc>
      </w:tr>
      <w:tr w:rsidR="008F768D" w:rsidRPr="008952AE" w14:paraId="505AF78B" w14:textId="77777777" w:rsidTr="008F768D">
        <w:trPr>
          <w:trHeight w:val="198"/>
        </w:trPr>
        <w:tc>
          <w:tcPr>
            <w:tcW w:w="3004" w:type="pct"/>
            <w:tcBorders>
              <w:top w:val="nil"/>
              <w:left w:val="nil"/>
              <w:bottom w:val="nil"/>
              <w:right w:val="nil"/>
            </w:tcBorders>
            <w:noWrap/>
            <w:vAlign w:val="center"/>
            <w:hideMark/>
          </w:tcPr>
          <w:p w14:paraId="58D070A9" w14:textId="77777777" w:rsidR="008F768D" w:rsidRPr="008952AE" w:rsidRDefault="008F768D" w:rsidP="008F768D">
            <w:pPr>
              <w:rPr>
                <w:rFonts w:ascii="Arial" w:hAnsi="Arial" w:cs="Arial"/>
                <w:color w:val="000000"/>
                <w:sz w:val="18"/>
                <w:szCs w:val="18"/>
              </w:rPr>
            </w:pPr>
            <w:r w:rsidRPr="008952AE">
              <w:rPr>
                <w:rFonts w:ascii="Arial" w:hAnsi="Arial" w:cs="Arial"/>
                <w:color w:val="000000"/>
                <w:sz w:val="18"/>
                <w:szCs w:val="18"/>
              </w:rPr>
              <w:t>Juros sobre capital próprio a pagar à CODEMGE</w:t>
            </w:r>
          </w:p>
        </w:tc>
        <w:tc>
          <w:tcPr>
            <w:tcW w:w="935" w:type="pct"/>
            <w:tcBorders>
              <w:top w:val="nil"/>
              <w:left w:val="nil"/>
              <w:bottom w:val="single" w:sz="8" w:space="0" w:color="auto"/>
              <w:right w:val="nil"/>
            </w:tcBorders>
            <w:noWrap/>
            <w:vAlign w:val="bottom"/>
            <w:hideMark/>
          </w:tcPr>
          <w:p w14:paraId="4F7EECAB" w14:textId="05E0C24C" w:rsidR="008F768D" w:rsidRPr="008952AE" w:rsidRDefault="008F768D" w:rsidP="008F768D">
            <w:pPr>
              <w:jc w:val="right"/>
              <w:rPr>
                <w:rFonts w:ascii="Arial" w:hAnsi="Arial" w:cs="Arial"/>
                <w:color w:val="000000"/>
                <w:sz w:val="18"/>
                <w:szCs w:val="18"/>
              </w:rPr>
            </w:pPr>
            <w:r w:rsidRPr="008952AE">
              <w:rPr>
                <w:rFonts w:ascii="Arial" w:hAnsi="Arial" w:cs="Arial"/>
                <w:color w:val="000000"/>
                <w:sz w:val="18"/>
                <w:szCs w:val="18"/>
              </w:rPr>
              <w:t>351</w:t>
            </w:r>
          </w:p>
        </w:tc>
        <w:tc>
          <w:tcPr>
            <w:tcW w:w="125" w:type="pct"/>
            <w:tcBorders>
              <w:top w:val="nil"/>
              <w:left w:val="nil"/>
              <w:bottom w:val="nil"/>
              <w:right w:val="nil"/>
            </w:tcBorders>
            <w:noWrap/>
            <w:vAlign w:val="bottom"/>
            <w:hideMark/>
          </w:tcPr>
          <w:p w14:paraId="534A3DD4" w14:textId="77777777" w:rsidR="008F768D" w:rsidRPr="008952AE" w:rsidRDefault="008F768D" w:rsidP="008F768D">
            <w:pPr>
              <w:jc w:val="right"/>
              <w:rPr>
                <w:rFonts w:ascii="Arial" w:hAnsi="Arial" w:cs="Arial"/>
                <w:color w:val="000000"/>
                <w:sz w:val="18"/>
                <w:szCs w:val="18"/>
              </w:rPr>
            </w:pPr>
          </w:p>
        </w:tc>
        <w:tc>
          <w:tcPr>
            <w:tcW w:w="935" w:type="pct"/>
            <w:tcBorders>
              <w:top w:val="nil"/>
              <w:left w:val="nil"/>
              <w:bottom w:val="single" w:sz="8" w:space="0" w:color="auto"/>
              <w:right w:val="nil"/>
            </w:tcBorders>
            <w:noWrap/>
            <w:vAlign w:val="bottom"/>
            <w:hideMark/>
          </w:tcPr>
          <w:p w14:paraId="6232C275" w14:textId="1F0B4E96" w:rsidR="008F768D" w:rsidRPr="008952AE" w:rsidRDefault="008F768D" w:rsidP="008F768D">
            <w:pPr>
              <w:jc w:val="right"/>
              <w:rPr>
                <w:rFonts w:ascii="Arial" w:hAnsi="Arial" w:cs="Arial"/>
                <w:color w:val="000000"/>
                <w:sz w:val="18"/>
                <w:szCs w:val="18"/>
              </w:rPr>
            </w:pPr>
            <w:r w:rsidRPr="008952AE">
              <w:rPr>
                <w:rFonts w:ascii="Arial" w:hAnsi="Arial" w:cs="Arial"/>
                <w:color w:val="000000"/>
                <w:sz w:val="18"/>
                <w:szCs w:val="18"/>
              </w:rPr>
              <w:t>4.335</w:t>
            </w:r>
          </w:p>
        </w:tc>
      </w:tr>
      <w:tr w:rsidR="008F768D" w:rsidRPr="008952AE" w14:paraId="401E5162" w14:textId="77777777" w:rsidTr="008F768D">
        <w:trPr>
          <w:trHeight w:val="198"/>
        </w:trPr>
        <w:tc>
          <w:tcPr>
            <w:tcW w:w="3004" w:type="pct"/>
            <w:tcBorders>
              <w:top w:val="nil"/>
              <w:left w:val="nil"/>
              <w:bottom w:val="nil"/>
              <w:right w:val="nil"/>
            </w:tcBorders>
            <w:noWrap/>
            <w:vAlign w:val="center"/>
            <w:hideMark/>
          </w:tcPr>
          <w:p w14:paraId="4CD75EB2" w14:textId="77777777" w:rsidR="008F768D" w:rsidRPr="008952AE" w:rsidRDefault="008F768D" w:rsidP="008F768D">
            <w:pPr>
              <w:rPr>
                <w:rFonts w:ascii="Arial" w:hAnsi="Arial" w:cs="Arial"/>
                <w:color w:val="000000"/>
                <w:sz w:val="18"/>
                <w:szCs w:val="18"/>
              </w:rPr>
            </w:pPr>
          </w:p>
        </w:tc>
        <w:tc>
          <w:tcPr>
            <w:tcW w:w="935" w:type="pct"/>
            <w:tcBorders>
              <w:top w:val="nil"/>
              <w:left w:val="nil"/>
              <w:bottom w:val="nil"/>
              <w:right w:val="nil"/>
            </w:tcBorders>
            <w:noWrap/>
            <w:vAlign w:val="bottom"/>
            <w:hideMark/>
          </w:tcPr>
          <w:p w14:paraId="7D58AC46" w14:textId="77777777" w:rsidR="008F768D" w:rsidRPr="008952AE" w:rsidRDefault="008F768D" w:rsidP="008F768D">
            <w:pPr>
              <w:jc w:val="right"/>
              <w:rPr>
                <w:rFonts w:ascii="Arial" w:hAnsi="Arial" w:cs="Arial"/>
              </w:rPr>
            </w:pPr>
          </w:p>
        </w:tc>
        <w:tc>
          <w:tcPr>
            <w:tcW w:w="125" w:type="pct"/>
            <w:tcBorders>
              <w:top w:val="nil"/>
              <w:left w:val="nil"/>
              <w:bottom w:val="nil"/>
              <w:right w:val="nil"/>
            </w:tcBorders>
            <w:noWrap/>
            <w:vAlign w:val="bottom"/>
            <w:hideMark/>
          </w:tcPr>
          <w:p w14:paraId="4DD602EC" w14:textId="77777777" w:rsidR="008F768D" w:rsidRPr="008952AE" w:rsidRDefault="008F768D" w:rsidP="008F768D">
            <w:pPr>
              <w:jc w:val="right"/>
              <w:rPr>
                <w:rFonts w:ascii="Arial" w:hAnsi="Arial" w:cs="Arial"/>
              </w:rPr>
            </w:pPr>
          </w:p>
        </w:tc>
        <w:tc>
          <w:tcPr>
            <w:tcW w:w="935" w:type="pct"/>
            <w:tcBorders>
              <w:top w:val="nil"/>
              <w:left w:val="nil"/>
              <w:bottom w:val="nil"/>
              <w:right w:val="nil"/>
            </w:tcBorders>
            <w:noWrap/>
            <w:vAlign w:val="bottom"/>
            <w:hideMark/>
          </w:tcPr>
          <w:p w14:paraId="263AFD90" w14:textId="77777777" w:rsidR="008F768D" w:rsidRPr="008952AE" w:rsidRDefault="008F768D" w:rsidP="008F768D">
            <w:pPr>
              <w:jc w:val="right"/>
              <w:rPr>
                <w:rFonts w:ascii="Arial" w:hAnsi="Arial" w:cs="Arial"/>
              </w:rPr>
            </w:pPr>
          </w:p>
        </w:tc>
      </w:tr>
      <w:tr w:rsidR="008F768D" w:rsidRPr="008952AE" w14:paraId="5E332876" w14:textId="77777777" w:rsidTr="008F768D">
        <w:trPr>
          <w:trHeight w:val="198"/>
        </w:trPr>
        <w:tc>
          <w:tcPr>
            <w:tcW w:w="3004" w:type="pct"/>
            <w:tcBorders>
              <w:top w:val="nil"/>
              <w:left w:val="nil"/>
              <w:bottom w:val="nil"/>
              <w:right w:val="nil"/>
            </w:tcBorders>
            <w:noWrap/>
            <w:vAlign w:val="bottom"/>
            <w:hideMark/>
          </w:tcPr>
          <w:p w14:paraId="6624EECC" w14:textId="77777777" w:rsidR="008F768D" w:rsidRPr="008952AE" w:rsidRDefault="008F768D" w:rsidP="008F768D">
            <w:pPr>
              <w:rPr>
                <w:rFonts w:ascii="Arial" w:hAnsi="Arial" w:cs="Arial"/>
              </w:rPr>
            </w:pPr>
          </w:p>
        </w:tc>
        <w:tc>
          <w:tcPr>
            <w:tcW w:w="935" w:type="pct"/>
            <w:tcBorders>
              <w:top w:val="nil"/>
              <w:left w:val="nil"/>
              <w:bottom w:val="double" w:sz="6" w:space="0" w:color="auto"/>
              <w:right w:val="nil"/>
            </w:tcBorders>
            <w:vAlign w:val="center"/>
            <w:hideMark/>
          </w:tcPr>
          <w:p w14:paraId="31E9EBEA" w14:textId="64AC9F10" w:rsidR="008F768D" w:rsidRPr="008952AE" w:rsidRDefault="008F768D" w:rsidP="008F768D">
            <w:pPr>
              <w:jc w:val="right"/>
              <w:rPr>
                <w:rFonts w:ascii="Arial" w:hAnsi="Arial" w:cs="Arial"/>
                <w:color w:val="000000"/>
                <w:sz w:val="18"/>
                <w:szCs w:val="18"/>
              </w:rPr>
            </w:pPr>
            <w:r w:rsidRPr="008952AE">
              <w:rPr>
                <w:rFonts w:ascii="Arial" w:hAnsi="Arial" w:cs="Arial"/>
                <w:color w:val="000000"/>
                <w:sz w:val="18"/>
                <w:szCs w:val="18"/>
              </w:rPr>
              <w:t>192.501</w:t>
            </w:r>
          </w:p>
        </w:tc>
        <w:tc>
          <w:tcPr>
            <w:tcW w:w="125" w:type="pct"/>
            <w:tcBorders>
              <w:top w:val="nil"/>
              <w:left w:val="nil"/>
              <w:bottom w:val="nil"/>
              <w:right w:val="nil"/>
            </w:tcBorders>
            <w:vAlign w:val="center"/>
            <w:hideMark/>
          </w:tcPr>
          <w:p w14:paraId="760C47BF" w14:textId="77777777" w:rsidR="008F768D" w:rsidRPr="008952AE" w:rsidRDefault="008F768D" w:rsidP="008F768D">
            <w:pPr>
              <w:jc w:val="right"/>
              <w:rPr>
                <w:rFonts w:ascii="Arial" w:hAnsi="Arial" w:cs="Arial"/>
                <w:color w:val="000000"/>
                <w:sz w:val="18"/>
                <w:szCs w:val="18"/>
              </w:rPr>
            </w:pPr>
          </w:p>
        </w:tc>
        <w:tc>
          <w:tcPr>
            <w:tcW w:w="935" w:type="pct"/>
            <w:tcBorders>
              <w:top w:val="nil"/>
              <w:left w:val="nil"/>
              <w:bottom w:val="double" w:sz="6" w:space="0" w:color="auto"/>
              <w:right w:val="nil"/>
            </w:tcBorders>
            <w:vAlign w:val="center"/>
            <w:hideMark/>
          </w:tcPr>
          <w:p w14:paraId="50295F20" w14:textId="0DA93D1B" w:rsidR="008F768D" w:rsidRPr="008952AE" w:rsidRDefault="008F768D" w:rsidP="008F768D">
            <w:pPr>
              <w:jc w:val="right"/>
              <w:rPr>
                <w:rFonts w:ascii="Arial" w:hAnsi="Arial" w:cs="Arial"/>
                <w:color w:val="000000"/>
                <w:sz w:val="18"/>
                <w:szCs w:val="18"/>
              </w:rPr>
            </w:pPr>
            <w:r w:rsidRPr="008952AE">
              <w:rPr>
                <w:rFonts w:ascii="Arial" w:hAnsi="Arial" w:cs="Arial"/>
                <w:color w:val="000000"/>
                <w:sz w:val="18"/>
                <w:szCs w:val="18"/>
              </w:rPr>
              <w:t>784.481</w:t>
            </w:r>
          </w:p>
        </w:tc>
      </w:tr>
    </w:tbl>
    <w:p w14:paraId="24BB0839" w14:textId="77777777" w:rsidR="00D42476" w:rsidRPr="008952AE" w:rsidRDefault="00D42476" w:rsidP="00D42476">
      <w:pPr>
        <w:pStyle w:val="ListParagraph"/>
        <w:ind w:left="0"/>
        <w:jc w:val="both"/>
        <w:rPr>
          <w:rFonts w:ascii="Arial" w:hAnsi="Arial" w:cs="Arial"/>
          <w:b/>
          <w:sz w:val="22"/>
          <w:szCs w:val="22"/>
        </w:rPr>
      </w:pPr>
    </w:p>
    <w:p w14:paraId="6F9A3B3C" w14:textId="070AC7FB" w:rsidR="006452C9" w:rsidRPr="008952AE" w:rsidRDefault="006452C9" w:rsidP="00D42476">
      <w:pPr>
        <w:pStyle w:val="ListParagraph"/>
        <w:ind w:left="0"/>
        <w:jc w:val="both"/>
        <w:rPr>
          <w:rFonts w:ascii="Arial" w:hAnsi="Arial" w:cs="Arial"/>
          <w:b/>
          <w:sz w:val="22"/>
          <w:szCs w:val="22"/>
        </w:rPr>
      </w:pPr>
      <w:r w:rsidRPr="008952AE">
        <w:rPr>
          <w:rFonts w:ascii="Arial" w:hAnsi="Arial" w:cs="Arial"/>
          <w:b/>
          <w:sz w:val="22"/>
          <w:szCs w:val="22"/>
        </w:rPr>
        <w:br w:type="page"/>
      </w:r>
    </w:p>
    <w:p w14:paraId="24BB0E96" w14:textId="425D0FEA" w:rsidR="0064181F" w:rsidRPr="008952AE" w:rsidRDefault="00DA6BD5" w:rsidP="001E6F96">
      <w:pPr>
        <w:pStyle w:val="ListParagraph"/>
        <w:numPr>
          <w:ilvl w:val="0"/>
          <w:numId w:val="10"/>
        </w:numPr>
        <w:ind w:left="0" w:hanging="709"/>
        <w:jc w:val="both"/>
        <w:rPr>
          <w:rFonts w:ascii="Arial" w:hAnsi="Arial" w:cs="Arial"/>
          <w:sz w:val="22"/>
          <w:szCs w:val="22"/>
        </w:rPr>
      </w:pPr>
      <w:r w:rsidRPr="008952AE">
        <w:rPr>
          <w:rFonts w:ascii="Arial" w:hAnsi="Arial" w:cs="Arial"/>
          <w:b/>
          <w:sz w:val="22"/>
          <w:szCs w:val="22"/>
        </w:rPr>
        <w:lastRenderedPageBreak/>
        <w:t>Adiantamentos recebidos</w:t>
      </w:r>
    </w:p>
    <w:p w14:paraId="233F71F1" w14:textId="77777777" w:rsidR="008F768D" w:rsidRPr="008952AE" w:rsidRDefault="008F768D" w:rsidP="008F768D">
      <w:pPr>
        <w:pStyle w:val="ListParagraph"/>
        <w:ind w:left="0"/>
        <w:jc w:val="both"/>
        <w:rPr>
          <w:rFonts w:ascii="Arial" w:hAnsi="Arial" w:cs="Arial"/>
          <w:sz w:val="22"/>
          <w:szCs w:val="22"/>
        </w:rPr>
      </w:pPr>
    </w:p>
    <w:tbl>
      <w:tblPr>
        <w:tblW w:w="5000" w:type="pct"/>
        <w:tblCellMar>
          <w:left w:w="70" w:type="dxa"/>
          <w:right w:w="70" w:type="dxa"/>
        </w:tblCellMar>
        <w:tblLook w:val="04A0" w:firstRow="1" w:lastRow="0" w:firstColumn="1" w:lastColumn="0" w:noHBand="0" w:noVBand="1"/>
      </w:tblPr>
      <w:tblGrid>
        <w:gridCol w:w="4674"/>
        <w:gridCol w:w="2195"/>
        <w:gridCol w:w="168"/>
        <w:gridCol w:w="2200"/>
      </w:tblGrid>
      <w:tr w:rsidR="008F768D" w:rsidRPr="008952AE" w14:paraId="165CE45F" w14:textId="77777777" w:rsidTr="008F768D">
        <w:trPr>
          <w:trHeight w:val="240"/>
        </w:trPr>
        <w:tc>
          <w:tcPr>
            <w:tcW w:w="2529" w:type="pct"/>
            <w:tcBorders>
              <w:top w:val="nil"/>
              <w:left w:val="nil"/>
              <w:bottom w:val="nil"/>
              <w:right w:val="nil"/>
            </w:tcBorders>
            <w:noWrap/>
            <w:vAlign w:val="bottom"/>
            <w:hideMark/>
          </w:tcPr>
          <w:p w14:paraId="5695A85A" w14:textId="77777777" w:rsidR="008F768D" w:rsidRPr="008952AE" w:rsidRDefault="008F768D" w:rsidP="008F768D">
            <w:pPr>
              <w:rPr>
                <w:rFonts w:ascii="Arial" w:hAnsi="Arial" w:cs="Arial"/>
                <w:sz w:val="24"/>
                <w:szCs w:val="24"/>
              </w:rPr>
            </w:pPr>
          </w:p>
        </w:tc>
        <w:tc>
          <w:tcPr>
            <w:tcW w:w="1188" w:type="pct"/>
            <w:tcBorders>
              <w:top w:val="nil"/>
              <w:left w:val="nil"/>
              <w:bottom w:val="single" w:sz="8" w:space="0" w:color="auto"/>
              <w:right w:val="nil"/>
            </w:tcBorders>
            <w:noWrap/>
            <w:vAlign w:val="center"/>
            <w:hideMark/>
          </w:tcPr>
          <w:p w14:paraId="46685B9D" w14:textId="77777777" w:rsidR="008F768D" w:rsidRPr="008952AE" w:rsidRDefault="008F768D" w:rsidP="008F768D">
            <w:pPr>
              <w:jc w:val="right"/>
              <w:rPr>
                <w:rFonts w:ascii="Arial" w:hAnsi="Arial" w:cs="Arial"/>
                <w:b/>
                <w:bCs/>
                <w:color w:val="000000"/>
                <w:sz w:val="18"/>
                <w:szCs w:val="18"/>
              </w:rPr>
            </w:pPr>
            <w:r w:rsidRPr="008952AE">
              <w:rPr>
                <w:rFonts w:ascii="Arial" w:hAnsi="Arial" w:cs="Arial"/>
                <w:b/>
                <w:bCs/>
                <w:color w:val="000000"/>
                <w:sz w:val="18"/>
                <w:szCs w:val="18"/>
              </w:rPr>
              <w:t>31/03/2026</w:t>
            </w:r>
          </w:p>
        </w:tc>
        <w:tc>
          <w:tcPr>
            <w:tcW w:w="91" w:type="pct"/>
            <w:tcBorders>
              <w:top w:val="nil"/>
              <w:left w:val="nil"/>
              <w:bottom w:val="nil"/>
              <w:right w:val="nil"/>
            </w:tcBorders>
            <w:vAlign w:val="center"/>
            <w:hideMark/>
          </w:tcPr>
          <w:p w14:paraId="2C8F647D" w14:textId="77777777" w:rsidR="008F768D" w:rsidRPr="008952AE" w:rsidRDefault="008F768D" w:rsidP="008F768D">
            <w:pPr>
              <w:jc w:val="right"/>
              <w:rPr>
                <w:rFonts w:ascii="Arial" w:hAnsi="Arial" w:cs="Arial"/>
                <w:b/>
                <w:bCs/>
                <w:color w:val="000000"/>
                <w:sz w:val="18"/>
                <w:szCs w:val="18"/>
              </w:rPr>
            </w:pPr>
          </w:p>
        </w:tc>
        <w:tc>
          <w:tcPr>
            <w:tcW w:w="1191" w:type="pct"/>
            <w:tcBorders>
              <w:top w:val="nil"/>
              <w:left w:val="nil"/>
              <w:bottom w:val="single" w:sz="8" w:space="0" w:color="auto"/>
              <w:right w:val="nil"/>
            </w:tcBorders>
            <w:noWrap/>
            <w:vAlign w:val="center"/>
            <w:hideMark/>
          </w:tcPr>
          <w:p w14:paraId="140EC9B5" w14:textId="77777777" w:rsidR="008F768D" w:rsidRPr="008952AE" w:rsidRDefault="008F768D" w:rsidP="008F768D">
            <w:pPr>
              <w:jc w:val="right"/>
              <w:rPr>
                <w:rFonts w:ascii="Arial" w:hAnsi="Arial" w:cs="Arial"/>
                <w:b/>
                <w:bCs/>
                <w:color w:val="000000"/>
                <w:sz w:val="18"/>
                <w:szCs w:val="18"/>
              </w:rPr>
            </w:pPr>
            <w:r w:rsidRPr="008952AE">
              <w:rPr>
                <w:rFonts w:ascii="Arial" w:hAnsi="Arial" w:cs="Arial"/>
                <w:b/>
                <w:bCs/>
                <w:color w:val="000000"/>
                <w:sz w:val="18"/>
                <w:szCs w:val="18"/>
              </w:rPr>
              <w:t>31/12/2025</w:t>
            </w:r>
          </w:p>
        </w:tc>
      </w:tr>
      <w:tr w:rsidR="008F768D" w:rsidRPr="008952AE" w14:paraId="03EBCE79" w14:textId="77777777" w:rsidTr="008F768D">
        <w:trPr>
          <w:trHeight w:val="230"/>
        </w:trPr>
        <w:tc>
          <w:tcPr>
            <w:tcW w:w="2529" w:type="pct"/>
            <w:tcBorders>
              <w:top w:val="nil"/>
              <w:left w:val="nil"/>
              <w:bottom w:val="nil"/>
              <w:right w:val="nil"/>
            </w:tcBorders>
            <w:noWrap/>
            <w:vAlign w:val="bottom"/>
            <w:hideMark/>
          </w:tcPr>
          <w:p w14:paraId="04B1CC29" w14:textId="77777777" w:rsidR="008F768D" w:rsidRPr="008952AE" w:rsidRDefault="008F768D" w:rsidP="008F768D">
            <w:pPr>
              <w:jc w:val="right"/>
              <w:rPr>
                <w:rFonts w:ascii="Arial" w:hAnsi="Arial" w:cs="Arial"/>
                <w:b/>
                <w:bCs/>
                <w:color w:val="000000"/>
                <w:sz w:val="18"/>
                <w:szCs w:val="18"/>
              </w:rPr>
            </w:pPr>
          </w:p>
        </w:tc>
        <w:tc>
          <w:tcPr>
            <w:tcW w:w="1188" w:type="pct"/>
            <w:tcBorders>
              <w:top w:val="nil"/>
              <w:left w:val="nil"/>
              <w:bottom w:val="nil"/>
              <w:right w:val="nil"/>
            </w:tcBorders>
            <w:noWrap/>
            <w:vAlign w:val="center"/>
            <w:hideMark/>
          </w:tcPr>
          <w:p w14:paraId="33F1E47D" w14:textId="77777777" w:rsidR="008F768D" w:rsidRPr="008952AE" w:rsidRDefault="008F768D" w:rsidP="008F768D">
            <w:pPr>
              <w:rPr>
                <w:rFonts w:ascii="Arial" w:hAnsi="Arial" w:cs="Arial"/>
              </w:rPr>
            </w:pPr>
          </w:p>
        </w:tc>
        <w:tc>
          <w:tcPr>
            <w:tcW w:w="91" w:type="pct"/>
            <w:tcBorders>
              <w:top w:val="nil"/>
              <w:left w:val="nil"/>
              <w:bottom w:val="nil"/>
              <w:right w:val="nil"/>
            </w:tcBorders>
            <w:vAlign w:val="center"/>
            <w:hideMark/>
          </w:tcPr>
          <w:p w14:paraId="61D74D99" w14:textId="77777777" w:rsidR="008F768D" w:rsidRPr="008952AE" w:rsidRDefault="008F768D" w:rsidP="008F768D">
            <w:pPr>
              <w:jc w:val="right"/>
              <w:rPr>
                <w:rFonts w:ascii="Arial" w:hAnsi="Arial" w:cs="Arial"/>
              </w:rPr>
            </w:pPr>
          </w:p>
        </w:tc>
        <w:tc>
          <w:tcPr>
            <w:tcW w:w="1191" w:type="pct"/>
            <w:tcBorders>
              <w:top w:val="nil"/>
              <w:left w:val="nil"/>
              <w:bottom w:val="nil"/>
              <w:right w:val="nil"/>
            </w:tcBorders>
            <w:noWrap/>
            <w:vAlign w:val="center"/>
            <w:hideMark/>
          </w:tcPr>
          <w:p w14:paraId="1BC8DDA5" w14:textId="77777777" w:rsidR="008F768D" w:rsidRPr="008952AE" w:rsidRDefault="008F768D" w:rsidP="008F768D">
            <w:pPr>
              <w:jc w:val="right"/>
              <w:rPr>
                <w:rFonts w:ascii="Arial" w:hAnsi="Arial" w:cs="Arial"/>
              </w:rPr>
            </w:pPr>
          </w:p>
        </w:tc>
      </w:tr>
      <w:tr w:rsidR="008F768D" w:rsidRPr="008952AE" w14:paraId="087E4F09" w14:textId="77777777" w:rsidTr="008F768D">
        <w:trPr>
          <w:trHeight w:val="230"/>
        </w:trPr>
        <w:tc>
          <w:tcPr>
            <w:tcW w:w="2529" w:type="pct"/>
            <w:tcBorders>
              <w:top w:val="nil"/>
              <w:left w:val="nil"/>
              <w:bottom w:val="nil"/>
              <w:right w:val="nil"/>
            </w:tcBorders>
            <w:noWrap/>
            <w:vAlign w:val="bottom"/>
            <w:hideMark/>
          </w:tcPr>
          <w:p w14:paraId="085CAF08" w14:textId="77777777" w:rsidR="008F768D" w:rsidRPr="008952AE" w:rsidRDefault="008F768D" w:rsidP="008F768D">
            <w:pPr>
              <w:rPr>
                <w:rFonts w:ascii="Arial" w:hAnsi="Arial" w:cs="Arial"/>
                <w:color w:val="000000"/>
                <w:sz w:val="18"/>
                <w:szCs w:val="18"/>
              </w:rPr>
            </w:pPr>
            <w:r w:rsidRPr="008952AE">
              <w:rPr>
                <w:rFonts w:ascii="Arial" w:hAnsi="Arial" w:cs="Arial"/>
                <w:color w:val="000000"/>
                <w:sz w:val="18"/>
                <w:szCs w:val="18"/>
              </w:rPr>
              <w:t>Adiantamento dos lucros da SCP (i)</w:t>
            </w:r>
          </w:p>
        </w:tc>
        <w:tc>
          <w:tcPr>
            <w:tcW w:w="1188" w:type="pct"/>
            <w:tcBorders>
              <w:top w:val="nil"/>
              <w:left w:val="nil"/>
              <w:bottom w:val="nil"/>
              <w:right w:val="nil"/>
            </w:tcBorders>
            <w:noWrap/>
            <w:vAlign w:val="center"/>
            <w:hideMark/>
          </w:tcPr>
          <w:p w14:paraId="66B38CC9" w14:textId="5F91C82D" w:rsidR="008F768D" w:rsidRPr="008952AE" w:rsidRDefault="008F768D" w:rsidP="008F768D">
            <w:pPr>
              <w:ind w:firstLineChars="100" w:firstLine="180"/>
              <w:jc w:val="right"/>
              <w:rPr>
                <w:rFonts w:ascii="Arial" w:hAnsi="Arial" w:cs="Arial"/>
                <w:color w:val="000000"/>
                <w:sz w:val="18"/>
                <w:szCs w:val="18"/>
              </w:rPr>
            </w:pPr>
            <w:r w:rsidRPr="008952AE">
              <w:rPr>
                <w:rFonts w:ascii="Arial" w:hAnsi="Arial" w:cs="Arial"/>
                <w:color w:val="000000"/>
                <w:sz w:val="18"/>
                <w:szCs w:val="18"/>
              </w:rPr>
              <w:t>1.032.684</w:t>
            </w:r>
          </w:p>
        </w:tc>
        <w:tc>
          <w:tcPr>
            <w:tcW w:w="91" w:type="pct"/>
            <w:tcBorders>
              <w:top w:val="nil"/>
              <w:left w:val="nil"/>
              <w:bottom w:val="nil"/>
              <w:right w:val="nil"/>
            </w:tcBorders>
            <w:noWrap/>
            <w:vAlign w:val="bottom"/>
            <w:hideMark/>
          </w:tcPr>
          <w:p w14:paraId="112CF4C8" w14:textId="77777777" w:rsidR="008F768D" w:rsidRPr="008952AE" w:rsidRDefault="008F768D" w:rsidP="008F768D">
            <w:pPr>
              <w:ind w:firstLineChars="100" w:firstLine="180"/>
              <w:jc w:val="right"/>
              <w:rPr>
                <w:rFonts w:ascii="Arial" w:hAnsi="Arial" w:cs="Arial"/>
                <w:color w:val="000000"/>
                <w:sz w:val="18"/>
                <w:szCs w:val="18"/>
              </w:rPr>
            </w:pPr>
          </w:p>
        </w:tc>
        <w:tc>
          <w:tcPr>
            <w:tcW w:w="1191" w:type="pct"/>
            <w:tcBorders>
              <w:top w:val="nil"/>
              <w:left w:val="nil"/>
              <w:bottom w:val="nil"/>
              <w:right w:val="nil"/>
            </w:tcBorders>
            <w:noWrap/>
            <w:vAlign w:val="center"/>
            <w:hideMark/>
          </w:tcPr>
          <w:p w14:paraId="04B75681" w14:textId="7342DCFC" w:rsidR="008F768D" w:rsidRPr="008952AE" w:rsidRDefault="008F768D" w:rsidP="008F768D">
            <w:pPr>
              <w:ind w:firstLineChars="100" w:firstLine="180"/>
              <w:jc w:val="right"/>
              <w:rPr>
                <w:rFonts w:ascii="Arial" w:hAnsi="Arial" w:cs="Arial"/>
                <w:color w:val="000000"/>
                <w:sz w:val="18"/>
                <w:szCs w:val="18"/>
              </w:rPr>
            </w:pPr>
            <w:r w:rsidRPr="008952AE">
              <w:rPr>
                <w:rFonts w:ascii="Arial" w:hAnsi="Arial" w:cs="Arial"/>
                <w:color w:val="000000"/>
                <w:sz w:val="18"/>
                <w:szCs w:val="18"/>
              </w:rPr>
              <w:t>844.968</w:t>
            </w:r>
          </w:p>
        </w:tc>
      </w:tr>
      <w:tr w:rsidR="008F768D" w:rsidRPr="008952AE" w14:paraId="18A9B297" w14:textId="77777777" w:rsidTr="008F768D">
        <w:trPr>
          <w:trHeight w:val="240"/>
        </w:trPr>
        <w:tc>
          <w:tcPr>
            <w:tcW w:w="2529" w:type="pct"/>
            <w:tcBorders>
              <w:top w:val="nil"/>
              <w:left w:val="nil"/>
              <w:bottom w:val="nil"/>
              <w:right w:val="nil"/>
            </w:tcBorders>
            <w:noWrap/>
            <w:vAlign w:val="bottom"/>
            <w:hideMark/>
          </w:tcPr>
          <w:p w14:paraId="70AABA46" w14:textId="77777777" w:rsidR="008F768D" w:rsidRPr="008952AE" w:rsidRDefault="008F768D" w:rsidP="008F768D">
            <w:pPr>
              <w:rPr>
                <w:rFonts w:ascii="Arial" w:hAnsi="Arial" w:cs="Arial"/>
                <w:color w:val="000000"/>
                <w:sz w:val="18"/>
                <w:szCs w:val="18"/>
              </w:rPr>
            </w:pPr>
            <w:r w:rsidRPr="008952AE">
              <w:rPr>
                <w:rFonts w:ascii="Arial" w:hAnsi="Arial" w:cs="Arial"/>
                <w:color w:val="000000"/>
                <w:sz w:val="18"/>
                <w:szCs w:val="18"/>
              </w:rPr>
              <w:t>Valores a ressarcir a SCP (ii)</w:t>
            </w:r>
          </w:p>
        </w:tc>
        <w:tc>
          <w:tcPr>
            <w:tcW w:w="1188" w:type="pct"/>
            <w:tcBorders>
              <w:top w:val="nil"/>
              <w:left w:val="nil"/>
              <w:bottom w:val="single" w:sz="8" w:space="0" w:color="auto"/>
              <w:right w:val="nil"/>
            </w:tcBorders>
            <w:vAlign w:val="center"/>
            <w:hideMark/>
          </w:tcPr>
          <w:p w14:paraId="60B8FD7F" w14:textId="79146755" w:rsidR="008F768D" w:rsidRPr="008952AE" w:rsidRDefault="008F768D" w:rsidP="008F768D">
            <w:pPr>
              <w:jc w:val="right"/>
              <w:rPr>
                <w:rFonts w:ascii="Arial" w:hAnsi="Arial" w:cs="Arial"/>
                <w:color w:val="000000"/>
                <w:sz w:val="18"/>
                <w:szCs w:val="18"/>
              </w:rPr>
            </w:pPr>
            <w:r w:rsidRPr="008952AE">
              <w:rPr>
                <w:rFonts w:ascii="Arial" w:hAnsi="Arial" w:cs="Arial"/>
                <w:color w:val="000000"/>
                <w:sz w:val="18"/>
                <w:szCs w:val="18"/>
              </w:rPr>
              <w:t>(65.302)</w:t>
            </w:r>
          </w:p>
        </w:tc>
        <w:tc>
          <w:tcPr>
            <w:tcW w:w="91" w:type="pct"/>
            <w:tcBorders>
              <w:top w:val="nil"/>
              <w:left w:val="nil"/>
              <w:bottom w:val="nil"/>
              <w:right w:val="nil"/>
            </w:tcBorders>
            <w:noWrap/>
            <w:vAlign w:val="bottom"/>
            <w:hideMark/>
          </w:tcPr>
          <w:p w14:paraId="33E1EAE5" w14:textId="77777777" w:rsidR="008F768D" w:rsidRPr="008952AE" w:rsidRDefault="008F768D" w:rsidP="008F768D">
            <w:pPr>
              <w:jc w:val="right"/>
              <w:rPr>
                <w:rFonts w:ascii="Arial" w:hAnsi="Arial" w:cs="Arial"/>
                <w:color w:val="000000"/>
                <w:sz w:val="18"/>
                <w:szCs w:val="18"/>
              </w:rPr>
            </w:pPr>
          </w:p>
        </w:tc>
        <w:tc>
          <w:tcPr>
            <w:tcW w:w="1191" w:type="pct"/>
            <w:tcBorders>
              <w:top w:val="nil"/>
              <w:left w:val="nil"/>
              <w:bottom w:val="single" w:sz="8" w:space="0" w:color="auto"/>
              <w:right w:val="nil"/>
            </w:tcBorders>
            <w:vAlign w:val="center"/>
            <w:hideMark/>
          </w:tcPr>
          <w:p w14:paraId="7CFD3365" w14:textId="776F6672" w:rsidR="008F768D" w:rsidRPr="008952AE" w:rsidRDefault="008F768D" w:rsidP="008F768D">
            <w:pPr>
              <w:jc w:val="right"/>
              <w:rPr>
                <w:rFonts w:ascii="Arial" w:hAnsi="Arial" w:cs="Arial"/>
                <w:color w:val="000000"/>
                <w:sz w:val="18"/>
                <w:szCs w:val="18"/>
              </w:rPr>
            </w:pPr>
            <w:r w:rsidRPr="008952AE">
              <w:rPr>
                <w:rFonts w:ascii="Arial" w:hAnsi="Arial" w:cs="Arial"/>
                <w:color w:val="000000"/>
                <w:sz w:val="18"/>
                <w:szCs w:val="18"/>
              </w:rPr>
              <w:t>20.137</w:t>
            </w:r>
          </w:p>
        </w:tc>
      </w:tr>
      <w:tr w:rsidR="008F768D" w:rsidRPr="008952AE" w14:paraId="3ECF9286" w14:textId="77777777" w:rsidTr="008F768D">
        <w:trPr>
          <w:trHeight w:val="230"/>
        </w:trPr>
        <w:tc>
          <w:tcPr>
            <w:tcW w:w="2529" w:type="pct"/>
            <w:tcBorders>
              <w:top w:val="nil"/>
              <w:left w:val="nil"/>
              <w:bottom w:val="nil"/>
              <w:right w:val="nil"/>
            </w:tcBorders>
            <w:noWrap/>
            <w:vAlign w:val="bottom"/>
            <w:hideMark/>
          </w:tcPr>
          <w:p w14:paraId="4134F8F0" w14:textId="77777777" w:rsidR="008F768D" w:rsidRPr="008952AE" w:rsidRDefault="008F768D" w:rsidP="008F768D">
            <w:pPr>
              <w:jc w:val="right"/>
              <w:rPr>
                <w:rFonts w:ascii="Arial" w:hAnsi="Arial" w:cs="Arial"/>
                <w:color w:val="000000"/>
                <w:sz w:val="18"/>
                <w:szCs w:val="18"/>
              </w:rPr>
            </w:pPr>
          </w:p>
        </w:tc>
        <w:tc>
          <w:tcPr>
            <w:tcW w:w="1188" w:type="pct"/>
            <w:tcBorders>
              <w:top w:val="nil"/>
              <w:left w:val="nil"/>
              <w:bottom w:val="nil"/>
              <w:right w:val="nil"/>
            </w:tcBorders>
            <w:noWrap/>
            <w:vAlign w:val="center"/>
            <w:hideMark/>
          </w:tcPr>
          <w:p w14:paraId="283EDDDD" w14:textId="77777777" w:rsidR="008F768D" w:rsidRPr="008952AE" w:rsidRDefault="008F768D" w:rsidP="008F768D">
            <w:pPr>
              <w:rPr>
                <w:rFonts w:ascii="Arial" w:hAnsi="Arial" w:cs="Arial"/>
              </w:rPr>
            </w:pPr>
          </w:p>
        </w:tc>
        <w:tc>
          <w:tcPr>
            <w:tcW w:w="91" w:type="pct"/>
            <w:tcBorders>
              <w:top w:val="nil"/>
              <w:left w:val="nil"/>
              <w:bottom w:val="nil"/>
              <w:right w:val="nil"/>
            </w:tcBorders>
            <w:noWrap/>
            <w:vAlign w:val="bottom"/>
            <w:hideMark/>
          </w:tcPr>
          <w:p w14:paraId="0ED2367D" w14:textId="77777777" w:rsidR="008F768D" w:rsidRPr="008952AE" w:rsidRDefault="008F768D" w:rsidP="008F768D">
            <w:pPr>
              <w:jc w:val="right"/>
              <w:rPr>
                <w:rFonts w:ascii="Arial" w:hAnsi="Arial" w:cs="Arial"/>
              </w:rPr>
            </w:pPr>
          </w:p>
        </w:tc>
        <w:tc>
          <w:tcPr>
            <w:tcW w:w="1191" w:type="pct"/>
            <w:tcBorders>
              <w:top w:val="nil"/>
              <w:left w:val="nil"/>
              <w:bottom w:val="nil"/>
              <w:right w:val="nil"/>
            </w:tcBorders>
            <w:noWrap/>
            <w:vAlign w:val="center"/>
            <w:hideMark/>
          </w:tcPr>
          <w:p w14:paraId="31810CAA" w14:textId="77777777" w:rsidR="008F768D" w:rsidRPr="008952AE" w:rsidRDefault="008F768D" w:rsidP="008F768D">
            <w:pPr>
              <w:rPr>
                <w:rFonts w:ascii="Arial" w:hAnsi="Arial" w:cs="Arial"/>
              </w:rPr>
            </w:pPr>
          </w:p>
        </w:tc>
      </w:tr>
      <w:tr w:rsidR="008F768D" w:rsidRPr="008952AE" w14:paraId="009679F4" w14:textId="77777777" w:rsidTr="008F768D">
        <w:trPr>
          <w:trHeight w:val="240"/>
        </w:trPr>
        <w:tc>
          <w:tcPr>
            <w:tcW w:w="2529" w:type="pct"/>
            <w:tcBorders>
              <w:top w:val="nil"/>
              <w:left w:val="nil"/>
              <w:bottom w:val="nil"/>
              <w:right w:val="nil"/>
            </w:tcBorders>
            <w:noWrap/>
            <w:vAlign w:val="bottom"/>
            <w:hideMark/>
          </w:tcPr>
          <w:p w14:paraId="3C35046F" w14:textId="77777777" w:rsidR="008F768D" w:rsidRPr="008952AE" w:rsidRDefault="008F768D" w:rsidP="008F768D">
            <w:pPr>
              <w:jc w:val="right"/>
              <w:rPr>
                <w:rFonts w:ascii="Arial" w:hAnsi="Arial" w:cs="Arial"/>
              </w:rPr>
            </w:pPr>
          </w:p>
        </w:tc>
        <w:tc>
          <w:tcPr>
            <w:tcW w:w="1188" w:type="pct"/>
            <w:tcBorders>
              <w:top w:val="nil"/>
              <w:left w:val="nil"/>
              <w:bottom w:val="double" w:sz="6" w:space="0" w:color="auto"/>
              <w:right w:val="nil"/>
            </w:tcBorders>
            <w:noWrap/>
            <w:vAlign w:val="center"/>
            <w:hideMark/>
          </w:tcPr>
          <w:p w14:paraId="58F7E36D" w14:textId="4BB19085" w:rsidR="008F768D" w:rsidRPr="008952AE" w:rsidRDefault="008F768D" w:rsidP="008F768D">
            <w:pPr>
              <w:jc w:val="right"/>
              <w:rPr>
                <w:rFonts w:ascii="Arial" w:hAnsi="Arial" w:cs="Arial"/>
                <w:color w:val="000000"/>
                <w:sz w:val="18"/>
                <w:szCs w:val="18"/>
              </w:rPr>
            </w:pPr>
            <w:r w:rsidRPr="008952AE">
              <w:rPr>
                <w:rFonts w:ascii="Arial" w:hAnsi="Arial" w:cs="Arial"/>
                <w:color w:val="000000"/>
                <w:sz w:val="18"/>
                <w:szCs w:val="18"/>
              </w:rPr>
              <w:t>967.382</w:t>
            </w:r>
          </w:p>
        </w:tc>
        <w:tc>
          <w:tcPr>
            <w:tcW w:w="91" w:type="pct"/>
            <w:tcBorders>
              <w:top w:val="nil"/>
              <w:left w:val="nil"/>
              <w:bottom w:val="nil"/>
              <w:right w:val="nil"/>
            </w:tcBorders>
            <w:noWrap/>
            <w:vAlign w:val="bottom"/>
            <w:hideMark/>
          </w:tcPr>
          <w:p w14:paraId="38DCA2EA" w14:textId="77777777" w:rsidR="008F768D" w:rsidRPr="008952AE" w:rsidRDefault="008F768D" w:rsidP="008F768D">
            <w:pPr>
              <w:jc w:val="right"/>
              <w:rPr>
                <w:rFonts w:ascii="Arial" w:hAnsi="Arial" w:cs="Arial"/>
                <w:color w:val="000000"/>
                <w:sz w:val="18"/>
                <w:szCs w:val="18"/>
              </w:rPr>
            </w:pPr>
          </w:p>
        </w:tc>
        <w:tc>
          <w:tcPr>
            <w:tcW w:w="1191" w:type="pct"/>
            <w:tcBorders>
              <w:top w:val="nil"/>
              <w:left w:val="nil"/>
              <w:bottom w:val="double" w:sz="6" w:space="0" w:color="auto"/>
              <w:right w:val="nil"/>
            </w:tcBorders>
            <w:noWrap/>
            <w:vAlign w:val="center"/>
            <w:hideMark/>
          </w:tcPr>
          <w:p w14:paraId="0362CE71" w14:textId="15A8CABC" w:rsidR="008F768D" w:rsidRPr="008952AE" w:rsidRDefault="008F768D" w:rsidP="008F768D">
            <w:pPr>
              <w:jc w:val="right"/>
              <w:rPr>
                <w:rFonts w:ascii="Arial" w:hAnsi="Arial" w:cs="Arial"/>
                <w:color w:val="000000"/>
                <w:sz w:val="18"/>
                <w:szCs w:val="18"/>
              </w:rPr>
            </w:pPr>
            <w:r w:rsidRPr="008952AE">
              <w:rPr>
                <w:rFonts w:ascii="Arial" w:hAnsi="Arial" w:cs="Arial"/>
                <w:color w:val="000000"/>
                <w:sz w:val="18"/>
                <w:szCs w:val="18"/>
              </w:rPr>
              <w:t>865.105</w:t>
            </w:r>
          </w:p>
        </w:tc>
      </w:tr>
    </w:tbl>
    <w:p w14:paraId="434A9325" w14:textId="77777777" w:rsidR="00426DA8" w:rsidRPr="008952AE" w:rsidRDefault="00426DA8" w:rsidP="008218DE">
      <w:pPr>
        <w:pStyle w:val="ListParagraph"/>
        <w:ind w:left="426" w:hanging="426"/>
        <w:rPr>
          <w:rFonts w:ascii="Georgia" w:hAnsi="Georgia" w:cs="Arial"/>
          <w:sz w:val="18"/>
          <w:szCs w:val="18"/>
        </w:rPr>
      </w:pPr>
    </w:p>
    <w:p w14:paraId="3AB07B9B" w14:textId="44EDAD16" w:rsidR="008F714B" w:rsidRPr="008952AE" w:rsidRDefault="00ED4950" w:rsidP="008218DE">
      <w:pPr>
        <w:pStyle w:val="ListParagraph"/>
        <w:numPr>
          <w:ilvl w:val="0"/>
          <w:numId w:val="25"/>
        </w:numPr>
        <w:ind w:left="426" w:hanging="426"/>
        <w:rPr>
          <w:rFonts w:ascii="Georgia" w:hAnsi="Georgia" w:cs="Arial"/>
          <w:sz w:val="16"/>
          <w:szCs w:val="16"/>
        </w:rPr>
      </w:pPr>
      <w:r w:rsidRPr="008952AE">
        <w:rPr>
          <w:rFonts w:ascii="Georgia" w:hAnsi="Georgia" w:cs="Arial"/>
          <w:sz w:val="16"/>
          <w:szCs w:val="16"/>
        </w:rPr>
        <w:t>A Companhia, através de sua participação na SCP em conjunto com a CBMM, pode concordar em receber adiantamentos de seus lucros, atrelados à realização de operações de pré-pagamento de exportação</w:t>
      </w:r>
      <w:r w:rsidR="009F6CA3" w:rsidRPr="008952AE">
        <w:rPr>
          <w:rFonts w:ascii="Georgia" w:hAnsi="Georgia" w:cs="Arial"/>
          <w:sz w:val="16"/>
          <w:szCs w:val="16"/>
        </w:rPr>
        <w:t xml:space="preserve"> e antecipações de contrato de exportação (“ACE”)</w:t>
      </w:r>
      <w:r w:rsidRPr="008952AE">
        <w:rPr>
          <w:rFonts w:ascii="Georgia" w:hAnsi="Georgia" w:cs="Arial"/>
          <w:sz w:val="16"/>
          <w:szCs w:val="16"/>
        </w:rPr>
        <w:t xml:space="preserve"> da SCP. Dos adiantamentos em aberto, R$</w:t>
      </w:r>
      <w:r w:rsidR="001E4F16" w:rsidRPr="008952AE">
        <w:rPr>
          <w:rFonts w:ascii="Georgia" w:hAnsi="Georgia" w:cs="Arial"/>
          <w:sz w:val="16"/>
          <w:szCs w:val="16"/>
        </w:rPr>
        <w:t>24.757</w:t>
      </w:r>
      <w:r w:rsidRPr="008952AE">
        <w:rPr>
          <w:rFonts w:ascii="Georgia" w:hAnsi="Georgia" w:cs="Arial"/>
          <w:sz w:val="16"/>
          <w:szCs w:val="16"/>
        </w:rPr>
        <w:t xml:space="preserve"> foram recebidos em 2015, R$48.017 em 2018</w:t>
      </w:r>
      <w:r w:rsidR="004931ED" w:rsidRPr="008952AE">
        <w:rPr>
          <w:rFonts w:ascii="Georgia" w:hAnsi="Georgia" w:cs="Arial"/>
          <w:sz w:val="16"/>
          <w:szCs w:val="16"/>
        </w:rPr>
        <w:t>,</w:t>
      </w:r>
      <w:r w:rsidRPr="008952AE">
        <w:rPr>
          <w:rFonts w:ascii="Georgia" w:hAnsi="Georgia" w:cs="Arial"/>
          <w:sz w:val="16"/>
          <w:szCs w:val="16"/>
        </w:rPr>
        <w:t xml:space="preserve"> R$</w:t>
      </w:r>
      <w:r w:rsidR="00CA3A67" w:rsidRPr="008952AE">
        <w:rPr>
          <w:rFonts w:ascii="Georgia" w:hAnsi="Georgia" w:cs="Arial"/>
          <w:sz w:val="16"/>
          <w:szCs w:val="16"/>
        </w:rPr>
        <w:t>67</w:t>
      </w:r>
      <w:r w:rsidRPr="008952AE">
        <w:rPr>
          <w:rFonts w:ascii="Georgia" w:hAnsi="Georgia" w:cs="Arial"/>
          <w:sz w:val="16"/>
          <w:szCs w:val="16"/>
        </w:rPr>
        <w:t>.</w:t>
      </w:r>
      <w:r w:rsidR="00CA3A67" w:rsidRPr="008952AE">
        <w:rPr>
          <w:rFonts w:ascii="Georgia" w:hAnsi="Georgia" w:cs="Arial"/>
          <w:sz w:val="16"/>
          <w:szCs w:val="16"/>
        </w:rPr>
        <w:t>284</w:t>
      </w:r>
      <w:r w:rsidRPr="008952AE">
        <w:rPr>
          <w:rFonts w:ascii="Georgia" w:hAnsi="Georgia" w:cs="Arial"/>
          <w:sz w:val="16"/>
          <w:szCs w:val="16"/>
        </w:rPr>
        <w:t xml:space="preserve"> em 2019</w:t>
      </w:r>
      <w:r w:rsidR="000F3BA4" w:rsidRPr="008952AE">
        <w:rPr>
          <w:rFonts w:ascii="Georgia" w:hAnsi="Georgia" w:cs="Arial"/>
          <w:sz w:val="16"/>
          <w:szCs w:val="16"/>
        </w:rPr>
        <w:t>,</w:t>
      </w:r>
      <w:r w:rsidR="004931ED" w:rsidRPr="008952AE">
        <w:rPr>
          <w:rFonts w:ascii="Georgia" w:hAnsi="Georgia" w:cs="Arial"/>
          <w:sz w:val="16"/>
          <w:szCs w:val="16"/>
        </w:rPr>
        <w:t xml:space="preserve"> R$</w:t>
      </w:r>
      <w:r w:rsidR="00346726" w:rsidRPr="008952AE">
        <w:rPr>
          <w:rFonts w:ascii="Georgia" w:hAnsi="Georgia" w:cs="Arial"/>
          <w:sz w:val="16"/>
          <w:szCs w:val="16"/>
        </w:rPr>
        <w:t>4</w:t>
      </w:r>
      <w:r w:rsidR="00D1336A" w:rsidRPr="008952AE">
        <w:rPr>
          <w:rFonts w:ascii="Georgia" w:hAnsi="Georgia" w:cs="Arial"/>
          <w:sz w:val="16"/>
          <w:szCs w:val="16"/>
        </w:rPr>
        <w:t>07</w:t>
      </w:r>
      <w:r w:rsidR="00346726" w:rsidRPr="008952AE">
        <w:rPr>
          <w:rFonts w:ascii="Georgia" w:hAnsi="Georgia" w:cs="Arial"/>
          <w:sz w:val="16"/>
          <w:szCs w:val="16"/>
        </w:rPr>
        <w:t>.</w:t>
      </w:r>
      <w:r w:rsidR="00D1336A" w:rsidRPr="008952AE">
        <w:rPr>
          <w:rFonts w:ascii="Georgia" w:hAnsi="Georgia" w:cs="Arial"/>
          <w:sz w:val="16"/>
          <w:szCs w:val="16"/>
        </w:rPr>
        <w:t>952</w:t>
      </w:r>
      <w:r w:rsidR="004931ED" w:rsidRPr="008952AE">
        <w:rPr>
          <w:rFonts w:ascii="Georgia" w:hAnsi="Georgia" w:cs="Arial"/>
          <w:sz w:val="16"/>
          <w:szCs w:val="16"/>
        </w:rPr>
        <w:t xml:space="preserve"> em 2022</w:t>
      </w:r>
      <w:r w:rsidR="004B6DA0" w:rsidRPr="008952AE">
        <w:rPr>
          <w:rFonts w:ascii="Georgia" w:hAnsi="Georgia" w:cs="Arial"/>
          <w:sz w:val="16"/>
          <w:szCs w:val="16"/>
        </w:rPr>
        <w:t>,</w:t>
      </w:r>
      <w:r w:rsidR="000F3BA4" w:rsidRPr="008952AE">
        <w:rPr>
          <w:rFonts w:ascii="Georgia" w:hAnsi="Georgia" w:cs="Arial"/>
          <w:sz w:val="16"/>
          <w:szCs w:val="16"/>
        </w:rPr>
        <w:t xml:space="preserve"> R$</w:t>
      </w:r>
      <w:r w:rsidR="004B2500" w:rsidRPr="008952AE">
        <w:rPr>
          <w:rFonts w:ascii="Georgia" w:hAnsi="Georgia" w:cs="Arial"/>
          <w:sz w:val="16"/>
          <w:szCs w:val="16"/>
        </w:rPr>
        <w:t>156.234 em 2024</w:t>
      </w:r>
      <w:r w:rsidR="008F768D" w:rsidRPr="008952AE">
        <w:rPr>
          <w:rFonts w:ascii="Georgia" w:hAnsi="Georgia" w:cs="Arial"/>
          <w:sz w:val="16"/>
          <w:szCs w:val="16"/>
        </w:rPr>
        <w:t>,</w:t>
      </w:r>
      <w:r w:rsidR="004B6DA0" w:rsidRPr="008952AE">
        <w:rPr>
          <w:rFonts w:ascii="Georgia" w:hAnsi="Georgia" w:cs="Arial"/>
          <w:sz w:val="16"/>
          <w:szCs w:val="16"/>
        </w:rPr>
        <w:t xml:space="preserve"> </w:t>
      </w:r>
      <w:r w:rsidR="00C80AC6" w:rsidRPr="008952AE">
        <w:rPr>
          <w:rFonts w:ascii="Georgia" w:hAnsi="Georgia" w:cs="Arial"/>
          <w:sz w:val="16"/>
          <w:szCs w:val="16"/>
        </w:rPr>
        <w:t>R$</w:t>
      </w:r>
      <w:r w:rsidR="004B6DA0" w:rsidRPr="008952AE">
        <w:rPr>
          <w:rFonts w:ascii="Georgia" w:hAnsi="Georgia" w:cs="Arial"/>
          <w:sz w:val="16"/>
          <w:szCs w:val="16"/>
        </w:rPr>
        <w:t>140.724 em 2025</w:t>
      </w:r>
      <w:r w:rsidR="008F768D" w:rsidRPr="008952AE">
        <w:rPr>
          <w:rFonts w:ascii="Georgia" w:hAnsi="Georgia" w:cs="Arial"/>
          <w:sz w:val="16"/>
          <w:szCs w:val="16"/>
        </w:rPr>
        <w:t xml:space="preserve"> e R$</w:t>
      </w:r>
      <w:r w:rsidR="00BF4371" w:rsidRPr="008952AE">
        <w:rPr>
          <w:rFonts w:ascii="Georgia" w:hAnsi="Georgia" w:cs="Arial"/>
          <w:sz w:val="16"/>
          <w:szCs w:val="16"/>
        </w:rPr>
        <w:t>187.716 em 2026</w:t>
      </w:r>
      <w:r w:rsidR="004B6DA0" w:rsidRPr="008952AE">
        <w:rPr>
          <w:rFonts w:ascii="Georgia" w:hAnsi="Georgia" w:cs="Arial"/>
          <w:sz w:val="16"/>
          <w:szCs w:val="16"/>
        </w:rPr>
        <w:t xml:space="preserve"> </w:t>
      </w:r>
      <w:r w:rsidRPr="008952AE">
        <w:rPr>
          <w:rFonts w:ascii="Georgia" w:hAnsi="Georgia" w:cs="Arial"/>
          <w:sz w:val="16"/>
          <w:szCs w:val="16"/>
        </w:rPr>
        <w:t>e s</w:t>
      </w:r>
      <w:r w:rsidR="001042D4" w:rsidRPr="008952AE">
        <w:rPr>
          <w:rFonts w:ascii="Georgia" w:hAnsi="Georgia" w:cs="Arial"/>
          <w:sz w:val="16"/>
          <w:szCs w:val="16"/>
        </w:rPr>
        <w:t>erão</w:t>
      </w:r>
      <w:r w:rsidRPr="008952AE">
        <w:rPr>
          <w:rFonts w:ascii="Georgia" w:hAnsi="Georgia" w:cs="Arial"/>
          <w:sz w:val="16"/>
          <w:szCs w:val="16"/>
        </w:rPr>
        <w:t xml:space="preserve"> vinculados a receitas futuras a serem concretizadas entre </w:t>
      </w:r>
      <w:r w:rsidR="002740C6" w:rsidRPr="008952AE">
        <w:rPr>
          <w:rFonts w:ascii="Georgia" w:hAnsi="Georgia" w:cs="Arial"/>
          <w:sz w:val="16"/>
          <w:szCs w:val="16"/>
        </w:rPr>
        <w:t>202</w:t>
      </w:r>
      <w:r w:rsidR="004B2500" w:rsidRPr="008952AE">
        <w:rPr>
          <w:rFonts w:ascii="Georgia" w:hAnsi="Georgia" w:cs="Arial"/>
          <w:sz w:val="16"/>
          <w:szCs w:val="16"/>
        </w:rPr>
        <w:t>7</w:t>
      </w:r>
      <w:r w:rsidR="002740C6" w:rsidRPr="008952AE">
        <w:rPr>
          <w:rFonts w:ascii="Georgia" w:hAnsi="Georgia" w:cs="Arial"/>
          <w:sz w:val="16"/>
          <w:szCs w:val="16"/>
        </w:rPr>
        <w:t xml:space="preserve"> </w:t>
      </w:r>
      <w:r w:rsidRPr="008952AE">
        <w:rPr>
          <w:rFonts w:ascii="Georgia" w:hAnsi="Georgia" w:cs="Arial"/>
          <w:sz w:val="16"/>
          <w:szCs w:val="16"/>
        </w:rPr>
        <w:t>e 20</w:t>
      </w:r>
      <w:r w:rsidR="004B2500" w:rsidRPr="008952AE">
        <w:rPr>
          <w:rFonts w:ascii="Georgia" w:hAnsi="Georgia" w:cs="Arial"/>
          <w:sz w:val="16"/>
          <w:szCs w:val="16"/>
        </w:rPr>
        <w:t>3</w:t>
      </w:r>
      <w:r w:rsidR="004B6DA0" w:rsidRPr="008952AE">
        <w:rPr>
          <w:rFonts w:ascii="Georgia" w:hAnsi="Georgia" w:cs="Arial"/>
          <w:sz w:val="16"/>
          <w:szCs w:val="16"/>
        </w:rPr>
        <w:t>2</w:t>
      </w:r>
      <w:r w:rsidRPr="008952AE">
        <w:rPr>
          <w:rFonts w:ascii="Georgia" w:hAnsi="Georgia" w:cs="Arial"/>
          <w:sz w:val="16"/>
          <w:szCs w:val="16"/>
        </w:rPr>
        <w:t xml:space="preserve">. Os adiantamentos são realizados em reais – moeda da Escritura Pública – e são cobrados no momento em que a SCP vincula o título de exportação, na moeda da operação, aos cambiais antecipados. </w:t>
      </w:r>
      <w:bookmarkStart w:id="13" w:name="_Hlk14422828"/>
      <w:r w:rsidRPr="008952AE">
        <w:rPr>
          <w:rFonts w:ascii="Georgia" w:hAnsi="Georgia" w:cs="Arial"/>
          <w:sz w:val="16"/>
          <w:szCs w:val="16"/>
        </w:rPr>
        <w:t>Sua cobrança é por meio de redução na distribuição dos resultados da SCP e ocorre pelo valor nominal adiantado, em reais e sem qualquer ajuste ou efeito de carregamento.</w:t>
      </w:r>
      <w:bookmarkEnd w:id="13"/>
    </w:p>
    <w:p w14:paraId="60CE3038" w14:textId="77777777" w:rsidR="007C72FF" w:rsidRPr="008952AE" w:rsidRDefault="007C72FF" w:rsidP="008218DE">
      <w:pPr>
        <w:pStyle w:val="ListParagraph"/>
        <w:tabs>
          <w:tab w:val="left" w:pos="426"/>
        </w:tabs>
        <w:ind w:left="426" w:hanging="426"/>
        <w:rPr>
          <w:rFonts w:ascii="Georgia" w:hAnsi="Georgia" w:cs="Arial"/>
          <w:sz w:val="16"/>
          <w:szCs w:val="16"/>
        </w:rPr>
      </w:pPr>
    </w:p>
    <w:p w14:paraId="271F2F08" w14:textId="403F6EA9" w:rsidR="008F714B" w:rsidRPr="008952AE" w:rsidRDefault="008F714B" w:rsidP="008218DE">
      <w:pPr>
        <w:pStyle w:val="ListParagraph"/>
        <w:numPr>
          <w:ilvl w:val="0"/>
          <w:numId w:val="25"/>
        </w:numPr>
        <w:tabs>
          <w:tab w:val="left" w:pos="426"/>
        </w:tabs>
        <w:ind w:left="426" w:hanging="426"/>
        <w:rPr>
          <w:rFonts w:ascii="Georgia" w:hAnsi="Georgia" w:cs="Arial"/>
          <w:sz w:val="16"/>
          <w:szCs w:val="16"/>
        </w:rPr>
      </w:pPr>
      <w:r w:rsidRPr="008952AE">
        <w:rPr>
          <w:rFonts w:ascii="Georgia" w:hAnsi="Georgia" w:cs="Arial"/>
          <w:sz w:val="16"/>
          <w:szCs w:val="16"/>
        </w:rPr>
        <w:t>Saldos de variação cambial reconhecidos por competência e derivados de sua participação em operações de antecipação de receitas ou cambiais realizadas pela CBMM, em nome da SCP.</w:t>
      </w:r>
    </w:p>
    <w:p w14:paraId="37939443" w14:textId="6A6F0B66" w:rsidR="0093315E" w:rsidRPr="008952AE" w:rsidRDefault="0093315E">
      <w:pPr>
        <w:rPr>
          <w:rFonts w:ascii="Georgia" w:hAnsi="Georgia"/>
          <w:sz w:val="18"/>
          <w:szCs w:val="18"/>
        </w:rPr>
      </w:pPr>
    </w:p>
    <w:p w14:paraId="3B51B492" w14:textId="0ADF6788" w:rsidR="00ED4950" w:rsidRPr="008952AE" w:rsidRDefault="00ED4950" w:rsidP="008218DE">
      <w:pPr>
        <w:ind w:left="426" w:hanging="426"/>
        <w:rPr>
          <w:rFonts w:ascii="Georgia" w:hAnsi="Georgia"/>
          <w:sz w:val="22"/>
          <w:szCs w:val="22"/>
        </w:rPr>
      </w:pPr>
      <w:r w:rsidRPr="008952AE">
        <w:rPr>
          <w:rFonts w:ascii="Georgia" w:hAnsi="Georgia"/>
          <w:sz w:val="22"/>
          <w:szCs w:val="22"/>
        </w:rPr>
        <w:t>Abertura dos adiantamentos por ano de vencimento:</w:t>
      </w:r>
    </w:p>
    <w:p w14:paraId="11CC7599" w14:textId="77777777" w:rsidR="004B2500" w:rsidRPr="008952AE" w:rsidRDefault="004B2500" w:rsidP="008218DE">
      <w:pPr>
        <w:ind w:left="426" w:hanging="426"/>
        <w:rPr>
          <w:rFonts w:ascii="Georgia" w:hAnsi="Georgia"/>
          <w:sz w:val="18"/>
          <w:szCs w:val="18"/>
        </w:rPr>
      </w:pPr>
    </w:p>
    <w:tbl>
      <w:tblPr>
        <w:tblW w:w="5000" w:type="pct"/>
        <w:tblCellMar>
          <w:left w:w="70" w:type="dxa"/>
          <w:right w:w="70" w:type="dxa"/>
        </w:tblCellMar>
        <w:tblLook w:val="04A0" w:firstRow="1" w:lastRow="0" w:firstColumn="1" w:lastColumn="0" w:noHBand="0" w:noVBand="1"/>
      </w:tblPr>
      <w:tblGrid>
        <w:gridCol w:w="4791"/>
        <w:gridCol w:w="2234"/>
        <w:gridCol w:w="174"/>
        <w:gridCol w:w="2038"/>
      </w:tblGrid>
      <w:tr w:rsidR="00BF4371" w:rsidRPr="008952AE" w14:paraId="4AC2BFD3" w14:textId="77777777" w:rsidTr="00BF4371">
        <w:trPr>
          <w:trHeight w:val="198"/>
        </w:trPr>
        <w:tc>
          <w:tcPr>
            <w:tcW w:w="2594" w:type="pct"/>
            <w:tcBorders>
              <w:top w:val="nil"/>
              <w:left w:val="nil"/>
              <w:bottom w:val="nil"/>
              <w:right w:val="nil"/>
            </w:tcBorders>
            <w:noWrap/>
            <w:vAlign w:val="center"/>
            <w:hideMark/>
          </w:tcPr>
          <w:p w14:paraId="26F5C6D6" w14:textId="77777777" w:rsidR="00BF4371" w:rsidRPr="008952AE" w:rsidRDefault="00BF4371" w:rsidP="00BF4371">
            <w:pPr>
              <w:rPr>
                <w:rFonts w:ascii="Arial" w:hAnsi="Arial" w:cs="Arial"/>
                <w:sz w:val="24"/>
                <w:szCs w:val="24"/>
              </w:rPr>
            </w:pPr>
          </w:p>
        </w:tc>
        <w:tc>
          <w:tcPr>
            <w:tcW w:w="1209" w:type="pct"/>
            <w:tcBorders>
              <w:top w:val="nil"/>
              <w:left w:val="nil"/>
              <w:bottom w:val="single" w:sz="8" w:space="0" w:color="auto"/>
              <w:right w:val="nil"/>
            </w:tcBorders>
            <w:noWrap/>
            <w:vAlign w:val="center"/>
            <w:hideMark/>
          </w:tcPr>
          <w:p w14:paraId="3DD9CC65" w14:textId="77777777" w:rsidR="00BF4371" w:rsidRPr="008952AE" w:rsidRDefault="00BF4371" w:rsidP="00BF4371">
            <w:pPr>
              <w:jc w:val="right"/>
              <w:rPr>
                <w:rFonts w:ascii="Arial" w:hAnsi="Arial" w:cs="Arial"/>
                <w:b/>
                <w:bCs/>
                <w:color w:val="000000"/>
                <w:sz w:val="18"/>
                <w:szCs w:val="18"/>
              </w:rPr>
            </w:pPr>
            <w:r w:rsidRPr="008952AE">
              <w:rPr>
                <w:rFonts w:ascii="Arial" w:hAnsi="Arial" w:cs="Arial"/>
                <w:b/>
                <w:bCs/>
                <w:color w:val="000000"/>
                <w:sz w:val="18"/>
                <w:szCs w:val="18"/>
              </w:rPr>
              <w:t>31/03/2026</w:t>
            </w:r>
          </w:p>
        </w:tc>
        <w:tc>
          <w:tcPr>
            <w:tcW w:w="94" w:type="pct"/>
            <w:tcBorders>
              <w:top w:val="nil"/>
              <w:left w:val="nil"/>
              <w:bottom w:val="nil"/>
              <w:right w:val="nil"/>
            </w:tcBorders>
            <w:vAlign w:val="center"/>
            <w:hideMark/>
          </w:tcPr>
          <w:p w14:paraId="6783118F" w14:textId="77777777" w:rsidR="00BF4371" w:rsidRPr="008952AE" w:rsidRDefault="00BF4371" w:rsidP="00BF4371">
            <w:pPr>
              <w:jc w:val="right"/>
              <w:rPr>
                <w:rFonts w:ascii="Arial" w:hAnsi="Arial" w:cs="Arial"/>
                <w:b/>
                <w:bCs/>
                <w:color w:val="000000"/>
                <w:sz w:val="18"/>
                <w:szCs w:val="18"/>
              </w:rPr>
            </w:pPr>
          </w:p>
        </w:tc>
        <w:tc>
          <w:tcPr>
            <w:tcW w:w="1103" w:type="pct"/>
            <w:tcBorders>
              <w:top w:val="nil"/>
              <w:left w:val="nil"/>
              <w:bottom w:val="single" w:sz="8" w:space="0" w:color="auto"/>
              <w:right w:val="nil"/>
            </w:tcBorders>
            <w:noWrap/>
            <w:vAlign w:val="center"/>
            <w:hideMark/>
          </w:tcPr>
          <w:p w14:paraId="2A45971B" w14:textId="77777777" w:rsidR="00BF4371" w:rsidRPr="008952AE" w:rsidRDefault="00BF4371" w:rsidP="00BF4371">
            <w:pPr>
              <w:jc w:val="right"/>
              <w:rPr>
                <w:rFonts w:ascii="Arial" w:hAnsi="Arial" w:cs="Arial"/>
                <w:b/>
                <w:bCs/>
                <w:color w:val="000000"/>
                <w:sz w:val="18"/>
                <w:szCs w:val="18"/>
              </w:rPr>
            </w:pPr>
            <w:r w:rsidRPr="008952AE">
              <w:rPr>
                <w:rFonts w:ascii="Arial" w:hAnsi="Arial" w:cs="Arial"/>
                <w:b/>
                <w:bCs/>
                <w:color w:val="000000"/>
                <w:sz w:val="18"/>
                <w:szCs w:val="18"/>
              </w:rPr>
              <w:t>31/12/2025</w:t>
            </w:r>
          </w:p>
        </w:tc>
      </w:tr>
      <w:tr w:rsidR="00BF4371" w:rsidRPr="008952AE" w14:paraId="139156B7" w14:textId="77777777" w:rsidTr="00BF4371">
        <w:trPr>
          <w:trHeight w:val="198"/>
        </w:trPr>
        <w:tc>
          <w:tcPr>
            <w:tcW w:w="2594" w:type="pct"/>
            <w:tcBorders>
              <w:top w:val="nil"/>
              <w:left w:val="nil"/>
              <w:bottom w:val="nil"/>
              <w:right w:val="nil"/>
            </w:tcBorders>
            <w:noWrap/>
            <w:vAlign w:val="center"/>
            <w:hideMark/>
          </w:tcPr>
          <w:p w14:paraId="2C45D367" w14:textId="77777777" w:rsidR="00BF4371" w:rsidRPr="008952AE" w:rsidRDefault="00BF4371" w:rsidP="00BF4371">
            <w:pPr>
              <w:rPr>
                <w:rFonts w:ascii="Arial" w:hAnsi="Arial" w:cs="Arial"/>
                <w:color w:val="000000"/>
                <w:sz w:val="18"/>
                <w:szCs w:val="18"/>
              </w:rPr>
            </w:pPr>
            <w:r w:rsidRPr="008952AE">
              <w:rPr>
                <w:rFonts w:ascii="Arial" w:hAnsi="Arial" w:cs="Arial"/>
                <w:color w:val="000000"/>
                <w:sz w:val="18"/>
                <w:szCs w:val="18"/>
              </w:rPr>
              <w:t>Por ano de vencimento</w:t>
            </w:r>
          </w:p>
        </w:tc>
        <w:tc>
          <w:tcPr>
            <w:tcW w:w="1209" w:type="pct"/>
            <w:tcBorders>
              <w:top w:val="nil"/>
              <w:left w:val="nil"/>
              <w:bottom w:val="nil"/>
              <w:right w:val="nil"/>
            </w:tcBorders>
            <w:vAlign w:val="center"/>
            <w:hideMark/>
          </w:tcPr>
          <w:p w14:paraId="0DCBD06A" w14:textId="77777777" w:rsidR="00BF4371" w:rsidRPr="008952AE" w:rsidRDefault="00BF4371" w:rsidP="00BF4371">
            <w:pPr>
              <w:rPr>
                <w:rFonts w:ascii="Arial" w:hAnsi="Arial" w:cs="Arial"/>
                <w:color w:val="000000"/>
                <w:sz w:val="18"/>
                <w:szCs w:val="18"/>
              </w:rPr>
            </w:pPr>
          </w:p>
        </w:tc>
        <w:tc>
          <w:tcPr>
            <w:tcW w:w="94" w:type="pct"/>
            <w:tcBorders>
              <w:top w:val="nil"/>
              <w:left w:val="nil"/>
              <w:bottom w:val="nil"/>
              <w:right w:val="nil"/>
            </w:tcBorders>
            <w:vAlign w:val="center"/>
            <w:hideMark/>
          </w:tcPr>
          <w:p w14:paraId="5F073C9C" w14:textId="77777777" w:rsidR="00BF4371" w:rsidRPr="008952AE" w:rsidRDefault="00BF4371" w:rsidP="00BF4371">
            <w:pPr>
              <w:jc w:val="right"/>
              <w:rPr>
                <w:rFonts w:ascii="Arial" w:hAnsi="Arial" w:cs="Arial"/>
              </w:rPr>
            </w:pPr>
          </w:p>
        </w:tc>
        <w:tc>
          <w:tcPr>
            <w:tcW w:w="1103" w:type="pct"/>
            <w:tcBorders>
              <w:top w:val="nil"/>
              <w:left w:val="nil"/>
              <w:bottom w:val="nil"/>
              <w:right w:val="nil"/>
            </w:tcBorders>
            <w:vAlign w:val="center"/>
            <w:hideMark/>
          </w:tcPr>
          <w:p w14:paraId="33AD1F2A" w14:textId="77777777" w:rsidR="00BF4371" w:rsidRPr="008952AE" w:rsidRDefault="00BF4371" w:rsidP="00BF4371">
            <w:pPr>
              <w:jc w:val="right"/>
              <w:rPr>
                <w:rFonts w:ascii="Arial" w:hAnsi="Arial" w:cs="Arial"/>
              </w:rPr>
            </w:pPr>
          </w:p>
        </w:tc>
      </w:tr>
      <w:tr w:rsidR="00BF4371" w:rsidRPr="008952AE" w14:paraId="40BD0DDB" w14:textId="77777777" w:rsidTr="00BF4371">
        <w:trPr>
          <w:trHeight w:val="198"/>
        </w:trPr>
        <w:tc>
          <w:tcPr>
            <w:tcW w:w="2594" w:type="pct"/>
            <w:tcBorders>
              <w:top w:val="nil"/>
              <w:left w:val="nil"/>
              <w:bottom w:val="nil"/>
              <w:right w:val="nil"/>
            </w:tcBorders>
            <w:noWrap/>
            <w:vAlign w:val="center"/>
            <w:hideMark/>
          </w:tcPr>
          <w:p w14:paraId="49B876C2" w14:textId="77777777" w:rsidR="00BF4371" w:rsidRPr="008952AE" w:rsidRDefault="00BF4371" w:rsidP="00BF4371">
            <w:pPr>
              <w:rPr>
                <w:rFonts w:ascii="Arial" w:hAnsi="Arial" w:cs="Arial"/>
                <w:color w:val="000000"/>
                <w:sz w:val="18"/>
                <w:szCs w:val="18"/>
              </w:rPr>
            </w:pPr>
            <w:r w:rsidRPr="008952AE">
              <w:rPr>
                <w:rFonts w:ascii="Arial" w:hAnsi="Arial" w:cs="Arial"/>
                <w:color w:val="000000"/>
                <w:sz w:val="18"/>
                <w:szCs w:val="18"/>
              </w:rPr>
              <w:t>2027</w:t>
            </w:r>
          </w:p>
        </w:tc>
        <w:tc>
          <w:tcPr>
            <w:tcW w:w="1209" w:type="pct"/>
            <w:tcBorders>
              <w:top w:val="nil"/>
              <w:left w:val="nil"/>
              <w:bottom w:val="nil"/>
              <w:right w:val="nil"/>
            </w:tcBorders>
            <w:vAlign w:val="center"/>
            <w:hideMark/>
          </w:tcPr>
          <w:p w14:paraId="44B0C6DE" w14:textId="5973E2E0" w:rsidR="00BF4371" w:rsidRPr="008952AE" w:rsidRDefault="00BF4371" w:rsidP="00BF4371">
            <w:pPr>
              <w:jc w:val="right"/>
              <w:rPr>
                <w:rFonts w:ascii="Arial" w:hAnsi="Arial" w:cs="Arial"/>
                <w:color w:val="000000"/>
                <w:sz w:val="18"/>
                <w:szCs w:val="18"/>
              </w:rPr>
            </w:pPr>
            <w:r w:rsidRPr="008952AE">
              <w:rPr>
                <w:rFonts w:ascii="Arial" w:hAnsi="Arial" w:cs="Arial"/>
                <w:color w:val="000000"/>
                <w:sz w:val="18"/>
                <w:szCs w:val="18"/>
              </w:rPr>
              <w:t>272.43</w:t>
            </w:r>
            <w:r w:rsidR="00881DB1" w:rsidRPr="008952AE">
              <w:rPr>
                <w:rFonts w:ascii="Arial" w:hAnsi="Arial" w:cs="Arial"/>
                <w:color w:val="000000"/>
                <w:sz w:val="18"/>
                <w:szCs w:val="18"/>
              </w:rPr>
              <w:t>4</w:t>
            </w:r>
          </w:p>
        </w:tc>
        <w:tc>
          <w:tcPr>
            <w:tcW w:w="94" w:type="pct"/>
            <w:tcBorders>
              <w:top w:val="nil"/>
              <w:left w:val="nil"/>
              <w:bottom w:val="nil"/>
              <w:right w:val="nil"/>
            </w:tcBorders>
            <w:vAlign w:val="center"/>
            <w:hideMark/>
          </w:tcPr>
          <w:p w14:paraId="4CCA1D0C" w14:textId="77777777" w:rsidR="00BF4371" w:rsidRPr="008952AE" w:rsidRDefault="00BF4371" w:rsidP="00BF4371">
            <w:pPr>
              <w:jc w:val="right"/>
              <w:rPr>
                <w:rFonts w:ascii="Arial" w:hAnsi="Arial" w:cs="Arial"/>
                <w:color w:val="000000"/>
                <w:sz w:val="18"/>
                <w:szCs w:val="18"/>
              </w:rPr>
            </w:pPr>
          </w:p>
        </w:tc>
        <w:tc>
          <w:tcPr>
            <w:tcW w:w="1103" w:type="pct"/>
            <w:tcBorders>
              <w:top w:val="nil"/>
              <w:left w:val="nil"/>
              <w:bottom w:val="nil"/>
              <w:right w:val="nil"/>
            </w:tcBorders>
            <w:vAlign w:val="center"/>
            <w:hideMark/>
          </w:tcPr>
          <w:p w14:paraId="00C92C81" w14:textId="718C66FB" w:rsidR="00BF4371" w:rsidRPr="008952AE" w:rsidRDefault="00BF4371" w:rsidP="00BF4371">
            <w:pPr>
              <w:jc w:val="right"/>
              <w:rPr>
                <w:rFonts w:ascii="Arial" w:hAnsi="Arial" w:cs="Arial"/>
                <w:color w:val="000000"/>
                <w:sz w:val="18"/>
                <w:szCs w:val="18"/>
              </w:rPr>
            </w:pPr>
            <w:r w:rsidRPr="008952AE">
              <w:rPr>
                <w:rFonts w:ascii="Arial" w:hAnsi="Arial" w:cs="Arial"/>
                <w:color w:val="000000"/>
                <w:sz w:val="18"/>
                <w:szCs w:val="18"/>
              </w:rPr>
              <w:t>272.434</w:t>
            </w:r>
          </w:p>
        </w:tc>
      </w:tr>
      <w:tr w:rsidR="00BF4371" w:rsidRPr="008952AE" w14:paraId="0901FDB1" w14:textId="77777777" w:rsidTr="00BF4371">
        <w:trPr>
          <w:trHeight w:val="198"/>
        </w:trPr>
        <w:tc>
          <w:tcPr>
            <w:tcW w:w="2594" w:type="pct"/>
            <w:tcBorders>
              <w:top w:val="nil"/>
              <w:left w:val="nil"/>
              <w:bottom w:val="nil"/>
              <w:right w:val="nil"/>
            </w:tcBorders>
            <w:noWrap/>
            <w:vAlign w:val="center"/>
            <w:hideMark/>
          </w:tcPr>
          <w:p w14:paraId="2FC95EDB" w14:textId="77777777" w:rsidR="00BF4371" w:rsidRPr="008952AE" w:rsidRDefault="00BF4371" w:rsidP="00BF4371">
            <w:pPr>
              <w:rPr>
                <w:rFonts w:ascii="Arial" w:hAnsi="Arial" w:cs="Arial"/>
                <w:color w:val="000000"/>
                <w:sz w:val="18"/>
                <w:szCs w:val="18"/>
              </w:rPr>
            </w:pPr>
            <w:r w:rsidRPr="008952AE">
              <w:rPr>
                <w:rFonts w:ascii="Arial" w:hAnsi="Arial" w:cs="Arial"/>
                <w:color w:val="000000"/>
                <w:sz w:val="18"/>
                <w:szCs w:val="18"/>
              </w:rPr>
              <w:t>2028</w:t>
            </w:r>
          </w:p>
        </w:tc>
        <w:tc>
          <w:tcPr>
            <w:tcW w:w="1209" w:type="pct"/>
            <w:tcBorders>
              <w:top w:val="nil"/>
              <w:left w:val="nil"/>
              <w:bottom w:val="nil"/>
              <w:right w:val="nil"/>
            </w:tcBorders>
            <w:vAlign w:val="center"/>
            <w:hideMark/>
          </w:tcPr>
          <w:p w14:paraId="5B48C3C2" w14:textId="26C1BBC4" w:rsidR="00BF4371" w:rsidRPr="008952AE" w:rsidRDefault="00BF4371" w:rsidP="00BF4371">
            <w:pPr>
              <w:jc w:val="right"/>
              <w:rPr>
                <w:rFonts w:ascii="Arial" w:hAnsi="Arial" w:cs="Arial"/>
                <w:color w:val="000000"/>
                <w:sz w:val="18"/>
                <w:szCs w:val="18"/>
              </w:rPr>
            </w:pPr>
            <w:r w:rsidRPr="008952AE">
              <w:rPr>
                <w:rFonts w:ascii="Arial" w:hAnsi="Arial" w:cs="Arial"/>
                <w:color w:val="000000"/>
                <w:sz w:val="18"/>
                <w:szCs w:val="18"/>
              </w:rPr>
              <w:t>56.335</w:t>
            </w:r>
          </w:p>
        </w:tc>
        <w:tc>
          <w:tcPr>
            <w:tcW w:w="94" w:type="pct"/>
            <w:tcBorders>
              <w:top w:val="nil"/>
              <w:left w:val="nil"/>
              <w:bottom w:val="nil"/>
              <w:right w:val="nil"/>
            </w:tcBorders>
            <w:vAlign w:val="center"/>
            <w:hideMark/>
          </w:tcPr>
          <w:p w14:paraId="118ADF44" w14:textId="77777777" w:rsidR="00BF4371" w:rsidRPr="008952AE" w:rsidRDefault="00BF4371" w:rsidP="00BF4371">
            <w:pPr>
              <w:jc w:val="right"/>
              <w:rPr>
                <w:rFonts w:ascii="Arial" w:hAnsi="Arial" w:cs="Arial"/>
                <w:color w:val="000000"/>
                <w:sz w:val="18"/>
                <w:szCs w:val="18"/>
              </w:rPr>
            </w:pPr>
          </w:p>
        </w:tc>
        <w:tc>
          <w:tcPr>
            <w:tcW w:w="1103" w:type="pct"/>
            <w:tcBorders>
              <w:top w:val="nil"/>
              <w:left w:val="nil"/>
              <w:bottom w:val="nil"/>
              <w:right w:val="nil"/>
            </w:tcBorders>
            <w:vAlign w:val="center"/>
            <w:hideMark/>
          </w:tcPr>
          <w:p w14:paraId="17A3FBDD" w14:textId="0F1C34E4" w:rsidR="00BF4371" w:rsidRPr="008952AE" w:rsidRDefault="00BF4371" w:rsidP="00BF4371">
            <w:pPr>
              <w:jc w:val="right"/>
              <w:rPr>
                <w:rFonts w:ascii="Arial" w:hAnsi="Arial" w:cs="Arial"/>
                <w:color w:val="000000"/>
                <w:sz w:val="18"/>
                <w:szCs w:val="18"/>
              </w:rPr>
            </w:pPr>
            <w:r w:rsidRPr="008952AE">
              <w:rPr>
                <w:rFonts w:ascii="Arial" w:hAnsi="Arial" w:cs="Arial"/>
                <w:color w:val="000000"/>
                <w:sz w:val="18"/>
                <w:szCs w:val="18"/>
              </w:rPr>
              <w:t>56.335</w:t>
            </w:r>
          </w:p>
        </w:tc>
      </w:tr>
      <w:tr w:rsidR="00BF4371" w:rsidRPr="008952AE" w14:paraId="1BEF265F" w14:textId="77777777" w:rsidTr="00BF4371">
        <w:trPr>
          <w:trHeight w:val="198"/>
        </w:trPr>
        <w:tc>
          <w:tcPr>
            <w:tcW w:w="2594" w:type="pct"/>
            <w:tcBorders>
              <w:top w:val="nil"/>
              <w:left w:val="nil"/>
              <w:bottom w:val="nil"/>
              <w:right w:val="nil"/>
            </w:tcBorders>
            <w:noWrap/>
            <w:vAlign w:val="center"/>
            <w:hideMark/>
          </w:tcPr>
          <w:p w14:paraId="2C6E2FD1" w14:textId="77777777" w:rsidR="00BF4371" w:rsidRPr="008952AE" w:rsidRDefault="00BF4371" w:rsidP="00BF4371">
            <w:pPr>
              <w:rPr>
                <w:rFonts w:ascii="Arial" w:hAnsi="Arial" w:cs="Arial"/>
                <w:color w:val="000000"/>
                <w:sz w:val="18"/>
                <w:szCs w:val="18"/>
              </w:rPr>
            </w:pPr>
            <w:r w:rsidRPr="008952AE">
              <w:rPr>
                <w:rFonts w:ascii="Arial" w:hAnsi="Arial" w:cs="Arial"/>
                <w:color w:val="000000"/>
                <w:sz w:val="18"/>
                <w:szCs w:val="18"/>
              </w:rPr>
              <w:t>2029</w:t>
            </w:r>
          </w:p>
        </w:tc>
        <w:tc>
          <w:tcPr>
            <w:tcW w:w="1209" w:type="pct"/>
            <w:tcBorders>
              <w:top w:val="nil"/>
              <w:left w:val="nil"/>
              <w:bottom w:val="nil"/>
              <w:right w:val="nil"/>
            </w:tcBorders>
            <w:vAlign w:val="center"/>
            <w:hideMark/>
          </w:tcPr>
          <w:p w14:paraId="1A2D2777" w14:textId="67D16F43" w:rsidR="00BF4371" w:rsidRPr="008952AE" w:rsidRDefault="00BF4371" w:rsidP="00BF4371">
            <w:pPr>
              <w:jc w:val="right"/>
              <w:rPr>
                <w:rFonts w:ascii="Arial" w:hAnsi="Arial" w:cs="Arial"/>
                <w:color w:val="000000"/>
                <w:sz w:val="18"/>
                <w:szCs w:val="18"/>
              </w:rPr>
            </w:pPr>
            <w:r w:rsidRPr="008952AE">
              <w:rPr>
                <w:rFonts w:ascii="Arial" w:hAnsi="Arial" w:cs="Arial"/>
                <w:color w:val="000000"/>
                <w:sz w:val="18"/>
                <w:szCs w:val="18"/>
              </w:rPr>
              <w:t>137.475</w:t>
            </w:r>
          </w:p>
        </w:tc>
        <w:tc>
          <w:tcPr>
            <w:tcW w:w="94" w:type="pct"/>
            <w:tcBorders>
              <w:top w:val="nil"/>
              <w:left w:val="nil"/>
              <w:bottom w:val="nil"/>
              <w:right w:val="nil"/>
            </w:tcBorders>
            <w:vAlign w:val="center"/>
            <w:hideMark/>
          </w:tcPr>
          <w:p w14:paraId="514FBF18" w14:textId="77777777" w:rsidR="00BF4371" w:rsidRPr="008952AE" w:rsidRDefault="00BF4371" w:rsidP="00BF4371">
            <w:pPr>
              <w:jc w:val="right"/>
              <w:rPr>
                <w:rFonts w:ascii="Arial" w:hAnsi="Arial" w:cs="Arial"/>
                <w:color w:val="000000"/>
                <w:sz w:val="18"/>
                <w:szCs w:val="18"/>
              </w:rPr>
            </w:pPr>
          </w:p>
        </w:tc>
        <w:tc>
          <w:tcPr>
            <w:tcW w:w="1103" w:type="pct"/>
            <w:tcBorders>
              <w:top w:val="nil"/>
              <w:left w:val="nil"/>
              <w:bottom w:val="nil"/>
              <w:right w:val="nil"/>
            </w:tcBorders>
            <w:vAlign w:val="center"/>
            <w:hideMark/>
          </w:tcPr>
          <w:p w14:paraId="7B62E4C4" w14:textId="778A492F" w:rsidR="00BF4371" w:rsidRPr="008952AE" w:rsidRDefault="00BF4371" w:rsidP="00BF4371">
            <w:pPr>
              <w:jc w:val="right"/>
              <w:rPr>
                <w:rFonts w:ascii="Arial" w:hAnsi="Arial" w:cs="Arial"/>
                <w:color w:val="000000"/>
                <w:sz w:val="18"/>
                <w:szCs w:val="18"/>
              </w:rPr>
            </w:pPr>
            <w:r w:rsidRPr="008952AE">
              <w:rPr>
                <w:rFonts w:ascii="Arial" w:hAnsi="Arial" w:cs="Arial"/>
                <w:color w:val="000000"/>
                <w:sz w:val="18"/>
                <w:szCs w:val="18"/>
              </w:rPr>
              <w:t>137.475</w:t>
            </w:r>
          </w:p>
        </w:tc>
      </w:tr>
      <w:tr w:rsidR="00BF4371" w:rsidRPr="008952AE" w14:paraId="0D5E49F0" w14:textId="77777777" w:rsidTr="00BF4371">
        <w:trPr>
          <w:trHeight w:val="198"/>
        </w:trPr>
        <w:tc>
          <w:tcPr>
            <w:tcW w:w="2594" w:type="pct"/>
            <w:tcBorders>
              <w:top w:val="nil"/>
              <w:left w:val="nil"/>
              <w:bottom w:val="nil"/>
              <w:right w:val="nil"/>
            </w:tcBorders>
            <w:noWrap/>
            <w:vAlign w:val="center"/>
            <w:hideMark/>
          </w:tcPr>
          <w:p w14:paraId="409FC508" w14:textId="77777777" w:rsidR="00BF4371" w:rsidRPr="008952AE" w:rsidRDefault="00BF4371" w:rsidP="00BF4371">
            <w:pPr>
              <w:rPr>
                <w:rFonts w:ascii="Arial" w:hAnsi="Arial" w:cs="Arial"/>
                <w:color w:val="000000"/>
                <w:sz w:val="18"/>
                <w:szCs w:val="18"/>
              </w:rPr>
            </w:pPr>
            <w:r w:rsidRPr="008952AE">
              <w:rPr>
                <w:rFonts w:ascii="Arial" w:hAnsi="Arial" w:cs="Arial"/>
                <w:color w:val="000000"/>
                <w:sz w:val="18"/>
                <w:szCs w:val="18"/>
              </w:rPr>
              <w:t>2030</w:t>
            </w:r>
          </w:p>
        </w:tc>
        <w:tc>
          <w:tcPr>
            <w:tcW w:w="1209" w:type="pct"/>
            <w:tcBorders>
              <w:top w:val="nil"/>
              <w:left w:val="nil"/>
              <w:bottom w:val="nil"/>
              <w:right w:val="nil"/>
            </w:tcBorders>
            <w:vAlign w:val="center"/>
            <w:hideMark/>
          </w:tcPr>
          <w:p w14:paraId="4C56986D" w14:textId="46C15F9E" w:rsidR="00BF4371" w:rsidRPr="008952AE" w:rsidRDefault="00BF4371" w:rsidP="00BF4371">
            <w:pPr>
              <w:jc w:val="right"/>
              <w:rPr>
                <w:rFonts w:ascii="Arial" w:hAnsi="Arial" w:cs="Arial"/>
                <w:color w:val="000000"/>
                <w:sz w:val="18"/>
                <w:szCs w:val="18"/>
              </w:rPr>
            </w:pPr>
            <w:r w:rsidRPr="008952AE">
              <w:rPr>
                <w:rFonts w:ascii="Arial" w:hAnsi="Arial" w:cs="Arial"/>
                <w:color w:val="000000"/>
                <w:sz w:val="18"/>
                <w:szCs w:val="18"/>
              </w:rPr>
              <w:t>211.08</w:t>
            </w:r>
            <w:r w:rsidR="00881DB1" w:rsidRPr="008952AE">
              <w:rPr>
                <w:rFonts w:ascii="Arial" w:hAnsi="Arial" w:cs="Arial"/>
                <w:color w:val="000000"/>
                <w:sz w:val="18"/>
                <w:szCs w:val="18"/>
              </w:rPr>
              <w:t>6</w:t>
            </w:r>
          </w:p>
        </w:tc>
        <w:tc>
          <w:tcPr>
            <w:tcW w:w="94" w:type="pct"/>
            <w:tcBorders>
              <w:top w:val="nil"/>
              <w:left w:val="nil"/>
              <w:bottom w:val="nil"/>
              <w:right w:val="nil"/>
            </w:tcBorders>
            <w:vAlign w:val="center"/>
            <w:hideMark/>
          </w:tcPr>
          <w:p w14:paraId="3122633E" w14:textId="77777777" w:rsidR="00BF4371" w:rsidRPr="008952AE" w:rsidRDefault="00BF4371" w:rsidP="00BF4371">
            <w:pPr>
              <w:jc w:val="right"/>
              <w:rPr>
                <w:rFonts w:ascii="Arial" w:hAnsi="Arial" w:cs="Arial"/>
                <w:color w:val="000000"/>
                <w:sz w:val="18"/>
                <w:szCs w:val="18"/>
              </w:rPr>
            </w:pPr>
          </w:p>
        </w:tc>
        <w:tc>
          <w:tcPr>
            <w:tcW w:w="1103" w:type="pct"/>
            <w:tcBorders>
              <w:top w:val="nil"/>
              <w:left w:val="nil"/>
              <w:bottom w:val="nil"/>
              <w:right w:val="nil"/>
            </w:tcBorders>
            <w:vAlign w:val="center"/>
            <w:hideMark/>
          </w:tcPr>
          <w:p w14:paraId="0F460C9B" w14:textId="2FF9EB7E" w:rsidR="00BF4371" w:rsidRPr="008952AE" w:rsidRDefault="00BF4371" w:rsidP="00BF4371">
            <w:pPr>
              <w:jc w:val="right"/>
              <w:rPr>
                <w:rFonts w:ascii="Arial" w:hAnsi="Arial" w:cs="Arial"/>
                <w:color w:val="000000"/>
                <w:sz w:val="18"/>
                <w:szCs w:val="18"/>
              </w:rPr>
            </w:pPr>
            <w:r w:rsidRPr="008952AE">
              <w:rPr>
                <w:rFonts w:ascii="Arial" w:hAnsi="Arial" w:cs="Arial"/>
                <w:color w:val="000000"/>
                <w:sz w:val="18"/>
                <w:szCs w:val="18"/>
              </w:rPr>
              <w:t>127.656</w:t>
            </w:r>
          </w:p>
        </w:tc>
      </w:tr>
      <w:tr w:rsidR="00BF4371" w:rsidRPr="008952AE" w14:paraId="2A86CFCB" w14:textId="77777777" w:rsidTr="00BF4371">
        <w:trPr>
          <w:trHeight w:val="198"/>
        </w:trPr>
        <w:tc>
          <w:tcPr>
            <w:tcW w:w="2594" w:type="pct"/>
            <w:tcBorders>
              <w:top w:val="nil"/>
              <w:left w:val="nil"/>
              <w:bottom w:val="nil"/>
              <w:right w:val="nil"/>
            </w:tcBorders>
            <w:noWrap/>
            <w:vAlign w:val="center"/>
            <w:hideMark/>
          </w:tcPr>
          <w:p w14:paraId="7547356E" w14:textId="77777777" w:rsidR="00BF4371" w:rsidRPr="008952AE" w:rsidRDefault="00BF4371" w:rsidP="00BF4371">
            <w:pPr>
              <w:rPr>
                <w:rFonts w:ascii="Arial" w:hAnsi="Arial" w:cs="Arial"/>
                <w:color w:val="000000"/>
                <w:sz w:val="18"/>
                <w:szCs w:val="18"/>
              </w:rPr>
            </w:pPr>
            <w:r w:rsidRPr="008952AE">
              <w:rPr>
                <w:rFonts w:ascii="Arial" w:hAnsi="Arial" w:cs="Arial"/>
                <w:color w:val="000000"/>
                <w:sz w:val="18"/>
                <w:szCs w:val="18"/>
              </w:rPr>
              <w:t>2031</w:t>
            </w:r>
          </w:p>
        </w:tc>
        <w:tc>
          <w:tcPr>
            <w:tcW w:w="1209" w:type="pct"/>
            <w:tcBorders>
              <w:top w:val="nil"/>
              <w:left w:val="nil"/>
              <w:bottom w:val="nil"/>
              <w:right w:val="nil"/>
            </w:tcBorders>
            <w:noWrap/>
            <w:vAlign w:val="center"/>
            <w:hideMark/>
          </w:tcPr>
          <w:p w14:paraId="47D9B479" w14:textId="42C3A17D" w:rsidR="00BF4371" w:rsidRPr="008952AE" w:rsidRDefault="00BF4371" w:rsidP="00BF4371">
            <w:pPr>
              <w:ind w:firstLineChars="100" w:firstLine="180"/>
              <w:jc w:val="right"/>
              <w:rPr>
                <w:rFonts w:ascii="Arial" w:hAnsi="Arial" w:cs="Arial"/>
                <w:color w:val="000000"/>
                <w:sz w:val="18"/>
                <w:szCs w:val="18"/>
              </w:rPr>
            </w:pPr>
            <w:r w:rsidRPr="008952AE">
              <w:rPr>
                <w:rFonts w:ascii="Arial" w:hAnsi="Arial" w:cs="Arial"/>
                <w:color w:val="000000"/>
                <w:sz w:val="18"/>
                <w:szCs w:val="18"/>
              </w:rPr>
              <w:t>193.773</w:t>
            </w:r>
          </w:p>
        </w:tc>
        <w:tc>
          <w:tcPr>
            <w:tcW w:w="94" w:type="pct"/>
            <w:tcBorders>
              <w:top w:val="nil"/>
              <w:left w:val="nil"/>
              <w:bottom w:val="nil"/>
              <w:right w:val="nil"/>
            </w:tcBorders>
            <w:vAlign w:val="center"/>
            <w:hideMark/>
          </w:tcPr>
          <w:p w14:paraId="05ED5503" w14:textId="77777777" w:rsidR="00BF4371" w:rsidRPr="008952AE" w:rsidRDefault="00BF4371" w:rsidP="00BF4371">
            <w:pPr>
              <w:ind w:firstLineChars="100" w:firstLine="180"/>
              <w:jc w:val="right"/>
              <w:rPr>
                <w:rFonts w:ascii="Arial" w:hAnsi="Arial" w:cs="Arial"/>
                <w:color w:val="000000"/>
                <w:sz w:val="18"/>
                <w:szCs w:val="18"/>
              </w:rPr>
            </w:pPr>
          </w:p>
        </w:tc>
        <w:tc>
          <w:tcPr>
            <w:tcW w:w="1103" w:type="pct"/>
            <w:tcBorders>
              <w:top w:val="nil"/>
              <w:left w:val="nil"/>
              <w:bottom w:val="nil"/>
              <w:right w:val="nil"/>
            </w:tcBorders>
            <w:vAlign w:val="center"/>
            <w:hideMark/>
          </w:tcPr>
          <w:p w14:paraId="7CE2F967" w14:textId="0A1C179C" w:rsidR="00BF4371" w:rsidRPr="008952AE" w:rsidRDefault="00BF4371" w:rsidP="00BF4371">
            <w:pPr>
              <w:jc w:val="right"/>
              <w:rPr>
                <w:rFonts w:ascii="Arial" w:hAnsi="Arial" w:cs="Arial"/>
                <w:color w:val="000000"/>
                <w:sz w:val="18"/>
                <w:szCs w:val="18"/>
              </w:rPr>
            </w:pPr>
            <w:r w:rsidRPr="008952AE">
              <w:rPr>
                <w:rFonts w:ascii="Arial" w:hAnsi="Arial" w:cs="Arial"/>
                <w:color w:val="000000"/>
                <w:sz w:val="18"/>
                <w:szCs w:val="18"/>
              </w:rPr>
              <w:t>110.344</w:t>
            </w:r>
          </w:p>
        </w:tc>
      </w:tr>
      <w:tr w:rsidR="00BF4371" w:rsidRPr="008952AE" w14:paraId="76C88F94" w14:textId="77777777" w:rsidTr="00BF4371">
        <w:trPr>
          <w:trHeight w:val="198"/>
        </w:trPr>
        <w:tc>
          <w:tcPr>
            <w:tcW w:w="2594" w:type="pct"/>
            <w:tcBorders>
              <w:top w:val="nil"/>
              <w:left w:val="nil"/>
              <w:bottom w:val="nil"/>
              <w:right w:val="nil"/>
            </w:tcBorders>
            <w:noWrap/>
            <w:vAlign w:val="center"/>
            <w:hideMark/>
          </w:tcPr>
          <w:p w14:paraId="10DE5D77" w14:textId="77777777" w:rsidR="00BF4371" w:rsidRPr="008952AE" w:rsidRDefault="00BF4371" w:rsidP="00BF4371">
            <w:pPr>
              <w:rPr>
                <w:rFonts w:ascii="Arial" w:hAnsi="Arial" w:cs="Arial"/>
                <w:color w:val="000000"/>
                <w:sz w:val="18"/>
                <w:szCs w:val="18"/>
              </w:rPr>
            </w:pPr>
            <w:r w:rsidRPr="008952AE">
              <w:rPr>
                <w:rFonts w:ascii="Arial" w:hAnsi="Arial" w:cs="Arial"/>
                <w:color w:val="000000"/>
                <w:sz w:val="18"/>
                <w:szCs w:val="18"/>
              </w:rPr>
              <w:t>2032</w:t>
            </w:r>
          </w:p>
        </w:tc>
        <w:tc>
          <w:tcPr>
            <w:tcW w:w="1209" w:type="pct"/>
            <w:tcBorders>
              <w:top w:val="nil"/>
              <w:left w:val="nil"/>
              <w:bottom w:val="single" w:sz="8" w:space="0" w:color="auto"/>
              <w:right w:val="nil"/>
            </w:tcBorders>
            <w:vAlign w:val="center"/>
            <w:hideMark/>
          </w:tcPr>
          <w:p w14:paraId="3DB452FB" w14:textId="05C62DD7" w:rsidR="00BF4371" w:rsidRPr="008952AE" w:rsidRDefault="00BF4371" w:rsidP="00BF4371">
            <w:pPr>
              <w:jc w:val="right"/>
              <w:rPr>
                <w:rFonts w:ascii="Arial" w:hAnsi="Arial" w:cs="Arial"/>
                <w:color w:val="000000"/>
                <w:sz w:val="18"/>
                <w:szCs w:val="18"/>
              </w:rPr>
            </w:pPr>
            <w:r w:rsidRPr="008952AE">
              <w:rPr>
                <w:rFonts w:ascii="Arial" w:hAnsi="Arial" w:cs="Arial"/>
                <w:color w:val="000000"/>
                <w:sz w:val="18"/>
                <w:szCs w:val="18"/>
              </w:rPr>
              <w:t>161.581</w:t>
            </w:r>
          </w:p>
        </w:tc>
        <w:tc>
          <w:tcPr>
            <w:tcW w:w="94" w:type="pct"/>
            <w:tcBorders>
              <w:top w:val="nil"/>
              <w:left w:val="nil"/>
              <w:bottom w:val="nil"/>
              <w:right w:val="nil"/>
            </w:tcBorders>
            <w:vAlign w:val="center"/>
            <w:hideMark/>
          </w:tcPr>
          <w:p w14:paraId="49E03C3A" w14:textId="77777777" w:rsidR="00BF4371" w:rsidRPr="008952AE" w:rsidRDefault="00BF4371" w:rsidP="00BF4371">
            <w:pPr>
              <w:jc w:val="right"/>
              <w:rPr>
                <w:rFonts w:ascii="Arial" w:hAnsi="Arial" w:cs="Arial"/>
                <w:color w:val="000000"/>
                <w:sz w:val="18"/>
                <w:szCs w:val="18"/>
              </w:rPr>
            </w:pPr>
          </w:p>
        </w:tc>
        <w:tc>
          <w:tcPr>
            <w:tcW w:w="1103" w:type="pct"/>
            <w:tcBorders>
              <w:top w:val="nil"/>
              <w:left w:val="nil"/>
              <w:bottom w:val="single" w:sz="8" w:space="0" w:color="auto"/>
              <w:right w:val="nil"/>
            </w:tcBorders>
            <w:vAlign w:val="center"/>
            <w:hideMark/>
          </w:tcPr>
          <w:p w14:paraId="3A735D21" w14:textId="5BA9184F" w:rsidR="00BF4371" w:rsidRPr="008952AE" w:rsidRDefault="00BF4371" w:rsidP="00BF4371">
            <w:pPr>
              <w:jc w:val="right"/>
              <w:rPr>
                <w:rFonts w:ascii="Arial" w:hAnsi="Arial" w:cs="Arial"/>
                <w:color w:val="000000"/>
                <w:sz w:val="18"/>
                <w:szCs w:val="18"/>
              </w:rPr>
            </w:pPr>
            <w:r w:rsidRPr="008952AE">
              <w:rPr>
                <w:rFonts w:ascii="Arial" w:hAnsi="Arial" w:cs="Arial"/>
                <w:color w:val="000000"/>
                <w:sz w:val="18"/>
                <w:szCs w:val="18"/>
              </w:rPr>
              <w:t>140.724</w:t>
            </w:r>
          </w:p>
        </w:tc>
      </w:tr>
      <w:tr w:rsidR="00BF4371" w:rsidRPr="008952AE" w14:paraId="527B21D2" w14:textId="77777777" w:rsidTr="00BF4371">
        <w:trPr>
          <w:trHeight w:val="198"/>
        </w:trPr>
        <w:tc>
          <w:tcPr>
            <w:tcW w:w="2594" w:type="pct"/>
            <w:tcBorders>
              <w:top w:val="nil"/>
              <w:left w:val="nil"/>
              <w:bottom w:val="nil"/>
              <w:right w:val="nil"/>
            </w:tcBorders>
            <w:noWrap/>
            <w:vAlign w:val="center"/>
            <w:hideMark/>
          </w:tcPr>
          <w:p w14:paraId="073923BE" w14:textId="77777777" w:rsidR="00BF4371" w:rsidRPr="008952AE" w:rsidRDefault="00BF4371" w:rsidP="00BF4371">
            <w:pPr>
              <w:jc w:val="right"/>
              <w:rPr>
                <w:rFonts w:ascii="Arial" w:hAnsi="Arial" w:cs="Arial"/>
                <w:color w:val="000000"/>
                <w:sz w:val="18"/>
                <w:szCs w:val="18"/>
              </w:rPr>
            </w:pPr>
          </w:p>
        </w:tc>
        <w:tc>
          <w:tcPr>
            <w:tcW w:w="1209" w:type="pct"/>
            <w:tcBorders>
              <w:top w:val="nil"/>
              <w:left w:val="nil"/>
              <w:bottom w:val="nil"/>
              <w:right w:val="nil"/>
            </w:tcBorders>
            <w:noWrap/>
            <w:vAlign w:val="bottom"/>
            <w:hideMark/>
          </w:tcPr>
          <w:p w14:paraId="361CF6FB" w14:textId="77777777" w:rsidR="00BF4371" w:rsidRPr="008952AE" w:rsidRDefault="00BF4371" w:rsidP="00BF4371">
            <w:pPr>
              <w:jc w:val="right"/>
              <w:rPr>
                <w:rFonts w:ascii="Arial" w:hAnsi="Arial" w:cs="Arial"/>
              </w:rPr>
            </w:pPr>
          </w:p>
        </w:tc>
        <w:tc>
          <w:tcPr>
            <w:tcW w:w="94" w:type="pct"/>
            <w:tcBorders>
              <w:top w:val="nil"/>
              <w:left w:val="nil"/>
              <w:bottom w:val="nil"/>
              <w:right w:val="nil"/>
            </w:tcBorders>
            <w:noWrap/>
            <w:vAlign w:val="center"/>
            <w:hideMark/>
          </w:tcPr>
          <w:p w14:paraId="103BD58D" w14:textId="77777777" w:rsidR="00BF4371" w:rsidRPr="008952AE" w:rsidRDefault="00BF4371" w:rsidP="00BF4371">
            <w:pPr>
              <w:jc w:val="right"/>
              <w:rPr>
                <w:rFonts w:ascii="Arial" w:hAnsi="Arial" w:cs="Arial"/>
              </w:rPr>
            </w:pPr>
          </w:p>
        </w:tc>
        <w:tc>
          <w:tcPr>
            <w:tcW w:w="1103" w:type="pct"/>
            <w:tcBorders>
              <w:top w:val="nil"/>
              <w:left w:val="nil"/>
              <w:bottom w:val="nil"/>
              <w:right w:val="nil"/>
            </w:tcBorders>
            <w:noWrap/>
            <w:vAlign w:val="bottom"/>
            <w:hideMark/>
          </w:tcPr>
          <w:p w14:paraId="627C37F2" w14:textId="77777777" w:rsidR="00BF4371" w:rsidRPr="008952AE" w:rsidRDefault="00BF4371" w:rsidP="00BF4371">
            <w:pPr>
              <w:jc w:val="right"/>
              <w:rPr>
                <w:rFonts w:ascii="Arial" w:hAnsi="Arial" w:cs="Arial"/>
              </w:rPr>
            </w:pPr>
          </w:p>
        </w:tc>
      </w:tr>
      <w:tr w:rsidR="00BF4371" w:rsidRPr="008952AE" w14:paraId="2C033B5C" w14:textId="77777777" w:rsidTr="00BF4371">
        <w:trPr>
          <w:trHeight w:val="198"/>
        </w:trPr>
        <w:tc>
          <w:tcPr>
            <w:tcW w:w="2594" w:type="pct"/>
            <w:tcBorders>
              <w:top w:val="nil"/>
              <w:left w:val="nil"/>
              <w:bottom w:val="nil"/>
              <w:right w:val="nil"/>
            </w:tcBorders>
            <w:noWrap/>
            <w:vAlign w:val="center"/>
            <w:hideMark/>
          </w:tcPr>
          <w:p w14:paraId="58CD4623" w14:textId="77777777" w:rsidR="00BF4371" w:rsidRPr="008952AE" w:rsidRDefault="00BF4371" w:rsidP="00BF4371">
            <w:pPr>
              <w:rPr>
                <w:rFonts w:ascii="Arial" w:hAnsi="Arial" w:cs="Arial"/>
              </w:rPr>
            </w:pPr>
          </w:p>
        </w:tc>
        <w:tc>
          <w:tcPr>
            <w:tcW w:w="1209" w:type="pct"/>
            <w:tcBorders>
              <w:top w:val="nil"/>
              <w:left w:val="nil"/>
              <w:bottom w:val="double" w:sz="6" w:space="0" w:color="auto"/>
              <w:right w:val="nil"/>
            </w:tcBorders>
            <w:noWrap/>
            <w:vAlign w:val="bottom"/>
            <w:hideMark/>
          </w:tcPr>
          <w:p w14:paraId="5608862E" w14:textId="570391FE" w:rsidR="00BF4371" w:rsidRPr="008952AE" w:rsidRDefault="00BF4371" w:rsidP="00BF4371">
            <w:pPr>
              <w:jc w:val="right"/>
              <w:rPr>
                <w:rFonts w:ascii="Arial" w:hAnsi="Arial" w:cs="Arial"/>
                <w:color w:val="000000"/>
                <w:sz w:val="18"/>
                <w:szCs w:val="18"/>
              </w:rPr>
            </w:pPr>
            <w:r w:rsidRPr="008952AE">
              <w:rPr>
                <w:rFonts w:ascii="Arial" w:hAnsi="Arial" w:cs="Arial"/>
                <w:color w:val="000000"/>
                <w:sz w:val="18"/>
                <w:szCs w:val="18"/>
              </w:rPr>
              <w:t>1.032.684</w:t>
            </w:r>
          </w:p>
        </w:tc>
        <w:tc>
          <w:tcPr>
            <w:tcW w:w="94" w:type="pct"/>
            <w:tcBorders>
              <w:top w:val="nil"/>
              <w:left w:val="nil"/>
              <w:bottom w:val="nil"/>
              <w:right w:val="nil"/>
            </w:tcBorders>
            <w:noWrap/>
            <w:vAlign w:val="bottom"/>
            <w:hideMark/>
          </w:tcPr>
          <w:p w14:paraId="201067E8" w14:textId="77777777" w:rsidR="00BF4371" w:rsidRPr="008952AE" w:rsidRDefault="00BF4371" w:rsidP="00BF4371">
            <w:pPr>
              <w:jc w:val="right"/>
              <w:rPr>
                <w:rFonts w:ascii="Arial" w:hAnsi="Arial" w:cs="Arial"/>
                <w:color w:val="000000"/>
                <w:sz w:val="18"/>
                <w:szCs w:val="18"/>
              </w:rPr>
            </w:pPr>
          </w:p>
        </w:tc>
        <w:tc>
          <w:tcPr>
            <w:tcW w:w="1103" w:type="pct"/>
            <w:tcBorders>
              <w:top w:val="nil"/>
              <w:left w:val="nil"/>
              <w:bottom w:val="double" w:sz="6" w:space="0" w:color="auto"/>
              <w:right w:val="nil"/>
            </w:tcBorders>
            <w:noWrap/>
            <w:vAlign w:val="bottom"/>
            <w:hideMark/>
          </w:tcPr>
          <w:p w14:paraId="306EF6EA" w14:textId="1737E0E4" w:rsidR="00BF4371" w:rsidRPr="008952AE" w:rsidRDefault="00BF4371" w:rsidP="00BF4371">
            <w:pPr>
              <w:jc w:val="right"/>
              <w:rPr>
                <w:rFonts w:ascii="Arial" w:hAnsi="Arial" w:cs="Arial"/>
                <w:color w:val="000000"/>
                <w:sz w:val="18"/>
                <w:szCs w:val="18"/>
              </w:rPr>
            </w:pPr>
            <w:r w:rsidRPr="008952AE">
              <w:rPr>
                <w:rFonts w:ascii="Arial" w:hAnsi="Arial" w:cs="Arial"/>
                <w:color w:val="000000"/>
                <w:sz w:val="18"/>
                <w:szCs w:val="18"/>
              </w:rPr>
              <w:t>844.968</w:t>
            </w:r>
          </w:p>
        </w:tc>
      </w:tr>
    </w:tbl>
    <w:p w14:paraId="32733845" w14:textId="77777777" w:rsidR="00BF4371" w:rsidRPr="008952AE" w:rsidRDefault="00BF4371">
      <w:pPr>
        <w:rPr>
          <w:rFonts w:ascii="Arial" w:hAnsi="Arial" w:cs="Arial"/>
          <w:b/>
          <w:bCs/>
          <w:sz w:val="22"/>
          <w:szCs w:val="22"/>
        </w:rPr>
      </w:pPr>
    </w:p>
    <w:p w14:paraId="55691775" w14:textId="69CE8D07" w:rsidR="00687259" w:rsidRPr="008952AE" w:rsidRDefault="00095FC9" w:rsidP="008218DE">
      <w:pPr>
        <w:pStyle w:val="ListParagraph"/>
        <w:numPr>
          <w:ilvl w:val="0"/>
          <w:numId w:val="10"/>
        </w:numPr>
        <w:tabs>
          <w:tab w:val="left" w:pos="0"/>
        </w:tabs>
        <w:ind w:left="0" w:hanging="720"/>
        <w:rPr>
          <w:rFonts w:ascii="Arial" w:hAnsi="Arial" w:cs="Arial"/>
          <w:b/>
          <w:bCs/>
          <w:sz w:val="22"/>
          <w:szCs w:val="22"/>
        </w:rPr>
      </w:pPr>
      <w:r w:rsidRPr="008952AE">
        <w:rPr>
          <w:rFonts w:ascii="Arial" w:hAnsi="Arial" w:cs="Arial"/>
          <w:b/>
          <w:bCs/>
          <w:sz w:val="22"/>
          <w:szCs w:val="22"/>
        </w:rPr>
        <w:t>Provis</w:t>
      </w:r>
      <w:r w:rsidR="00A81124" w:rsidRPr="008952AE">
        <w:rPr>
          <w:rFonts w:ascii="Arial" w:hAnsi="Arial" w:cs="Arial"/>
          <w:b/>
          <w:bCs/>
          <w:sz w:val="22"/>
          <w:szCs w:val="22"/>
        </w:rPr>
        <w:t>ões</w:t>
      </w:r>
      <w:r w:rsidR="0007785D" w:rsidRPr="008952AE">
        <w:rPr>
          <w:rFonts w:ascii="Arial" w:hAnsi="Arial" w:cs="Arial"/>
          <w:b/>
          <w:bCs/>
          <w:sz w:val="22"/>
          <w:szCs w:val="22"/>
        </w:rPr>
        <w:t xml:space="preserve"> </w:t>
      </w:r>
    </w:p>
    <w:p w14:paraId="107A1D0E" w14:textId="77777777" w:rsidR="00FD7363" w:rsidRPr="008952AE" w:rsidRDefault="00FD7363" w:rsidP="008218DE">
      <w:pPr>
        <w:ind w:left="567" w:hanging="567"/>
        <w:rPr>
          <w:rFonts w:ascii="Georgia" w:hAnsi="Georgia" w:cs="Arial"/>
          <w:b/>
          <w:bCs/>
          <w:sz w:val="18"/>
          <w:szCs w:val="18"/>
        </w:rPr>
      </w:pPr>
    </w:p>
    <w:tbl>
      <w:tblPr>
        <w:tblW w:w="5000" w:type="pct"/>
        <w:tblCellMar>
          <w:left w:w="70" w:type="dxa"/>
          <w:right w:w="70" w:type="dxa"/>
        </w:tblCellMar>
        <w:tblLook w:val="04A0" w:firstRow="1" w:lastRow="0" w:firstColumn="1" w:lastColumn="0" w:noHBand="0" w:noVBand="1"/>
      </w:tblPr>
      <w:tblGrid>
        <w:gridCol w:w="6448"/>
        <w:gridCol w:w="1302"/>
        <w:gridCol w:w="185"/>
        <w:gridCol w:w="1302"/>
      </w:tblGrid>
      <w:tr w:rsidR="0031526E" w:rsidRPr="008952AE" w14:paraId="275272B0" w14:textId="77777777" w:rsidTr="0031526E">
        <w:trPr>
          <w:trHeight w:val="227"/>
        </w:trPr>
        <w:tc>
          <w:tcPr>
            <w:tcW w:w="3490" w:type="pct"/>
            <w:tcBorders>
              <w:top w:val="nil"/>
              <w:left w:val="nil"/>
              <w:bottom w:val="nil"/>
              <w:right w:val="nil"/>
            </w:tcBorders>
            <w:noWrap/>
            <w:vAlign w:val="bottom"/>
            <w:hideMark/>
          </w:tcPr>
          <w:p w14:paraId="0DEBB167" w14:textId="77777777" w:rsidR="0031526E" w:rsidRPr="008952AE" w:rsidRDefault="0031526E" w:rsidP="0031526E">
            <w:pPr>
              <w:rPr>
                <w:rFonts w:ascii="Arial" w:hAnsi="Arial" w:cs="Arial"/>
                <w:sz w:val="18"/>
                <w:szCs w:val="18"/>
              </w:rPr>
            </w:pPr>
          </w:p>
        </w:tc>
        <w:tc>
          <w:tcPr>
            <w:tcW w:w="705" w:type="pct"/>
            <w:tcBorders>
              <w:top w:val="nil"/>
              <w:left w:val="nil"/>
              <w:bottom w:val="single" w:sz="8" w:space="0" w:color="auto"/>
              <w:right w:val="nil"/>
            </w:tcBorders>
            <w:noWrap/>
            <w:vAlign w:val="center"/>
            <w:hideMark/>
          </w:tcPr>
          <w:p w14:paraId="260175AA" w14:textId="77777777" w:rsidR="0031526E" w:rsidRPr="008952AE" w:rsidRDefault="0031526E" w:rsidP="0031526E">
            <w:pPr>
              <w:jc w:val="right"/>
              <w:rPr>
                <w:rFonts w:ascii="Arial" w:hAnsi="Arial" w:cs="Arial"/>
                <w:b/>
                <w:bCs/>
                <w:color w:val="000000"/>
                <w:sz w:val="18"/>
                <w:szCs w:val="18"/>
              </w:rPr>
            </w:pPr>
            <w:r w:rsidRPr="008952AE">
              <w:rPr>
                <w:rFonts w:ascii="Arial" w:hAnsi="Arial" w:cs="Arial"/>
                <w:b/>
                <w:bCs/>
                <w:color w:val="000000"/>
                <w:sz w:val="18"/>
                <w:szCs w:val="18"/>
              </w:rPr>
              <w:t>31/03/2026</w:t>
            </w:r>
          </w:p>
        </w:tc>
        <w:tc>
          <w:tcPr>
            <w:tcW w:w="100" w:type="pct"/>
            <w:tcBorders>
              <w:top w:val="nil"/>
              <w:left w:val="nil"/>
              <w:bottom w:val="nil"/>
              <w:right w:val="nil"/>
            </w:tcBorders>
            <w:vAlign w:val="center"/>
            <w:hideMark/>
          </w:tcPr>
          <w:p w14:paraId="210BCBE8" w14:textId="77777777" w:rsidR="0031526E" w:rsidRPr="008952AE" w:rsidRDefault="0031526E" w:rsidP="0031526E">
            <w:pPr>
              <w:jc w:val="right"/>
              <w:rPr>
                <w:rFonts w:ascii="Arial" w:hAnsi="Arial" w:cs="Arial"/>
                <w:b/>
                <w:bCs/>
                <w:color w:val="000000"/>
                <w:sz w:val="18"/>
                <w:szCs w:val="18"/>
              </w:rPr>
            </w:pPr>
          </w:p>
        </w:tc>
        <w:tc>
          <w:tcPr>
            <w:tcW w:w="705" w:type="pct"/>
            <w:tcBorders>
              <w:top w:val="nil"/>
              <w:left w:val="nil"/>
              <w:bottom w:val="single" w:sz="8" w:space="0" w:color="auto"/>
              <w:right w:val="nil"/>
            </w:tcBorders>
            <w:noWrap/>
            <w:vAlign w:val="center"/>
            <w:hideMark/>
          </w:tcPr>
          <w:p w14:paraId="5C9A5241" w14:textId="77777777" w:rsidR="0031526E" w:rsidRPr="008952AE" w:rsidRDefault="0031526E" w:rsidP="0031526E">
            <w:pPr>
              <w:jc w:val="right"/>
              <w:rPr>
                <w:rFonts w:ascii="Arial" w:hAnsi="Arial" w:cs="Arial"/>
                <w:b/>
                <w:bCs/>
                <w:color w:val="000000"/>
                <w:sz w:val="18"/>
                <w:szCs w:val="18"/>
              </w:rPr>
            </w:pPr>
            <w:r w:rsidRPr="008952AE">
              <w:rPr>
                <w:rFonts w:ascii="Arial" w:hAnsi="Arial" w:cs="Arial"/>
                <w:b/>
                <w:bCs/>
                <w:color w:val="000000"/>
                <w:sz w:val="18"/>
                <w:szCs w:val="18"/>
              </w:rPr>
              <w:t>31/12/2025</w:t>
            </w:r>
          </w:p>
        </w:tc>
      </w:tr>
      <w:tr w:rsidR="0031526E" w:rsidRPr="008952AE" w14:paraId="00E979E1" w14:textId="77777777" w:rsidTr="0031526E">
        <w:trPr>
          <w:trHeight w:val="227"/>
        </w:trPr>
        <w:tc>
          <w:tcPr>
            <w:tcW w:w="3490" w:type="pct"/>
            <w:tcBorders>
              <w:top w:val="nil"/>
              <w:left w:val="nil"/>
              <w:bottom w:val="nil"/>
              <w:right w:val="nil"/>
            </w:tcBorders>
            <w:noWrap/>
            <w:vAlign w:val="bottom"/>
            <w:hideMark/>
          </w:tcPr>
          <w:p w14:paraId="21069312" w14:textId="77777777" w:rsidR="0031526E" w:rsidRPr="008952AE" w:rsidRDefault="0031526E" w:rsidP="0031526E">
            <w:pPr>
              <w:jc w:val="right"/>
              <w:rPr>
                <w:rFonts w:ascii="Arial" w:hAnsi="Arial" w:cs="Arial"/>
                <w:b/>
                <w:bCs/>
                <w:color w:val="000000"/>
                <w:sz w:val="18"/>
                <w:szCs w:val="18"/>
              </w:rPr>
            </w:pPr>
          </w:p>
        </w:tc>
        <w:tc>
          <w:tcPr>
            <w:tcW w:w="705" w:type="pct"/>
            <w:tcBorders>
              <w:top w:val="nil"/>
              <w:left w:val="nil"/>
              <w:bottom w:val="nil"/>
              <w:right w:val="nil"/>
            </w:tcBorders>
            <w:noWrap/>
            <w:vAlign w:val="center"/>
            <w:hideMark/>
          </w:tcPr>
          <w:p w14:paraId="1444D7CF" w14:textId="77777777" w:rsidR="0031526E" w:rsidRPr="008952AE" w:rsidRDefault="0031526E" w:rsidP="0031526E">
            <w:pPr>
              <w:rPr>
                <w:rFonts w:ascii="Arial" w:hAnsi="Arial" w:cs="Arial"/>
                <w:sz w:val="18"/>
                <w:szCs w:val="18"/>
              </w:rPr>
            </w:pPr>
          </w:p>
        </w:tc>
        <w:tc>
          <w:tcPr>
            <w:tcW w:w="100" w:type="pct"/>
            <w:tcBorders>
              <w:top w:val="nil"/>
              <w:left w:val="nil"/>
              <w:bottom w:val="nil"/>
              <w:right w:val="nil"/>
            </w:tcBorders>
            <w:vAlign w:val="center"/>
            <w:hideMark/>
          </w:tcPr>
          <w:p w14:paraId="3017D181" w14:textId="77777777" w:rsidR="0031526E" w:rsidRPr="008952AE" w:rsidRDefault="0031526E" w:rsidP="0031526E">
            <w:pPr>
              <w:jc w:val="right"/>
              <w:rPr>
                <w:rFonts w:ascii="Arial" w:hAnsi="Arial" w:cs="Arial"/>
                <w:sz w:val="18"/>
                <w:szCs w:val="18"/>
              </w:rPr>
            </w:pPr>
          </w:p>
        </w:tc>
        <w:tc>
          <w:tcPr>
            <w:tcW w:w="705" w:type="pct"/>
            <w:tcBorders>
              <w:top w:val="nil"/>
              <w:left w:val="nil"/>
              <w:bottom w:val="nil"/>
              <w:right w:val="nil"/>
            </w:tcBorders>
            <w:noWrap/>
            <w:vAlign w:val="center"/>
            <w:hideMark/>
          </w:tcPr>
          <w:p w14:paraId="1CCD0946" w14:textId="77777777" w:rsidR="0031526E" w:rsidRPr="008952AE" w:rsidRDefault="0031526E" w:rsidP="0031526E">
            <w:pPr>
              <w:jc w:val="right"/>
              <w:rPr>
                <w:rFonts w:ascii="Arial" w:hAnsi="Arial" w:cs="Arial"/>
                <w:sz w:val="18"/>
                <w:szCs w:val="18"/>
              </w:rPr>
            </w:pPr>
          </w:p>
        </w:tc>
      </w:tr>
      <w:tr w:rsidR="0031526E" w:rsidRPr="008952AE" w14:paraId="502A44FB" w14:textId="77777777" w:rsidTr="0031526E">
        <w:trPr>
          <w:trHeight w:val="227"/>
        </w:trPr>
        <w:tc>
          <w:tcPr>
            <w:tcW w:w="3490" w:type="pct"/>
            <w:tcBorders>
              <w:top w:val="nil"/>
              <w:left w:val="nil"/>
              <w:bottom w:val="nil"/>
              <w:right w:val="nil"/>
            </w:tcBorders>
            <w:noWrap/>
            <w:vAlign w:val="bottom"/>
            <w:hideMark/>
          </w:tcPr>
          <w:p w14:paraId="17F5701A" w14:textId="77777777" w:rsidR="0031526E" w:rsidRPr="008952AE" w:rsidRDefault="0031526E" w:rsidP="0031526E">
            <w:pPr>
              <w:rPr>
                <w:rFonts w:ascii="Arial" w:hAnsi="Arial" w:cs="Arial"/>
                <w:b/>
                <w:bCs/>
                <w:color w:val="000000"/>
                <w:sz w:val="18"/>
                <w:szCs w:val="18"/>
              </w:rPr>
            </w:pPr>
            <w:r w:rsidRPr="008952AE">
              <w:rPr>
                <w:rFonts w:ascii="Arial" w:hAnsi="Arial" w:cs="Arial"/>
                <w:b/>
                <w:bCs/>
                <w:color w:val="000000"/>
                <w:sz w:val="18"/>
                <w:szCs w:val="18"/>
              </w:rPr>
              <w:t>Provisões para contingências (i)</w:t>
            </w:r>
          </w:p>
        </w:tc>
        <w:tc>
          <w:tcPr>
            <w:tcW w:w="705" w:type="pct"/>
            <w:tcBorders>
              <w:top w:val="nil"/>
              <w:left w:val="nil"/>
              <w:bottom w:val="nil"/>
              <w:right w:val="nil"/>
            </w:tcBorders>
            <w:noWrap/>
            <w:vAlign w:val="center"/>
            <w:hideMark/>
          </w:tcPr>
          <w:p w14:paraId="3DDA543D" w14:textId="77777777" w:rsidR="0031526E" w:rsidRPr="008952AE" w:rsidRDefault="0031526E" w:rsidP="0031526E">
            <w:pPr>
              <w:rPr>
                <w:rFonts w:ascii="Arial" w:hAnsi="Arial" w:cs="Arial"/>
                <w:b/>
                <w:bCs/>
                <w:color w:val="000000"/>
                <w:sz w:val="18"/>
                <w:szCs w:val="18"/>
              </w:rPr>
            </w:pPr>
          </w:p>
        </w:tc>
        <w:tc>
          <w:tcPr>
            <w:tcW w:w="100" w:type="pct"/>
            <w:tcBorders>
              <w:top w:val="nil"/>
              <w:left w:val="nil"/>
              <w:bottom w:val="nil"/>
              <w:right w:val="nil"/>
            </w:tcBorders>
            <w:vAlign w:val="center"/>
            <w:hideMark/>
          </w:tcPr>
          <w:p w14:paraId="7BDE6F60" w14:textId="77777777" w:rsidR="0031526E" w:rsidRPr="008952AE" w:rsidRDefault="0031526E" w:rsidP="0031526E">
            <w:pPr>
              <w:jc w:val="right"/>
              <w:rPr>
                <w:rFonts w:ascii="Arial" w:hAnsi="Arial" w:cs="Arial"/>
                <w:sz w:val="18"/>
                <w:szCs w:val="18"/>
              </w:rPr>
            </w:pPr>
          </w:p>
        </w:tc>
        <w:tc>
          <w:tcPr>
            <w:tcW w:w="705" w:type="pct"/>
            <w:tcBorders>
              <w:top w:val="nil"/>
              <w:left w:val="nil"/>
              <w:bottom w:val="nil"/>
              <w:right w:val="nil"/>
            </w:tcBorders>
            <w:noWrap/>
            <w:vAlign w:val="center"/>
            <w:hideMark/>
          </w:tcPr>
          <w:p w14:paraId="1F63BBD9" w14:textId="77777777" w:rsidR="0031526E" w:rsidRPr="008952AE" w:rsidRDefault="0031526E" w:rsidP="0031526E">
            <w:pPr>
              <w:jc w:val="right"/>
              <w:rPr>
                <w:rFonts w:ascii="Arial" w:hAnsi="Arial" w:cs="Arial"/>
                <w:sz w:val="18"/>
                <w:szCs w:val="18"/>
              </w:rPr>
            </w:pPr>
          </w:p>
        </w:tc>
      </w:tr>
      <w:tr w:rsidR="0031526E" w:rsidRPr="008952AE" w14:paraId="4FD9A84E" w14:textId="77777777" w:rsidTr="0031526E">
        <w:trPr>
          <w:trHeight w:val="227"/>
        </w:trPr>
        <w:tc>
          <w:tcPr>
            <w:tcW w:w="3490" w:type="pct"/>
            <w:tcBorders>
              <w:top w:val="nil"/>
              <w:left w:val="nil"/>
              <w:bottom w:val="nil"/>
              <w:right w:val="nil"/>
            </w:tcBorders>
            <w:noWrap/>
            <w:vAlign w:val="center"/>
            <w:hideMark/>
          </w:tcPr>
          <w:p w14:paraId="00A5202A" w14:textId="77777777" w:rsidR="0031526E" w:rsidRPr="008952AE" w:rsidRDefault="0031526E" w:rsidP="0031526E">
            <w:pPr>
              <w:rPr>
                <w:rFonts w:ascii="Arial" w:hAnsi="Arial" w:cs="Arial"/>
                <w:color w:val="000000"/>
                <w:sz w:val="18"/>
                <w:szCs w:val="18"/>
              </w:rPr>
            </w:pPr>
            <w:r w:rsidRPr="008952AE">
              <w:rPr>
                <w:rFonts w:ascii="Arial" w:hAnsi="Arial" w:cs="Arial"/>
                <w:color w:val="000000"/>
                <w:sz w:val="18"/>
                <w:szCs w:val="18"/>
              </w:rPr>
              <w:t>Contingências cíveis</w:t>
            </w:r>
          </w:p>
        </w:tc>
        <w:tc>
          <w:tcPr>
            <w:tcW w:w="705" w:type="pct"/>
            <w:tcBorders>
              <w:top w:val="nil"/>
              <w:left w:val="nil"/>
              <w:bottom w:val="nil"/>
              <w:right w:val="nil"/>
            </w:tcBorders>
            <w:noWrap/>
            <w:vAlign w:val="bottom"/>
            <w:hideMark/>
          </w:tcPr>
          <w:p w14:paraId="59CF899A" w14:textId="3A4EEB32" w:rsidR="0031526E" w:rsidRPr="008952AE" w:rsidRDefault="0031526E" w:rsidP="0031526E">
            <w:pPr>
              <w:jc w:val="right"/>
              <w:rPr>
                <w:rFonts w:ascii="Arial" w:hAnsi="Arial" w:cs="Arial"/>
                <w:color w:val="000000"/>
                <w:sz w:val="18"/>
                <w:szCs w:val="18"/>
              </w:rPr>
            </w:pPr>
            <w:r w:rsidRPr="008952AE">
              <w:rPr>
                <w:rFonts w:ascii="Arial" w:hAnsi="Arial" w:cs="Arial"/>
                <w:color w:val="000000"/>
                <w:sz w:val="18"/>
                <w:szCs w:val="18"/>
              </w:rPr>
              <w:t>-</w:t>
            </w:r>
          </w:p>
        </w:tc>
        <w:tc>
          <w:tcPr>
            <w:tcW w:w="100" w:type="pct"/>
            <w:tcBorders>
              <w:top w:val="nil"/>
              <w:left w:val="nil"/>
              <w:bottom w:val="nil"/>
              <w:right w:val="nil"/>
            </w:tcBorders>
            <w:noWrap/>
            <w:vAlign w:val="center"/>
            <w:hideMark/>
          </w:tcPr>
          <w:p w14:paraId="09DEC872" w14:textId="77777777" w:rsidR="0031526E" w:rsidRPr="008952AE" w:rsidRDefault="0031526E" w:rsidP="0031526E">
            <w:pPr>
              <w:jc w:val="right"/>
              <w:rPr>
                <w:rFonts w:ascii="Arial" w:hAnsi="Arial" w:cs="Arial"/>
                <w:color w:val="000000"/>
                <w:sz w:val="18"/>
                <w:szCs w:val="18"/>
              </w:rPr>
            </w:pPr>
          </w:p>
        </w:tc>
        <w:tc>
          <w:tcPr>
            <w:tcW w:w="705" w:type="pct"/>
            <w:tcBorders>
              <w:top w:val="nil"/>
              <w:left w:val="nil"/>
              <w:bottom w:val="nil"/>
              <w:right w:val="nil"/>
            </w:tcBorders>
            <w:noWrap/>
            <w:vAlign w:val="bottom"/>
            <w:hideMark/>
          </w:tcPr>
          <w:p w14:paraId="42BC60C8" w14:textId="799AFF1F" w:rsidR="0031526E" w:rsidRPr="008952AE" w:rsidRDefault="0031526E" w:rsidP="0031526E">
            <w:pPr>
              <w:jc w:val="right"/>
              <w:rPr>
                <w:rFonts w:ascii="Arial" w:hAnsi="Arial" w:cs="Arial"/>
                <w:color w:val="000000"/>
                <w:sz w:val="18"/>
                <w:szCs w:val="18"/>
              </w:rPr>
            </w:pPr>
            <w:r w:rsidRPr="008952AE">
              <w:rPr>
                <w:rFonts w:ascii="Arial" w:hAnsi="Arial" w:cs="Arial"/>
                <w:color w:val="000000"/>
                <w:sz w:val="18"/>
                <w:szCs w:val="18"/>
              </w:rPr>
              <w:t>41.780</w:t>
            </w:r>
          </w:p>
        </w:tc>
      </w:tr>
      <w:tr w:rsidR="0031526E" w:rsidRPr="008952AE" w14:paraId="32405732" w14:textId="77777777" w:rsidTr="0031526E">
        <w:trPr>
          <w:trHeight w:val="227"/>
        </w:trPr>
        <w:tc>
          <w:tcPr>
            <w:tcW w:w="3490" w:type="pct"/>
            <w:tcBorders>
              <w:top w:val="nil"/>
              <w:left w:val="nil"/>
              <w:bottom w:val="nil"/>
              <w:right w:val="nil"/>
            </w:tcBorders>
            <w:noWrap/>
            <w:vAlign w:val="center"/>
            <w:hideMark/>
          </w:tcPr>
          <w:p w14:paraId="6C1A9565" w14:textId="77777777" w:rsidR="0031526E" w:rsidRPr="008952AE" w:rsidRDefault="0031526E" w:rsidP="0031526E">
            <w:pPr>
              <w:rPr>
                <w:rFonts w:ascii="Arial" w:hAnsi="Arial" w:cs="Arial"/>
                <w:color w:val="000000"/>
                <w:sz w:val="18"/>
                <w:szCs w:val="18"/>
              </w:rPr>
            </w:pPr>
            <w:r w:rsidRPr="008952AE">
              <w:rPr>
                <w:rFonts w:ascii="Arial" w:hAnsi="Arial" w:cs="Arial"/>
                <w:color w:val="000000"/>
                <w:sz w:val="18"/>
                <w:szCs w:val="18"/>
              </w:rPr>
              <w:t>Contingências tributárias</w:t>
            </w:r>
          </w:p>
        </w:tc>
        <w:tc>
          <w:tcPr>
            <w:tcW w:w="705" w:type="pct"/>
            <w:tcBorders>
              <w:top w:val="nil"/>
              <w:left w:val="nil"/>
              <w:bottom w:val="single" w:sz="4" w:space="0" w:color="auto"/>
              <w:right w:val="nil"/>
            </w:tcBorders>
            <w:noWrap/>
            <w:vAlign w:val="bottom"/>
            <w:hideMark/>
          </w:tcPr>
          <w:p w14:paraId="52E23475" w14:textId="129B0DBD" w:rsidR="0031526E" w:rsidRPr="008952AE" w:rsidRDefault="0031526E" w:rsidP="0031526E">
            <w:pPr>
              <w:jc w:val="right"/>
              <w:rPr>
                <w:rFonts w:ascii="Arial" w:hAnsi="Arial" w:cs="Arial"/>
                <w:color w:val="000000"/>
                <w:sz w:val="18"/>
                <w:szCs w:val="18"/>
              </w:rPr>
            </w:pPr>
            <w:r w:rsidRPr="008952AE">
              <w:rPr>
                <w:rFonts w:ascii="Arial" w:hAnsi="Arial" w:cs="Arial"/>
                <w:color w:val="000000"/>
                <w:sz w:val="18"/>
                <w:szCs w:val="18"/>
              </w:rPr>
              <w:t>5.749</w:t>
            </w:r>
          </w:p>
        </w:tc>
        <w:tc>
          <w:tcPr>
            <w:tcW w:w="100" w:type="pct"/>
            <w:tcBorders>
              <w:top w:val="nil"/>
              <w:left w:val="nil"/>
              <w:bottom w:val="nil"/>
              <w:right w:val="nil"/>
            </w:tcBorders>
            <w:noWrap/>
            <w:vAlign w:val="bottom"/>
            <w:hideMark/>
          </w:tcPr>
          <w:p w14:paraId="4B035494" w14:textId="77777777" w:rsidR="0031526E" w:rsidRPr="008952AE" w:rsidRDefault="0031526E" w:rsidP="0031526E">
            <w:pPr>
              <w:jc w:val="right"/>
              <w:rPr>
                <w:rFonts w:ascii="Arial" w:hAnsi="Arial" w:cs="Arial"/>
                <w:color w:val="000000"/>
                <w:sz w:val="18"/>
                <w:szCs w:val="18"/>
              </w:rPr>
            </w:pPr>
          </w:p>
        </w:tc>
        <w:tc>
          <w:tcPr>
            <w:tcW w:w="705" w:type="pct"/>
            <w:tcBorders>
              <w:top w:val="nil"/>
              <w:left w:val="nil"/>
              <w:bottom w:val="single" w:sz="4" w:space="0" w:color="auto"/>
              <w:right w:val="nil"/>
            </w:tcBorders>
            <w:noWrap/>
            <w:vAlign w:val="bottom"/>
            <w:hideMark/>
          </w:tcPr>
          <w:p w14:paraId="59D09711" w14:textId="186D0D45" w:rsidR="0031526E" w:rsidRPr="008952AE" w:rsidRDefault="0031526E" w:rsidP="0031526E">
            <w:pPr>
              <w:jc w:val="right"/>
              <w:rPr>
                <w:rFonts w:ascii="Arial" w:hAnsi="Arial" w:cs="Arial"/>
                <w:color w:val="000000"/>
                <w:sz w:val="18"/>
                <w:szCs w:val="18"/>
              </w:rPr>
            </w:pPr>
            <w:r w:rsidRPr="008952AE">
              <w:rPr>
                <w:rFonts w:ascii="Arial" w:hAnsi="Arial" w:cs="Arial"/>
                <w:color w:val="000000"/>
                <w:sz w:val="18"/>
                <w:szCs w:val="18"/>
              </w:rPr>
              <w:t>6.476</w:t>
            </w:r>
          </w:p>
        </w:tc>
      </w:tr>
      <w:tr w:rsidR="0031526E" w:rsidRPr="008952AE" w14:paraId="7D8C7203" w14:textId="77777777" w:rsidTr="0031526E">
        <w:trPr>
          <w:trHeight w:val="227"/>
        </w:trPr>
        <w:tc>
          <w:tcPr>
            <w:tcW w:w="3490" w:type="pct"/>
            <w:tcBorders>
              <w:top w:val="nil"/>
              <w:left w:val="nil"/>
              <w:bottom w:val="nil"/>
              <w:right w:val="nil"/>
            </w:tcBorders>
            <w:noWrap/>
            <w:vAlign w:val="center"/>
            <w:hideMark/>
          </w:tcPr>
          <w:p w14:paraId="695DE1D8" w14:textId="77777777" w:rsidR="0031526E" w:rsidRPr="008952AE" w:rsidRDefault="0031526E" w:rsidP="0031526E">
            <w:pPr>
              <w:rPr>
                <w:rFonts w:ascii="Arial" w:hAnsi="Arial" w:cs="Arial"/>
                <w:color w:val="000000"/>
                <w:sz w:val="18"/>
                <w:szCs w:val="18"/>
              </w:rPr>
            </w:pPr>
          </w:p>
        </w:tc>
        <w:tc>
          <w:tcPr>
            <w:tcW w:w="705" w:type="pct"/>
            <w:tcBorders>
              <w:top w:val="nil"/>
              <w:left w:val="nil"/>
              <w:bottom w:val="nil"/>
              <w:right w:val="nil"/>
            </w:tcBorders>
            <w:noWrap/>
            <w:vAlign w:val="bottom"/>
            <w:hideMark/>
          </w:tcPr>
          <w:p w14:paraId="51ADFCA6" w14:textId="77777777" w:rsidR="0031526E" w:rsidRPr="008952AE" w:rsidRDefault="0031526E" w:rsidP="0031526E">
            <w:pPr>
              <w:jc w:val="right"/>
              <w:rPr>
                <w:rFonts w:ascii="Arial" w:hAnsi="Arial" w:cs="Arial"/>
                <w:sz w:val="18"/>
                <w:szCs w:val="18"/>
              </w:rPr>
            </w:pPr>
          </w:p>
        </w:tc>
        <w:tc>
          <w:tcPr>
            <w:tcW w:w="100" w:type="pct"/>
            <w:tcBorders>
              <w:top w:val="nil"/>
              <w:left w:val="nil"/>
              <w:bottom w:val="nil"/>
              <w:right w:val="nil"/>
            </w:tcBorders>
            <w:noWrap/>
            <w:vAlign w:val="bottom"/>
            <w:hideMark/>
          </w:tcPr>
          <w:p w14:paraId="1AC25CB3" w14:textId="77777777" w:rsidR="0031526E" w:rsidRPr="008952AE" w:rsidRDefault="0031526E" w:rsidP="0031526E">
            <w:pPr>
              <w:jc w:val="right"/>
              <w:rPr>
                <w:rFonts w:ascii="Arial" w:hAnsi="Arial" w:cs="Arial"/>
                <w:sz w:val="18"/>
                <w:szCs w:val="18"/>
              </w:rPr>
            </w:pPr>
          </w:p>
        </w:tc>
        <w:tc>
          <w:tcPr>
            <w:tcW w:w="705" w:type="pct"/>
            <w:tcBorders>
              <w:top w:val="nil"/>
              <w:left w:val="nil"/>
              <w:bottom w:val="nil"/>
              <w:right w:val="nil"/>
            </w:tcBorders>
            <w:noWrap/>
            <w:vAlign w:val="bottom"/>
            <w:hideMark/>
          </w:tcPr>
          <w:p w14:paraId="2D6B0430" w14:textId="77777777" w:rsidR="0031526E" w:rsidRPr="008952AE" w:rsidRDefault="0031526E" w:rsidP="0031526E">
            <w:pPr>
              <w:jc w:val="right"/>
              <w:rPr>
                <w:rFonts w:ascii="Arial" w:hAnsi="Arial" w:cs="Arial"/>
                <w:sz w:val="18"/>
                <w:szCs w:val="18"/>
              </w:rPr>
            </w:pPr>
          </w:p>
        </w:tc>
      </w:tr>
      <w:tr w:rsidR="0031526E" w:rsidRPr="008952AE" w14:paraId="43BFFB80" w14:textId="77777777" w:rsidTr="0031526E">
        <w:trPr>
          <w:trHeight w:val="227"/>
        </w:trPr>
        <w:tc>
          <w:tcPr>
            <w:tcW w:w="3490" w:type="pct"/>
            <w:tcBorders>
              <w:top w:val="nil"/>
              <w:left w:val="nil"/>
              <w:bottom w:val="nil"/>
              <w:right w:val="nil"/>
            </w:tcBorders>
            <w:noWrap/>
            <w:vAlign w:val="center"/>
            <w:hideMark/>
          </w:tcPr>
          <w:p w14:paraId="0FFECF5C" w14:textId="77777777" w:rsidR="0031526E" w:rsidRPr="008952AE" w:rsidRDefault="0031526E" w:rsidP="0031526E">
            <w:pPr>
              <w:rPr>
                <w:rFonts w:ascii="Arial" w:hAnsi="Arial" w:cs="Arial"/>
                <w:sz w:val="18"/>
                <w:szCs w:val="18"/>
              </w:rPr>
            </w:pPr>
          </w:p>
        </w:tc>
        <w:tc>
          <w:tcPr>
            <w:tcW w:w="705" w:type="pct"/>
            <w:tcBorders>
              <w:top w:val="nil"/>
              <w:left w:val="nil"/>
              <w:bottom w:val="single" w:sz="4" w:space="0" w:color="auto"/>
              <w:right w:val="nil"/>
            </w:tcBorders>
            <w:noWrap/>
            <w:vAlign w:val="bottom"/>
            <w:hideMark/>
          </w:tcPr>
          <w:p w14:paraId="3D65B00C" w14:textId="5714FC89" w:rsidR="0031526E" w:rsidRPr="008952AE" w:rsidRDefault="0031526E" w:rsidP="0031526E">
            <w:pPr>
              <w:jc w:val="right"/>
              <w:rPr>
                <w:rFonts w:ascii="Arial" w:hAnsi="Arial" w:cs="Arial"/>
                <w:color w:val="000000"/>
                <w:sz w:val="18"/>
                <w:szCs w:val="18"/>
              </w:rPr>
            </w:pPr>
            <w:r w:rsidRPr="008952AE">
              <w:rPr>
                <w:rFonts w:ascii="Arial" w:hAnsi="Arial" w:cs="Arial"/>
                <w:color w:val="000000"/>
                <w:sz w:val="18"/>
                <w:szCs w:val="18"/>
              </w:rPr>
              <w:t>5.749</w:t>
            </w:r>
          </w:p>
        </w:tc>
        <w:tc>
          <w:tcPr>
            <w:tcW w:w="100" w:type="pct"/>
            <w:tcBorders>
              <w:top w:val="nil"/>
              <w:left w:val="nil"/>
              <w:bottom w:val="nil"/>
              <w:right w:val="nil"/>
            </w:tcBorders>
            <w:noWrap/>
            <w:vAlign w:val="bottom"/>
            <w:hideMark/>
          </w:tcPr>
          <w:p w14:paraId="011F9BF9" w14:textId="77777777" w:rsidR="0031526E" w:rsidRPr="008952AE" w:rsidRDefault="0031526E" w:rsidP="0031526E">
            <w:pPr>
              <w:jc w:val="right"/>
              <w:rPr>
                <w:rFonts w:ascii="Arial" w:hAnsi="Arial" w:cs="Arial"/>
                <w:color w:val="000000"/>
                <w:sz w:val="18"/>
                <w:szCs w:val="18"/>
              </w:rPr>
            </w:pPr>
          </w:p>
        </w:tc>
        <w:tc>
          <w:tcPr>
            <w:tcW w:w="705" w:type="pct"/>
            <w:tcBorders>
              <w:top w:val="nil"/>
              <w:left w:val="nil"/>
              <w:bottom w:val="single" w:sz="4" w:space="0" w:color="auto"/>
              <w:right w:val="nil"/>
            </w:tcBorders>
            <w:noWrap/>
            <w:vAlign w:val="bottom"/>
            <w:hideMark/>
          </w:tcPr>
          <w:p w14:paraId="34AF4A3E" w14:textId="2EABD106" w:rsidR="0031526E" w:rsidRPr="008952AE" w:rsidRDefault="0031526E" w:rsidP="0031526E">
            <w:pPr>
              <w:jc w:val="right"/>
              <w:rPr>
                <w:rFonts w:ascii="Arial" w:hAnsi="Arial" w:cs="Arial"/>
                <w:color w:val="000000"/>
                <w:sz w:val="18"/>
                <w:szCs w:val="18"/>
              </w:rPr>
            </w:pPr>
            <w:r w:rsidRPr="008952AE">
              <w:rPr>
                <w:rFonts w:ascii="Arial" w:hAnsi="Arial" w:cs="Arial"/>
                <w:color w:val="000000"/>
                <w:sz w:val="18"/>
                <w:szCs w:val="18"/>
              </w:rPr>
              <w:t>48.256</w:t>
            </w:r>
          </w:p>
        </w:tc>
      </w:tr>
      <w:tr w:rsidR="0031526E" w:rsidRPr="008952AE" w14:paraId="442F8AE9" w14:textId="77777777" w:rsidTr="0031526E">
        <w:trPr>
          <w:trHeight w:val="227"/>
        </w:trPr>
        <w:tc>
          <w:tcPr>
            <w:tcW w:w="3490" w:type="pct"/>
            <w:tcBorders>
              <w:top w:val="nil"/>
              <w:left w:val="nil"/>
              <w:bottom w:val="nil"/>
              <w:right w:val="nil"/>
            </w:tcBorders>
            <w:noWrap/>
            <w:vAlign w:val="center"/>
            <w:hideMark/>
          </w:tcPr>
          <w:p w14:paraId="37202DB6" w14:textId="77777777" w:rsidR="0031526E" w:rsidRPr="008952AE" w:rsidRDefault="0031526E" w:rsidP="0031526E">
            <w:pPr>
              <w:rPr>
                <w:rFonts w:ascii="Arial" w:hAnsi="Arial" w:cs="Arial"/>
                <w:color w:val="000000"/>
                <w:sz w:val="18"/>
                <w:szCs w:val="18"/>
              </w:rPr>
            </w:pPr>
          </w:p>
        </w:tc>
        <w:tc>
          <w:tcPr>
            <w:tcW w:w="705" w:type="pct"/>
            <w:tcBorders>
              <w:top w:val="nil"/>
              <w:left w:val="nil"/>
              <w:bottom w:val="nil"/>
              <w:right w:val="nil"/>
            </w:tcBorders>
            <w:noWrap/>
            <w:vAlign w:val="bottom"/>
            <w:hideMark/>
          </w:tcPr>
          <w:p w14:paraId="688676EE" w14:textId="77777777" w:rsidR="0031526E" w:rsidRPr="008952AE" w:rsidRDefault="0031526E" w:rsidP="0031526E">
            <w:pPr>
              <w:jc w:val="right"/>
              <w:rPr>
                <w:rFonts w:ascii="Arial" w:hAnsi="Arial" w:cs="Arial"/>
                <w:sz w:val="18"/>
                <w:szCs w:val="18"/>
              </w:rPr>
            </w:pPr>
          </w:p>
        </w:tc>
        <w:tc>
          <w:tcPr>
            <w:tcW w:w="100" w:type="pct"/>
            <w:tcBorders>
              <w:top w:val="nil"/>
              <w:left w:val="nil"/>
              <w:bottom w:val="nil"/>
              <w:right w:val="nil"/>
            </w:tcBorders>
            <w:noWrap/>
            <w:vAlign w:val="bottom"/>
            <w:hideMark/>
          </w:tcPr>
          <w:p w14:paraId="098D842C" w14:textId="77777777" w:rsidR="0031526E" w:rsidRPr="008952AE" w:rsidRDefault="0031526E" w:rsidP="0031526E">
            <w:pPr>
              <w:jc w:val="right"/>
              <w:rPr>
                <w:rFonts w:ascii="Arial" w:hAnsi="Arial" w:cs="Arial"/>
                <w:sz w:val="18"/>
                <w:szCs w:val="18"/>
              </w:rPr>
            </w:pPr>
          </w:p>
        </w:tc>
        <w:tc>
          <w:tcPr>
            <w:tcW w:w="705" w:type="pct"/>
            <w:tcBorders>
              <w:top w:val="nil"/>
              <w:left w:val="nil"/>
              <w:bottom w:val="nil"/>
              <w:right w:val="nil"/>
            </w:tcBorders>
            <w:noWrap/>
            <w:vAlign w:val="bottom"/>
            <w:hideMark/>
          </w:tcPr>
          <w:p w14:paraId="15143B31" w14:textId="77777777" w:rsidR="0031526E" w:rsidRPr="008952AE" w:rsidRDefault="0031526E" w:rsidP="0031526E">
            <w:pPr>
              <w:jc w:val="right"/>
              <w:rPr>
                <w:rFonts w:ascii="Arial" w:hAnsi="Arial" w:cs="Arial"/>
                <w:sz w:val="18"/>
                <w:szCs w:val="18"/>
              </w:rPr>
            </w:pPr>
          </w:p>
        </w:tc>
      </w:tr>
      <w:tr w:rsidR="0031526E" w:rsidRPr="008952AE" w14:paraId="3552BBDB" w14:textId="77777777" w:rsidTr="0031526E">
        <w:trPr>
          <w:trHeight w:val="227"/>
        </w:trPr>
        <w:tc>
          <w:tcPr>
            <w:tcW w:w="3490" w:type="pct"/>
            <w:tcBorders>
              <w:top w:val="nil"/>
              <w:left w:val="nil"/>
              <w:bottom w:val="nil"/>
              <w:right w:val="nil"/>
            </w:tcBorders>
            <w:noWrap/>
            <w:vAlign w:val="center"/>
            <w:hideMark/>
          </w:tcPr>
          <w:p w14:paraId="6EF0EAC0" w14:textId="77777777" w:rsidR="0031526E" w:rsidRPr="008952AE" w:rsidRDefault="0031526E" w:rsidP="0031526E">
            <w:pPr>
              <w:rPr>
                <w:rFonts w:ascii="Arial" w:hAnsi="Arial" w:cs="Arial"/>
                <w:b/>
                <w:bCs/>
                <w:color w:val="000000"/>
                <w:sz w:val="18"/>
                <w:szCs w:val="18"/>
              </w:rPr>
            </w:pPr>
            <w:r w:rsidRPr="008952AE">
              <w:rPr>
                <w:rFonts w:ascii="Arial" w:hAnsi="Arial" w:cs="Arial"/>
                <w:b/>
                <w:bCs/>
                <w:color w:val="000000"/>
                <w:sz w:val="18"/>
                <w:szCs w:val="18"/>
              </w:rPr>
              <w:t>Provisão para descomissionamento (ii)</w:t>
            </w:r>
          </w:p>
        </w:tc>
        <w:tc>
          <w:tcPr>
            <w:tcW w:w="705" w:type="pct"/>
            <w:tcBorders>
              <w:top w:val="nil"/>
              <w:left w:val="nil"/>
              <w:bottom w:val="nil"/>
              <w:right w:val="nil"/>
            </w:tcBorders>
            <w:noWrap/>
            <w:vAlign w:val="bottom"/>
            <w:hideMark/>
          </w:tcPr>
          <w:p w14:paraId="2B6ACD59" w14:textId="77777777" w:rsidR="0031526E" w:rsidRPr="008952AE" w:rsidRDefault="0031526E" w:rsidP="0031526E">
            <w:pPr>
              <w:jc w:val="right"/>
              <w:rPr>
                <w:rFonts w:ascii="Arial" w:hAnsi="Arial" w:cs="Arial"/>
                <w:b/>
                <w:bCs/>
                <w:color w:val="000000"/>
                <w:sz w:val="18"/>
                <w:szCs w:val="18"/>
              </w:rPr>
            </w:pPr>
          </w:p>
        </w:tc>
        <w:tc>
          <w:tcPr>
            <w:tcW w:w="100" w:type="pct"/>
            <w:tcBorders>
              <w:top w:val="nil"/>
              <w:left w:val="nil"/>
              <w:bottom w:val="nil"/>
              <w:right w:val="nil"/>
            </w:tcBorders>
            <w:noWrap/>
            <w:vAlign w:val="bottom"/>
            <w:hideMark/>
          </w:tcPr>
          <w:p w14:paraId="3B54A414" w14:textId="77777777" w:rsidR="0031526E" w:rsidRPr="008952AE" w:rsidRDefault="0031526E" w:rsidP="0031526E">
            <w:pPr>
              <w:jc w:val="right"/>
              <w:rPr>
                <w:rFonts w:ascii="Arial" w:hAnsi="Arial" w:cs="Arial"/>
                <w:sz w:val="18"/>
                <w:szCs w:val="18"/>
              </w:rPr>
            </w:pPr>
          </w:p>
        </w:tc>
        <w:tc>
          <w:tcPr>
            <w:tcW w:w="705" w:type="pct"/>
            <w:tcBorders>
              <w:top w:val="nil"/>
              <w:left w:val="nil"/>
              <w:bottom w:val="nil"/>
              <w:right w:val="nil"/>
            </w:tcBorders>
            <w:noWrap/>
            <w:vAlign w:val="bottom"/>
            <w:hideMark/>
          </w:tcPr>
          <w:p w14:paraId="39275773" w14:textId="77777777" w:rsidR="0031526E" w:rsidRPr="008952AE" w:rsidRDefault="0031526E" w:rsidP="0031526E">
            <w:pPr>
              <w:jc w:val="right"/>
              <w:rPr>
                <w:rFonts w:ascii="Arial" w:hAnsi="Arial" w:cs="Arial"/>
                <w:sz w:val="18"/>
                <w:szCs w:val="18"/>
              </w:rPr>
            </w:pPr>
          </w:p>
        </w:tc>
      </w:tr>
      <w:tr w:rsidR="0031526E" w:rsidRPr="008952AE" w14:paraId="09ECB33F" w14:textId="77777777" w:rsidTr="0031526E">
        <w:trPr>
          <w:trHeight w:val="227"/>
        </w:trPr>
        <w:tc>
          <w:tcPr>
            <w:tcW w:w="3490" w:type="pct"/>
            <w:tcBorders>
              <w:top w:val="nil"/>
              <w:left w:val="nil"/>
              <w:bottom w:val="nil"/>
              <w:right w:val="nil"/>
            </w:tcBorders>
            <w:noWrap/>
            <w:vAlign w:val="center"/>
            <w:hideMark/>
          </w:tcPr>
          <w:p w14:paraId="41FD9BAC" w14:textId="77777777" w:rsidR="0031526E" w:rsidRPr="008952AE" w:rsidRDefault="0031526E" w:rsidP="0031526E">
            <w:pPr>
              <w:rPr>
                <w:rFonts w:ascii="Arial" w:hAnsi="Arial" w:cs="Arial"/>
                <w:color w:val="000000"/>
                <w:sz w:val="18"/>
                <w:szCs w:val="18"/>
              </w:rPr>
            </w:pPr>
            <w:r w:rsidRPr="008952AE">
              <w:rPr>
                <w:rFonts w:ascii="Arial" w:hAnsi="Arial" w:cs="Arial"/>
                <w:color w:val="000000"/>
                <w:sz w:val="18"/>
                <w:szCs w:val="18"/>
              </w:rPr>
              <w:t>Descomissionamento de mina</w:t>
            </w:r>
          </w:p>
        </w:tc>
        <w:tc>
          <w:tcPr>
            <w:tcW w:w="705" w:type="pct"/>
            <w:tcBorders>
              <w:top w:val="nil"/>
              <w:left w:val="nil"/>
              <w:bottom w:val="nil"/>
              <w:right w:val="nil"/>
            </w:tcBorders>
            <w:noWrap/>
            <w:vAlign w:val="bottom"/>
            <w:hideMark/>
          </w:tcPr>
          <w:p w14:paraId="3949EA87" w14:textId="52F93938" w:rsidR="0031526E" w:rsidRPr="008952AE" w:rsidRDefault="0031526E" w:rsidP="0031526E">
            <w:pPr>
              <w:jc w:val="right"/>
              <w:rPr>
                <w:rFonts w:ascii="Arial" w:hAnsi="Arial" w:cs="Arial"/>
                <w:color w:val="000000"/>
                <w:sz w:val="18"/>
                <w:szCs w:val="18"/>
              </w:rPr>
            </w:pPr>
            <w:r w:rsidRPr="008952AE">
              <w:rPr>
                <w:rFonts w:ascii="Arial" w:hAnsi="Arial" w:cs="Arial"/>
                <w:color w:val="000000"/>
                <w:sz w:val="18"/>
                <w:szCs w:val="18"/>
              </w:rPr>
              <w:t>30.854</w:t>
            </w:r>
          </w:p>
        </w:tc>
        <w:tc>
          <w:tcPr>
            <w:tcW w:w="100" w:type="pct"/>
            <w:tcBorders>
              <w:top w:val="nil"/>
              <w:left w:val="nil"/>
              <w:bottom w:val="nil"/>
              <w:right w:val="nil"/>
            </w:tcBorders>
            <w:noWrap/>
            <w:vAlign w:val="bottom"/>
            <w:hideMark/>
          </w:tcPr>
          <w:p w14:paraId="63B71D19" w14:textId="77777777" w:rsidR="0031526E" w:rsidRPr="008952AE" w:rsidRDefault="0031526E" w:rsidP="0031526E">
            <w:pPr>
              <w:jc w:val="right"/>
              <w:rPr>
                <w:rFonts w:ascii="Arial" w:hAnsi="Arial" w:cs="Arial"/>
                <w:color w:val="000000"/>
                <w:sz w:val="18"/>
                <w:szCs w:val="18"/>
              </w:rPr>
            </w:pPr>
          </w:p>
        </w:tc>
        <w:tc>
          <w:tcPr>
            <w:tcW w:w="705" w:type="pct"/>
            <w:tcBorders>
              <w:top w:val="nil"/>
              <w:left w:val="nil"/>
              <w:bottom w:val="nil"/>
              <w:right w:val="nil"/>
            </w:tcBorders>
            <w:noWrap/>
            <w:vAlign w:val="bottom"/>
            <w:hideMark/>
          </w:tcPr>
          <w:p w14:paraId="02E4430B" w14:textId="70F27135" w:rsidR="0031526E" w:rsidRPr="008952AE" w:rsidRDefault="0031526E" w:rsidP="0031526E">
            <w:pPr>
              <w:jc w:val="right"/>
              <w:rPr>
                <w:rFonts w:ascii="Arial" w:hAnsi="Arial" w:cs="Arial"/>
                <w:color w:val="000000"/>
                <w:sz w:val="18"/>
                <w:szCs w:val="18"/>
              </w:rPr>
            </w:pPr>
            <w:r w:rsidRPr="008952AE">
              <w:rPr>
                <w:rFonts w:ascii="Arial" w:hAnsi="Arial" w:cs="Arial"/>
                <w:color w:val="000000"/>
                <w:sz w:val="18"/>
                <w:szCs w:val="18"/>
              </w:rPr>
              <w:t>30.786</w:t>
            </w:r>
          </w:p>
        </w:tc>
      </w:tr>
      <w:tr w:rsidR="0031526E" w:rsidRPr="008952AE" w14:paraId="7BDA1913" w14:textId="77777777" w:rsidTr="0031526E">
        <w:trPr>
          <w:trHeight w:val="227"/>
        </w:trPr>
        <w:tc>
          <w:tcPr>
            <w:tcW w:w="3490" w:type="pct"/>
            <w:tcBorders>
              <w:top w:val="nil"/>
              <w:left w:val="nil"/>
              <w:bottom w:val="nil"/>
              <w:right w:val="nil"/>
            </w:tcBorders>
            <w:noWrap/>
            <w:vAlign w:val="center"/>
            <w:hideMark/>
          </w:tcPr>
          <w:p w14:paraId="58A53ED8" w14:textId="77777777" w:rsidR="0031526E" w:rsidRPr="008952AE" w:rsidRDefault="0031526E" w:rsidP="0031526E">
            <w:pPr>
              <w:rPr>
                <w:rFonts w:ascii="Arial" w:hAnsi="Arial" w:cs="Arial"/>
                <w:color w:val="000000"/>
                <w:sz w:val="18"/>
                <w:szCs w:val="18"/>
              </w:rPr>
            </w:pPr>
            <w:r w:rsidRPr="008952AE">
              <w:rPr>
                <w:rFonts w:ascii="Arial" w:hAnsi="Arial" w:cs="Arial"/>
                <w:color w:val="000000"/>
                <w:sz w:val="18"/>
                <w:szCs w:val="18"/>
              </w:rPr>
              <w:t>(-) Ajuste ao valor presente</w:t>
            </w:r>
          </w:p>
        </w:tc>
        <w:tc>
          <w:tcPr>
            <w:tcW w:w="705" w:type="pct"/>
            <w:tcBorders>
              <w:top w:val="nil"/>
              <w:left w:val="nil"/>
              <w:bottom w:val="single" w:sz="4" w:space="0" w:color="auto"/>
              <w:right w:val="nil"/>
            </w:tcBorders>
            <w:noWrap/>
            <w:vAlign w:val="bottom"/>
            <w:hideMark/>
          </w:tcPr>
          <w:p w14:paraId="5668D5D3" w14:textId="503A6E11" w:rsidR="0031526E" w:rsidRPr="008952AE" w:rsidRDefault="0031526E" w:rsidP="0031526E">
            <w:pPr>
              <w:jc w:val="right"/>
              <w:rPr>
                <w:rFonts w:ascii="Arial" w:hAnsi="Arial" w:cs="Arial"/>
                <w:color w:val="000000"/>
                <w:sz w:val="18"/>
                <w:szCs w:val="18"/>
              </w:rPr>
            </w:pPr>
            <w:r w:rsidRPr="008952AE">
              <w:rPr>
                <w:rFonts w:ascii="Arial" w:hAnsi="Arial" w:cs="Arial"/>
                <w:color w:val="000000"/>
                <w:sz w:val="18"/>
                <w:szCs w:val="18"/>
              </w:rPr>
              <w:t>(30.757)</w:t>
            </w:r>
          </w:p>
        </w:tc>
        <w:tc>
          <w:tcPr>
            <w:tcW w:w="100" w:type="pct"/>
            <w:tcBorders>
              <w:top w:val="nil"/>
              <w:left w:val="nil"/>
              <w:bottom w:val="nil"/>
              <w:right w:val="nil"/>
            </w:tcBorders>
            <w:noWrap/>
            <w:vAlign w:val="bottom"/>
            <w:hideMark/>
          </w:tcPr>
          <w:p w14:paraId="0EDFE9C1" w14:textId="77777777" w:rsidR="0031526E" w:rsidRPr="008952AE" w:rsidRDefault="0031526E" w:rsidP="0031526E">
            <w:pPr>
              <w:jc w:val="right"/>
              <w:rPr>
                <w:rFonts w:ascii="Arial" w:hAnsi="Arial" w:cs="Arial"/>
                <w:color w:val="000000"/>
                <w:sz w:val="18"/>
                <w:szCs w:val="18"/>
              </w:rPr>
            </w:pPr>
          </w:p>
        </w:tc>
        <w:tc>
          <w:tcPr>
            <w:tcW w:w="705" w:type="pct"/>
            <w:tcBorders>
              <w:top w:val="nil"/>
              <w:left w:val="nil"/>
              <w:bottom w:val="single" w:sz="4" w:space="0" w:color="auto"/>
              <w:right w:val="nil"/>
            </w:tcBorders>
            <w:noWrap/>
            <w:vAlign w:val="bottom"/>
            <w:hideMark/>
          </w:tcPr>
          <w:p w14:paraId="3F174C62" w14:textId="27DB71CC" w:rsidR="0031526E" w:rsidRPr="008952AE" w:rsidRDefault="0031526E" w:rsidP="0031526E">
            <w:pPr>
              <w:jc w:val="right"/>
              <w:rPr>
                <w:rFonts w:ascii="Arial" w:hAnsi="Arial" w:cs="Arial"/>
                <w:color w:val="000000"/>
                <w:sz w:val="18"/>
                <w:szCs w:val="18"/>
              </w:rPr>
            </w:pPr>
            <w:r w:rsidRPr="008952AE">
              <w:rPr>
                <w:rFonts w:ascii="Arial" w:hAnsi="Arial" w:cs="Arial"/>
                <w:color w:val="000000"/>
                <w:sz w:val="18"/>
                <w:szCs w:val="18"/>
              </w:rPr>
              <w:t>(30.772)</w:t>
            </w:r>
          </w:p>
        </w:tc>
      </w:tr>
      <w:tr w:rsidR="0031526E" w:rsidRPr="008952AE" w14:paraId="25473527" w14:textId="77777777" w:rsidTr="0031526E">
        <w:trPr>
          <w:trHeight w:val="227"/>
        </w:trPr>
        <w:tc>
          <w:tcPr>
            <w:tcW w:w="3490" w:type="pct"/>
            <w:tcBorders>
              <w:top w:val="nil"/>
              <w:left w:val="nil"/>
              <w:bottom w:val="nil"/>
              <w:right w:val="nil"/>
            </w:tcBorders>
            <w:noWrap/>
            <w:vAlign w:val="center"/>
            <w:hideMark/>
          </w:tcPr>
          <w:p w14:paraId="7900E70F" w14:textId="77777777" w:rsidR="0031526E" w:rsidRPr="008952AE" w:rsidRDefault="0031526E" w:rsidP="0031526E">
            <w:pPr>
              <w:rPr>
                <w:rFonts w:ascii="Arial" w:hAnsi="Arial" w:cs="Arial"/>
                <w:color w:val="000000"/>
                <w:sz w:val="18"/>
                <w:szCs w:val="18"/>
              </w:rPr>
            </w:pPr>
          </w:p>
        </w:tc>
        <w:tc>
          <w:tcPr>
            <w:tcW w:w="705" w:type="pct"/>
            <w:tcBorders>
              <w:top w:val="nil"/>
              <w:left w:val="nil"/>
              <w:bottom w:val="nil"/>
              <w:right w:val="nil"/>
            </w:tcBorders>
            <w:noWrap/>
            <w:vAlign w:val="bottom"/>
            <w:hideMark/>
          </w:tcPr>
          <w:p w14:paraId="32AD1FB7" w14:textId="77777777" w:rsidR="0031526E" w:rsidRPr="008952AE" w:rsidRDefault="0031526E" w:rsidP="0031526E">
            <w:pPr>
              <w:jc w:val="right"/>
              <w:rPr>
                <w:rFonts w:ascii="Arial" w:hAnsi="Arial" w:cs="Arial"/>
                <w:sz w:val="18"/>
                <w:szCs w:val="18"/>
              </w:rPr>
            </w:pPr>
          </w:p>
        </w:tc>
        <w:tc>
          <w:tcPr>
            <w:tcW w:w="100" w:type="pct"/>
            <w:tcBorders>
              <w:top w:val="nil"/>
              <w:left w:val="nil"/>
              <w:bottom w:val="nil"/>
              <w:right w:val="nil"/>
            </w:tcBorders>
            <w:noWrap/>
            <w:vAlign w:val="bottom"/>
            <w:hideMark/>
          </w:tcPr>
          <w:p w14:paraId="36A66D4C" w14:textId="77777777" w:rsidR="0031526E" w:rsidRPr="008952AE" w:rsidRDefault="0031526E" w:rsidP="0031526E">
            <w:pPr>
              <w:jc w:val="right"/>
              <w:rPr>
                <w:rFonts w:ascii="Arial" w:hAnsi="Arial" w:cs="Arial"/>
                <w:sz w:val="18"/>
                <w:szCs w:val="18"/>
              </w:rPr>
            </w:pPr>
          </w:p>
        </w:tc>
        <w:tc>
          <w:tcPr>
            <w:tcW w:w="705" w:type="pct"/>
            <w:tcBorders>
              <w:top w:val="nil"/>
              <w:left w:val="nil"/>
              <w:bottom w:val="nil"/>
              <w:right w:val="nil"/>
            </w:tcBorders>
            <w:noWrap/>
            <w:vAlign w:val="bottom"/>
            <w:hideMark/>
          </w:tcPr>
          <w:p w14:paraId="29BBD0D5" w14:textId="77777777" w:rsidR="0031526E" w:rsidRPr="008952AE" w:rsidRDefault="0031526E" w:rsidP="0031526E">
            <w:pPr>
              <w:jc w:val="right"/>
              <w:rPr>
                <w:rFonts w:ascii="Arial" w:hAnsi="Arial" w:cs="Arial"/>
                <w:sz w:val="18"/>
                <w:szCs w:val="18"/>
              </w:rPr>
            </w:pPr>
          </w:p>
        </w:tc>
      </w:tr>
      <w:tr w:rsidR="0031526E" w:rsidRPr="008952AE" w14:paraId="5C131DE4" w14:textId="77777777" w:rsidTr="0031526E">
        <w:trPr>
          <w:trHeight w:val="227"/>
        </w:trPr>
        <w:tc>
          <w:tcPr>
            <w:tcW w:w="3490" w:type="pct"/>
            <w:tcBorders>
              <w:top w:val="nil"/>
              <w:left w:val="nil"/>
              <w:bottom w:val="nil"/>
              <w:right w:val="nil"/>
            </w:tcBorders>
            <w:noWrap/>
            <w:vAlign w:val="center"/>
            <w:hideMark/>
          </w:tcPr>
          <w:p w14:paraId="37CECE5E" w14:textId="77777777" w:rsidR="0031526E" w:rsidRPr="008952AE" w:rsidRDefault="0031526E" w:rsidP="0031526E">
            <w:pPr>
              <w:rPr>
                <w:rFonts w:ascii="Arial" w:hAnsi="Arial" w:cs="Arial"/>
                <w:sz w:val="18"/>
                <w:szCs w:val="18"/>
              </w:rPr>
            </w:pPr>
          </w:p>
        </w:tc>
        <w:tc>
          <w:tcPr>
            <w:tcW w:w="705" w:type="pct"/>
            <w:tcBorders>
              <w:top w:val="nil"/>
              <w:left w:val="nil"/>
              <w:bottom w:val="single" w:sz="4" w:space="0" w:color="auto"/>
              <w:right w:val="nil"/>
            </w:tcBorders>
            <w:noWrap/>
            <w:vAlign w:val="bottom"/>
            <w:hideMark/>
          </w:tcPr>
          <w:p w14:paraId="13CFC4A4" w14:textId="6CFD71E2" w:rsidR="0031526E" w:rsidRPr="008952AE" w:rsidRDefault="0031526E" w:rsidP="0031526E">
            <w:pPr>
              <w:jc w:val="right"/>
              <w:rPr>
                <w:rFonts w:ascii="Arial" w:hAnsi="Arial" w:cs="Arial"/>
                <w:color w:val="000000"/>
                <w:sz w:val="18"/>
                <w:szCs w:val="18"/>
              </w:rPr>
            </w:pPr>
            <w:r w:rsidRPr="008952AE">
              <w:rPr>
                <w:rFonts w:ascii="Arial" w:hAnsi="Arial" w:cs="Arial"/>
                <w:color w:val="000000"/>
                <w:sz w:val="18"/>
                <w:szCs w:val="18"/>
              </w:rPr>
              <w:t>97</w:t>
            </w:r>
          </w:p>
        </w:tc>
        <w:tc>
          <w:tcPr>
            <w:tcW w:w="100" w:type="pct"/>
            <w:tcBorders>
              <w:top w:val="nil"/>
              <w:left w:val="nil"/>
              <w:bottom w:val="nil"/>
              <w:right w:val="nil"/>
            </w:tcBorders>
            <w:noWrap/>
            <w:vAlign w:val="bottom"/>
            <w:hideMark/>
          </w:tcPr>
          <w:p w14:paraId="24B78EE9" w14:textId="77777777" w:rsidR="0031526E" w:rsidRPr="008952AE" w:rsidRDefault="0031526E" w:rsidP="0031526E">
            <w:pPr>
              <w:jc w:val="right"/>
              <w:rPr>
                <w:rFonts w:ascii="Arial" w:hAnsi="Arial" w:cs="Arial"/>
                <w:color w:val="000000"/>
                <w:sz w:val="18"/>
                <w:szCs w:val="18"/>
              </w:rPr>
            </w:pPr>
          </w:p>
        </w:tc>
        <w:tc>
          <w:tcPr>
            <w:tcW w:w="705" w:type="pct"/>
            <w:tcBorders>
              <w:top w:val="nil"/>
              <w:left w:val="nil"/>
              <w:bottom w:val="single" w:sz="4" w:space="0" w:color="auto"/>
              <w:right w:val="nil"/>
            </w:tcBorders>
            <w:noWrap/>
            <w:vAlign w:val="bottom"/>
            <w:hideMark/>
          </w:tcPr>
          <w:p w14:paraId="30F2577D" w14:textId="25706D38" w:rsidR="0031526E" w:rsidRPr="008952AE" w:rsidRDefault="0031526E" w:rsidP="0031526E">
            <w:pPr>
              <w:jc w:val="right"/>
              <w:rPr>
                <w:rFonts w:ascii="Arial" w:hAnsi="Arial" w:cs="Arial"/>
                <w:color w:val="000000"/>
                <w:sz w:val="18"/>
                <w:szCs w:val="18"/>
              </w:rPr>
            </w:pPr>
            <w:r w:rsidRPr="008952AE">
              <w:rPr>
                <w:rFonts w:ascii="Arial" w:hAnsi="Arial" w:cs="Arial"/>
                <w:color w:val="000000"/>
                <w:sz w:val="18"/>
                <w:szCs w:val="18"/>
              </w:rPr>
              <w:t>14</w:t>
            </w:r>
          </w:p>
        </w:tc>
      </w:tr>
      <w:tr w:rsidR="0031526E" w:rsidRPr="008952AE" w14:paraId="7430AF2D" w14:textId="77777777" w:rsidTr="0031526E">
        <w:trPr>
          <w:trHeight w:val="227"/>
        </w:trPr>
        <w:tc>
          <w:tcPr>
            <w:tcW w:w="3490" w:type="pct"/>
            <w:tcBorders>
              <w:top w:val="nil"/>
              <w:left w:val="nil"/>
              <w:bottom w:val="nil"/>
              <w:right w:val="nil"/>
            </w:tcBorders>
            <w:noWrap/>
            <w:vAlign w:val="center"/>
            <w:hideMark/>
          </w:tcPr>
          <w:p w14:paraId="646E989B" w14:textId="77777777" w:rsidR="0031526E" w:rsidRPr="008952AE" w:rsidRDefault="0031526E" w:rsidP="0031526E">
            <w:pPr>
              <w:rPr>
                <w:rFonts w:ascii="Arial" w:hAnsi="Arial" w:cs="Arial"/>
                <w:color w:val="000000"/>
                <w:sz w:val="18"/>
                <w:szCs w:val="18"/>
              </w:rPr>
            </w:pPr>
          </w:p>
        </w:tc>
        <w:tc>
          <w:tcPr>
            <w:tcW w:w="705" w:type="pct"/>
            <w:tcBorders>
              <w:top w:val="nil"/>
              <w:left w:val="nil"/>
              <w:bottom w:val="nil"/>
              <w:right w:val="nil"/>
            </w:tcBorders>
            <w:noWrap/>
            <w:vAlign w:val="bottom"/>
            <w:hideMark/>
          </w:tcPr>
          <w:p w14:paraId="01E157EA" w14:textId="77777777" w:rsidR="0031526E" w:rsidRPr="008952AE" w:rsidRDefault="0031526E" w:rsidP="0031526E">
            <w:pPr>
              <w:jc w:val="right"/>
              <w:rPr>
                <w:rFonts w:ascii="Arial" w:hAnsi="Arial" w:cs="Arial"/>
                <w:sz w:val="18"/>
                <w:szCs w:val="18"/>
              </w:rPr>
            </w:pPr>
          </w:p>
        </w:tc>
        <w:tc>
          <w:tcPr>
            <w:tcW w:w="100" w:type="pct"/>
            <w:tcBorders>
              <w:top w:val="nil"/>
              <w:left w:val="nil"/>
              <w:bottom w:val="nil"/>
              <w:right w:val="nil"/>
            </w:tcBorders>
            <w:noWrap/>
            <w:vAlign w:val="bottom"/>
            <w:hideMark/>
          </w:tcPr>
          <w:p w14:paraId="3CF66B2C" w14:textId="77777777" w:rsidR="0031526E" w:rsidRPr="008952AE" w:rsidRDefault="0031526E" w:rsidP="0031526E">
            <w:pPr>
              <w:jc w:val="right"/>
              <w:rPr>
                <w:rFonts w:ascii="Arial" w:hAnsi="Arial" w:cs="Arial"/>
                <w:sz w:val="18"/>
                <w:szCs w:val="18"/>
              </w:rPr>
            </w:pPr>
          </w:p>
        </w:tc>
        <w:tc>
          <w:tcPr>
            <w:tcW w:w="705" w:type="pct"/>
            <w:tcBorders>
              <w:top w:val="nil"/>
              <w:left w:val="nil"/>
              <w:bottom w:val="nil"/>
              <w:right w:val="nil"/>
            </w:tcBorders>
            <w:noWrap/>
            <w:vAlign w:val="bottom"/>
            <w:hideMark/>
          </w:tcPr>
          <w:p w14:paraId="547A558C" w14:textId="77777777" w:rsidR="0031526E" w:rsidRPr="008952AE" w:rsidRDefault="0031526E" w:rsidP="0031526E">
            <w:pPr>
              <w:jc w:val="right"/>
              <w:rPr>
                <w:rFonts w:ascii="Arial" w:hAnsi="Arial" w:cs="Arial"/>
                <w:sz w:val="18"/>
                <w:szCs w:val="18"/>
              </w:rPr>
            </w:pPr>
          </w:p>
        </w:tc>
      </w:tr>
      <w:tr w:rsidR="0031526E" w:rsidRPr="008952AE" w14:paraId="0F193311" w14:textId="77777777" w:rsidTr="0031526E">
        <w:trPr>
          <w:trHeight w:val="227"/>
        </w:trPr>
        <w:tc>
          <w:tcPr>
            <w:tcW w:w="3490" w:type="pct"/>
            <w:tcBorders>
              <w:top w:val="nil"/>
              <w:left w:val="nil"/>
              <w:bottom w:val="nil"/>
              <w:right w:val="nil"/>
            </w:tcBorders>
            <w:noWrap/>
            <w:vAlign w:val="center"/>
            <w:hideMark/>
          </w:tcPr>
          <w:p w14:paraId="0ABD50F4" w14:textId="77777777" w:rsidR="0031526E" w:rsidRPr="008952AE" w:rsidRDefault="0031526E" w:rsidP="0031526E">
            <w:pPr>
              <w:rPr>
                <w:rFonts w:ascii="Arial" w:hAnsi="Arial" w:cs="Arial"/>
                <w:sz w:val="18"/>
                <w:szCs w:val="18"/>
              </w:rPr>
            </w:pPr>
          </w:p>
        </w:tc>
        <w:tc>
          <w:tcPr>
            <w:tcW w:w="705" w:type="pct"/>
            <w:tcBorders>
              <w:top w:val="nil"/>
              <w:left w:val="nil"/>
              <w:bottom w:val="double" w:sz="6" w:space="0" w:color="auto"/>
              <w:right w:val="nil"/>
            </w:tcBorders>
            <w:noWrap/>
            <w:vAlign w:val="bottom"/>
            <w:hideMark/>
          </w:tcPr>
          <w:p w14:paraId="1BD76102" w14:textId="1C904720" w:rsidR="0031526E" w:rsidRPr="008952AE" w:rsidRDefault="0031526E" w:rsidP="0031526E">
            <w:pPr>
              <w:jc w:val="right"/>
              <w:rPr>
                <w:rFonts w:ascii="Arial" w:hAnsi="Arial" w:cs="Arial"/>
                <w:color w:val="000000"/>
                <w:sz w:val="18"/>
                <w:szCs w:val="18"/>
              </w:rPr>
            </w:pPr>
            <w:r w:rsidRPr="008952AE">
              <w:rPr>
                <w:rFonts w:ascii="Arial" w:hAnsi="Arial" w:cs="Arial"/>
                <w:color w:val="000000"/>
                <w:sz w:val="18"/>
                <w:szCs w:val="18"/>
              </w:rPr>
              <w:t>5.846</w:t>
            </w:r>
          </w:p>
        </w:tc>
        <w:tc>
          <w:tcPr>
            <w:tcW w:w="100" w:type="pct"/>
            <w:tcBorders>
              <w:top w:val="nil"/>
              <w:left w:val="nil"/>
              <w:bottom w:val="nil"/>
              <w:right w:val="nil"/>
            </w:tcBorders>
            <w:noWrap/>
            <w:vAlign w:val="bottom"/>
            <w:hideMark/>
          </w:tcPr>
          <w:p w14:paraId="30B13E54" w14:textId="77777777" w:rsidR="0031526E" w:rsidRPr="008952AE" w:rsidRDefault="0031526E" w:rsidP="0031526E">
            <w:pPr>
              <w:jc w:val="right"/>
              <w:rPr>
                <w:rFonts w:ascii="Arial" w:hAnsi="Arial" w:cs="Arial"/>
                <w:color w:val="000000"/>
                <w:sz w:val="18"/>
                <w:szCs w:val="18"/>
              </w:rPr>
            </w:pPr>
          </w:p>
        </w:tc>
        <w:tc>
          <w:tcPr>
            <w:tcW w:w="705" w:type="pct"/>
            <w:tcBorders>
              <w:top w:val="nil"/>
              <w:left w:val="nil"/>
              <w:bottom w:val="double" w:sz="6" w:space="0" w:color="auto"/>
              <w:right w:val="nil"/>
            </w:tcBorders>
            <w:noWrap/>
            <w:vAlign w:val="bottom"/>
            <w:hideMark/>
          </w:tcPr>
          <w:p w14:paraId="1AB0E3A0" w14:textId="5696DD27" w:rsidR="0031526E" w:rsidRPr="008952AE" w:rsidRDefault="0031526E" w:rsidP="0031526E">
            <w:pPr>
              <w:jc w:val="right"/>
              <w:rPr>
                <w:rFonts w:ascii="Arial" w:hAnsi="Arial" w:cs="Arial"/>
                <w:color w:val="000000"/>
                <w:sz w:val="18"/>
                <w:szCs w:val="18"/>
              </w:rPr>
            </w:pPr>
            <w:r w:rsidRPr="008952AE">
              <w:rPr>
                <w:rFonts w:ascii="Arial" w:hAnsi="Arial" w:cs="Arial"/>
                <w:color w:val="000000"/>
                <w:sz w:val="18"/>
                <w:szCs w:val="18"/>
              </w:rPr>
              <w:t>48.270</w:t>
            </w:r>
          </w:p>
        </w:tc>
      </w:tr>
    </w:tbl>
    <w:p w14:paraId="3F150B67" w14:textId="674E4B7C" w:rsidR="006452C9" w:rsidRPr="008952AE" w:rsidRDefault="006452C9" w:rsidP="008218DE">
      <w:pPr>
        <w:ind w:left="567" w:hanging="567"/>
        <w:rPr>
          <w:rFonts w:ascii="Georgia" w:hAnsi="Georgia" w:cs="Arial"/>
          <w:b/>
          <w:bCs/>
          <w:sz w:val="18"/>
          <w:szCs w:val="18"/>
        </w:rPr>
      </w:pPr>
      <w:r w:rsidRPr="008952AE">
        <w:rPr>
          <w:rFonts w:ascii="Georgia" w:hAnsi="Georgia" w:cs="Arial"/>
          <w:b/>
          <w:bCs/>
          <w:sz w:val="18"/>
          <w:szCs w:val="18"/>
        </w:rPr>
        <w:br w:type="page"/>
      </w:r>
    </w:p>
    <w:p w14:paraId="402C74C3" w14:textId="4F24E4C4" w:rsidR="00164C82" w:rsidRPr="008952AE" w:rsidRDefault="00164C82" w:rsidP="008218DE">
      <w:pPr>
        <w:pStyle w:val="ListParagraph"/>
        <w:numPr>
          <w:ilvl w:val="0"/>
          <w:numId w:val="23"/>
        </w:numPr>
        <w:ind w:left="567" w:hanging="567"/>
        <w:rPr>
          <w:rFonts w:ascii="Arial" w:hAnsi="Arial" w:cs="Arial"/>
          <w:b/>
          <w:bCs/>
          <w:sz w:val="22"/>
          <w:szCs w:val="22"/>
        </w:rPr>
      </w:pPr>
      <w:r w:rsidRPr="008952AE">
        <w:rPr>
          <w:rFonts w:ascii="Arial" w:hAnsi="Arial" w:cs="Arial"/>
          <w:b/>
          <w:bCs/>
          <w:sz w:val="22"/>
          <w:szCs w:val="22"/>
        </w:rPr>
        <w:lastRenderedPageBreak/>
        <w:t xml:space="preserve">Provisões </w:t>
      </w:r>
      <w:r w:rsidR="008237E5" w:rsidRPr="008952AE">
        <w:rPr>
          <w:rFonts w:ascii="Arial" w:hAnsi="Arial" w:cs="Arial"/>
          <w:b/>
          <w:bCs/>
          <w:sz w:val="22"/>
          <w:szCs w:val="22"/>
        </w:rPr>
        <w:t>para</w:t>
      </w:r>
      <w:r w:rsidRPr="008952AE">
        <w:rPr>
          <w:rFonts w:ascii="Arial" w:hAnsi="Arial" w:cs="Arial"/>
          <w:b/>
          <w:bCs/>
          <w:sz w:val="22"/>
          <w:szCs w:val="22"/>
        </w:rPr>
        <w:t xml:space="preserve"> contingências</w:t>
      </w:r>
    </w:p>
    <w:p w14:paraId="0617D6BB" w14:textId="77777777" w:rsidR="00164C82" w:rsidRPr="008952AE" w:rsidRDefault="00164C82" w:rsidP="008218DE">
      <w:pPr>
        <w:ind w:left="567" w:hanging="567"/>
        <w:rPr>
          <w:rFonts w:ascii="Georgia" w:hAnsi="Georgia" w:cs="Arial"/>
          <w:sz w:val="22"/>
          <w:szCs w:val="22"/>
        </w:rPr>
      </w:pPr>
    </w:p>
    <w:p w14:paraId="4873A692" w14:textId="5713C0EB" w:rsidR="00E53117" w:rsidRPr="008952AE" w:rsidRDefault="00ED4950" w:rsidP="00843902">
      <w:pPr>
        <w:rPr>
          <w:rFonts w:ascii="Georgia" w:hAnsi="Georgia" w:cs="Arial"/>
          <w:sz w:val="22"/>
          <w:szCs w:val="22"/>
        </w:rPr>
      </w:pPr>
      <w:r w:rsidRPr="008952AE">
        <w:rPr>
          <w:rFonts w:ascii="Georgia" w:hAnsi="Georgia" w:cs="Arial"/>
          <w:sz w:val="22"/>
          <w:szCs w:val="22"/>
        </w:rPr>
        <w:t xml:space="preserve">A Companhia é parte em ações judiciais e processos administrativos perante vários tribunais e órgãos governamentais, decorrentes do curso normal de suas operações, envolvendo questões tributárias e trabalhistas, aspectos cíveis e outros assuntos. </w:t>
      </w:r>
      <w:bookmarkStart w:id="14" w:name="_Hlk156557902"/>
    </w:p>
    <w:p w14:paraId="4DB0EDBC" w14:textId="77777777" w:rsidR="006E23A8" w:rsidRPr="008952AE" w:rsidRDefault="006E23A8" w:rsidP="00843902">
      <w:pPr>
        <w:rPr>
          <w:rFonts w:ascii="Georgia" w:hAnsi="Georgia" w:cs="Arial"/>
          <w:sz w:val="22"/>
          <w:szCs w:val="22"/>
        </w:rPr>
      </w:pPr>
    </w:p>
    <w:p w14:paraId="2F9BF50D" w14:textId="67F1FE19" w:rsidR="00ED4950" w:rsidRPr="008952AE" w:rsidRDefault="002C53E5" w:rsidP="00843902">
      <w:pPr>
        <w:rPr>
          <w:rFonts w:ascii="Georgia" w:hAnsi="Georgia" w:cs="Arial"/>
          <w:sz w:val="22"/>
          <w:szCs w:val="22"/>
        </w:rPr>
      </w:pPr>
      <w:bookmarkStart w:id="15" w:name="_Hlk203552283"/>
      <w:r w:rsidRPr="008952AE">
        <w:rPr>
          <w:rFonts w:ascii="Georgia" w:hAnsi="Georgia" w:cs="Arial"/>
          <w:sz w:val="22"/>
          <w:szCs w:val="22"/>
        </w:rPr>
        <w:t xml:space="preserve">A contingência cível, </w:t>
      </w:r>
      <w:r w:rsidR="001912BA" w:rsidRPr="008952AE">
        <w:rPr>
          <w:rFonts w:ascii="Georgia" w:hAnsi="Georgia" w:cs="Arial"/>
          <w:sz w:val="22"/>
          <w:szCs w:val="22"/>
        </w:rPr>
        <w:t>que era d</w:t>
      </w:r>
      <w:r w:rsidRPr="008952AE">
        <w:rPr>
          <w:rFonts w:ascii="Georgia" w:hAnsi="Georgia" w:cs="Arial"/>
          <w:sz w:val="22"/>
          <w:szCs w:val="22"/>
        </w:rPr>
        <w:t>e R$</w:t>
      </w:r>
      <w:r w:rsidR="00533B4D" w:rsidRPr="008952AE">
        <w:rPr>
          <w:rFonts w:ascii="Georgia" w:hAnsi="Georgia" w:cs="Arial"/>
          <w:sz w:val="22"/>
          <w:szCs w:val="22"/>
        </w:rPr>
        <w:t>41.</w:t>
      </w:r>
      <w:r w:rsidR="00FD7363" w:rsidRPr="008952AE">
        <w:rPr>
          <w:rFonts w:ascii="Georgia" w:hAnsi="Georgia" w:cs="Arial"/>
          <w:sz w:val="22"/>
          <w:szCs w:val="22"/>
        </w:rPr>
        <w:t>780</w:t>
      </w:r>
      <w:r w:rsidRPr="008952AE">
        <w:rPr>
          <w:rFonts w:ascii="Georgia" w:hAnsi="Georgia" w:cs="Arial"/>
          <w:sz w:val="22"/>
          <w:szCs w:val="22"/>
        </w:rPr>
        <w:t xml:space="preserve"> em 31 de dezembro de 202</w:t>
      </w:r>
      <w:r w:rsidR="00D6219A" w:rsidRPr="008952AE">
        <w:rPr>
          <w:rFonts w:ascii="Georgia" w:hAnsi="Georgia" w:cs="Arial"/>
          <w:sz w:val="22"/>
          <w:szCs w:val="22"/>
        </w:rPr>
        <w:t>5</w:t>
      </w:r>
      <w:r w:rsidRPr="008952AE">
        <w:rPr>
          <w:rFonts w:ascii="Georgia" w:hAnsi="Georgia" w:cs="Arial"/>
          <w:sz w:val="22"/>
          <w:szCs w:val="22"/>
        </w:rPr>
        <w:t>, decorr</w:t>
      </w:r>
      <w:r w:rsidR="00D6219A" w:rsidRPr="008952AE">
        <w:rPr>
          <w:rFonts w:ascii="Georgia" w:hAnsi="Georgia" w:cs="Arial"/>
          <w:sz w:val="22"/>
          <w:szCs w:val="22"/>
        </w:rPr>
        <w:t>ia</w:t>
      </w:r>
      <w:r w:rsidRPr="008952AE">
        <w:rPr>
          <w:rFonts w:ascii="Georgia" w:hAnsi="Georgia" w:cs="Arial"/>
          <w:sz w:val="22"/>
          <w:szCs w:val="22"/>
        </w:rPr>
        <w:t xml:space="preserve"> da obrigação de indenização pelo resgate de ações ocorrido na transformação da Codemig de sociedade de economia mista em empresa pública conforme definido na Assembleia Geral Extraordinária realizada em dezembro de 2010. Exist</w:t>
      </w:r>
      <w:r w:rsidR="00D6219A" w:rsidRPr="008952AE">
        <w:rPr>
          <w:rFonts w:ascii="Georgia" w:hAnsi="Georgia" w:cs="Arial"/>
          <w:sz w:val="22"/>
          <w:szCs w:val="22"/>
        </w:rPr>
        <w:t>ia</w:t>
      </w:r>
      <w:r w:rsidRPr="008952AE">
        <w:rPr>
          <w:rFonts w:ascii="Georgia" w:hAnsi="Georgia" w:cs="Arial"/>
          <w:sz w:val="22"/>
          <w:szCs w:val="22"/>
        </w:rPr>
        <w:t xml:space="preserve"> um vínculo do pagamento da maior parte da indenização com a solução de uma disputa judicial, que identifica</w:t>
      </w:r>
      <w:r w:rsidR="00D6219A" w:rsidRPr="008952AE">
        <w:rPr>
          <w:rFonts w:ascii="Georgia" w:hAnsi="Georgia" w:cs="Arial"/>
          <w:sz w:val="22"/>
          <w:szCs w:val="22"/>
        </w:rPr>
        <w:t>va</w:t>
      </w:r>
      <w:r w:rsidRPr="008952AE">
        <w:rPr>
          <w:rFonts w:ascii="Georgia" w:hAnsi="Georgia" w:cs="Arial"/>
          <w:sz w:val="22"/>
          <w:szCs w:val="22"/>
        </w:rPr>
        <w:t xml:space="preserve"> quem </w:t>
      </w:r>
      <w:r w:rsidR="00D6219A" w:rsidRPr="008952AE">
        <w:rPr>
          <w:rFonts w:ascii="Georgia" w:hAnsi="Georgia" w:cs="Arial"/>
          <w:sz w:val="22"/>
          <w:szCs w:val="22"/>
        </w:rPr>
        <w:t>era</w:t>
      </w:r>
      <w:r w:rsidRPr="008952AE">
        <w:rPr>
          <w:rFonts w:ascii="Georgia" w:hAnsi="Georgia" w:cs="Arial"/>
          <w:sz w:val="22"/>
          <w:szCs w:val="22"/>
        </w:rPr>
        <w:t xml:space="preserve"> o ex-acionista a ser indenizado pela Companhia</w:t>
      </w:r>
      <w:r w:rsidR="00E04445" w:rsidRPr="008952AE">
        <w:rPr>
          <w:rFonts w:ascii="Georgia" w:hAnsi="Georgia" w:cs="Arial"/>
          <w:sz w:val="22"/>
          <w:szCs w:val="22"/>
        </w:rPr>
        <w:t xml:space="preserve">. </w:t>
      </w:r>
      <w:r w:rsidRPr="008952AE">
        <w:rPr>
          <w:rFonts w:ascii="Georgia" w:hAnsi="Georgia" w:cs="Arial"/>
          <w:sz w:val="22"/>
          <w:szCs w:val="22"/>
        </w:rPr>
        <w:t>Em junho de 2023, foi determinado pelo juízo o pagamento dos valores das ações ao ex-acionista Solaris Company Ltda</w:t>
      </w:r>
      <w:r w:rsidR="0066527F" w:rsidRPr="008952AE">
        <w:rPr>
          <w:rFonts w:ascii="Georgia" w:hAnsi="Georgia" w:cs="Arial"/>
          <w:sz w:val="22"/>
          <w:szCs w:val="22"/>
        </w:rPr>
        <w:t>.</w:t>
      </w:r>
      <w:r w:rsidR="00D86A58" w:rsidRPr="008952AE">
        <w:rPr>
          <w:rFonts w:ascii="Georgia" w:hAnsi="Georgia" w:cs="Arial"/>
          <w:sz w:val="22"/>
          <w:szCs w:val="22"/>
        </w:rPr>
        <w:t>,</w:t>
      </w:r>
      <w:r w:rsidRPr="008952AE">
        <w:rPr>
          <w:rFonts w:ascii="Georgia" w:hAnsi="Georgia" w:cs="Arial"/>
          <w:sz w:val="22"/>
          <w:szCs w:val="22"/>
        </w:rPr>
        <w:t xml:space="preserve"> com correção</w:t>
      </w:r>
      <w:r w:rsidR="003076C2" w:rsidRPr="008952AE">
        <w:rPr>
          <w:rFonts w:ascii="Georgia" w:hAnsi="Georgia" w:cs="Arial"/>
          <w:sz w:val="22"/>
          <w:szCs w:val="22"/>
        </w:rPr>
        <w:t xml:space="preserve"> monetária</w:t>
      </w:r>
      <w:r w:rsidRPr="008952AE">
        <w:rPr>
          <w:rFonts w:ascii="Georgia" w:hAnsi="Georgia" w:cs="Arial"/>
          <w:sz w:val="22"/>
          <w:szCs w:val="22"/>
        </w:rPr>
        <w:t xml:space="preserve">. </w:t>
      </w:r>
      <w:r w:rsidR="00CD1EEE" w:rsidRPr="008952AE">
        <w:rPr>
          <w:rFonts w:ascii="Georgia" w:hAnsi="Georgia" w:cs="Arial"/>
          <w:sz w:val="22"/>
          <w:szCs w:val="22"/>
        </w:rPr>
        <w:t>Em setembro de 2025</w:t>
      </w:r>
      <w:r w:rsidR="001912BA" w:rsidRPr="008952AE">
        <w:rPr>
          <w:rFonts w:ascii="Georgia" w:hAnsi="Georgia" w:cs="Arial"/>
          <w:sz w:val="22"/>
          <w:szCs w:val="22"/>
        </w:rPr>
        <w:t>,</w:t>
      </w:r>
      <w:r w:rsidR="00CD1EEE" w:rsidRPr="008952AE">
        <w:rPr>
          <w:rFonts w:ascii="Georgia" w:hAnsi="Georgia" w:cs="Arial"/>
          <w:sz w:val="22"/>
          <w:szCs w:val="22"/>
        </w:rPr>
        <w:t xml:space="preserve"> foi certificado o trânsito em ju</w:t>
      </w:r>
      <w:r w:rsidR="00FB74D8" w:rsidRPr="008952AE">
        <w:rPr>
          <w:rFonts w:ascii="Georgia" w:hAnsi="Georgia" w:cs="Arial"/>
          <w:sz w:val="22"/>
          <w:szCs w:val="22"/>
        </w:rPr>
        <w:t>l</w:t>
      </w:r>
      <w:r w:rsidR="00CD1EEE" w:rsidRPr="008952AE">
        <w:rPr>
          <w:rFonts w:ascii="Georgia" w:hAnsi="Georgia" w:cs="Arial"/>
          <w:sz w:val="22"/>
          <w:szCs w:val="22"/>
        </w:rPr>
        <w:t>gado da decisão</w:t>
      </w:r>
      <w:r w:rsidR="003076C2" w:rsidRPr="008952AE">
        <w:rPr>
          <w:rFonts w:ascii="Georgia" w:hAnsi="Georgia" w:cs="Arial"/>
          <w:sz w:val="22"/>
          <w:szCs w:val="22"/>
        </w:rPr>
        <w:t xml:space="preserve">. </w:t>
      </w:r>
      <w:r w:rsidR="00CD1EEE" w:rsidRPr="008952AE">
        <w:rPr>
          <w:rFonts w:ascii="Georgia" w:hAnsi="Georgia" w:cs="Arial"/>
          <w:sz w:val="22"/>
          <w:szCs w:val="22"/>
        </w:rPr>
        <w:t xml:space="preserve">A </w:t>
      </w:r>
      <w:r w:rsidR="003076C2" w:rsidRPr="008952AE">
        <w:rPr>
          <w:rFonts w:ascii="Georgia" w:hAnsi="Georgia" w:cs="Arial"/>
          <w:sz w:val="22"/>
          <w:szCs w:val="22"/>
        </w:rPr>
        <w:t>Companhia realiz</w:t>
      </w:r>
      <w:r w:rsidR="00D6219A" w:rsidRPr="008952AE">
        <w:rPr>
          <w:rFonts w:ascii="Georgia" w:hAnsi="Georgia" w:cs="Arial"/>
          <w:sz w:val="22"/>
          <w:szCs w:val="22"/>
        </w:rPr>
        <w:t>ou</w:t>
      </w:r>
      <w:r w:rsidR="003076C2" w:rsidRPr="008952AE">
        <w:rPr>
          <w:rFonts w:ascii="Georgia" w:hAnsi="Georgia" w:cs="Arial"/>
          <w:sz w:val="22"/>
          <w:szCs w:val="22"/>
        </w:rPr>
        <w:t xml:space="preserve"> o depósito em juízo</w:t>
      </w:r>
      <w:r w:rsidR="00D6219A" w:rsidRPr="008952AE">
        <w:rPr>
          <w:rFonts w:ascii="Georgia" w:hAnsi="Georgia" w:cs="Arial"/>
          <w:sz w:val="22"/>
          <w:szCs w:val="22"/>
        </w:rPr>
        <w:t xml:space="preserve"> e aguarda a conclusão do processo.</w:t>
      </w:r>
    </w:p>
    <w:bookmarkEnd w:id="14"/>
    <w:bookmarkEnd w:id="15"/>
    <w:p w14:paraId="2FB8571E" w14:textId="018BAF33" w:rsidR="00D942E6" w:rsidRPr="008952AE" w:rsidRDefault="00D942E6">
      <w:pPr>
        <w:rPr>
          <w:rFonts w:ascii="Georgia" w:hAnsi="Georgia" w:cs="Arial"/>
          <w:sz w:val="22"/>
          <w:szCs w:val="22"/>
        </w:rPr>
      </w:pPr>
    </w:p>
    <w:p w14:paraId="0D14ADB8" w14:textId="560584B9" w:rsidR="00ED4950" w:rsidRPr="008952AE" w:rsidRDefault="00ED4950" w:rsidP="00843902">
      <w:pPr>
        <w:rPr>
          <w:rFonts w:ascii="Georgia" w:hAnsi="Georgia" w:cs="Arial"/>
          <w:sz w:val="22"/>
          <w:szCs w:val="22"/>
        </w:rPr>
      </w:pPr>
      <w:r w:rsidRPr="008952AE">
        <w:rPr>
          <w:rFonts w:ascii="Georgia" w:hAnsi="Georgia" w:cs="Arial"/>
          <w:sz w:val="22"/>
          <w:szCs w:val="22"/>
        </w:rPr>
        <w:t xml:space="preserve">Já </w:t>
      </w:r>
      <w:r w:rsidR="00B04434" w:rsidRPr="008952AE">
        <w:rPr>
          <w:rFonts w:ascii="Georgia" w:hAnsi="Georgia" w:cs="Arial"/>
          <w:sz w:val="22"/>
          <w:szCs w:val="22"/>
        </w:rPr>
        <w:t xml:space="preserve">com relação </w:t>
      </w:r>
      <w:r w:rsidRPr="008952AE">
        <w:rPr>
          <w:rFonts w:ascii="Georgia" w:hAnsi="Georgia" w:cs="Arial"/>
          <w:sz w:val="22"/>
          <w:szCs w:val="22"/>
        </w:rPr>
        <w:t>a contingência tributária</w:t>
      </w:r>
      <w:r w:rsidR="00980311" w:rsidRPr="008952AE">
        <w:rPr>
          <w:rFonts w:ascii="Georgia" w:hAnsi="Georgia" w:cs="Arial"/>
          <w:sz w:val="22"/>
          <w:szCs w:val="22"/>
        </w:rPr>
        <w:t>,</w:t>
      </w:r>
      <w:r w:rsidRPr="008952AE">
        <w:rPr>
          <w:rFonts w:ascii="Georgia" w:hAnsi="Georgia" w:cs="Arial"/>
          <w:sz w:val="22"/>
          <w:szCs w:val="22"/>
        </w:rPr>
        <w:t xml:space="preserve"> </w:t>
      </w:r>
      <w:r w:rsidR="00157984" w:rsidRPr="008952AE">
        <w:rPr>
          <w:rFonts w:ascii="Georgia" w:hAnsi="Georgia" w:cs="Arial"/>
          <w:sz w:val="22"/>
          <w:szCs w:val="22"/>
        </w:rPr>
        <w:t xml:space="preserve">a maior parte refere-se à provisão de tributo envolvendo ativo específico </w:t>
      </w:r>
      <w:r w:rsidR="00D847EC" w:rsidRPr="008952AE">
        <w:rPr>
          <w:rFonts w:ascii="Georgia" w:hAnsi="Georgia" w:cs="Arial"/>
          <w:sz w:val="22"/>
          <w:szCs w:val="22"/>
        </w:rPr>
        <w:t>da Companhia</w:t>
      </w:r>
      <w:r w:rsidR="00157984" w:rsidRPr="008952AE">
        <w:rPr>
          <w:rFonts w:ascii="Georgia" w:hAnsi="Georgia" w:cs="Arial"/>
          <w:sz w:val="22"/>
          <w:szCs w:val="22"/>
        </w:rPr>
        <w:t xml:space="preserve">. Em razão de impedimentos regulamentares, </w:t>
      </w:r>
      <w:r w:rsidR="00D847EC" w:rsidRPr="008952AE">
        <w:rPr>
          <w:rFonts w:ascii="Georgia" w:hAnsi="Georgia" w:cs="Arial"/>
          <w:sz w:val="22"/>
          <w:szCs w:val="22"/>
        </w:rPr>
        <w:t>a Companhia</w:t>
      </w:r>
      <w:r w:rsidR="00157984" w:rsidRPr="008952AE">
        <w:rPr>
          <w:rFonts w:ascii="Georgia" w:hAnsi="Georgia" w:cs="Arial"/>
          <w:sz w:val="22"/>
          <w:szCs w:val="22"/>
        </w:rPr>
        <w:t xml:space="preserve"> não consegue liquidá-lo</w:t>
      </w:r>
      <w:r w:rsidR="00B04434" w:rsidRPr="008952AE">
        <w:rPr>
          <w:rFonts w:ascii="Georgia" w:hAnsi="Georgia" w:cs="Arial"/>
          <w:sz w:val="22"/>
          <w:szCs w:val="22"/>
        </w:rPr>
        <w:t>,</w:t>
      </w:r>
      <w:r w:rsidR="00157984" w:rsidRPr="008952AE">
        <w:rPr>
          <w:rFonts w:ascii="Georgia" w:hAnsi="Georgia" w:cs="Arial"/>
          <w:sz w:val="22"/>
          <w:szCs w:val="22"/>
        </w:rPr>
        <w:t xml:space="preserve"> e, portanto, decidiu por provisionar tal tributo antes mesmo de ser cobrado pelas autoridades fiscais. </w:t>
      </w:r>
    </w:p>
    <w:p w14:paraId="6D5935F2" w14:textId="77777777" w:rsidR="00ED4950" w:rsidRPr="008952AE" w:rsidRDefault="00ED4950" w:rsidP="008218DE">
      <w:pPr>
        <w:ind w:left="567" w:hanging="567"/>
        <w:rPr>
          <w:rFonts w:ascii="Georgia" w:hAnsi="Georgia" w:cs="Arial"/>
          <w:sz w:val="22"/>
          <w:szCs w:val="22"/>
        </w:rPr>
      </w:pPr>
    </w:p>
    <w:p w14:paraId="1EDFDCC7" w14:textId="595F45BF" w:rsidR="00950D9B" w:rsidRPr="008952AE" w:rsidRDefault="00ED4950" w:rsidP="00843902">
      <w:pPr>
        <w:rPr>
          <w:rFonts w:ascii="Georgia-Italic" w:hAnsi="Georgia-Italic"/>
          <w:sz w:val="22"/>
          <w:szCs w:val="22"/>
        </w:rPr>
      </w:pPr>
      <w:r w:rsidRPr="008952AE">
        <w:rPr>
          <w:rFonts w:ascii="Georgia" w:hAnsi="Georgia" w:cs="Arial"/>
          <w:sz w:val="22"/>
          <w:szCs w:val="22"/>
        </w:rPr>
        <w:t>Exceto pelas provisões mencionadas acima, todos os processos envolvendo a Companhia até a data da cisão, 31 de janeiro de 2018, foram assumidos pela Codemge, conforme Termo de Indenização e Outras Avenças assinado entre as partes.</w:t>
      </w:r>
    </w:p>
    <w:p w14:paraId="56E8FD83" w14:textId="20FD1399" w:rsidR="005A501B" w:rsidRPr="008952AE" w:rsidRDefault="005A501B">
      <w:pPr>
        <w:rPr>
          <w:rFonts w:ascii="Georgia" w:hAnsi="Georgia" w:cs="Arial"/>
        </w:rPr>
      </w:pPr>
    </w:p>
    <w:p w14:paraId="3FA33DF6" w14:textId="1BD2AF6E" w:rsidR="003C0B6A" w:rsidRPr="008952AE" w:rsidRDefault="003C0B6A">
      <w:pPr>
        <w:rPr>
          <w:rFonts w:ascii="Georgia" w:hAnsi="Georgia" w:cs="Arial"/>
          <w:sz w:val="22"/>
          <w:szCs w:val="22"/>
        </w:rPr>
      </w:pPr>
      <w:r w:rsidRPr="008952AE">
        <w:rPr>
          <w:rFonts w:ascii="Georgia" w:hAnsi="Georgia" w:cs="Arial"/>
          <w:sz w:val="22"/>
          <w:szCs w:val="22"/>
        </w:rPr>
        <w:t>Movimentação das provisões de contingências nos três meses findos em 31 de março de 2026 e 2025:</w:t>
      </w:r>
    </w:p>
    <w:tbl>
      <w:tblPr>
        <w:tblW w:w="5000" w:type="pct"/>
        <w:tblCellMar>
          <w:left w:w="70" w:type="dxa"/>
          <w:right w:w="70" w:type="dxa"/>
        </w:tblCellMar>
        <w:tblLook w:val="04A0" w:firstRow="1" w:lastRow="0" w:firstColumn="1" w:lastColumn="0" w:noHBand="0" w:noVBand="1"/>
      </w:tblPr>
      <w:tblGrid>
        <w:gridCol w:w="2581"/>
        <w:gridCol w:w="1041"/>
        <w:gridCol w:w="146"/>
        <w:gridCol w:w="841"/>
        <w:gridCol w:w="146"/>
        <w:gridCol w:w="811"/>
        <w:gridCol w:w="146"/>
        <w:gridCol w:w="1051"/>
        <w:gridCol w:w="146"/>
        <w:gridCol w:w="1141"/>
        <w:gridCol w:w="146"/>
        <w:gridCol w:w="1041"/>
      </w:tblGrid>
      <w:tr w:rsidR="00C141F8" w:rsidRPr="008952AE" w14:paraId="22A15111" w14:textId="77777777" w:rsidTr="00C141F8">
        <w:trPr>
          <w:trHeight w:val="227"/>
        </w:trPr>
        <w:tc>
          <w:tcPr>
            <w:tcW w:w="2146" w:type="pct"/>
            <w:tcBorders>
              <w:top w:val="nil"/>
              <w:left w:val="nil"/>
              <w:bottom w:val="nil"/>
              <w:right w:val="nil"/>
            </w:tcBorders>
            <w:noWrap/>
            <w:vAlign w:val="center"/>
            <w:hideMark/>
          </w:tcPr>
          <w:p w14:paraId="33DDCB9A" w14:textId="77777777" w:rsidR="00C141F8" w:rsidRPr="008952AE" w:rsidRDefault="00C141F8" w:rsidP="00C141F8">
            <w:pPr>
              <w:rPr>
                <w:rFonts w:ascii="Arial" w:hAnsi="Arial" w:cs="Arial"/>
                <w:sz w:val="24"/>
                <w:szCs w:val="24"/>
              </w:rPr>
            </w:pPr>
          </w:p>
        </w:tc>
        <w:tc>
          <w:tcPr>
            <w:tcW w:w="434" w:type="pct"/>
            <w:tcBorders>
              <w:top w:val="nil"/>
              <w:left w:val="nil"/>
              <w:bottom w:val="single" w:sz="8" w:space="0" w:color="auto"/>
              <w:right w:val="nil"/>
            </w:tcBorders>
            <w:noWrap/>
            <w:vAlign w:val="bottom"/>
            <w:hideMark/>
          </w:tcPr>
          <w:p w14:paraId="5ED8994D" w14:textId="77777777" w:rsidR="00C141F8" w:rsidRPr="008952AE" w:rsidRDefault="00C141F8" w:rsidP="00C141F8">
            <w:pPr>
              <w:jc w:val="right"/>
              <w:rPr>
                <w:rFonts w:ascii="Arial" w:hAnsi="Arial" w:cs="Arial"/>
                <w:b/>
                <w:bCs/>
                <w:color w:val="000000"/>
                <w:sz w:val="18"/>
                <w:szCs w:val="18"/>
              </w:rPr>
            </w:pPr>
            <w:r w:rsidRPr="008952AE">
              <w:rPr>
                <w:rFonts w:ascii="Arial" w:hAnsi="Arial" w:cs="Arial"/>
                <w:b/>
                <w:bCs/>
                <w:color w:val="000000"/>
                <w:sz w:val="18"/>
                <w:szCs w:val="18"/>
              </w:rPr>
              <w:t>31/12/2025</w:t>
            </w:r>
          </w:p>
        </w:tc>
        <w:tc>
          <w:tcPr>
            <w:tcW w:w="70" w:type="pct"/>
            <w:tcBorders>
              <w:top w:val="nil"/>
              <w:left w:val="nil"/>
              <w:bottom w:val="nil"/>
              <w:right w:val="nil"/>
            </w:tcBorders>
            <w:vAlign w:val="bottom"/>
            <w:hideMark/>
          </w:tcPr>
          <w:p w14:paraId="367E0E51" w14:textId="77777777" w:rsidR="00C141F8" w:rsidRPr="008952AE" w:rsidRDefault="00C141F8" w:rsidP="00C141F8">
            <w:pPr>
              <w:jc w:val="right"/>
              <w:rPr>
                <w:rFonts w:ascii="Arial" w:hAnsi="Arial" w:cs="Arial"/>
                <w:b/>
                <w:bCs/>
                <w:color w:val="000000"/>
                <w:sz w:val="18"/>
                <w:szCs w:val="18"/>
              </w:rPr>
            </w:pPr>
          </w:p>
        </w:tc>
        <w:tc>
          <w:tcPr>
            <w:tcW w:w="434" w:type="pct"/>
            <w:tcBorders>
              <w:top w:val="nil"/>
              <w:left w:val="nil"/>
              <w:bottom w:val="single" w:sz="8" w:space="0" w:color="auto"/>
              <w:right w:val="nil"/>
            </w:tcBorders>
            <w:noWrap/>
            <w:vAlign w:val="bottom"/>
            <w:hideMark/>
          </w:tcPr>
          <w:p w14:paraId="1CF8101F" w14:textId="77777777" w:rsidR="00C141F8" w:rsidRPr="008952AE" w:rsidRDefault="00C141F8" w:rsidP="00C141F8">
            <w:pPr>
              <w:jc w:val="right"/>
              <w:rPr>
                <w:rFonts w:ascii="Arial" w:hAnsi="Arial" w:cs="Arial"/>
                <w:b/>
                <w:bCs/>
                <w:color w:val="000000"/>
                <w:sz w:val="18"/>
                <w:szCs w:val="18"/>
              </w:rPr>
            </w:pPr>
            <w:r w:rsidRPr="008952AE">
              <w:rPr>
                <w:rFonts w:ascii="Arial" w:hAnsi="Arial" w:cs="Arial"/>
                <w:b/>
                <w:bCs/>
                <w:color w:val="000000"/>
                <w:sz w:val="18"/>
                <w:szCs w:val="18"/>
              </w:rPr>
              <w:t>Adições</w:t>
            </w:r>
          </w:p>
        </w:tc>
        <w:tc>
          <w:tcPr>
            <w:tcW w:w="70" w:type="pct"/>
            <w:tcBorders>
              <w:top w:val="nil"/>
              <w:left w:val="nil"/>
              <w:bottom w:val="nil"/>
              <w:right w:val="nil"/>
            </w:tcBorders>
            <w:vAlign w:val="bottom"/>
            <w:hideMark/>
          </w:tcPr>
          <w:p w14:paraId="738F2ECE" w14:textId="77777777" w:rsidR="00C141F8" w:rsidRPr="008952AE" w:rsidRDefault="00C141F8" w:rsidP="00C141F8">
            <w:pPr>
              <w:jc w:val="right"/>
              <w:rPr>
                <w:rFonts w:ascii="Arial" w:hAnsi="Arial" w:cs="Arial"/>
                <w:b/>
                <w:bCs/>
                <w:color w:val="000000"/>
                <w:sz w:val="18"/>
                <w:szCs w:val="18"/>
              </w:rPr>
            </w:pPr>
          </w:p>
        </w:tc>
        <w:tc>
          <w:tcPr>
            <w:tcW w:w="434" w:type="pct"/>
            <w:tcBorders>
              <w:top w:val="nil"/>
              <w:left w:val="nil"/>
              <w:bottom w:val="single" w:sz="8" w:space="0" w:color="auto"/>
              <w:right w:val="nil"/>
            </w:tcBorders>
            <w:noWrap/>
            <w:vAlign w:val="bottom"/>
            <w:hideMark/>
          </w:tcPr>
          <w:p w14:paraId="570381DB" w14:textId="77777777" w:rsidR="00C141F8" w:rsidRPr="008952AE" w:rsidRDefault="00C141F8" w:rsidP="00C141F8">
            <w:pPr>
              <w:jc w:val="right"/>
              <w:rPr>
                <w:rFonts w:ascii="Arial" w:hAnsi="Arial" w:cs="Arial"/>
                <w:b/>
                <w:bCs/>
                <w:color w:val="000000"/>
                <w:sz w:val="18"/>
                <w:szCs w:val="18"/>
              </w:rPr>
            </w:pPr>
            <w:r w:rsidRPr="008952AE">
              <w:rPr>
                <w:rFonts w:ascii="Arial" w:hAnsi="Arial" w:cs="Arial"/>
                <w:b/>
                <w:bCs/>
                <w:color w:val="000000"/>
                <w:sz w:val="18"/>
                <w:szCs w:val="18"/>
              </w:rPr>
              <w:t>Baixas</w:t>
            </w:r>
          </w:p>
        </w:tc>
        <w:tc>
          <w:tcPr>
            <w:tcW w:w="70" w:type="pct"/>
            <w:tcBorders>
              <w:top w:val="nil"/>
              <w:left w:val="nil"/>
              <w:bottom w:val="nil"/>
              <w:right w:val="nil"/>
            </w:tcBorders>
            <w:vAlign w:val="bottom"/>
            <w:hideMark/>
          </w:tcPr>
          <w:p w14:paraId="3C99937D" w14:textId="77777777" w:rsidR="00C141F8" w:rsidRPr="008952AE" w:rsidRDefault="00C141F8" w:rsidP="00C141F8">
            <w:pPr>
              <w:jc w:val="right"/>
              <w:rPr>
                <w:rFonts w:ascii="Arial" w:hAnsi="Arial" w:cs="Arial"/>
                <w:b/>
                <w:bCs/>
                <w:color w:val="000000"/>
                <w:sz w:val="18"/>
                <w:szCs w:val="18"/>
              </w:rPr>
            </w:pPr>
          </w:p>
        </w:tc>
        <w:tc>
          <w:tcPr>
            <w:tcW w:w="434" w:type="pct"/>
            <w:tcBorders>
              <w:top w:val="nil"/>
              <w:left w:val="nil"/>
              <w:bottom w:val="single" w:sz="8" w:space="0" w:color="auto"/>
              <w:right w:val="nil"/>
            </w:tcBorders>
            <w:noWrap/>
            <w:vAlign w:val="bottom"/>
            <w:hideMark/>
          </w:tcPr>
          <w:p w14:paraId="6ABBEF96" w14:textId="77777777" w:rsidR="00C141F8" w:rsidRPr="008952AE" w:rsidRDefault="00C141F8" w:rsidP="00C141F8">
            <w:pPr>
              <w:jc w:val="right"/>
              <w:rPr>
                <w:rFonts w:ascii="Arial" w:hAnsi="Arial" w:cs="Arial"/>
                <w:b/>
                <w:bCs/>
                <w:color w:val="000000"/>
                <w:sz w:val="18"/>
                <w:szCs w:val="18"/>
              </w:rPr>
            </w:pPr>
            <w:r w:rsidRPr="008952AE">
              <w:rPr>
                <w:rFonts w:ascii="Arial" w:hAnsi="Arial" w:cs="Arial"/>
                <w:b/>
                <w:bCs/>
                <w:color w:val="000000"/>
                <w:sz w:val="18"/>
                <w:szCs w:val="18"/>
              </w:rPr>
              <w:t>Reversões</w:t>
            </w:r>
          </w:p>
        </w:tc>
        <w:tc>
          <w:tcPr>
            <w:tcW w:w="70" w:type="pct"/>
            <w:tcBorders>
              <w:top w:val="nil"/>
              <w:left w:val="nil"/>
              <w:bottom w:val="nil"/>
              <w:right w:val="nil"/>
            </w:tcBorders>
            <w:vAlign w:val="bottom"/>
            <w:hideMark/>
          </w:tcPr>
          <w:p w14:paraId="46E32AC7" w14:textId="77777777" w:rsidR="00C141F8" w:rsidRPr="008952AE" w:rsidRDefault="00C141F8" w:rsidP="00C141F8">
            <w:pPr>
              <w:jc w:val="right"/>
              <w:rPr>
                <w:rFonts w:ascii="Arial" w:hAnsi="Arial" w:cs="Arial"/>
                <w:b/>
                <w:bCs/>
                <w:color w:val="000000"/>
                <w:sz w:val="18"/>
                <w:szCs w:val="18"/>
              </w:rPr>
            </w:pPr>
          </w:p>
        </w:tc>
        <w:tc>
          <w:tcPr>
            <w:tcW w:w="425" w:type="pct"/>
            <w:tcBorders>
              <w:top w:val="nil"/>
              <w:left w:val="nil"/>
              <w:bottom w:val="single" w:sz="8" w:space="0" w:color="auto"/>
              <w:right w:val="nil"/>
            </w:tcBorders>
            <w:vAlign w:val="bottom"/>
            <w:hideMark/>
          </w:tcPr>
          <w:p w14:paraId="13ECF39B" w14:textId="77777777" w:rsidR="00C141F8" w:rsidRPr="008952AE" w:rsidRDefault="00C141F8" w:rsidP="00C141F8">
            <w:pPr>
              <w:jc w:val="right"/>
              <w:rPr>
                <w:rFonts w:ascii="Arial" w:hAnsi="Arial" w:cs="Arial"/>
                <w:b/>
                <w:bCs/>
                <w:color w:val="000000"/>
                <w:sz w:val="18"/>
                <w:szCs w:val="18"/>
              </w:rPr>
            </w:pPr>
            <w:r w:rsidRPr="008952AE">
              <w:rPr>
                <w:rFonts w:ascii="Arial" w:hAnsi="Arial" w:cs="Arial"/>
                <w:b/>
                <w:bCs/>
                <w:color w:val="000000"/>
                <w:sz w:val="18"/>
                <w:szCs w:val="18"/>
              </w:rPr>
              <w:t>Atualização Monetária</w:t>
            </w:r>
          </w:p>
        </w:tc>
        <w:tc>
          <w:tcPr>
            <w:tcW w:w="70" w:type="pct"/>
            <w:tcBorders>
              <w:top w:val="nil"/>
              <w:left w:val="nil"/>
              <w:bottom w:val="nil"/>
              <w:right w:val="nil"/>
            </w:tcBorders>
            <w:vAlign w:val="bottom"/>
            <w:hideMark/>
          </w:tcPr>
          <w:p w14:paraId="044A3696" w14:textId="77777777" w:rsidR="00C141F8" w:rsidRPr="008952AE" w:rsidRDefault="00C141F8" w:rsidP="00C141F8">
            <w:pPr>
              <w:jc w:val="right"/>
              <w:rPr>
                <w:rFonts w:ascii="Arial" w:hAnsi="Arial" w:cs="Arial"/>
                <w:b/>
                <w:bCs/>
                <w:color w:val="000000"/>
                <w:sz w:val="18"/>
                <w:szCs w:val="18"/>
              </w:rPr>
            </w:pPr>
          </w:p>
        </w:tc>
        <w:tc>
          <w:tcPr>
            <w:tcW w:w="344" w:type="pct"/>
            <w:tcBorders>
              <w:top w:val="nil"/>
              <w:left w:val="nil"/>
              <w:bottom w:val="single" w:sz="8" w:space="0" w:color="auto"/>
              <w:right w:val="nil"/>
            </w:tcBorders>
            <w:noWrap/>
            <w:vAlign w:val="bottom"/>
            <w:hideMark/>
          </w:tcPr>
          <w:p w14:paraId="2E1CD197" w14:textId="77777777" w:rsidR="00C141F8" w:rsidRPr="008952AE" w:rsidRDefault="00C141F8" w:rsidP="00C141F8">
            <w:pPr>
              <w:jc w:val="right"/>
              <w:rPr>
                <w:rFonts w:ascii="Arial" w:hAnsi="Arial" w:cs="Arial"/>
                <w:b/>
                <w:bCs/>
                <w:color w:val="000000"/>
                <w:sz w:val="18"/>
                <w:szCs w:val="18"/>
              </w:rPr>
            </w:pPr>
            <w:r w:rsidRPr="008952AE">
              <w:rPr>
                <w:rFonts w:ascii="Arial" w:hAnsi="Arial" w:cs="Arial"/>
                <w:b/>
                <w:bCs/>
                <w:color w:val="000000"/>
                <w:sz w:val="18"/>
                <w:szCs w:val="18"/>
              </w:rPr>
              <w:t>31/03/2026</w:t>
            </w:r>
          </w:p>
        </w:tc>
      </w:tr>
      <w:tr w:rsidR="00C141F8" w:rsidRPr="008952AE" w14:paraId="20449365" w14:textId="77777777" w:rsidTr="00C141F8">
        <w:trPr>
          <w:trHeight w:val="227"/>
        </w:trPr>
        <w:tc>
          <w:tcPr>
            <w:tcW w:w="2146" w:type="pct"/>
            <w:tcBorders>
              <w:top w:val="nil"/>
              <w:left w:val="nil"/>
              <w:bottom w:val="nil"/>
              <w:right w:val="nil"/>
            </w:tcBorders>
            <w:noWrap/>
            <w:vAlign w:val="center"/>
            <w:hideMark/>
          </w:tcPr>
          <w:p w14:paraId="21AFD065" w14:textId="77777777" w:rsidR="00C141F8" w:rsidRPr="008952AE" w:rsidRDefault="00C141F8" w:rsidP="00C141F8">
            <w:pPr>
              <w:jc w:val="right"/>
              <w:rPr>
                <w:rFonts w:ascii="Arial" w:hAnsi="Arial" w:cs="Arial"/>
                <w:b/>
                <w:bCs/>
                <w:color w:val="000000"/>
                <w:sz w:val="18"/>
                <w:szCs w:val="18"/>
              </w:rPr>
            </w:pPr>
          </w:p>
        </w:tc>
        <w:tc>
          <w:tcPr>
            <w:tcW w:w="434" w:type="pct"/>
            <w:tcBorders>
              <w:top w:val="nil"/>
              <w:left w:val="nil"/>
              <w:bottom w:val="nil"/>
              <w:right w:val="nil"/>
            </w:tcBorders>
            <w:hideMark/>
          </w:tcPr>
          <w:p w14:paraId="70DA76A6" w14:textId="77777777" w:rsidR="00C141F8" w:rsidRPr="008952AE" w:rsidRDefault="00C141F8" w:rsidP="00C141F8">
            <w:pPr>
              <w:rPr>
                <w:rFonts w:ascii="Arial" w:hAnsi="Arial" w:cs="Arial"/>
              </w:rPr>
            </w:pPr>
          </w:p>
        </w:tc>
        <w:tc>
          <w:tcPr>
            <w:tcW w:w="70" w:type="pct"/>
            <w:tcBorders>
              <w:top w:val="nil"/>
              <w:left w:val="nil"/>
              <w:bottom w:val="nil"/>
              <w:right w:val="nil"/>
            </w:tcBorders>
            <w:hideMark/>
          </w:tcPr>
          <w:p w14:paraId="0806B4D8" w14:textId="77777777" w:rsidR="00C141F8" w:rsidRPr="008952AE" w:rsidRDefault="00C141F8" w:rsidP="00C141F8">
            <w:pPr>
              <w:rPr>
                <w:rFonts w:ascii="Arial" w:hAnsi="Arial" w:cs="Arial"/>
              </w:rPr>
            </w:pPr>
          </w:p>
        </w:tc>
        <w:tc>
          <w:tcPr>
            <w:tcW w:w="434" w:type="pct"/>
            <w:tcBorders>
              <w:top w:val="nil"/>
              <w:left w:val="nil"/>
              <w:bottom w:val="nil"/>
              <w:right w:val="nil"/>
            </w:tcBorders>
            <w:hideMark/>
          </w:tcPr>
          <w:p w14:paraId="045483BC" w14:textId="77777777" w:rsidR="00C141F8" w:rsidRPr="008952AE" w:rsidRDefault="00C141F8" w:rsidP="00C141F8">
            <w:pPr>
              <w:rPr>
                <w:rFonts w:ascii="Arial" w:hAnsi="Arial" w:cs="Arial"/>
              </w:rPr>
            </w:pPr>
          </w:p>
        </w:tc>
        <w:tc>
          <w:tcPr>
            <w:tcW w:w="70" w:type="pct"/>
            <w:tcBorders>
              <w:top w:val="nil"/>
              <w:left w:val="nil"/>
              <w:bottom w:val="nil"/>
              <w:right w:val="nil"/>
            </w:tcBorders>
            <w:hideMark/>
          </w:tcPr>
          <w:p w14:paraId="394E7ECA" w14:textId="77777777" w:rsidR="00C141F8" w:rsidRPr="008952AE" w:rsidRDefault="00C141F8" w:rsidP="00C141F8">
            <w:pPr>
              <w:rPr>
                <w:rFonts w:ascii="Arial" w:hAnsi="Arial" w:cs="Arial"/>
              </w:rPr>
            </w:pPr>
          </w:p>
        </w:tc>
        <w:tc>
          <w:tcPr>
            <w:tcW w:w="434" w:type="pct"/>
            <w:tcBorders>
              <w:top w:val="nil"/>
              <w:left w:val="nil"/>
              <w:bottom w:val="nil"/>
              <w:right w:val="nil"/>
            </w:tcBorders>
            <w:hideMark/>
          </w:tcPr>
          <w:p w14:paraId="1362EDC4" w14:textId="77777777" w:rsidR="00C141F8" w:rsidRPr="008952AE" w:rsidRDefault="00C141F8" w:rsidP="00C141F8">
            <w:pPr>
              <w:rPr>
                <w:rFonts w:ascii="Arial" w:hAnsi="Arial" w:cs="Arial"/>
              </w:rPr>
            </w:pPr>
          </w:p>
        </w:tc>
        <w:tc>
          <w:tcPr>
            <w:tcW w:w="70" w:type="pct"/>
            <w:tcBorders>
              <w:top w:val="nil"/>
              <w:left w:val="nil"/>
              <w:bottom w:val="nil"/>
              <w:right w:val="nil"/>
            </w:tcBorders>
            <w:hideMark/>
          </w:tcPr>
          <w:p w14:paraId="55483EA2" w14:textId="77777777" w:rsidR="00C141F8" w:rsidRPr="008952AE" w:rsidRDefault="00C141F8" w:rsidP="00C141F8">
            <w:pPr>
              <w:rPr>
                <w:rFonts w:ascii="Arial" w:hAnsi="Arial" w:cs="Arial"/>
              </w:rPr>
            </w:pPr>
          </w:p>
        </w:tc>
        <w:tc>
          <w:tcPr>
            <w:tcW w:w="434" w:type="pct"/>
            <w:tcBorders>
              <w:top w:val="nil"/>
              <w:left w:val="nil"/>
              <w:bottom w:val="nil"/>
              <w:right w:val="nil"/>
            </w:tcBorders>
            <w:hideMark/>
          </w:tcPr>
          <w:p w14:paraId="4F97C32A" w14:textId="77777777" w:rsidR="00C141F8" w:rsidRPr="008952AE" w:rsidRDefault="00C141F8" w:rsidP="00C141F8">
            <w:pPr>
              <w:rPr>
                <w:rFonts w:ascii="Arial" w:hAnsi="Arial" w:cs="Arial"/>
              </w:rPr>
            </w:pPr>
          </w:p>
        </w:tc>
        <w:tc>
          <w:tcPr>
            <w:tcW w:w="70" w:type="pct"/>
            <w:tcBorders>
              <w:top w:val="nil"/>
              <w:left w:val="nil"/>
              <w:bottom w:val="nil"/>
              <w:right w:val="nil"/>
            </w:tcBorders>
            <w:hideMark/>
          </w:tcPr>
          <w:p w14:paraId="0C26F4D5" w14:textId="77777777" w:rsidR="00C141F8" w:rsidRPr="008952AE" w:rsidRDefault="00C141F8" w:rsidP="00C141F8">
            <w:pPr>
              <w:rPr>
                <w:rFonts w:ascii="Arial" w:hAnsi="Arial" w:cs="Arial"/>
              </w:rPr>
            </w:pPr>
          </w:p>
        </w:tc>
        <w:tc>
          <w:tcPr>
            <w:tcW w:w="425" w:type="pct"/>
            <w:tcBorders>
              <w:top w:val="nil"/>
              <w:left w:val="nil"/>
              <w:bottom w:val="nil"/>
              <w:right w:val="nil"/>
            </w:tcBorders>
            <w:hideMark/>
          </w:tcPr>
          <w:p w14:paraId="4D8B494C" w14:textId="77777777" w:rsidR="00C141F8" w:rsidRPr="008952AE" w:rsidRDefault="00C141F8" w:rsidP="00C141F8">
            <w:pPr>
              <w:rPr>
                <w:rFonts w:ascii="Arial" w:hAnsi="Arial" w:cs="Arial"/>
              </w:rPr>
            </w:pPr>
          </w:p>
        </w:tc>
        <w:tc>
          <w:tcPr>
            <w:tcW w:w="70" w:type="pct"/>
            <w:tcBorders>
              <w:top w:val="nil"/>
              <w:left w:val="nil"/>
              <w:bottom w:val="nil"/>
              <w:right w:val="nil"/>
            </w:tcBorders>
            <w:hideMark/>
          </w:tcPr>
          <w:p w14:paraId="7387D21B" w14:textId="77777777" w:rsidR="00C141F8" w:rsidRPr="008952AE" w:rsidRDefault="00C141F8" w:rsidP="00C141F8">
            <w:pPr>
              <w:rPr>
                <w:rFonts w:ascii="Arial" w:hAnsi="Arial" w:cs="Arial"/>
              </w:rPr>
            </w:pPr>
          </w:p>
        </w:tc>
        <w:tc>
          <w:tcPr>
            <w:tcW w:w="344" w:type="pct"/>
            <w:tcBorders>
              <w:top w:val="nil"/>
              <w:left w:val="nil"/>
              <w:bottom w:val="nil"/>
              <w:right w:val="nil"/>
            </w:tcBorders>
            <w:hideMark/>
          </w:tcPr>
          <w:p w14:paraId="3C944C6C" w14:textId="77777777" w:rsidR="00C141F8" w:rsidRPr="008952AE" w:rsidRDefault="00C141F8" w:rsidP="00C141F8">
            <w:pPr>
              <w:rPr>
                <w:rFonts w:ascii="Arial" w:hAnsi="Arial" w:cs="Arial"/>
              </w:rPr>
            </w:pPr>
          </w:p>
        </w:tc>
      </w:tr>
      <w:tr w:rsidR="00C141F8" w:rsidRPr="008952AE" w14:paraId="7F171768" w14:textId="77777777" w:rsidTr="00C141F8">
        <w:trPr>
          <w:trHeight w:val="227"/>
        </w:trPr>
        <w:tc>
          <w:tcPr>
            <w:tcW w:w="2146" w:type="pct"/>
            <w:tcBorders>
              <w:top w:val="nil"/>
              <w:left w:val="nil"/>
              <w:bottom w:val="nil"/>
              <w:right w:val="nil"/>
            </w:tcBorders>
            <w:noWrap/>
            <w:vAlign w:val="center"/>
            <w:hideMark/>
          </w:tcPr>
          <w:p w14:paraId="01D73A19" w14:textId="77777777" w:rsidR="00C141F8" w:rsidRPr="008952AE" w:rsidRDefault="00C141F8" w:rsidP="00C141F8">
            <w:pPr>
              <w:rPr>
                <w:rFonts w:ascii="Arial" w:hAnsi="Arial" w:cs="Arial"/>
                <w:color w:val="000000"/>
                <w:sz w:val="18"/>
                <w:szCs w:val="18"/>
              </w:rPr>
            </w:pPr>
            <w:r w:rsidRPr="008952AE">
              <w:rPr>
                <w:rFonts w:ascii="Arial" w:hAnsi="Arial" w:cs="Arial"/>
                <w:color w:val="000000"/>
                <w:sz w:val="18"/>
                <w:szCs w:val="18"/>
              </w:rPr>
              <w:t>Contingências cíveis</w:t>
            </w:r>
          </w:p>
        </w:tc>
        <w:tc>
          <w:tcPr>
            <w:tcW w:w="434" w:type="pct"/>
            <w:tcBorders>
              <w:top w:val="nil"/>
              <w:left w:val="nil"/>
              <w:bottom w:val="nil"/>
              <w:right w:val="nil"/>
            </w:tcBorders>
            <w:vAlign w:val="center"/>
            <w:hideMark/>
          </w:tcPr>
          <w:p w14:paraId="38DC9199" w14:textId="7F6799BA" w:rsidR="00C141F8" w:rsidRPr="008952AE" w:rsidRDefault="00C141F8" w:rsidP="00C141F8">
            <w:pPr>
              <w:jc w:val="right"/>
              <w:rPr>
                <w:rFonts w:ascii="Arial" w:hAnsi="Arial" w:cs="Arial"/>
                <w:color w:val="000000"/>
                <w:sz w:val="18"/>
                <w:szCs w:val="18"/>
              </w:rPr>
            </w:pPr>
            <w:r w:rsidRPr="008952AE">
              <w:rPr>
                <w:rFonts w:ascii="Arial" w:hAnsi="Arial" w:cs="Arial"/>
                <w:color w:val="000000"/>
                <w:sz w:val="18"/>
                <w:szCs w:val="18"/>
              </w:rPr>
              <w:t>41.780</w:t>
            </w:r>
          </w:p>
        </w:tc>
        <w:tc>
          <w:tcPr>
            <w:tcW w:w="70" w:type="pct"/>
            <w:tcBorders>
              <w:top w:val="nil"/>
              <w:left w:val="nil"/>
              <w:bottom w:val="nil"/>
              <w:right w:val="nil"/>
            </w:tcBorders>
            <w:hideMark/>
          </w:tcPr>
          <w:p w14:paraId="00CA5D20" w14:textId="77777777" w:rsidR="00C141F8" w:rsidRPr="008952AE" w:rsidRDefault="00C141F8" w:rsidP="00C141F8">
            <w:pPr>
              <w:jc w:val="right"/>
              <w:rPr>
                <w:rFonts w:ascii="Arial" w:hAnsi="Arial" w:cs="Arial"/>
                <w:color w:val="000000"/>
                <w:sz w:val="18"/>
                <w:szCs w:val="18"/>
              </w:rPr>
            </w:pPr>
          </w:p>
        </w:tc>
        <w:tc>
          <w:tcPr>
            <w:tcW w:w="434" w:type="pct"/>
            <w:tcBorders>
              <w:top w:val="nil"/>
              <w:left w:val="nil"/>
              <w:bottom w:val="nil"/>
              <w:right w:val="nil"/>
            </w:tcBorders>
            <w:vAlign w:val="center"/>
            <w:hideMark/>
          </w:tcPr>
          <w:p w14:paraId="6E634421" w14:textId="6B2000FC" w:rsidR="00C141F8" w:rsidRPr="008952AE" w:rsidRDefault="00C141F8" w:rsidP="00C141F8">
            <w:pPr>
              <w:jc w:val="right"/>
              <w:rPr>
                <w:rFonts w:ascii="Arial" w:hAnsi="Arial" w:cs="Arial"/>
                <w:color w:val="000000"/>
                <w:sz w:val="18"/>
                <w:szCs w:val="18"/>
              </w:rPr>
            </w:pPr>
            <w:r w:rsidRPr="008952AE">
              <w:rPr>
                <w:rFonts w:ascii="Arial" w:hAnsi="Arial" w:cs="Arial"/>
                <w:color w:val="000000"/>
                <w:sz w:val="18"/>
                <w:szCs w:val="18"/>
              </w:rPr>
              <w:t>-</w:t>
            </w:r>
          </w:p>
        </w:tc>
        <w:tc>
          <w:tcPr>
            <w:tcW w:w="70" w:type="pct"/>
            <w:tcBorders>
              <w:top w:val="nil"/>
              <w:left w:val="nil"/>
              <w:bottom w:val="nil"/>
              <w:right w:val="nil"/>
            </w:tcBorders>
            <w:hideMark/>
          </w:tcPr>
          <w:p w14:paraId="713985F8" w14:textId="77777777" w:rsidR="00C141F8" w:rsidRPr="008952AE" w:rsidRDefault="00C141F8" w:rsidP="00C141F8">
            <w:pPr>
              <w:jc w:val="right"/>
              <w:rPr>
                <w:rFonts w:ascii="Arial" w:hAnsi="Arial" w:cs="Arial"/>
                <w:color w:val="000000"/>
                <w:sz w:val="18"/>
                <w:szCs w:val="18"/>
              </w:rPr>
            </w:pPr>
          </w:p>
        </w:tc>
        <w:tc>
          <w:tcPr>
            <w:tcW w:w="434" w:type="pct"/>
            <w:tcBorders>
              <w:top w:val="nil"/>
              <w:left w:val="nil"/>
              <w:bottom w:val="nil"/>
              <w:right w:val="nil"/>
            </w:tcBorders>
            <w:vAlign w:val="center"/>
            <w:hideMark/>
          </w:tcPr>
          <w:p w14:paraId="46D57AB2" w14:textId="32F08D03" w:rsidR="00C141F8" w:rsidRPr="008952AE" w:rsidRDefault="00C141F8" w:rsidP="00C141F8">
            <w:pPr>
              <w:jc w:val="right"/>
              <w:rPr>
                <w:rFonts w:ascii="Arial" w:hAnsi="Arial" w:cs="Arial"/>
                <w:color w:val="000000"/>
                <w:sz w:val="18"/>
                <w:szCs w:val="18"/>
              </w:rPr>
            </w:pPr>
            <w:r w:rsidRPr="008952AE">
              <w:rPr>
                <w:rFonts w:ascii="Arial" w:hAnsi="Arial" w:cs="Arial"/>
                <w:color w:val="000000"/>
                <w:sz w:val="18"/>
                <w:szCs w:val="18"/>
              </w:rPr>
              <w:t>(37.398)</w:t>
            </w:r>
          </w:p>
        </w:tc>
        <w:tc>
          <w:tcPr>
            <w:tcW w:w="70" w:type="pct"/>
            <w:tcBorders>
              <w:top w:val="nil"/>
              <w:left w:val="nil"/>
              <w:bottom w:val="nil"/>
              <w:right w:val="nil"/>
            </w:tcBorders>
            <w:hideMark/>
          </w:tcPr>
          <w:p w14:paraId="06D0E565" w14:textId="77777777" w:rsidR="00C141F8" w:rsidRPr="008952AE" w:rsidRDefault="00C141F8" w:rsidP="00C141F8">
            <w:pPr>
              <w:jc w:val="right"/>
              <w:rPr>
                <w:rFonts w:ascii="Arial" w:hAnsi="Arial" w:cs="Arial"/>
                <w:color w:val="000000"/>
                <w:sz w:val="18"/>
                <w:szCs w:val="18"/>
              </w:rPr>
            </w:pPr>
          </w:p>
        </w:tc>
        <w:tc>
          <w:tcPr>
            <w:tcW w:w="434" w:type="pct"/>
            <w:tcBorders>
              <w:top w:val="nil"/>
              <w:left w:val="nil"/>
              <w:bottom w:val="nil"/>
              <w:right w:val="nil"/>
            </w:tcBorders>
            <w:vAlign w:val="center"/>
            <w:hideMark/>
          </w:tcPr>
          <w:p w14:paraId="16FD084B" w14:textId="2F286B97" w:rsidR="00C141F8" w:rsidRPr="008952AE" w:rsidRDefault="00C141F8" w:rsidP="00C141F8">
            <w:pPr>
              <w:jc w:val="right"/>
              <w:rPr>
                <w:rFonts w:ascii="Arial" w:hAnsi="Arial" w:cs="Arial"/>
                <w:color w:val="000000"/>
                <w:sz w:val="18"/>
                <w:szCs w:val="18"/>
              </w:rPr>
            </w:pPr>
            <w:r w:rsidRPr="008952AE">
              <w:rPr>
                <w:rFonts w:ascii="Arial" w:hAnsi="Arial" w:cs="Arial"/>
                <w:color w:val="000000"/>
                <w:sz w:val="18"/>
                <w:szCs w:val="18"/>
              </w:rPr>
              <w:t>(4.470)</w:t>
            </w:r>
          </w:p>
        </w:tc>
        <w:tc>
          <w:tcPr>
            <w:tcW w:w="70" w:type="pct"/>
            <w:tcBorders>
              <w:top w:val="nil"/>
              <w:left w:val="nil"/>
              <w:bottom w:val="nil"/>
              <w:right w:val="nil"/>
            </w:tcBorders>
            <w:hideMark/>
          </w:tcPr>
          <w:p w14:paraId="0433EC5B" w14:textId="77777777" w:rsidR="00C141F8" w:rsidRPr="008952AE" w:rsidRDefault="00C141F8" w:rsidP="00C141F8">
            <w:pPr>
              <w:jc w:val="right"/>
              <w:rPr>
                <w:rFonts w:ascii="Arial" w:hAnsi="Arial" w:cs="Arial"/>
                <w:color w:val="000000"/>
                <w:sz w:val="18"/>
                <w:szCs w:val="18"/>
              </w:rPr>
            </w:pPr>
          </w:p>
        </w:tc>
        <w:tc>
          <w:tcPr>
            <w:tcW w:w="425" w:type="pct"/>
            <w:tcBorders>
              <w:top w:val="nil"/>
              <w:left w:val="nil"/>
              <w:bottom w:val="nil"/>
              <w:right w:val="nil"/>
            </w:tcBorders>
            <w:vAlign w:val="center"/>
            <w:hideMark/>
          </w:tcPr>
          <w:p w14:paraId="56FF20FF" w14:textId="24E09A57" w:rsidR="00C141F8" w:rsidRPr="008952AE" w:rsidRDefault="00C141F8" w:rsidP="00C141F8">
            <w:pPr>
              <w:jc w:val="right"/>
              <w:rPr>
                <w:rFonts w:ascii="Arial" w:hAnsi="Arial" w:cs="Arial"/>
                <w:color w:val="000000"/>
                <w:sz w:val="18"/>
                <w:szCs w:val="18"/>
              </w:rPr>
            </w:pPr>
            <w:r w:rsidRPr="008952AE">
              <w:rPr>
                <w:rFonts w:ascii="Arial" w:hAnsi="Arial" w:cs="Arial"/>
                <w:color w:val="000000"/>
                <w:sz w:val="18"/>
                <w:szCs w:val="18"/>
              </w:rPr>
              <w:t>88</w:t>
            </w:r>
          </w:p>
        </w:tc>
        <w:tc>
          <w:tcPr>
            <w:tcW w:w="70" w:type="pct"/>
            <w:tcBorders>
              <w:top w:val="nil"/>
              <w:left w:val="nil"/>
              <w:bottom w:val="nil"/>
              <w:right w:val="nil"/>
            </w:tcBorders>
            <w:hideMark/>
          </w:tcPr>
          <w:p w14:paraId="14A1AA7C" w14:textId="77777777" w:rsidR="00C141F8" w:rsidRPr="008952AE" w:rsidRDefault="00C141F8" w:rsidP="00C141F8">
            <w:pPr>
              <w:jc w:val="right"/>
              <w:rPr>
                <w:rFonts w:ascii="Arial" w:hAnsi="Arial" w:cs="Arial"/>
                <w:color w:val="000000"/>
                <w:sz w:val="18"/>
                <w:szCs w:val="18"/>
              </w:rPr>
            </w:pPr>
          </w:p>
        </w:tc>
        <w:tc>
          <w:tcPr>
            <w:tcW w:w="344" w:type="pct"/>
            <w:tcBorders>
              <w:top w:val="nil"/>
              <w:left w:val="nil"/>
              <w:bottom w:val="nil"/>
              <w:right w:val="nil"/>
            </w:tcBorders>
            <w:vAlign w:val="center"/>
            <w:hideMark/>
          </w:tcPr>
          <w:p w14:paraId="19161457" w14:textId="24F7D484" w:rsidR="00C141F8" w:rsidRPr="008952AE" w:rsidRDefault="00C141F8" w:rsidP="00C141F8">
            <w:pPr>
              <w:jc w:val="right"/>
              <w:rPr>
                <w:rFonts w:ascii="Arial" w:hAnsi="Arial" w:cs="Arial"/>
                <w:color w:val="000000"/>
                <w:sz w:val="18"/>
                <w:szCs w:val="18"/>
              </w:rPr>
            </w:pPr>
            <w:r w:rsidRPr="008952AE">
              <w:rPr>
                <w:rFonts w:ascii="Arial" w:hAnsi="Arial" w:cs="Arial"/>
                <w:color w:val="000000"/>
                <w:sz w:val="18"/>
                <w:szCs w:val="18"/>
              </w:rPr>
              <w:t>-</w:t>
            </w:r>
          </w:p>
        </w:tc>
      </w:tr>
      <w:tr w:rsidR="00C141F8" w:rsidRPr="008952AE" w14:paraId="750A63D9" w14:textId="77777777" w:rsidTr="00C141F8">
        <w:trPr>
          <w:trHeight w:val="227"/>
        </w:trPr>
        <w:tc>
          <w:tcPr>
            <w:tcW w:w="2146" w:type="pct"/>
            <w:tcBorders>
              <w:top w:val="nil"/>
              <w:left w:val="nil"/>
              <w:bottom w:val="nil"/>
              <w:right w:val="nil"/>
            </w:tcBorders>
            <w:noWrap/>
            <w:vAlign w:val="center"/>
            <w:hideMark/>
          </w:tcPr>
          <w:p w14:paraId="33E9EDC3" w14:textId="77777777" w:rsidR="00C141F8" w:rsidRPr="008952AE" w:rsidRDefault="00C141F8" w:rsidP="00C141F8">
            <w:pPr>
              <w:rPr>
                <w:rFonts w:ascii="Arial" w:hAnsi="Arial" w:cs="Arial"/>
                <w:color w:val="000000"/>
                <w:sz w:val="18"/>
                <w:szCs w:val="18"/>
              </w:rPr>
            </w:pPr>
            <w:r w:rsidRPr="008952AE">
              <w:rPr>
                <w:rFonts w:ascii="Arial" w:hAnsi="Arial" w:cs="Arial"/>
                <w:color w:val="000000"/>
                <w:sz w:val="18"/>
                <w:szCs w:val="18"/>
              </w:rPr>
              <w:t>Contingências tributárias</w:t>
            </w:r>
          </w:p>
        </w:tc>
        <w:tc>
          <w:tcPr>
            <w:tcW w:w="434" w:type="pct"/>
            <w:tcBorders>
              <w:top w:val="nil"/>
              <w:left w:val="nil"/>
              <w:bottom w:val="single" w:sz="4" w:space="0" w:color="auto"/>
              <w:right w:val="nil"/>
            </w:tcBorders>
            <w:vAlign w:val="center"/>
            <w:hideMark/>
          </w:tcPr>
          <w:p w14:paraId="30532AC8" w14:textId="2E5AC261" w:rsidR="00C141F8" w:rsidRPr="008952AE" w:rsidRDefault="00C141F8" w:rsidP="00C141F8">
            <w:pPr>
              <w:jc w:val="right"/>
              <w:rPr>
                <w:rFonts w:ascii="Arial" w:hAnsi="Arial" w:cs="Arial"/>
                <w:color w:val="000000"/>
                <w:sz w:val="18"/>
                <w:szCs w:val="18"/>
              </w:rPr>
            </w:pPr>
            <w:r w:rsidRPr="008952AE">
              <w:rPr>
                <w:rFonts w:ascii="Arial" w:hAnsi="Arial" w:cs="Arial"/>
                <w:color w:val="000000"/>
                <w:sz w:val="18"/>
                <w:szCs w:val="18"/>
              </w:rPr>
              <w:t>6.476</w:t>
            </w:r>
          </w:p>
        </w:tc>
        <w:tc>
          <w:tcPr>
            <w:tcW w:w="70" w:type="pct"/>
            <w:tcBorders>
              <w:top w:val="nil"/>
              <w:left w:val="nil"/>
              <w:bottom w:val="nil"/>
              <w:right w:val="nil"/>
            </w:tcBorders>
            <w:hideMark/>
          </w:tcPr>
          <w:p w14:paraId="019D0570" w14:textId="77777777" w:rsidR="00C141F8" w:rsidRPr="008952AE" w:rsidRDefault="00C141F8" w:rsidP="00C141F8">
            <w:pPr>
              <w:jc w:val="right"/>
              <w:rPr>
                <w:rFonts w:ascii="Arial" w:hAnsi="Arial" w:cs="Arial"/>
                <w:color w:val="000000"/>
                <w:sz w:val="18"/>
                <w:szCs w:val="18"/>
              </w:rPr>
            </w:pPr>
          </w:p>
        </w:tc>
        <w:tc>
          <w:tcPr>
            <w:tcW w:w="434" w:type="pct"/>
            <w:tcBorders>
              <w:top w:val="nil"/>
              <w:left w:val="nil"/>
              <w:bottom w:val="single" w:sz="4" w:space="0" w:color="auto"/>
              <w:right w:val="nil"/>
            </w:tcBorders>
            <w:vAlign w:val="center"/>
            <w:hideMark/>
          </w:tcPr>
          <w:p w14:paraId="7FE657CD" w14:textId="76E8E7CE" w:rsidR="00C141F8" w:rsidRPr="008952AE" w:rsidRDefault="00C141F8" w:rsidP="00C141F8">
            <w:pPr>
              <w:jc w:val="right"/>
              <w:rPr>
                <w:rFonts w:ascii="Arial" w:hAnsi="Arial" w:cs="Arial"/>
                <w:color w:val="000000"/>
                <w:sz w:val="18"/>
                <w:szCs w:val="18"/>
              </w:rPr>
            </w:pPr>
            <w:r w:rsidRPr="008952AE">
              <w:rPr>
                <w:rFonts w:ascii="Arial" w:hAnsi="Arial" w:cs="Arial"/>
                <w:color w:val="000000"/>
                <w:sz w:val="18"/>
                <w:szCs w:val="18"/>
              </w:rPr>
              <w:t>313</w:t>
            </w:r>
          </w:p>
        </w:tc>
        <w:tc>
          <w:tcPr>
            <w:tcW w:w="70" w:type="pct"/>
            <w:tcBorders>
              <w:top w:val="nil"/>
              <w:left w:val="nil"/>
              <w:bottom w:val="nil"/>
              <w:right w:val="nil"/>
            </w:tcBorders>
            <w:hideMark/>
          </w:tcPr>
          <w:p w14:paraId="42C34391" w14:textId="77777777" w:rsidR="00C141F8" w:rsidRPr="008952AE" w:rsidRDefault="00C141F8" w:rsidP="00C141F8">
            <w:pPr>
              <w:jc w:val="right"/>
              <w:rPr>
                <w:rFonts w:ascii="Arial" w:hAnsi="Arial" w:cs="Arial"/>
                <w:color w:val="000000"/>
                <w:sz w:val="18"/>
                <w:szCs w:val="18"/>
              </w:rPr>
            </w:pPr>
          </w:p>
        </w:tc>
        <w:tc>
          <w:tcPr>
            <w:tcW w:w="434" w:type="pct"/>
            <w:tcBorders>
              <w:top w:val="nil"/>
              <w:left w:val="nil"/>
              <w:bottom w:val="single" w:sz="4" w:space="0" w:color="auto"/>
              <w:right w:val="nil"/>
            </w:tcBorders>
            <w:vAlign w:val="center"/>
            <w:hideMark/>
          </w:tcPr>
          <w:p w14:paraId="5803ECDD" w14:textId="17D4A0FD" w:rsidR="00C141F8" w:rsidRPr="008952AE" w:rsidRDefault="00C141F8" w:rsidP="00C141F8">
            <w:pPr>
              <w:jc w:val="right"/>
              <w:rPr>
                <w:rFonts w:ascii="Arial" w:hAnsi="Arial" w:cs="Arial"/>
                <w:color w:val="000000"/>
                <w:sz w:val="18"/>
                <w:szCs w:val="18"/>
              </w:rPr>
            </w:pPr>
            <w:r w:rsidRPr="008952AE">
              <w:rPr>
                <w:rFonts w:ascii="Arial" w:hAnsi="Arial" w:cs="Arial"/>
                <w:color w:val="000000"/>
                <w:sz w:val="18"/>
                <w:szCs w:val="18"/>
              </w:rPr>
              <w:t>-</w:t>
            </w:r>
          </w:p>
        </w:tc>
        <w:tc>
          <w:tcPr>
            <w:tcW w:w="70" w:type="pct"/>
            <w:tcBorders>
              <w:top w:val="nil"/>
              <w:left w:val="nil"/>
              <w:bottom w:val="nil"/>
              <w:right w:val="nil"/>
            </w:tcBorders>
            <w:hideMark/>
          </w:tcPr>
          <w:p w14:paraId="29A2B64C" w14:textId="77777777" w:rsidR="00C141F8" w:rsidRPr="008952AE" w:rsidRDefault="00C141F8" w:rsidP="00C141F8">
            <w:pPr>
              <w:jc w:val="right"/>
              <w:rPr>
                <w:rFonts w:ascii="Arial" w:hAnsi="Arial" w:cs="Arial"/>
                <w:color w:val="000000"/>
                <w:sz w:val="18"/>
                <w:szCs w:val="18"/>
              </w:rPr>
            </w:pPr>
          </w:p>
        </w:tc>
        <w:tc>
          <w:tcPr>
            <w:tcW w:w="434" w:type="pct"/>
            <w:tcBorders>
              <w:top w:val="nil"/>
              <w:left w:val="nil"/>
              <w:bottom w:val="single" w:sz="4" w:space="0" w:color="auto"/>
              <w:right w:val="nil"/>
            </w:tcBorders>
            <w:vAlign w:val="center"/>
            <w:hideMark/>
          </w:tcPr>
          <w:p w14:paraId="62385D8B" w14:textId="443EC975" w:rsidR="00C141F8" w:rsidRPr="008952AE" w:rsidRDefault="00C141F8" w:rsidP="00C141F8">
            <w:pPr>
              <w:jc w:val="right"/>
              <w:rPr>
                <w:rFonts w:ascii="Arial" w:hAnsi="Arial" w:cs="Arial"/>
                <w:color w:val="000000"/>
                <w:sz w:val="18"/>
                <w:szCs w:val="18"/>
              </w:rPr>
            </w:pPr>
            <w:r w:rsidRPr="008952AE">
              <w:rPr>
                <w:rFonts w:ascii="Arial" w:hAnsi="Arial" w:cs="Arial"/>
                <w:color w:val="000000"/>
                <w:sz w:val="18"/>
                <w:szCs w:val="18"/>
              </w:rPr>
              <w:t>(1.124)</w:t>
            </w:r>
          </w:p>
        </w:tc>
        <w:tc>
          <w:tcPr>
            <w:tcW w:w="70" w:type="pct"/>
            <w:tcBorders>
              <w:top w:val="nil"/>
              <w:left w:val="nil"/>
              <w:bottom w:val="nil"/>
              <w:right w:val="nil"/>
            </w:tcBorders>
            <w:hideMark/>
          </w:tcPr>
          <w:p w14:paraId="276998D4" w14:textId="77777777" w:rsidR="00C141F8" w:rsidRPr="008952AE" w:rsidRDefault="00C141F8" w:rsidP="00C141F8">
            <w:pPr>
              <w:jc w:val="right"/>
              <w:rPr>
                <w:rFonts w:ascii="Arial" w:hAnsi="Arial" w:cs="Arial"/>
                <w:color w:val="000000"/>
                <w:sz w:val="18"/>
                <w:szCs w:val="18"/>
              </w:rPr>
            </w:pPr>
          </w:p>
        </w:tc>
        <w:tc>
          <w:tcPr>
            <w:tcW w:w="425" w:type="pct"/>
            <w:tcBorders>
              <w:top w:val="nil"/>
              <w:left w:val="nil"/>
              <w:bottom w:val="single" w:sz="4" w:space="0" w:color="auto"/>
              <w:right w:val="nil"/>
            </w:tcBorders>
            <w:vAlign w:val="center"/>
            <w:hideMark/>
          </w:tcPr>
          <w:p w14:paraId="1918D61C" w14:textId="091FD03B" w:rsidR="00C141F8" w:rsidRPr="008952AE" w:rsidRDefault="00C141F8" w:rsidP="00C141F8">
            <w:pPr>
              <w:jc w:val="right"/>
              <w:rPr>
                <w:rFonts w:ascii="Arial" w:hAnsi="Arial" w:cs="Arial"/>
                <w:color w:val="000000"/>
                <w:sz w:val="18"/>
                <w:szCs w:val="18"/>
              </w:rPr>
            </w:pPr>
            <w:r w:rsidRPr="008952AE">
              <w:rPr>
                <w:rFonts w:ascii="Arial" w:hAnsi="Arial" w:cs="Arial"/>
                <w:color w:val="000000"/>
                <w:sz w:val="18"/>
                <w:szCs w:val="18"/>
              </w:rPr>
              <w:t>84</w:t>
            </w:r>
          </w:p>
        </w:tc>
        <w:tc>
          <w:tcPr>
            <w:tcW w:w="70" w:type="pct"/>
            <w:tcBorders>
              <w:top w:val="nil"/>
              <w:left w:val="nil"/>
              <w:bottom w:val="nil"/>
              <w:right w:val="nil"/>
            </w:tcBorders>
            <w:hideMark/>
          </w:tcPr>
          <w:p w14:paraId="68DAA286" w14:textId="77777777" w:rsidR="00C141F8" w:rsidRPr="008952AE" w:rsidRDefault="00C141F8" w:rsidP="00C141F8">
            <w:pPr>
              <w:jc w:val="right"/>
              <w:rPr>
                <w:rFonts w:ascii="Arial" w:hAnsi="Arial" w:cs="Arial"/>
                <w:color w:val="000000"/>
                <w:sz w:val="18"/>
                <w:szCs w:val="18"/>
              </w:rPr>
            </w:pPr>
          </w:p>
        </w:tc>
        <w:tc>
          <w:tcPr>
            <w:tcW w:w="344" w:type="pct"/>
            <w:tcBorders>
              <w:top w:val="nil"/>
              <w:left w:val="nil"/>
              <w:bottom w:val="single" w:sz="4" w:space="0" w:color="auto"/>
              <w:right w:val="nil"/>
            </w:tcBorders>
            <w:vAlign w:val="center"/>
            <w:hideMark/>
          </w:tcPr>
          <w:p w14:paraId="2699CAEB" w14:textId="6D1B7849" w:rsidR="00C141F8" w:rsidRPr="008952AE" w:rsidRDefault="00C141F8" w:rsidP="00C141F8">
            <w:pPr>
              <w:jc w:val="right"/>
              <w:rPr>
                <w:rFonts w:ascii="Arial" w:hAnsi="Arial" w:cs="Arial"/>
                <w:color w:val="000000"/>
                <w:sz w:val="18"/>
                <w:szCs w:val="18"/>
              </w:rPr>
            </w:pPr>
            <w:r w:rsidRPr="008952AE">
              <w:rPr>
                <w:rFonts w:ascii="Arial" w:hAnsi="Arial" w:cs="Arial"/>
                <w:color w:val="000000"/>
                <w:sz w:val="18"/>
                <w:szCs w:val="18"/>
              </w:rPr>
              <w:t>5.749</w:t>
            </w:r>
          </w:p>
        </w:tc>
      </w:tr>
      <w:tr w:rsidR="00C141F8" w:rsidRPr="008952AE" w14:paraId="7E2B67B6" w14:textId="77777777" w:rsidTr="00C141F8">
        <w:trPr>
          <w:trHeight w:val="227"/>
        </w:trPr>
        <w:tc>
          <w:tcPr>
            <w:tcW w:w="2146" w:type="pct"/>
            <w:tcBorders>
              <w:top w:val="nil"/>
              <w:left w:val="nil"/>
              <w:bottom w:val="nil"/>
              <w:right w:val="nil"/>
            </w:tcBorders>
            <w:noWrap/>
            <w:vAlign w:val="center"/>
            <w:hideMark/>
          </w:tcPr>
          <w:p w14:paraId="2AA56ACD" w14:textId="77777777" w:rsidR="00C141F8" w:rsidRPr="008952AE" w:rsidRDefault="00C141F8" w:rsidP="00C141F8">
            <w:pPr>
              <w:jc w:val="right"/>
              <w:rPr>
                <w:rFonts w:ascii="Arial" w:hAnsi="Arial" w:cs="Arial"/>
                <w:color w:val="000000"/>
                <w:sz w:val="18"/>
                <w:szCs w:val="18"/>
              </w:rPr>
            </w:pPr>
          </w:p>
        </w:tc>
        <w:tc>
          <w:tcPr>
            <w:tcW w:w="434" w:type="pct"/>
            <w:tcBorders>
              <w:top w:val="nil"/>
              <w:left w:val="nil"/>
              <w:bottom w:val="nil"/>
              <w:right w:val="nil"/>
            </w:tcBorders>
            <w:vAlign w:val="center"/>
            <w:hideMark/>
          </w:tcPr>
          <w:p w14:paraId="26FF14C3" w14:textId="77777777" w:rsidR="00C141F8" w:rsidRPr="008952AE" w:rsidRDefault="00C141F8" w:rsidP="00C141F8">
            <w:pPr>
              <w:jc w:val="right"/>
              <w:rPr>
                <w:rFonts w:ascii="Arial" w:hAnsi="Arial" w:cs="Arial"/>
              </w:rPr>
            </w:pPr>
          </w:p>
        </w:tc>
        <w:tc>
          <w:tcPr>
            <w:tcW w:w="70" w:type="pct"/>
            <w:tcBorders>
              <w:top w:val="nil"/>
              <w:left w:val="nil"/>
              <w:bottom w:val="nil"/>
              <w:right w:val="nil"/>
            </w:tcBorders>
            <w:hideMark/>
          </w:tcPr>
          <w:p w14:paraId="22CC51F6" w14:textId="77777777" w:rsidR="00C141F8" w:rsidRPr="008952AE" w:rsidRDefault="00C141F8" w:rsidP="00C141F8">
            <w:pPr>
              <w:jc w:val="right"/>
              <w:rPr>
                <w:rFonts w:ascii="Arial" w:hAnsi="Arial" w:cs="Arial"/>
              </w:rPr>
            </w:pPr>
          </w:p>
        </w:tc>
        <w:tc>
          <w:tcPr>
            <w:tcW w:w="434" w:type="pct"/>
            <w:tcBorders>
              <w:top w:val="nil"/>
              <w:left w:val="nil"/>
              <w:bottom w:val="nil"/>
              <w:right w:val="nil"/>
            </w:tcBorders>
            <w:vAlign w:val="center"/>
            <w:hideMark/>
          </w:tcPr>
          <w:p w14:paraId="13710B09" w14:textId="77777777" w:rsidR="00C141F8" w:rsidRPr="008952AE" w:rsidRDefault="00C141F8" w:rsidP="00C141F8">
            <w:pPr>
              <w:jc w:val="right"/>
              <w:rPr>
                <w:rFonts w:ascii="Arial" w:hAnsi="Arial" w:cs="Arial"/>
              </w:rPr>
            </w:pPr>
          </w:p>
        </w:tc>
        <w:tc>
          <w:tcPr>
            <w:tcW w:w="70" w:type="pct"/>
            <w:tcBorders>
              <w:top w:val="nil"/>
              <w:left w:val="nil"/>
              <w:bottom w:val="nil"/>
              <w:right w:val="nil"/>
            </w:tcBorders>
            <w:hideMark/>
          </w:tcPr>
          <w:p w14:paraId="72C10260" w14:textId="77777777" w:rsidR="00C141F8" w:rsidRPr="008952AE" w:rsidRDefault="00C141F8" w:rsidP="00C141F8">
            <w:pPr>
              <w:jc w:val="right"/>
              <w:rPr>
                <w:rFonts w:ascii="Arial" w:hAnsi="Arial" w:cs="Arial"/>
              </w:rPr>
            </w:pPr>
          </w:p>
        </w:tc>
        <w:tc>
          <w:tcPr>
            <w:tcW w:w="434" w:type="pct"/>
            <w:tcBorders>
              <w:top w:val="nil"/>
              <w:left w:val="nil"/>
              <w:bottom w:val="nil"/>
              <w:right w:val="nil"/>
            </w:tcBorders>
            <w:vAlign w:val="center"/>
            <w:hideMark/>
          </w:tcPr>
          <w:p w14:paraId="71852039" w14:textId="77777777" w:rsidR="00C141F8" w:rsidRPr="008952AE" w:rsidRDefault="00C141F8" w:rsidP="00C141F8">
            <w:pPr>
              <w:jc w:val="right"/>
              <w:rPr>
                <w:rFonts w:ascii="Arial" w:hAnsi="Arial" w:cs="Arial"/>
              </w:rPr>
            </w:pPr>
          </w:p>
        </w:tc>
        <w:tc>
          <w:tcPr>
            <w:tcW w:w="70" w:type="pct"/>
            <w:tcBorders>
              <w:top w:val="nil"/>
              <w:left w:val="nil"/>
              <w:bottom w:val="nil"/>
              <w:right w:val="nil"/>
            </w:tcBorders>
            <w:hideMark/>
          </w:tcPr>
          <w:p w14:paraId="1B321495" w14:textId="77777777" w:rsidR="00C141F8" w:rsidRPr="008952AE" w:rsidRDefault="00C141F8" w:rsidP="00C141F8">
            <w:pPr>
              <w:jc w:val="right"/>
              <w:rPr>
                <w:rFonts w:ascii="Arial" w:hAnsi="Arial" w:cs="Arial"/>
              </w:rPr>
            </w:pPr>
          </w:p>
        </w:tc>
        <w:tc>
          <w:tcPr>
            <w:tcW w:w="434" w:type="pct"/>
            <w:tcBorders>
              <w:top w:val="nil"/>
              <w:left w:val="nil"/>
              <w:bottom w:val="nil"/>
              <w:right w:val="nil"/>
            </w:tcBorders>
            <w:vAlign w:val="center"/>
            <w:hideMark/>
          </w:tcPr>
          <w:p w14:paraId="6B4C64EE" w14:textId="77777777" w:rsidR="00C141F8" w:rsidRPr="008952AE" w:rsidRDefault="00C141F8" w:rsidP="00C141F8">
            <w:pPr>
              <w:jc w:val="right"/>
              <w:rPr>
                <w:rFonts w:ascii="Arial" w:hAnsi="Arial" w:cs="Arial"/>
              </w:rPr>
            </w:pPr>
          </w:p>
        </w:tc>
        <w:tc>
          <w:tcPr>
            <w:tcW w:w="70" w:type="pct"/>
            <w:tcBorders>
              <w:top w:val="nil"/>
              <w:left w:val="nil"/>
              <w:bottom w:val="nil"/>
              <w:right w:val="nil"/>
            </w:tcBorders>
            <w:hideMark/>
          </w:tcPr>
          <w:p w14:paraId="6CC8DF44" w14:textId="77777777" w:rsidR="00C141F8" w:rsidRPr="008952AE" w:rsidRDefault="00C141F8" w:rsidP="00C141F8">
            <w:pPr>
              <w:jc w:val="right"/>
              <w:rPr>
                <w:rFonts w:ascii="Arial" w:hAnsi="Arial" w:cs="Arial"/>
              </w:rPr>
            </w:pPr>
          </w:p>
        </w:tc>
        <w:tc>
          <w:tcPr>
            <w:tcW w:w="425" w:type="pct"/>
            <w:tcBorders>
              <w:top w:val="nil"/>
              <w:left w:val="nil"/>
              <w:bottom w:val="nil"/>
              <w:right w:val="nil"/>
            </w:tcBorders>
            <w:vAlign w:val="center"/>
            <w:hideMark/>
          </w:tcPr>
          <w:p w14:paraId="712A279D" w14:textId="77777777" w:rsidR="00C141F8" w:rsidRPr="008952AE" w:rsidRDefault="00C141F8" w:rsidP="00C141F8">
            <w:pPr>
              <w:jc w:val="right"/>
              <w:rPr>
                <w:rFonts w:ascii="Arial" w:hAnsi="Arial" w:cs="Arial"/>
              </w:rPr>
            </w:pPr>
          </w:p>
        </w:tc>
        <w:tc>
          <w:tcPr>
            <w:tcW w:w="70" w:type="pct"/>
            <w:tcBorders>
              <w:top w:val="nil"/>
              <w:left w:val="nil"/>
              <w:bottom w:val="nil"/>
              <w:right w:val="nil"/>
            </w:tcBorders>
            <w:hideMark/>
          </w:tcPr>
          <w:p w14:paraId="793EB23C" w14:textId="77777777" w:rsidR="00C141F8" w:rsidRPr="008952AE" w:rsidRDefault="00C141F8" w:rsidP="00C141F8">
            <w:pPr>
              <w:jc w:val="right"/>
              <w:rPr>
                <w:rFonts w:ascii="Arial" w:hAnsi="Arial" w:cs="Arial"/>
              </w:rPr>
            </w:pPr>
          </w:p>
        </w:tc>
        <w:tc>
          <w:tcPr>
            <w:tcW w:w="344" w:type="pct"/>
            <w:tcBorders>
              <w:top w:val="nil"/>
              <w:left w:val="nil"/>
              <w:bottom w:val="nil"/>
              <w:right w:val="nil"/>
            </w:tcBorders>
            <w:vAlign w:val="center"/>
            <w:hideMark/>
          </w:tcPr>
          <w:p w14:paraId="75489FE7" w14:textId="77777777" w:rsidR="00C141F8" w:rsidRPr="008952AE" w:rsidRDefault="00C141F8" w:rsidP="00C141F8">
            <w:pPr>
              <w:jc w:val="right"/>
              <w:rPr>
                <w:rFonts w:ascii="Arial" w:hAnsi="Arial" w:cs="Arial"/>
              </w:rPr>
            </w:pPr>
          </w:p>
        </w:tc>
      </w:tr>
      <w:tr w:rsidR="00C141F8" w:rsidRPr="008952AE" w14:paraId="64F867CE" w14:textId="77777777" w:rsidTr="00C141F8">
        <w:trPr>
          <w:trHeight w:val="227"/>
        </w:trPr>
        <w:tc>
          <w:tcPr>
            <w:tcW w:w="2146" w:type="pct"/>
            <w:tcBorders>
              <w:top w:val="nil"/>
              <w:left w:val="nil"/>
              <w:bottom w:val="nil"/>
              <w:right w:val="nil"/>
            </w:tcBorders>
            <w:noWrap/>
            <w:vAlign w:val="center"/>
            <w:hideMark/>
          </w:tcPr>
          <w:p w14:paraId="6236A8A0" w14:textId="77777777" w:rsidR="00C141F8" w:rsidRPr="008952AE" w:rsidRDefault="00C141F8" w:rsidP="00C141F8">
            <w:pPr>
              <w:jc w:val="right"/>
              <w:rPr>
                <w:rFonts w:ascii="Arial" w:hAnsi="Arial" w:cs="Arial"/>
              </w:rPr>
            </w:pPr>
          </w:p>
        </w:tc>
        <w:tc>
          <w:tcPr>
            <w:tcW w:w="434" w:type="pct"/>
            <w:tcBorders>
              <w:top w:val="nil"/>
              <w:left w:val="nil"/>
              <w:bottom w:val="double" w:sz="6" w:space="0" w:color="auto"/>
              <w:right w:val="nil"/>
            </w:tcBorders>
            <w:noWrap/>
            <w:vAlign w:val="bottom"/>
            <w:hideMark/>
          </w:tcPr>
          <w:p w14:paraId="65EFF789" w14:textId="7A9A648D" w:rsidR="00C141F8" w:rsidRPr="008952AE" w:rsidRDefault="00C141F8" w:rsidP="00C141F8">
            <w:pPr>
              <w:jc w:val="right"/>
              <w:rPr>
                <w:rFonts w:ascii="Arial" w:hAnsi="Arial" w:cs="Arial"/>
                <w:color w:val="000000"/>
                <w:sz w:val="18"/>
                <w:szCs w:val="18"/>
              </w:rPr>
            </w:pPr>
            <w:r w:rsidRPr="008952AE">
              <w:rPr>
                <w:rFonts w:ascii="Arial" w:hAnsi="Arial" w:cs="Arial"/>
                <w:color w:val="000000"/>
                <w:sz w:val="18"/>
                <w:szCs w:val="18"/>
              </w:rPr>
              <w:t>48.256</w:t>
            </w:r>
          </w:p>
        </w:tc>
        <w:tc>
          <w:tcPr>
            <w:tcW w:w="70" w:type="pct"/>
            <w:tcBorders>
              <w:top w:val="nil"/>
              <w:left w:val="nil"/>
              <w:bottom w:val="nil"/>
              <w:right w:val="nil"/>
            </w:tcBorders>
            <w:noWrap/>
            <w:vAlign w:val="center"/>
            <w:hideMark/>
          </w:tcPr>
          <w:p w14:paraId="41F834D0" w14:textId="77777777" w:rsidR="00C141F8" w:rsidRPr="008952AE" w:rsidRDefault="00C141F8" w:rsidP="00C141F8">
            <w:pPr>
              <w:jc w:val="right"/>
              <w:rPr>
                <w:rFonts w:ascii="Arial" w:hAnsi="Arial" w:cs="Arial"/>
                <w:color w:val="000000"/>
                <w:sz w:val="18"/>
                <w:szCs w:val="18"/>
              </w:rPr>
            </w:pPr>
          </w:p>
        </w:tc>
        <w:tc>
          <w:tcPr>
            <w:tcW w:w="434" w:type="pct"/>
            <w:tcBorders>
              <w:top w:val="nil"/>
              <w:left w:val="nil"/>
              <w:bottom w:val="double" w:sz="6" w:space="0" w:color="auto"/>
              <w:right w:val="nil"/>
            </w:tcBorders>
            <w:noWrap/>
            <w:vAlign w:val="bottom"/>
            <w:hideMark/>
          </w:tcPr>
          <w:p w14:paraId="6A0ED492" w14:textId="4EB0A1BA" w:rsidR="00C141F8" w:rsidRPr="008952AE" w:rsidRDefault="00C141F8" w:rsidP="00C141F8">
            <w:pPr>
              <w:jc w:val="right"/>
              <w:rPr>
                <w:rFonts w:ascii="Arial" w:hAnsi="Arial" w:cs="Arial"/>
                <w:color w:val="000000"/>
                <w:sz w:val="18"/>
                <w:szCs w:val="18"/>
              </w:rPr>
            </w:pPr>
            <w:r w:rsidRPr="008952AE">
              <w:rPr>
                <w:rFonts w:ascii="Arial" w:hAnsi="Arial" w:cs="Arial"/>
                <w:color w:val="000000"/>
                <w:sz w:val="18"/>
                <w:szCs w:val="18"/>
              </w:rPr>
              <w:t>313</w:t>
            </w:r>
          </w:p>
        </w:tc>
        <w:tc>
          <w:tcPr>
            <w:tcW w:w="70" w:type="pct"/>
            <w:tcBorders>
              <w:top w:val="nil"/>
              <w:left w:val="nil"/>
              <w:bottom w:val="nil"/>
              <w:right w:val="nil"/>
            </w:tcBorders>
            <w:noWrap/>
            <w:vAlign w:val="center"/>
            <w:hideMark/>
          </w:tcPr>
          <w:p w14:paraId="55FDCA0B" w14:textId="77777777" w:rsidR="00C141F8" w:rsidRPr="008952AE" w:rsidRDefault="00C141F8" w:rsidP="00C141F8">
            <w:pPr>
              <w:jc w:val="right"/>
              <w:rPr>
                <w:rFonts w:ascii="Arial" w:hAnsi="Arial" w:cs="Arial"/>
                <w:color w:val="000000"/>
                <w:sz w:val="18"/>
                <w:szCs w:val="18"/>
              </w:rPr>
            </w:pPr>
          </w:p>
        </w:tc>
        <w:tc>
          <w:tcPr>
            <w:tcW w:w="434" w:type="pct"/>
            <w:tcBorders>
              <w:top w:val="nil"/>
              <w:left w:val="nil"/>
              <w:bottom w:val="double" w:sz="6" w:space="0" w:color="auto"/>
              <w:right w:val="nil"/>
            </w:tcBorders>
            <w:noWrap/>
            <w:vAlign w:val="bottom"/>
            <w:hideMark/>
          </w:tcPr>
          <w:p w14:paraId="043CDC25" w14:textId="0ACC2F2C" w:rsidR="00C141F8" w:rsidRPr="008952AE" w:rsidRDefault="00C141F8" w:rsidP="00C141F8">
            <w:pPr>
              <w:jc w:val="right"/>
              <w:rPr>
                <w:rFonts w:ascii="Arial" w:hAnsi="Arial" w:cs="Arial"/>
                <w:color w:val="000000"/>
                <w:sz w:val="18"/>
                <w:szCs w:val="18"/>
              </w:rPr>
            </w:pPr>
            <w:r w:rsidRPr="008952AE">
              <w:rPr>
                <w:rFonts w:ascii="Arial" w:hAnsi="Arial" w:cs="Arial"/>
                <w:color w:val="000000"/>
                <w:sz w:val="18"/>
                <w:szCs w:val="18"/>
              </w:rPr>
              <w:t>(37.398)</w:t>
            </w:r>
          </w:p>
        </w:tc>
        <w:tc>
          <w:tcPr>
            <w:tcW w:w="70" w:type="pct"/>
            <w:tcBorders>
              <w:top w:val="nil"/>
              <w:left w:val="nil"/>
              <w:bottom w:val="nil"/>
              <w:right w:val="nil"/>
            </w:tcBorders>
            <w:noWrap/>
            <w:vAlign w:val="center"/>
            <w:hideMark/>
          </w:tcPr>
          <w:p w14:paraId="2DD62A3F" w14:textId="77777777" w:rsidR="00C141F8" w:rsidRPr="008952AE" w:rsidRDefault="00C141F8" w:rsidP="00C141F8">
            <w:pPr>
              <w:jc w:val="right"/>
              <w:rPr>
                <w:rFonts w:ascii="Arial" w:hAnsi="Arial" w:cs="Arial"/>
                <w:color w:val="000000"/>
                <w:sz w:val="18"/>
                <w:szCs w:val="18"/>
              </w:rPr>
            </w:pPr>
          </w:p>
        </w:tc>
        <w:tc>
          <w:tcPr>
            <w:tcW w:w="434" w:type="pct"/>
            <w:tcBorders>
              <w:top w:val="nil"/>
              <w:left w:val="nil"/>
              <w:bottom w:val="double" w:sz="6" w:space="0" w:color="auto"/>
              <w:right w:val="nil"/>
            </w:tcBorders>
            <w:noWrap/>
            <w:vAlign w:val="bottom"/>
            <w:hideMark/>
          </w:tcPr>
          <w:p w14:paraId="0C1F6C36" w14:textId="3BBCD2EA" w:rsidR="00C141F8" w:rsidRPr="008952AE" w:rsidRDefault="00C141F8" w:rsidP="00C141F8">
            <w:pPr>
              <w:jc w:val="right"/>
              <w:rPr>
                <w:rFonts w:ascii="Arial" w:hAnsi="Arial" w:cs="Arial"/>
                <w:color w:val="000000"/>
                <w:sz w:val="18"/>
                <w:szCs w:val="18"/>
              </w:rPr>
            </w:pPr>
            <w:r w:rsidRPr="008952AE">
              <w:rPr>
                <w:rFonts w:ascii="Arial" w:hAnsi="Arial" w:cs="Arial"/>
                <w:color w:val="000000"/>
                <w:sz w:val="18"/>
                <w:szCs w:val="18"/>
              </w:rPr>
              <w:t>(5.594)</w:t>
            </w:r>
          </w:p>
        </w:tc>
        <w:tc>
          <w:tcPr>
            <w:tcW w:w="70" w:type="pct"/>
            <w:tcBorders>
              <w:top w:val="nil"/>
              <w:left w:val="nil"/>
              <w:bottom w:val="nil"/>
              <w:right w:val="nil"/>
            </w:tcBorders>
            <w:noWrap/>
            <w:vAlign w:val="center"/>
            <w:hideMark/>
          </w:tcPr>
          <w:p w14:paraId="2C87055F" w14:textId="77777777" w:rsidR="00C141F8" w:rsidRPr="008952AE" w:rsidRDefault="00C141F8" w:rsidP="00C141F8">
            <w:pPr>
              <w:jc w:val="right"/>
              <w:rPr>
                <w:rFonts w:ascii="Arial" w:hAnsi="Arial" w:cs="Arial"/>
                <w:color w:val="000000"/>
                <w:sz w:val="18"/>
                <w:szCs w:val="18"/>
              </w:rPr>
            </w:pPr>
          </w:p>
        </w:tc>
        <w:tc>
          <w:tcPr>
            <w:tcW w:w="425" w:type="pct"/>
            <w:tcBorders>
              <w:top w:val="nil"/>
              <w:left w:val="nil"/>
              <w:bottom w:val="double" w:sz="6" w:space="0" w:color="auto"/>
              <w:right w:val="nil"/>
            </w:tcBorders>
            <w:noWrap/>
            <w:vAlign w:val="bottom"/>
            <w:hideMark/>
          </w:tcPr>
          <w:p w14:paraId="52E5D85D" w14:textId="7E87E9F1" w:rsidR="00C141F8" w:rsidRPr="008952AE" w:rsidRDefault="00C141F8" w:rsidP="00C141F8">
            <w:pPr>
              <w:jc w:val="right"/>
              <w:rPr>
                <w:rFonts w:ascii="Arial" w:hAnsi="Arial" w:cs="Arial"/>
                <w:color w:val="000000"/>
                <w:sz w:val="18"/>
                <w:szCs w:val="18"/>
              </w:rPr>
            </w:pPr>
            <w:r w:rsidRPr="008952AE">
              <w:rPr>
                <w:rFonts w:ascii="Arial" w:hAnsi="Arial" w:cs="Arial"/>
                <w:color w:val="000000"/>
                <w:sz w:val="18"/>
                <w:szCs w:val="18"/>
              </w:rPr>
              <w:t>172</w:t>
            </w:r>
          </w:p>
        </w:tc>
        <w:tc>
          <w:tcPr>
            <w:tcW w:w="70" w:type="pct"/>
            <w:tcBorders>
              <w:top w:val="nil"/>
              <w:left w:val="nil"/>
              <w:bottom w:val="nil"/>
              <w:right w:val="nil"/>
            </w:tcBorders>
            <w:noWrap/>
            <w:vAlign w:val="center"/>
            <w:hideMark/>
          </w:tcPr>
          <w:p w14:paraId="56AA533B" w14:textId="77777777" w:rsidR="00C141F8" w:rsidRPr="008952AE" w:rsidRDefault="00C141F8" w:rsidP="00C141F8">
            <w:pPr>
              <w:jc w:val="right"/>
              <w:rPr>
                <w:rFonts w:ascii="Arial" w:hAnsi="Arial" w:cs="Arial"/>
                <w:color w:val="000000"/>
                <w:sz w:val="18"/>
                <w:szCs w:val="18"/>
              </w:rPr>
            </w:pPr>
          </w:p>
        </w:tc>
        <w:tc>
          <w:tcPr>
            <w:tcW w:w="344" w:type="pct"/>
            <w:tcBorders>
              <w:top w:val="nil"/>
              <w:left w:val="nil"/>
              <w:bottom w:val="double" w:sz="6" w:space="0" w:color="auto"/>
              <w:right w:val="nil"/>
            </w:tcBorders>
            <w:noWrap/>
            <w:vAlign w:val="bottom"/>
            <w:hideMark/>
          </w:tcPr>
          <w:p w14:paraId="5F47EA67" w14:textId="09E30941" w:rsidR="00C141F8" w:rsidRPr="008952AE" w:rsidRDefault="00C141F8" w:rsidP="00C141F8">
            <w:pPr>
              <w:jc w:val="right"/>
              <w:rPr>
                <w:rFonts w:ascii="Arial" w:hAnsi="Arial" w:cs="Arial"/>
                <w:color w:val="000000"/>
                <w:sz w:val="18"/>
                <w:szCs w:val="18"/>
              </w:rPr>
            </w:pPr>
            <w:r w:rsidRPr="008952AE">
              <w:rPr>
                <w:rFonts w:ascii="Arial" w:hAnsi="Arial" w:cs="Arial"/>
                <w:color w:val="000000"/>
                <w:sz w:val="18"/>
                <w:szCs w:val="18"/>
              </w:rPr>
              <w:t>5.749</w:t>
            </w:r>
          </w:p>
        </w:tc>
      </w:tr>
    </w:tbl>
    <w:p w14:paraId="0D3B3A9A" w14:textId="77777777" w:rsidR="00C763C8" w:rsidRPr="008952AE" w:rsidRDefault="00C763C8">
      <w:pPr>
        <w:rPr>
          <w:rFonts w:ascii="Georgia" w:hAnsi="Georgia" w:cs="Arial"/>
        </w:rPr>
      </w:pPr>
    </w:p>
    <w:p w14:paraId="121909A0" w14:textId="77777777" w:rsidR="0031526E" w:rsidRPr="008952AE" w:rsidRDefault="0031526E">
      <w:pPr>
        <w:rPr>
          <w:rFonts w:ascii="Georgia" w:hAnsi="Georgia" w:cs="Arial"/>
        </w:rPr>
      </w:pPr>
    </w:p>
    <w:tbl>
      <w:tblPr>
        <w:tblW w:w="5000" w:type="pct"/>
        <w:tblCellMar>
          <w:left w:w="70" w:type="dxa"/>
          <w:right w:w="70" w:type="dxa"/>
        </w:tblCellMar>
        <w:tblLook w:val="04A0" w:firstRow="1" w:lastRow="0" w:firstColumn="1" w:lastColumn="0" w:noHBand="0" w:noVBand="1"/>
      </w:tblPr>
      <w:tblGrid>
        <w:gridCol w:w="3538"/>
        <w:gridCol w:w="1041"/>
        <w:gridCol w:w="146"/>
        <w:gridCol w:w="841"/>
        <w:gridCol w:w="146"/>
        <w:gridCol w:w="1051"/>
        <w:gridCol w:w="146"/>
        <w:gridCol w:w="1141"/>
        <w:gridCol w:w="146"/>
        <w:gridCol w:w="1041"/>
      </w:tblGrid>
      <w:tr w:rsidR="0031526E" w:rsidRPr="008952AE" w14:paraId="5EF86D42" w14:textId="77777777" w:rsidTr="0031526E">
        <w:trPr>
          <w:trHeight w:val="227"/>
        </w:trPr>
        <w:tc>
          <w:tcPr>
            <w:tcW w:w="2340" w:type="pct"/>
            <w:tcBorders>
              <w:top w:val="nil"/>
              <w:left w:val="nil"/>
              <w:bottom w:val="nil"/>
              <w:right w:val="nil"/>
            </w:tcBorders>
            <w:noWrap/>
            <w:vAlign w:val="center"/>
            <w:hideMark/>
          </w:tcPr>
          <w:p w14:paraId="016F45D2" w14:textId="77777777" w:rsidR="0031526E" w:rsidRPr="008952AE" w:rsidRDefault="0031526E" w:rsidP="0031526E">
            <w:pPr>
              <w:rPr>
                <w:rFonts w:ascii="Arial" w:hAnsi="Arial" w:cs="Arial"/>
                <w:sz w:val="24"/>
                <w:szCs w:val="24"/>
              </w:rPr>
            </w:pPr>
          </w:p>
        </w:tc>
        <w:tc>
          <w:tcPr>
            <w:tcW w:w="473" w:type="pct"/>
            <w:tcBorders>
              <w:top w:val="nil"/>
              <w:left w:val="nil"/>
              <w:bottom w:val="single" w:sz="8" w:space="0" w:color="auto"/>
              <w:right w:val="nil"/>
            </w:tcBorders>
            <w:noWrap/>
            <w:vAlign w:val="bottom"/>
            <w:hideMark/>
          </w:tcPr>
          <w:p w14:paraId="24D63A72" w14:textId="77777777" w:rsidR="0031526E" w:rsidRPr="008952AE" w:rsidRDefault="0031526E" w:rsidP="0031526E">
            <w:pPr>
              <w:jc w:val="right"/>
              <w:rPr>
                <w:rFonts w:ascii="Arial" w:hAnsi="Arial" w:cs="Arial"/>
                <w:b/>
                <w:bCs/>
                <w:color w:val="000000"/>
                <w:sz w:val="18"/>
                <w:szCs w:val="18"/>
              </w:rPr>
            </w:pPr>
            <w:r w:rsidRPr="008952AE">
              <w:rPr>
                <w:rFonts w:ascii="Arial" w:hAnsi="Arial" w:cs="Arial"/>
                <w:b/>
                <w:bCs/>
                <w:color w:val="000000"/>
                <w:sz w:val="18"/>
                <w:szCs w:val="18"/>
              </w:rPr>
              <w:t>31/12/2024</w:t>
            </w:r>
          </w:p>
        </w:tc>
        <w:tc>
          <w:tcPr>
            <w:tcW w:w="76" w:type="pct"/>
            <w:tcBorders>
              <w:top w:val="nil"/>
              <w:left w:val="nil"/>
              <w:bottom w:val="nil"/>
              <w:right w:val="nil"/>
            </w:tcBorders>
            <w:vAlign w:val="bottom"/>
            <w:hideMark/>
          </w:tcPr>
          <w:p w14:paraId="498CE0E3" w14:textId="77777777" w:rsidR="0031526E" w:rsidRPr="008952AE" w:rsidRDefault="0031526E" w:rsidP="0031526E">
            <w:pPr>
              <w:jc w:val="right"/>
              <w:rPr>
                <w:rFonts w:ascii="Arial" w:hAnsi="Arial" w:cs="Arial"/>
                <w:b/>
                <w:bCs/>
                <w:color w:val="000000"/>
                <w:sz w:val="18"/>
                <w:szCs w:val="18"/>
              </w:rPr>
            </w:pPr>
          </w:p>
        </w:tc>
        <w:tc>
          <w:tcPr>
            <w:tcW w:w="473" w:type="pct"/>
            <w:tcBorders>
              <w:top w:val="nil"/>
              <w:left w:val="nil"/>
              <w:bottom w:val="single" w:sz="8" w:space="0" w:color="auto"/>
              <w:right w:val="nil"/>
            </w:tcBorders>
            <w:noWrap/>
            <w:vAlign w:val="bottom"/>
            <w:hideMark/>
          </w:tcPr>
          <w:p w14:paraId="3C9C2FA8" w14:textId="77777777" w:rsidR="0031526E" w:rsidRPr="008952AE" w:rsidRDefault="0031526E" w:rsidP="0031526E">
            <w:pPr>
              <w:jc w:val="right"/>
              <w:rPr>
                <w:rFonts w:ascii="Arial" w:hAnsi="Arial" w:cs="Arial"/>
                <w:b/>
                <w:bCs/>
                <w:color w:val="000000"/>
                <w:sz w:val="18"/>
                <w:szCs w:val="18"/>
              </w:rPr>
            </w:pPr>
            <w:r w:rsidRPr="008952AE">
              <w:rPr>
                <w:rFonts w:ascii="Arial" w:hAnsi="Arial" w:cs="Arial"/>
                <w:b/>
                <w:bCs/>
                <w:color w:val="000000"/>
                <w:sz w:val="18"/>
                <w:szCs w:val="18"/>
              </w:rPr>
              <w:t>Adições</w:t>
            </w:r>
          </w:p>
        </w:tc>
        <w:tc>
          <w:tcPr>
            <w:tcW w:w="76" w:type="pct"/>
            <w:tcBorders>
              <w:top w:val="nil"/>
              <w:left w:val="nil"/>
              <w:bottom w:val="nil"/>
              <w:right w:val="nil"/>
            </w:tcBorders>
            <w:vAlign w:val="bottom"/>
            <w:hideMark/>
          </w:tcPr>
          <w:p w14:paraId="4EDD1141" w14:textId="77777777" w:rsidR="0031526E" w:rsidRPr="008952AE" w:rsidRDefault="0031526E" w:rsidP="0031526E">
            <w:pPr>
              <w:jc w:val="right"/>
              <w:rPr>
                <w:rFonts w:ascii="Arial" w:hAnsi="Arial" w:cs="Arial"/>
                <w:b/>
                <w:bCs/>
                <w:color w:val="000000"/>
                <w:sz w:val="18"/>
                <w:szCs w:val="18"/>
              </w:rPr>
            </w:pPr>
          </w:p>
        </w:tc>
        <w:tc>
          <w:tcPr>
            <w:tcW w:w="473" w:type="pct"/>
            <w:tcBorders>
              <w:top w:val="nil"/>
              <w:left w:val="nil"/>
              <w:bottom w:val="single" w:sz="8" w:space="0" w:color="auto"/>
              <w:right w:val="nil"/>
            </w:tcBorders>
            <w:noWrap/>
            <w:vAlign w:val="bottom"/>
            <w:hideMark/>
          </w:tcPr>
          <w:p w14:paraId="11EBC08F" w14:textId="77777777" w:rsidR="0031526E" w:rsidRPr="008952AE" w:rsidRDefault="0031526E" w:rsidP="0031526E">
            <w:pPr>
              <w:jc w:val="right"/>
              <w:rPr>
                <w:rFonts w:ascii="Arial" w:hAnsi="Arial" w:cs="Arial"/>
                <w:b/>
                <w:bCs/>
                <w:color w:val="000000"/>
                <w:sz w:val="18"/>
                <w:szCs w:val="18"/>
              </w:rPr>
            </w:pPr>
            <w:r w:rsidRPr="008952AE">
              <w:rPr>
                <w:rFonts w:ascii="Arial" w:hAnsi="Arial" w:cs="Arial"/>
                <w:b/>
                <w:bCs/>
                <w:color w:val="000000"/>
                <w:sz w:val="18"/>
                <w:szCs w:val="18"/>
              </w:rPr>
              <w:t>Reversões</w:t>
            </w:r>
          </w:p>
        </w:tc>
        <w:tc>
          <w:tcPr>
            <w:tcW w:w="76" w:type="pct"/>
            <w:tcBorders>
              <w:top w:val="nil"/>
              <w:left w:val="nil"/>
              <w:bottom w:val="nil"/>
              <w:right w:val="nil"/>
            </w:tcBorders>
            <w:vAlign w:val="bottom"/>
            <w:hideMark/>
          </w:tcPr>
          <w:p w14:paraId="1C46EE8A" w14:textId="77777777" w:rsidR="0031526E" w:rsidRPr="008952AE" w:rsidRDefault="0031526E" w:rsidP="0031526E">
            <w:pPr>
              <w:jc w:val="right"/>
              <w:rPr>
                <w:rFonts w:ascii="Arial" w:hAnsi="Arial" w:cs="Arial"/>
                <w:b/>
                <w:bCs/>
                <w:color w:val="000000"/>
                <w:sz w:val="18"/>
                <w:szCs w:val="18"/>
              </w:rPr>
            </w:pPr>
          </w:p>
        </w:tc>
        <w:tc>
          <w:tcPr>
            <w:tcW w:w="464" w:type="pct"/>
            <w:tcBorders>
              <w:top w:val="nil"/>
              <w:left w:val="nil"/>
              <w:bottom w:val="single" w:sz="8" w:space="0" w:color="auto"/>
              <w:right w:val="nil"/>
            </w:tcBorders>
            <w:vAlign w:val="bottom"/>
            <w:hideMark/>
          </w:tcPr>
          <w:p w14:paraId="6839EDA3" w14:textId="77777777" w:rsidR="0031526E" w:rsidRPr="008952AE" w:rsidRDefault="0031526E" w:rsidP="0031526E">
            <w:pPr>
              <w:jc w:val="right"/>
              <w:rPr>
                <w:rFonts w:ascii="Arial" w:hAnsi="Arial" w:cs="Arial"/>
                <w:b/>
                <w:bCs/>
                <w:color w:val="000000"/>
                <w:sz w:val="18"/>
                <w:szCs w:val="18"/>
              </w:rPr>
            </w:pPr>
            <w:r w:rsidRPr="008952AE">
              <w:rPr>
                <w:rFonts w:ascii="Arial" w:hAnsi="Arial" w:cs="Arial"/>
                <w:b/>
                <w:bCs/>
                <w:color w:val="000000"/>
                <w:sz w:val="18"/>
                <w:szCs w:val="18"/>
              </w:rPr>
              <w:t>Atualização Monetária</w:t>
            </w:r>
          </w:p>
        </w:tc>
        <w:tc>
          <w:tcPr>
            <w:tcW w:w="76" w:type="pct"/>
            <w:tcBorders>
              <w:top w:val="nil"/>
              <w:left w:val="nil"/>
              <w:bottom w:val="nil"/>
              <w:right w:val="nil"/>
            </w:tcBorders>
            <w:vAlign w:val="bottom"/>
            <w:hideMark/>
          </w:tcPr>
          <w:p w14:paraId="115E6753" w14:textId="77777777" w:rsidR="0031526E" w:rsidRPr="008952AE" w:rsidRDefault="0031526E" w:rsidP="0031526E">
            <w:pPr>
              <w:jc w:val="right"/>
              <w:rPr>
                <w:rFonts w:ascii="Arial" w:hAnsi="Arial" w:cs="Arial"/>
                <w:b/>
                <w:bCs/>
                <w:color w:val="000000"/>
                <w:sz w:val="18"/>
                <w:szCs w:val="18"/>
              </w:rPr>
            </w:pPr>
          </w:p>
        </w:tc>
        <w:tc>
          <w:tcPr>
            <w:tcW w:w="473" w:type="pct"/>
            <w:tcBorders>
              <w:top w:val="nil"/>
              <w:left w:val="nil"/>
              <w:bottom w:val="single" w:sz="8" w:space="0" w:color="auto"/>
              <w:right w:val="nil"/>
            </w:tcBorders>
            <w:noWrap/>
            <w:vAlign w:val="bottom"/>
            <w:hideMark/>
          </w:tcPr>
          <w:p w14:paraId="6DAE9E36" w14:textId="77777777" w:rsidR="0031526E" w:rsidRPr="008952AE" w:rsidRDefault="0031526E" w:rsidP="0031526E">
            <w:pPr>
              <w:jc w:val="right"/>
              <w:rPr>
                <w:rFonts w:ascii="Arial" w:hAnsi="Arial" w:cs="Arial"/>
                <w:b/>
                <w:bCs/>
                <w:color w:val="000000"/>
                <w:sz w:val="18"/>
                <w:szCs w:val="18"/>
              </w:rPr>
            </w:pPr>
            <w:r w:rsidRPr="008952AE">
              <w:rPr>
                <w:rFonts w:ascii="Arial" w:hAnsi="Arial" w:cs="Arial"/>
                <w:b/>
                <w:bCs/>
                <w:color w:val="000000"/>
                <w:sz w:val="18"/>
                <w:szCs w:val="18"/>
              </w:rPr>
              <w:t>31/03/2025</w:t>
            </w:r>
          </w:p>
        </w:tc>
      </w:tr>
      <w:tr w:rsidR="0031526E" w:rsidRPr="008952AE" w14:paraId="1EBC8332" w14:textId="77777777" w:rsidTr="0031526E">
        <w:trPr>
          <w:trHeight w:val="227"/>
        </w:trPr>
        <w:tc>
          <w:tcPr>
            <w:tcW w:w="2340" w:type="pct"/>
            <w:tcBorders>
              <w:top w:val="nil"/>
              <w:left w:val="nil"/>
              <w:bottom w:val="nil"/>
              <w:right w:val="nil"/>
            </w:tcBorders>
            <w:noWrap/>
            <w:vAlign w:val="center"/>
            <w:hideMark/>
          </w:tcPr>
          <w:p w14:paraId="7B846FB0" w14:textId="77777777" w:rsidR="0031526E" w:rsidRPr="008952AE" w:rsidRDefault="0031526E" w:rsidP="0031526E">
            <w:pPr>
              <w:jc w:val="right"/>
              <w:rPr>
                <w:rFonts w:ascii="Arial" w:hAnsi="Arial" w:cs="Arial"/>
                <w:b/>
                <w:bCs/>
                <w:color w:val="000000"/>
                <w:sz w:val="18"/>
                <w:szCs w:val="18"/>
              </w:rPr>
            </w:pPr>
          </w:p>
        </w:tc>
        <w:tc>
          <w:tcPr>
            <w:tcW w:w="473" w:type="pct"/>
            <w:tcBorders>
              <w:top w:val="nil"/>
              <w:left w:val="nil"/>
              <w:bottom w:val="nil"/>
              <w:right w:val="nil"/>
            </w:tcBorders>
            <w:hideMark/>
          </w:tcPr>
          <w:p w14:paraId="22BDB6AA" w14:textId="77777777" w:rsidR="0031526E" w:rsidRPr="008952AE" w:rsidRDefault="0031526E" w:rsidP="0031526E">
            <w:pPr>
              <w:rPr>
                <w:rFonts w:ascii="Arial" w:hAnsi="Arial" w:cs="Arial"/>
              </w:rPr>
            </w:pPr>
          </w:p>
        </w:tc>
        <w:tc>
          <w:tcPr>
            <w:tcW w:w="76" w:type="pct"/>
            <w:tcBorders>
              <w:top w:val="nil"/>
              <w:left w:val="nil"/>
              <w:bottom w:val="nil"/>
              <w:right w:val="nil"/>
            </w:tcBorders>
            <w:hideMark/>
          </w:tcPr>
          <w:p w14:paraId="631557D2" w14:textId="77777777" w:rsidR="0031526E" w:rsidRPr="008952AE" w:rsidRDefault="0031526E" w:rsidP="0031526E">
            <w:pPr>
              <w:rPr>
                <w:rFonts w:ascii="Arial" w:hAnsi="Arial" w:cs="Arial"/>
              </w:rPr>
            </w:pPr>
          </w:p>
        </w:tc>
        <w:tc>
          <w:tcPr>
            <w:tcW w:w="473" w:type="pct"/>
            <w:tcBorders>
              <w:top w:val="nil"/>
              <w:left w:val="nil"/>
              <w:bottom w:val="nil"/>
              <w:right w:val="nil"/>
            </w:tcBorders>
            <w:hideMark/>
          </w:tcPr>
          <w:p w14:paraId="44D6F8BE" w14:textId="77777777" w:rsidR="0031526E" w:rsidRPr="008952AE" w:rsidRDefault="0031526E" w:rsidP="0031526E">
            <w:pPr>
              <w:rPr>
                <w:rFonts w:ascii="Arial" w:hAnsi="Arial" w:cs="Arial"/>
              </w:rPr>
            </w:pPr>
          </w:p>
        </w:tc>
        <w:tc>
          <w:tcPr>
            <w:tcW w:w="76" w:type="pct"/>
            <w:tcBorders>
              <w:top w:val="nil"/>
              <w:left w:val="nil"/>
              <w:bottom w:val="nil"/>
              <w:right w:val="nil"/>
            </w:tcBorders>
            <w:hideMark/>
          </w:tcPr>
          <w:p w14:paraId="0611689E" w14:textId="77777777" w:rsidR="0031526E" w:rsidRPr="008952AE" w:rsidRDefault="0031526E" w:rsidP="0031526E">
            <w:pPr>
              <w:rPr>
                <w:rFonts w:ascii="Arial" w:hAnsi="Arial" w:cs="Arial"/>
              </w:rPr>
            </w:pPr>
          </w:p>
        </w:tc>
        <w:tc>
          <w:tcPr>
            <w:tcW w:w="473" w:type="pct"/>
            <w:tcBorders>
              <w:top w:val="nil"/>
              <w:left w:val="nil"/>
              <w:bottom w:val="nil"/>
              <w:right w:val="nil"/>
            </w:tcBorders>
            <w:hideMark/>
          </w:tcPr>
          <w:p w14:paraId="64E735D6" w14:textId="77777777" w:rsidR="0031526E" w:rsidRPr="008952AE" w:rsidRDefault="0031526E" w:rsidP="0031526E">
            <w:pPr>
              <w:rPr>
                <w:rFonts w:ascii="Arial" w:hAnsi="Arial" w:cs="Arial"/>
              </w:rPr>
            </w:pPr>
          </w:p>
        </w:tc>
        <w:tc>
          <w:tcPr>
            <w:tcW w:w="76" w:type="pct"/>
            <w:tcBorders>
              <w:top w:val="nil"/>
              <w:left w:val="nil"/>
              <w:bottom w:val="nil"/>
              <w:right w:val="nil"/>
            </w:tcBorders>
            <w:hideMark/>
          </w:tcPr>
          <w:p w14:paraId="150934AD" w14:textId="77777777" w:rsidR="0031526E" w:rsidRPr="008952AE" w:rsidRDefault="0031526E" w:rsidP="0031526E">
            <w:pPr>
              <w:rPr>
                <w:rFonts w:ascii="Arial" w:hAnsi="Arial" w:cs="Arial"/>
              </w:rPr>
            </w:pPr>
          </w:p>
        </w:tc>
        <w:tc>
          <w:tcPr>
            <w:tcW w:w="464" w:type="pct"/>
            <w:tcBorders>
              <w:top w:val="nil"/>
              <w:left w:val="nil"/>
              <w:bottom w:val="nil"/>
              <w:right w:val="nil"/>
            </w:tcBorders>
            <w:hideMark/>
          </w:tcPr>
          <w:p w14:paraId="1D3693D6" w14:textId="77777777" w:rsidR="0031526E" w:rsidRPr="008952AE" w:rsidRDefault="0031526E" w:rsidP="0031526E">
            <w:pPr>
              <w:rPr>
                <w:rFonts w:ascii="Arial" w:hAnsi="Arial" w:cs="Arial"/>
              </w:rPr>
            </w:pPr>
          </w:p>
        </w:tc>
        <w:tc>
          <w:tcPr>
            <w:tcW w:w="76" w:type="pct"/>
            <w:tcBorders>
              <w:top w:val="nil"/>
              <w:left w:val="nil"/>
              <w:bottom w:val="nil"/>
              <w:right w:val="nil"/>
            </w:tcBorders>
            <w:hideMark/>
          </w:tcPr>
          <w:p w14:paraId="51D23B0E" w14:textId="77777777" w:rsidR="0031526E" w:rsidRPr="008952AE" w:rsidRDefault="0031526E" w:rsidP="0031526E">
            <w:pPr>
              <w:rPr>
                <w:rFonts w:ascii="Arial" w:hAnsi="Arial" w:cs="Arial"/>
              </w:rPr>
            </w:pPr>
          </w:p>
        </w:tc>
        <w:tc>
          <w:tcPr>
            <w:tcW w:w="473" w:type="pct"/>
            <w:tcBorders>
              <w:top w:val="nil"/>
              <w:left w:val="nil"/>
              <w:bottom w:val="nil"/>
              <w:right w:val="nil"/>
            </w:tcBorders>
            <w:hideMark/>
          </w:tcPr>
          <w:p w14:paraId="0930586A" w14:textId="77777777" w:rsidR="0031526E" w:rsidRPr="008952AE" w:rsidRDefault="0031526E" w:rsidP="0031526E">
            <w:pPr>
              <w:rPr>
                <w:rFonts w:ascii="Arial" w:hAnsi="Arial" w:cs="Arial"/>
              </w:rPr>
            </w:pPr>
          </w:p>
        </w:tc>
      </w:tr>
      <w:tr w:rsidR="0031526E" w:rsidRPr="008952AE" w14:paraId="5A8BBA91" w14:textId="77777777" w:rsidTr="0031526E">
        <w:trPr>
          <w:trHeight w:val="227"/>
        </w:trPr>
        <w:tc>
          <w:tcPr>
            <w:tcW w:w="2340" w:type="pct"/>
            <w:tcBorders>
              <w:top w:val="nil"/>
              <w:left w:val="nil"/>
              <w:bottom w:val="nil"/>
              <w:right w:val="nil"/>
            </w:tcBorders>
            <w:noWrap/>
            <w:vAlign w:val="center"/>
            <w:hideMark/>
          </w:tcPr>
          <w:p w14:paraId="4101E0D8" w14:textId="77777777" w:rsidR="0031526E" w:rsidRPr="008952AE" w:rsidRDefault="0031526E" w:rsidP="0031526E">
            <w:pPr>
              <w:rPr>
                <w:rFonts w:ascii="Arial" w:hAnsi="Arial" w:cs="Arial"/>
                <w:color w:val="000000"/>
                <w:sz w:val="18"/>
                <w:szCs w:val="18"/>
              </w:rPr>
            </w:pPr>
            <w:r w:rsidRPr="008952AE">
              <w:rPr>
                <w:rFonts w:ascii="Arial" w:hAnsi="Arial" w:cs="Arial"/>
                <w:color w:val="000000"/>
                <w:sz w:val="18"/>
                <w:szCs w:val="18"/>
              </w:rPr>
              <w:t>Contingências cíveis</w:t>
            </w:r>
          </w:p>
        </w:tc>
        <w:tc>
          <w:tcPr>
            <w:tcW w:w="473" w:type="pct"/>
            <w:tcBorders>
              <w:top w:val="nil"/>
              <w:left w:val="nil"/>
              <w:bottom w:val="nil"/>
              <w:right w:val="nil"/>
            </w:tcBorders>
            <w:vAlign w:val="center"/>
            <w:hideMark/>
          </w:tcPr>
          <w:p w14:paraId="001B837B" w14:textId="20C3F01A" w:rsidR="0031526E" w:rsidRPr="008952AE" w:rsidRDefault="0031526E" w:rsidP="0031526E">
            <w:pPr>
              <w:jc w:val="right"/>
              <w:rPr>
                <w:rFonts w:ascii="Arial" w:hAnsi="Arial" w:cs="Arial"/>
                <w:color w:val="000000"/>
                <w:sz w:val="18"/>
                <w:szCs w:val="18"/>
              </w:rPr>
            </w:pPr>
            <w:r w:rsidRPr="008952AE">
              <w:rPr>
                <w:rFonts w:ascii="Arial" w:hAnsi="Arial" w:cs="Arial"/>
                <w:color w:val="000000"/>
                <w:sz w:val="18"/>
                <w:szCs w:val="18"/>
              </w:rPr>
              <w:t>40.104</w:t>
            </w:r>
          </w:p>
        </w:tc>
        <w:tc>
          <w:tcPr>
            <w:tcW w:w="76" w:type="pct"/>
            <w:tcBorders>
              <w:top w:val="nil"/>
              <w:left w:val="nil"/>
              <w:bottom w:val="nil"/>
              <w:right w:val="nil"/>
            </w:tcBorders>
            <w:hideMark/>
          </w:tcPr>
          <w:p w14:paraId="3A8FC453" w14:textId="77777777" w:rsidR="0031526E" w:rsidRPr="008952AE" w:rsidRDefault="0031526E" w:rsidP="0031526E">
            <w:pPr>
              <w:jc w:val="right"/>
              <w:rPr>
                <w:rFonts w:ascii="Arial" w:hAnsi="Arial" w:cs="Arial"/>
                <w:color w:val="000000"/>
                <w:sz w:val="18"/>
                <w:szCs w:val="18"/>
              </w:rPr>
            </w:pPr>
          </w:p>
        </w:tc>
        <w:tc>
          <w:tcPr>
            <w:tcW w:w="473" w:type="pct"/>
            <w:tcBorders>
              <w:top w:val="nil"/>
              <w:left w:val="nil"/>
              <w:bottom w:val="nil"/>
              <w:right w:val="nil"/>
            </w:tcBorders>
            <w:vAlign w:val="center"/>
            <w:hideMark/>
          </w:tcPr>
          <w:p w14:paraId="386B784D" w14:textId="42E98069" w:rsidR="0031526E" w:rsidRPr="008952AE" w:rsidRDefault="0031526E" w:rsidP="0031526E">
            <w:pPr>
              <w:jc w:val="right"/>
              <w:rPr>
                <w:rFonts w:ascii="Arial" w:hAnsi="Arial" w:cs="Arial"/>
                <w:color w:val="000000"/>
                <w:sz w:val="18"/>
                <w:szCs w:val="18"/>
              </w:rPr>
            </w:pPr>
            <w:r w:rsidRPr="008952AE">
              <w:rPr>
                <w:rFonts w:ascii="Arial" w:hAnsi="Arial" w:cs="Arial"/>
                <w:color w:val="000000"/>
                <w:sz w:val="18"/>
                <w:szCs w:val="18"/>
              </w:rPr>
              <w:t>-</w:t>
            </w:r>
          </w:p>
        </w:tc>
        <w:tc>
          <w:tcPr>
            <w:tcW w:w="76" w:type="pct"/>
            <w:tcBorders>
              <w:top w:val="nil"/>
              <w:left w:val="nil"/>
              <w:bottom w:val="nil"/>
              <w:right w:val="nil"/>
            </w:tcBorders>
            <w:hideMark/>
          </w:tcPr>
          <w:p w14:paraId="0DF2E32A" w14:textId="77777777" w:rsidR="0031526E" w:rsidRPr="008952AE" w:rsidRDefault="0031526E" w:rsidP="0031526E">
            <w:pPr>
              <w:jc w:val="right"/>
              <w:rPr>
                <w:rFonts w:ascii="Arial" w:hAnsi="Arial" w:cs="Arial"/>
                <w:color w:val="000000"/>
                <w:sz w:val="18"/>
                <w:szCs w:val="18"/>
              </w:rPr>
            </w:pPr>
          </w:p>
        </w:tc>
        <w:tc>
          <w:tcPr>
            <w:tcW w:w="473" w:type="pct"/>
            <w:tcBorders>
              <w:top w:val="nil"/>
              <w:left w:val="nil"/>
              <w:bottom w:val="nil"/>
              <w:right w:val="nil"/>
            </w:tcBorders>
            <w:vAlign w:val="center"/>
            <w:hideMark/>
          </w:tcPr>
          <w:p w14:paraId="3A0176C9" w14:textId="43F8F574" w:rsidR="0031526E" w:rsidRPr="008952AE" w:rsidRDefault="0031526E" w:rsidP="0031526E">
            <w:pPr>
              <w:jc w:val="right"/>
              <w:rPr>
                <w:rFonts w:ascii="Arial" w:hAnsi="Arial" w:cs="Arial"/>
                <w:color w:val="000000"/>
                <w:sz w:val="18"/>
                <w:szCs w:val="18"/>
              </w:rPr>
            </w:pPr>
            <w:r w:rsidRPr="008952AE">
              <w:rPr>
                <w:rFonts w:ascii="Arial" w:hAnsi="Arial" w:cs="Arial"/>
                <w:color w:val="000000"/>
                <w:sz w:val="18"/>
                <w:szCs w:val="18"/>
              </w:rPr>
              <w:t>-</w:t>
            </w:r>
          </w:p>
        </w:tc>
        <w:tc>
          <w:tcPr>
            <w:tcW w:w="76" w:type="pct"/>
            <w:tcBorders>
              <w:top w:val="nil"/>
              <w:left w:val="nil"/>
              <w:bottom w:val="nil"/>
              <w:right w:val="nil"/>
            </w:tcBorders>
            <w:hideMark/>
          </w:tcPr>
          <w:p w14:paraId="6536BD28" w14:textId="77777777" w:rsidR="0031526E" w:rsidRPr="008952AE" w:rsidRDefault="0031526E" w:rsidP="0031526E">
            <w:pPr>
              <w:jc w:val="right"/>
              <w:rPr>
                <w:rFonts w:ascii="Arial" w:hAnsi="Arial" w:cs="Arial"/>
                <w:color w:val="000000"/>
                <w:sz w:val="18"/>
                <w:szCs w:val="18"/>
              </w:rPr>
            </w:pPr>
          </w:p>
        </w:tc>
        <w:tc>
          <w:tcPr>
            <w:tcW w:w="464" w:type="pct"/>
            <w:tcBorders>
              <w:top w:val="nil"/>
              <w:left w:val="nil"/>
              <w:bottom w:val="nil"/>
              <w:right w:val="nil"/>
            </w:tcBorders>
            <w:vAlign w:val="center"/>
            <w:hideMark/>
          </w:tcPr>
          <w:p w14:paraId="000393F5" w14:textId="1B23087B" w:rsidR="0031526E" w:rsidRPr="008952AE" w:rsidRDefault="0031526E" w:rsidP="0031526E">
            <w:pPr>
              <w:jc w:val="right"/>
              <w:rPr>
                <w:rFonts w:ascii="Arial" w:hAnsi="Arial" w:cs="Arial"/>
                <w:color w:val="000000"/>
                <w:sz w:val="18"/>
                <w:szCs w:val="18"/>
              </w:rPr>
            </w:pPr>
            <w:r w:rsidRPr="008952AE">
              <w:rPr>
                <w:rFonts w:ascii="Arial" w:hAnsi="Arial" w:cs="Arial"/>
                <w:color w:val="000000"/>
                <w:sz w:val="18"/>
                <w:szCs w:val="18"/>
              </w:rPr>
              <w:t>790</w:t>
            </w:r>
          </w:p>
        </w:tc>
        <w:tc>
          <w:tcPr>
            <w:tcW w:w="76" w:type="pct"/>
            <w:tcBorders>
              <w:top w:val="nil"/>
              <w:left w:val="nil"/>
              <w:bottom w:val="nil"/>
              <w:right w:val="nil"/>
            </w:tcBorders>
            <w:hideMark/>
          </w:tcPr>
          <w:p w14:paraId="244FCB1D" w14:textId="77777777" w:rsidR="0031526E" w:rsidRPr="008952AE" w:rsidRDefault="0031526E" w:rsidP="0031526E">
            <w:pPr>
              <w:jc w:val="right"/>
              <w:rPr>
                <w:rFonts w:ascii="Arial" w:hAnsi="Arial" w:cs="Arial"/>
                <w:color w:val="000000"/>
                <w:sz w:val="18"/>
                <w:szCs w:val="18"/>
              </w:rPr>
            </w:pPr>
          </w:p>
        </w:tc>
        <w:tc>
          <w:tcPr>
            <w:tcW w:w="473" w:type="pct"/>
            <w:tcBorders>
              <w:top w:val="nil"/>
              <w:left w:val="nil"/>
              <w:bottom w:val="nil"/>
              <w:right w:val="nil"/>
            </w:tcBorders>
            <w:vAlign w:val="center"/>
            <w:hideMark/>
          </w:tcPr>
          <w:p w14:paraId="242FD85A" w14:textId="181E4E02" w:rsidR="0031526E" w:rsidRPr="008952AE" w:rsidRDefault="0031526E" w:rsidP="0031526E">
            <w:pPr>
              <w:jc w:val="right"/>
              <w:rPr>
                <w:rFonts w:ascii="Arial" w:hAnsi="Arial" w:cs="Arial"/>
                <w:color w:val="000000"/>
                <w:sz w:val="18"/>
                <w:szCs w:val="18"/>
              </w:rPr>
            </w:pPr>
            <w:r w:rsidRPr="008952AE">
              <w:rPr>
                <w:rFonts w:ascii="Arial" w:hAnsi="Arial" w:cs="Arial"/>
                <w:color w:val="000000"/>
                <w:sz w:val="18"/>
                <w:szCs w:val="18"/>
              </w:rPr>
              <w:t>40.894</w:t>
            </w:r>
          </w:p>
        </w:tc>
      </w:tr>
      <w:tr w:rsidR="0031526E" w:rsidRPr="008952AE" w14:paraId="2F13EB11" w14:textId="77777777" w:rsidTr="0031526E">
        <w:trPr>
          <w:trHeight w:val="227"/>
        </w:trPr>
        <w:tc>
          <w:tcPr>
            <w:tcW w:w="2340" w:type="pct"/>
            <w:tcBorders>
              <w:top w:val="nil"/>
              <w:left w:val="nil"/>
              <w:bottom w:val="nil"/>
              <w:right w:val="nil"/>
            </w:tcBorders>
            <w:noWrap/>
            <w:vAlign w:val="center"/>
            <w:hideMark/>
          </w:tcPr>
          <w:p w14:paraId="3D8121E8" w14:textId="77777777" w:rsidR="0031526E" w:rsidRPr="008952AE" w:rsidRDefault="0031526E" w:rsidP="0031526E">
            <w:pPr>
              <w:rPr>
                <w:rFonts w:ascii="Arial" w:hAnsi="Arial" w:cs="Arial"/>
                <w:color w:val="000000"/>
                <w:sz w:val="18"/>
                <w:szCs w:val="18"/>
              </w:rPr>
            </w:pPr>
            <w:r w:rsidRPr="008952AE">
              <w:rPr>
                <w:rFonts w:ascii="Arial" w:hAnsi="Arial" w:cs="Arial"/>
                <w:color w:val="000000"/>
                <w:sz w:val="18"/>
                <w:szCs w:val="18"/>
              </w:rPr>
              <w:t>Contingências tributárias</w:t>
            </w:r>
          </w:p>
        </w:tc>
        <w:tc>
          <w:tcPr>
            <w:tcW w:w="473" w:type="pct"/>
            <w:tcBorders>
              <w:top w:val="nil"/>
              <w:left w:val="nil"/>
              <w:bottom w:val="single" w:sz="4" w:space="0" w:color="auto"/>
              <w:right w:val="nil"/>
            </w:tcBorders>
            <w:vAlign w:val="center"/>
            <w:hideMark/>
          </w:tcPr>
          <w:p w14:paraId="1DFE9F8B" w14:textId="49224A1C" w:rsidR="0031526E" w:rsidRPr="008952AE" w:rsidRDefault="0031526E" w:rsidP="0031526E">
            <w:pPr>
              <w:jc w:val="right"/>
              <w:rPr>
                <w:rFonts w:ascii="Arial" w:hAnsi="Arial" w:cs="Arial"/>
                <w:color w:val="000000"/>
                <w:sz w:val="18"/>
                <w:szCs w:val="18"/>
              </w:rPr>
            </w:pPr>
            <w:r w:rsidRPr="008952AE">
              <w:rPr>
                <w:rFonts w:ascii="Arial" w:hAnsi="Arial" w:cs="Arial"/>
                <w:color w:val="000000"/>
                <w:sz w:val="18"/>
                <w:szCs w:val="18"/>
              </w:rPr>
              <w:t>6.115</w:t>
            </w:r>
          </w:p>
        </w:tc>
        <w:tc>
          <w:tcPr>
            <w:tcW w:w="76" w:type="pct"/>
            <w:tcBorders>
              <w:top w:val="nil"/>
              <w:left w:val="nil"/>
              <w:bottom w:val="nil"/>
              <w:right w:val="nil"/>
            </w:tcBorders>
            <w:hideMark/>
          </w:tcPr>
          <w:p w14:paraId="4C3B5E4E" w14:textId="77777777" w:rsidR="0031526E" w:rsidRPr="008952AE" w:rsidRDefault="0031526E" w:rsidP="0031526E">
            <w:pPr>
              <w:jc w:val="right"/>
              <w:rPr>
                <w:rFonts w:ascii="Arial" w:hAnsi="Arial" w:cs="Arial"/>
                <w:color w:val="000000"/>
                <w:sz w:val="18"/>
                <w:szCs w:val="18"/>
              </w:rPr>
            </w:pPr>
          </w:p>
        </w:tc>
        <w:tc>
          <w:tcPr>
            <w:tcW w:w="473" w:type="pct"/>
            <w:tcBorders>
              <w:top w:val="nil"/>
              <w:left w:val="nil"/>
              <w:bottom w:val="single" w:sz="4" w:space="0" w:color="auto"/>
              <w:right w:val="nil"/>
            </w:tcBorders>
            <w:vAlign w:val="center"/>
            <w:hideMark/>
          </w:tcPr>
          <w:p w14:paraId="1C9DA2C4" w14:textId="372EFC44" w:rsidR="0031526E" w:rsidRPr="008952AE" w:rsidRDefault="0031526E" w:rsidP="0031526E">
            <w:pPr>
              <w:jc w:val="right"/>
              <w:rPr>
                <w:rFonts w:ascii="Arial" w:hAnsi="Arial" w:cs="Arial"/>
                <w:color w:val="000000"/>
                <w:sz w:val="18"/>
                <w:szCs w:val="18"/>
              </w:rPr>
            </w:pPr>
            <w:r w:rsidRPr="008952AE">
              <w:rPr>
                <w:rFonts w:ascii="Arial" w:hAnsi="Arial" w:cs="Arial"/>
                <w:color w:val="000000"/>
                <w:sz w:val="18"/>
                <w:szCs w:val="18"/>
              </w:rPr>
              <w:t>300</w:t>
            </w:r>
          </w:p>
        </w:tc>
        <w:tc>
          <w:tcPr>
            <w:tcW w:w="76" w:type="pct"/>
            <w:tcBorders>
              <w:top w:val="nil"/>
              <w:left w:val="nil"/>
              <w:bottom w:val="nil"/>
              <w:right w:val="nil"/>
            </w:tcBorders>
            <w:hideMark/>
          </w:tcPr>
          <w:p w14:paraId="6679F72B" w14:textId="77777777" w:rsidR="0031526E" w:rsidRPr="008952AE" w:rsidRDefault="0031526E" w:rsidP="0031526E">
            <w:pPr>
              <w:jc w:val="right"/>
              <w:rPr>
                <w:rFonts w:ascii="Arial" w:hAnsi="Arial" w:cs="Arial"/>
                <w:color w:val="000000"/>
                <w:sz w:val="18"/>
                <w:szCs w:val="18"/>
              </w:rPr>
            </w:pPr>
          </w:p>
        </w:tc>
        <w:tc>
          <w:tcPr>
            <w:tcW w:w="473" w:type="pct"/>
            <w:tcBorders>
              <w:top w:val="nil"/>
              <w:left w:val="nil"/>
              <w:bottom w:val="single" w:sz="4" w:space="0" w:color="auto"/>
              <w:right w:val="nil"/>
            </w:tcBorders>
            <w:vAlign w:val="center"/>
            <w:hideMark/>
          </w:tcPr>
          <w:p w14:paraId="700C0EC6" w14:textId="32CF0CE4" w:rsidR="0031526E" w:rsidRPr="008952AE" w:rsidRDefault="0031526E" w:rsidP="0031526E">
            <w:pPr>
              <w:jc w:val="right"/>
              <w:rPr>
                <w:rFonts w:ascii="Arial" w:hAnsi="Arial" w:cs="Arial"/>
                <w:color w:val="000000"/>
                <w:sz w:val="18"/>
                <w:szCs w:val="18"/>
              </w:rPr>
            </w:pPr>
            <w:r w:rsidRPr="008952AE">
              <w:rPr>
                <w:rFonts w:ascii="Arial" w:hAnsi="Arial" w:cs="Arial"/>
                <w:color w:val="000000"/>
                <w:sz w:val="18"/>
                <w:szCs w:val="18"/>
              </w:rPr>
              <w:t>(1.118)</w:t>
            </w:r>
          </w:p>
        </w:tc>
        <w:tc>
          <w:tcPr>
            <w:tcW w:w="76" w:type="pct"/>
            <w:tcBorders>
              <w:top w:val="nil"/>
              <w:left w:val="nil"/>
              <w:bottom w:val="nil"/>
              <w:right w:val="nil"/>
            </w:tcBorders>
            <w:hideMark/>
          </w:tcPr>
          <w:p w14:paraId="199FC030" w14:textId="77777777" w:rsidR="0031526E" w:rsidRPr="008952AE" w:rsidRDefault="0031526E" w:rsidP="0031526E">
            <w:pPr>
              <w:jc w:val="right"/>
              <w:rPr>
                <w:rFonts w:ascii="Arial" w:hAnsi="Arial" w:cs="Arial"/>
                <w:color w:val="000000"/>
                <w:sz w:val="18"/>
                <w:szCs w:val="18"/>
              </w:rPr>
            </w:pPr>
          </w:p>
        </w:tc>
        <w:tc>
          <w:tcPr>
            <w:tcW w:w="464" w:type="pct"/>
            <w:tcBorders>
              <w:top w:val="nil"/>
              <w:left w:val="nil"/>
              <w:bottom w:val="single" w:sz="4" w:space="0" w:color="auto"/>
              <w:right w:val="nil"/>
            </w:tcBorders>
            <w:vAlign w:val="center"/>
            <w:hideMark/>
          </w:tcPr>
          <w:p w14:paraId="209CA777" w14:textId="7889115C" w:rsidR="0031526E" w:rsidRPr="008952AE" w:rsidRDefault="0031526E" w:rsidP="0031526E">
            <w:pPr>
              <w:jc w:val="right"/>
              <w:rPr>
                <w:rFonts w:ascii="Arial" w:hAnsi="Arial" w:cs="Arial"/>
                <w:color w:val="000000"/>
                <w:sz w:val="18"/>
                <w:szCs w:val="18"/>
              </w:rPr>
            </w:pPr>
            <w:r w:rsidRPr="008952AE">
              <w:rPr>
                <w:rFonts w:ascii="Arial" w:hAnsi="Arial" w:cs="Arial"/>
                <w:color w:val="000000"/>
                <w:sz w:val="18"/>
                <w:szCs w:val="18"/>
              </w:rPr>
              <w:t>104</w:t>
            </w:r>
          </w:p>
        </w:tc>
        <w:tc>
          <w:tcPr>
            <w:tcW w:w="76" w:type="pct"/>
            <w:tcBorders>
              <w:top w:val="nil"/>
              <w:left w:val="nil"/>
              <w:bottom w:val="nil"/>
              <w:right w:val="nil"/>
            </w:tcBorders>
            <w:hideMark/>
          </w:tcPr>
          <w:p w14:paraId="34D13249" w14:textId="77777777" w:rsidR="0031526E" w:rsidRPr="008952AE" w:rsidRDefault="0031526E" w:rsidP="0031526E">
            <w:pPr>
              <w:jc w:val="right"/>
              <w:rPr>
                <w:rFonts w:ascii="Arial" w:hAnsi="Arial" w:cs="Arial"/>
                <w:color w:val="000000"/>
                <w:sz w:val="18"/>
                <w:szCs w:val="18"/>
              </w:rPr>
            </w:pPr>
          </w:p>
        </w:tc>
        <w:tc>
          <w:tcPr>
            <w:tcW w:w="473" w:type="pct"/>
            <w:tcBorders>
              <w:top w:val="nil"/>
              <w:left w:val="nil"/>
              <w:bottom w:val="single" w:sz="4" w:space="0" w:color="auto"/>
              <w:right w:val="nil"/>
            </w:tcBorders>
            <w:vAlign w:val="center"/>
            <w:hideMark/>
          </w:tcPr>
          <w:p w14:paraId="5882DAE2" w14:textId="339E15B3" w:rsidR="0031526E" w:rsidRPr="008952AE" w:rsidRDefault="0031526E" w:rsidP="0031526E">
            <w:pPr>
              <w:jc w:val="right"/>
              <w:rPr>
                <w:rFonts w:ascii="Arial" w:hAnsi="Arial" w:cs="Arial"/>
                <w:color w:val="000000"/>
                <w:sz w:val="18"/>
                <w:szCs w:val="18"/>
              </w:rPr>
            </w:pPr>
            <w:r w:rsidRPr="008952AE">
              <w:rPr>
                <w:rFonts w:ascii="Arial" w:hAnsi="Arial" w:cs="Arial"/>
                <w:color w:val="000000"/>
                <w:sz w:val="18"/>
                <w:szCs w:val="18"/>
              </w:rPr>
              <w:t>5.401</w:t>
            </w:r>
          </w:p>
        </w:tc>
      </w:tr>
      <w:tr w:rsidR="0031526E" w:rsidRPr="008952AE" w14:paraId="29A6F9F2" w14:textId="77777777" w:rsidTr="0031526E">
        <w:trPr>
          <w:trHeight w:val="227"/>
        </w:trPr>
        <w:tc>
          <w:tcPr>
            <w:tcW w:w="2340" w:type="pct"/>
            <w:tcBorders>
              <w:top w:val="nil"/>
              <w:left w:val="nil"/>
              <w:bottom w:val="nil"/>
              <w:right w:val="nil"/>
            </w:tcBorders>
            <w:noWrap/>
            <w:vAlign w:val="center"/>
            <w:hideMark/>
          </w:tcPr>
          <w:p w14:paraId="2A2DB249" w14:textId="77777777" w:rsidR="0031526E" w:rsidRPr="008952AE" w:rsidRDefault="0031526E" w:rsidP="0031526E">
            <w:pPr>
              <w:jc w:val="right"/>
              <w:rPr>
                <w:rFonts w:ascii="Arial" w:hAnsi="Arial" w:cs="Arial"/>
                <w:color w:val="000000"/>
                <w:sz w:val="18"/>
                <w:szCs w:val="18"/>
              </w:rPr>
            </w:pPr>
          </w:p>
        </w:tc>
        <w:tc>
          <w:tcPr>
            <w:tcW w:w="473" w:type="pct"/>
            <w:tcBorders>
              <w:top w:val="nil"/>
              <w:left w:val="nil"/>
              <w:bottom w:val="nil"/>
              <w:right w:val="nil"/>
            </w:tcBorders>
            <w:vAlign w:val="center"/>
            <w:hideMark/>
          </w:tcPr>
          <w:p w14:paraId="361D5C75" w14:textId="77777777" w:rsidR="0031526E" w:rsidRPr="008952AE" w:rsidRDefault="0031526E" w:rsidP="0031526E">
            <w:pPr>
              <w:jc w:val="right"/>
              <w:rPr>
                <w:rFonts w:ascii="Arial" w:hAnsi="Arial" w:cs="Arial"/>
              </w:rPr>
            </w:pPr>
          </w:p>
        </w:tc>
        <w:tc>
          <w:tcPr>
            <w:tcW w:w="76" w:type="pct"/>
            <w:tcBorders>
              <w:top w:val="nil"/>
              <w:left w:val="nil"/>
              <w:bottom w:val="nil"/>
              <w:right w:val="nil"/>
            </w:tcBorders>
            <w:hideMark/>
          </w:tcPr>
          <w:p w14:paraId="1F70C85A" w14:textId="77777777" w:rsidR="0031526E" w:rsidRPr="008952AE" w:rsidRDefault="0031526E" w:rsidP="0031526E">
            <w:pPr>
              <w:jc w:val="right"/>
              <w:rPr>
                <w:rFonts w:ascii="Arial" w:hAnsi="Arial" w:cs="Arial"/>
              </w:rPr>
            </w:pPr>
          </w:p>
        </w:tc>
        <w:tc>
          <w:tcPr>
            <w:tcW w:w="473" w:type="pct"/>
            <w:tcBorders>
              <w:top w:val="nil"/>
              <w:left w:val="nil"/>
              <w:bottom w:val="nil"/>
              <w:right w:val="nil"/>
            </w:tcBorders>
            <w:vAlign w:val="center"/>
            <w:hideMark/>
          </w:tcPr>
          <w:p w14:paraId="44C2E1FD" w14:textId="77777777" w:rsidR="0031526E" w:rsidRPr="008952AE" w:rsidRDefault="0031526E" w:rsidP="0031526E">
            <w:pPr>
              <w:jc w:val="right"/>
              <w:rPr>
                <w:rFonts w:ascii="Arial" w:hAnsi="Arial" w:cs="Arial"/>
              </w:rPr>
            </w:pPr>
          </w:p>
        </w:tc>
        <w:tc>
          <w:tcPr>
            <w:tcW w:w="76" w:type="pct"/>
            <w:tcBorders>
              <w:top w:val="nil"/>
              <w:left w:val="nil"/>
              <w:bottom w:val="nil"/>
              <w:right w:val="nil"/>
            </w:tcBorders>
            <w:hideMark/>
          </w:tcPr>
          <w:p w14:paraId="036470B8" w14:textId="77777777" w:rsidR="0031526E" w:rsidRPr="008952AE" w:rsidRDefault="0031526E" w:rsidP="0031526E">
            <w:pPr>
              <w:jc w:val="right"/>
              <w:rPr>
                <w:rFonts w:ascii="Arial" w:hAnsi="Arial" w:cs="Arial"/>
              </w:rPr>
            </w:pPr>
          </w:p>
        </w:tc>
        <w:tc>
          <w:tcPr>
            <w:tcW w:w="473" w:type="pct"/>
            <w:tcBorders>
              <w:top w:val="nil"/>
              <w:left w:val="nil"/>
              <w:bottom w:val="nil"/>
              <w:right w:val="nil"/>
            </w:tcBorders>
            <w:vAlign w:val="center"/>
            <w:hideMark/>
          </w:tcPr>
          <w:p w14:paraId="3F44F319" w14:textId="77777777" w:rsidR="0031526E" w:rsidRPr="008952AE" w:rsidRDefault="0031526E" w:rsidP="0031526E">
            <w:pPr>
              <w:jc w:val="right"/>
              <w:rPr>
                <w:rFonts w:ascii="Arial" w:hAnsi="Arial" w:cs="Arial"/>
              </w:rPr>
            </w:pPr>
          </w:p>
        </w:tc>
        <w:tc>
          <w:tcPr>
            <w:tcW w:w="76" w:type="pct"/>
            <w:tcBorders>
              <w:top w:val="nil"/>
              <w:left w:val="nil"/>
              <w:bottom w:val="nil"/>
              <w:right w:val="nil"/>
            </w:tcBorders>
            <w:hideMark/>
          </w:tcPr>
          <w:p w14:paraId="532EDF05" w14:textId="77777777" w:rsidR="0031526E" w:rsidRPr="008952AE" w:rsidRDefault="0031526E" w:rsidP="0031526E">
            <w:pPr>
              <w:jc w:val="right"/>
              <w:rPr>
                <w:rFonts w:ascii="Arial" w:hAnsi="Arial" w:cs="Arial"/>
              </w:rPr>
            </w:pPr>
          </w:p>
        </w:tc>
        <w:tc>
          <w:tcPr>
            <w:tcW w:w="464" w:type="pct"/>
            <w:tcBorders>
              <w:top w:val="nil"/>
              <w:left w:val="nil"/>
              <w:bottom w:val="nil"/>
              <w:right w:val="nil"/>
            </w:tcBorders>
            <w:vAlign w:val="center"/>
            <w:hideMark/>
          </w:tcPr>
          <w:p w14:paraId="482EB3F5" w14:textId="77777777" w:rsidR="0031526E" w:rsidRPr="008952AE" w:rsidRDefault="0031526E" w:rsidP="0031526E">
            <w:pPr>
              <w:jc w:val="right"/>
              <w:rPr>
                <w:rFonts w:ascii="Arial" w:hAnsi="Arial" w:cs="Arial"/>
              </w:rPr>
            </w:pPr>
          </w:p>
        </w:tc>
        <w:tc>
          <w:tcPr>
            <w:tcW w:w="76" w:type="pct"/>
            <w:tcBorders>
              <w:top w:val="nil"/>
              <w:left w:val="nil"/>
              <w:bottom w:val="nil"/>
              <w:right w:val="nil"/>
            </w:tcBorders>
            <w:hideMark/>
          </w:tcPr>
          <w:p w14:paraId="42BAA27C" w14:textId="77777777" w:rsidR="0031526E" w:rsidRPr="008952AE" w:rsidRDefault="0031526E" w:rsidP="0031526E">
            <w:pPr>
              <w:jc w:val="right"/>
              <w:rPr>
                <w:rFonts w:ascii="Arial" w:hAnsi="Arial" w:cs="Arial"/>
              </w:rPr>
            </w:pPr>
          </w:p>
        </w:tc>
        <w:tc>
          <w:tcPr>
            <w:tcW w:w="473" w:type="pct"/>
            <w:tcBorders>
              <w:top w:val="nil"/>
              <w:left w:val="nil"/>
              <w:bottom w:val="nil"/>
              <w:right w:val="nil"/>
            </w:tcBorders>
            <w:vAlign w:val="center"/>
            <w:hideMark/>
          </w:tcPr>
          <w:p w14:paraId="0CF838C8" w14:textId="77777777" w:rsidR="0031526E" w:rsidRPr="008952AE" w:rsidRDefault="0031526E" w:rsidP="0031526E">
            <w:pPr>
              <w:jc w:val="right"/>
              <w:rPr>
                <w:rFonts w:ascii="Arial" w:hAnsi="Arial" w:cs="Arial"/>
              </w:rPr>
            </w:pPr>
          </w:p>
        </w:tc>
      </w:tr>
      <w:tr w:rsidR="0031526E" w:rsidRPr="008952AE" w14:paraId="297C0E89" w14:textId="77777777" w:rsidTr="0031526E">
        <w:trPr>
          <w:trHeight w:val="227"/>
        </w:trPr>
        <w:tc>
          <w:tcPr>
            <w:tcW w:w="2340" w:type="pct"/>
            <w:tcBorders>
              <w:top w:val="nil"/>
              <w:left w:val="nil"/>
              <w:bottom w:val="nil"/>
              <w:right w:val="nil"/>
            </w:tcBorders>
            <w:noWrap/>
            <w:vAlign w:val="center"/>
            <w:hideMark/>
          </w:tcPr>
          <w:p w14:paraId="05CF6F9E" w14:textId="77777777" w:rsidR="0031526E" w:rsidRPr="008952AE" w:rsidRDefault="0031526E" w:rsidP="0031526E">
            <w:pPr>
              <w:jc w:val="right"/>
              <w:rPr>
                <w:rFonts w:ascii="Arial" w:hAnsi="Arial" w:cs="Arial"/>
              </w:rPr>
            </w:pPr>
          </w:p>
        </w:tc>
        <w:tc>
          <w:tcPr>
            <w:tcW w:w="473" w:type="pct"/>
            <w:tcBorders>
              <w:top w:val="nil"/>
              <w:left w:val="nil"/>
              <w:bottom w:val="double" w:sz="6" w:space="0" w:color="auto"/>
              <w:right w:val="nil"/>
            </w:tcBorders>
            <w:noWrap/>
            <w:vAlign w:val="bottom"/>
            <w:hideMark/>
          </w:tcPr>
          <w:p w14:paraId="01F9A471" w14:textId="6A30EA62" w:rsidR="0031526E" w:rsidRPr="008952AE" w:rsidRDefault="0031526E" w:rsidP="0031526E">
            <w:pPr>
              <w:jc w:val="right"/>
              <w:rPr>
                <w:rFonts w:ascii="Arial" w:hAnsi="Arial" w:cs="Arial"/>
                <w:color w:val="000000"/>
                <w:sz w:val="18"/>
                <w:szCs w:val="18"/>
              </w:rPr>
            </w:pPr>
            <w:r w:rsidRPr="008952AE">
              <w:rPr>
                <w:rFonts w:ascii="Arial" w:hAnsi="Arial" w:cs="Arial"/>
                <w:color w:val="000000"/>
                <w:sz w:val="18"/>
                <w:szCs w:val="18"/>
              </w:rPr>
              <w:t>46.219</w:t>
            </w:r>
          </w:p>
        </w:tc>
        <w:tc>
          <w:tcPr>
            <w:tcW w:w="76" w:type="pct"/>
            <w:tcBorders>
              <w:top w:val="nil"/>
              <w:left w:val="nil"/>
              <w:bottom w:val="nil"/>
              <w:right w:val="nil"/>
            </w:tcBorders>
            <w:noWrap/>
            <w:vAlign w:val="center"/>
            <w:hideMark/>
          </w:tcPr>
          <w:p w14:paraId="612644B0" w14:textId="77777777" w:rsidR="0031526E" w:rsidRPr="008952AE" w:rsidRDefault="0031526E" w:rsidP="0031526E">
            <w:pPr>
              <w:jc w:val="right"/>
              <w:rPr>
                <w:rFonts w:ascii="Arial" w:hAnsi="Arial" w:cs="Arial"/>
                <w:color w:val="000000"/>
                <w:sz w:val="18"/>
                <w:szCs w:val="18"/>
              </w:rPr>
            </w:pPr>
          </w:p>
        </w:tc>
        <w:tc>
          <w:tcPr>
            <w:tcW w:w="473" w:type="pct"/>
            <w:tcBorders>
              <w:top w:val="nil"/>
              <w:left w:val="nil"/>
              <w:bottom w:val="double" w:sz="6" w:space="0" w:color="auto"/>
              <w:right w:val="nil"/>
            </w:tcBorders>
            <w:noWrap/>
            <w:vAlign w:val="bottom"/>
            <w:hideMark/>
          </w:tcPr>
          <w:p w14:paraId="1425F247" w14:textId="1403F017" w:rsidR="0031526E" w:rsidRPr="008952AE" w:rsidRDefault="0031526E" w:rsidP="0031526E">
            <w:pPr>
              <w:jc w:val="right"/>
              <w:rPr>
                <w:rFonts w:ascii="Arial" w:hAnsi="Arial" w:cs="Arial"/>
                <w:color w:val="000000"/>
                <w:sz w:val="18"/>
                <w:szCs w:val="18"/>
              </w:rPr>
            </w:pPr>
            <w:r w:rsidRPr="008952AE">
              <w:rPr>
                <w:rFonts w:ascii="Arial" w:hAnsi="Arial" w:cs="Arial"/>
                <w:color w:val="000000"/>
                <w:sz w:val="18"/>
                <w:szCs w:val="18"/>
              </w:rPr>
              <w:t>300</w:t>
            </w:r>
          </w:p>
        </w:tc>
        <w:tc>
          <w:tcPr>
            <w:tcW w:w="76" w:type="pct"/>
            <w:tcBorders>
              <w:top w:val="nil"/>
              <w:left w:val="nil"/>
              <w:bottom w:val="nil"/>
              <w:right w:val="nil"/>
            </w:tcBorders>
            <w:noWrap/>
            <w:vAlign w:val="center"/>
            <w:hideMark/>
          </w:tcPr>
          <w:p w14:paraId="0ECC4C36" w14:textId="77777777" w:rsidR="0031526E" w:rsidRPr="008952AE" w:rsidRDefault="0031526E" w:rsidP="0031526E">
            <w:pPr>
              <w:jc w:val="right"/>
              <w:rPr>
                <w:rFonts w:ascii="Arial" w:hAnsi="Arial" w:cs="Arial"/>
                <w:color w:val="000000"/>
                <w:sz w:val="18"/>
                <w:szCs w:val="18"/>
              </w:rPr>
            </w:pPr>
          </w:p>
        </w:tc>
        <w:tc>
          <w:tcPr>
            <w:tcW w:w="473" w:type="pct"/>
            <w:tcBorders>
              <w:top w:val="nil"/>
              <w:left w:val="nil"/>
              <w:bottom w:val="double" w:sz="6" w:space="0" w:color="auto"/>
              <w:right w:val="nil"/>
            </w:tcBorders>
            <w:noWrap/>
            <w:vAlign w:val="bottom"/>
            <w:hideMark/>
          </w:tcPr>
          <w:p w14:paraId="4E9472DB" w14:textId="0AB4CD67" w:rsidR="0031526E" w:rsidRPr="008952AE" w:rsidRDefault="0031526E" w:rsidP="0031526E">
            <w:pPr>
              <w:jc w:val="right"/>
              <w:rPr>
                <w:rFonts w:ascii="Arial" w:hAnsi="Arial" w:cs="Arial"/>
                <w:color w:val="000000"/>
                <w:sz w:val="18"/>
                <w:szCs w:val="18"/>
              </w:rPr>
            </w:pPr>
            <w:r w:rsidRPr="008952AE">
              <w:rPr>
                <w:rFonts w:ascii="Arial" w:hAnsi="Arial" w:cs="Arial"/>
                <w:color w:val="000000"/>
                <w:sz w:val="18"/>
                <w:szCs w:val="18"/>
              </w:rPr>
              <w:t>(1.118)</w:t>
            </w:r>
          </w:p>
        </w:tc>
        <w:tc>
          <w:tcPr>
            <w:tcW w:w="76" w:type="pct"/>
            <w:tcBorders>
              <w:top w:val="nil"/>
              <w:left w:val="nil"/>
              <w:bottom w:val="nil"/>
              <w:right w:val="nil"/>
            </w:tcBorders>
            <w:noWrap/>
            <w:vAlign w:val="center"/>
            <w:hideMark/>
          </w:tcPr>
          <w:p w14:paraId="30072116" w14:textId="77777777" w:rsidR="0031526E" w:rsidRPr="008952AE" w:rsidRDefault="0031526E" w:rsidP="0031526E">
            <w:pPr>
              <w:jc w:val="right"/>
              <w:rPr>
                <w:rFonts w:ascii="Arial" w:hAnsi="Arial" w:cs="Arial"/>
                <w:color w:val="000000"/>
                <w:sz w:val="18"/>
                <w:szCs w:val="18"/>
              </w:rPr>
            </w:pPr>
          </w:p>
        </w:tc>
        <w:tc>
          <w:tcPr>
            <w:tcW w:w="464" w:type="pct"/>
            <w:tcBorders>
              <w:top w:val="nil"/>
              <w:left w:val="nil"/>
              <w:bottom w:val="double" w:sz="6" w:space="0" w:color="auto"/>
              <w:right w:val="nil"/>
            </w:tcBorders>
            <w:noWrap/>
            <w:vAlign w:val="bottom"/>
            <w:hideMark/>
          </w:tcPr>
          <w:p w14:paraId="1C8D278E" w14:textId="27794D58" w:rsidR="0031526E" w:rsidRPr="008952AE" w:rsidRDefault="0031526E" w:rsidP="0031526E">
            <w:pPr>
              <w:jc w:val="right"/>
              <w:rPr>
                <w:rFonts w:ascii="Arial" w:hAnsi="Arial" w:cs="Arial"/>
                <w:color w:val="000000"/>
                <w:sz w:val="18"/>
                <w:szCs w:val="18"/>
              </w:rPr>
            </w:pPr>
            <w:r w:rsidRPr="008952AE">
              <w:rPr>
                <w:rFonts w:ascii="Arial" w:hAnsi="Arial" w:cs="Arial"/>
                <w:color w:val="000000"/>
                <w:sz w:val="18"/>
                <w:szCs w:val="18"/>
              </w:rPr>
              <w:t>894</w:t>
            </w:r>
          </w:p>
        </w:tc>
        <w:tc>
          <w:tcPr>
            <w:tcW w:w="76" w:type="pct"/>
            <w:tcBorders>
              <w:top w:val="nil"/>
              <w:left w:val="nil"/>
              <w:bottom w:val="nil"/>
              <w:right w:val="nil"/>
            </w:tcBorders>
            <w:noWrap/>
            <w:vAlign w:val="center"/>
            <w:hideMark/>
          </w:tcPr>
          <w:p w14:paraId="6E332EE7" w14:textId="77777777" w:rsidR="0031526E" w:rsidRPr="008952AE" w:rsidRDefault="0031526E" w:rsidP="0031526E">
            <w:pPr>
              <w:jc w:val="right"/>
              <w:rPr>
                <w:rFonts w:ascii="Arial" w:hAnsi="Arial" w:cs="Arial"/>
                <w:color w:val="000000"/>
                <w:sz w:val="18"/>
                <w:szCs w:val="18"/>
              </w:rPr>
            </w:pPr>
          </w:p>
        </w:tc>
        <w:tc>
          <w:tcPr>
            <w:tcW w:w="473" w:type="pct"/>
            <w:tcBorders>
              <w:top w:val="nil"/>
              <w:left w:val="nil"/>
              <w:bottom w:val="double" w:sz="6" w:space="0" w:color="auto"/>
              <w:right w:val="nil"/>
            </w:tcBorders>
            <w:noWrap/>
            <w:vAlign w:val="bottom"/>
            <w:hideMark/>
          </w:tcPr>
          <w:p w14:paraId="3C9B3639" w14:textId="73CA4B62" w:rsidR="0031526E" w:rsidRPr="008952AE" w:rsidRDefault="0031526E" w:rsidP="0031526E">
            <w:pPr>
              <w:jc w:val="right"/>
              <w:rPr>
                <w:rFonts w:ascii="Arial" w:hAnsi="Arial" w:cs="Arial"/>
                <w:color w:val="000000"/>
                <w:sz w:val="18"/>
                <w:szCs w:val="18"/>
              </w:rPr>
            </w:pPr>
            <w:r w:rsidRPr="008952AE">
              <w:rPr>
                <w:rFonts w:ascii="Arial" w:hAnsi="Arial" w:cs="Arial"/>
                <w:color w:val="000000"/>
                <w:sz w:val="18"/>
                <w:szCs w:val="18"/>
              </w:rPr>
              <w:t>46.295</w:t>
            </w:r>
          </w:p>
        </w:tc>
      </w:tr>
    </w:tbl>
    <w:p w14:paraId="0C477497" w14:textId="2DAA2026" w:rsidR="00C65753" w:rsidRPr="008952AE" w:rsidRDefault="00C65753">
      <w:pPr>
        <w:rPr>
          <w:rFonts w:ascii="Georgia" w:hAnsi="Georgia" w:cs="Arial"/>
        </w:rPr>
      </w:pPr>
      <w:r w:rsidRPr="008952AE">
        <w:rPr>
          <w:rFonts w:ascii="Georgia" w:hAnsi="Georgia" w:cs="Arial"/>
        </w:rPr>
        <w:br w:type="page"/>
      </w:r>
    </w:p>
    <w:p w14:paraId="56AEF014" w14:textId="622C5789" w:rsidR="00ED4950" w:rsidRPr="008952AE" w:rsidRDefault="00ED4950" w:rsidP="00ED4950">
      <w:pPr>
        <w:widowControl w:val="0"/>
        <w:jc w:val="both"/>
        <w:rPr>
          <w:rFonts w:ascii="Arial" w:hAnsi="Arial" w:cs="Arial"/>
          <w:b/>
          <w:sz w:val="22"/>
          <w:szCs w:val="22"/>
        </w:rPr>
      </w:pPr>
      <w:r w:rsidRPr="008952AE">
        <w:rPr>
          <w:rFonts w:ascii="Arial" w:hAnsi="Arial" w:cs="Arial"/>
          <w:b/>
          <w:sz w:val="22"/>
          <w:szCs w:val="22"/>
        </w:rPr>
        <w:lastRenderedPageBreak/>
        <w:t>Perdas possíveis, não provisionadas no balanço</w:t>
      </w:r>
    </w:p>
    <w:p w14:paraId="3BFD0E64" w14:textId="77777777" w:rsidR="008D3251" w:rsidRPr="008952AE" w:rsidRDefault="008D3251" w:rsidP="00ED4950">
      <w:pPr>
        <w:tabs>
          <w:tab w:val="left" w:pos="426"/>
        </w:tabs>
        <w:ind w:left="11"/>
        <w:rPr>
          <w:rFonts w:ascii="Georgia" w:hAnsi="Georgia" w:cs="Arial"/>
          <w:sz w:val="22"/>
          <w:szCs w:val="22"/>
        </w:rPr>
      </w:pPr>
    </w:p>
    <w:p w14:paraId="130E65E7" w14:textId="66829700" w:rsidR="00ED4950" w:rsidRPr="008952AE" w:rsidRDefault="00ED4950" w:rsidP="00ED4950">
      <w:pPr>
        <w:tabs>
          <w:tab w:val="left" w:pos="426"/>
        </w:tabs>
        <w:ind w:left="11"/>
        <w:rPr>
          <w:rFonts w:ascii="Georgia" w:hAnsi="Georgia" w:cs="Arial"/>
          <w:sz w:val="22"/>
          <w:szCs w:val="22"/>
        </w:rPr>
      </w:pPr>
      <w:r w:rsidRPr="008952AE">
        <w:rPr>
          <w:rFonts w:ascii="Georgia" w:hAnsi="Georgia" w:cs="Arial"/>
          <w:sz w:val="22"/>
          <w:szCs w:val="22"/>
        </w:rPr>
        <w:t xml:space="preserve">Devido aos efeitos da cisão e do Termo de Indenização e Outras Avenças, a </w:t>
      </w:r>
      <w:r w:rsidR="002A2416" w:rsidRPr="008952AE">
        <w:rPr>
          <w:rFonts w:ascii="Georgia" w:hAnsi="Georgia" w:cs="Arial"/>
          <w:sz w:val="22"/>
          <w:szCs w:val="22"/>
        </w:rPr>
        <w:t>A</w:t>
      </w:r>
      <w:r w:rsidRPr="008952AE">
        <w:rPr>
          <w:rFonts w:ascii="Georgia" w:hAnsi="Georgia" w:cs="Arial"/>
          <w:sz w:val="22"/>
          <w:szCs w:val="22"/>
        </w:rPr>
        <w:t>dministração considera que, embora a Companhia esteja envolvida em processos relacionados a questões tributárias, trabalhistas e aspectos cíveis surgidos no curso normal dos seus negócios anteriores à cisão, na dat</w:t>
      </w:r>
      <w:r w:rsidR="00867B35" w:rsidRPr="008952AE">
        <w:rPr>
          <w:rFonts w:ascii="Georgia" w:hAnsi="Georgia" w:cs="Arial"/>
          <w:sz w:val="22"/>
          <w:szCs w:val="22"/>
        </w:rPr>
        <w:t>a-</w:t>
      </w:r>
      <w:r w:rsidRPr="008952AE">
        <w:rPr>
          <w:rFonts w:ascii="Georgia" w:hAnsi="Georgia" w:cs="Arial"/>
          <w:sz w:val="22"/>
          <w:szCs w:val="22"/>
        </w:rPr>
        <w:t>base dessas demonstrações financeiras</w:t>
      </w:r>
      <w:r w:rsidR="00BD08CE" w:rsidRPr="008952AE">
        <w:rPr>
          <w:rFonts w:ascii="Georgia" w:hAnsi="Georgia" w:cs="Arial"/>
          <w:sz w:val="22"/>
          <w:szCs w:val="22"/>
        </w:rPr>
        <w:t xml:space="preserve"> intermediárias</w:t>
      </w:r>
      <w:r w:rsidR="00F91A14" w:rsidRPr="008952AE">
        <w:rPr>
          <w:rFonts w:ascii="Georgia" w:hAnsi="Georgia" w:cs="Arial"/>
          <w:sz w:val="22"/>
          <w:szCs w:val="22"/>
        </w:rPr>
        <w:t xml:space="preserve"> </w:t>
      </w:r>
      <w:r w:rsidRPr="008952AE">
        <w:rPr>
          <w:rFonts w:ascii="Georgia" w:hAnsi="Georgia" w:cs="Arial"/>
          <w:sz w:val="22"/>
          <w:szCs w:val="22"/>
        </w:rPr>
        <w:t>há R$</w:t>
      </w:r>
      <w:r w:rsidR="00CC1059" w:rsidRPr="008952AE">
        <w:rPr>
          <w:rFonts w:ascii="Georgia" w:hAnsi="Georgia" w:cs="Arial"/>
          <w:sz w:val="22"/>
          <w:szCs w:val="22"/>
        </w:rPr>
        <w:t>27.220</w:t>
      </w:r>
      <w:r w:rsidRPr="008952AE">
        <w:rPr>
          <w:rFonts w:ascii="Georgia" w:hAnsi="Georgia" w:cs="Arial"/>
          <w:sz w:val="22"/>
          <w:szCs w:val="22"/>
        </w:rPr>
        <w:t xml:space="preserve"> em causas com probabilidade de desembolso futuro possível na Codemig (R$</w:t>
      </w:r>
      <w:r w:rsidR="00CC1059" w:rsidRPr="008952AE">
        <w:rPr>
          <w:rFonts w:ascii="Georgia" w:hAnsi="Georgia" w:cs="Arial"/>
          <w:sz w:val="22"/>
          <w:szCs w:val="22"/>
        </w:rPr>
        <w:t>26.907</w:t>
      </w:r>
      <w:r w:rsidRPr="008952AE">
        <w:rPr>
          <w:rFonts w:ascii="Georgia" w:hAnsi="Georgia" w:cs="Arial"/>
          <w:sz w:val="22"/>
          <w:szCs w:val="22"/>
        </w:rPr>
        <w:t xml:space="preserve"> em 31 de dezembro de 20</w:t>
      </w:r>
      <w:r w:rsidR="00E36996" w:rsidRPr="008952AE">
        <w:rPr>
          <w:rFonts w:ascii="Georgia" w:hAnsi="Georgia" w:cs="Arial"/>
          <w:sz w:val="22"/>
          <w:szCs w:val="22"/>
        </w:rPr>
        <w:t>2</w:t>
      </w:r>
      <w:r w:rsidR="00CC1059" w:rsidRPr="008952AE">
        <w:rPr>
          <w:rFonts w:ascii="Georgia" w:hAnsi="Georgia" w:cs="Arial"/>
          <w:sz w:val="22"/>
          <w:szCs w:val="22"/>
        </w:rPr>
        <w:t>5</w:t>
      </w:r>
      <w:r w:rsidRPr="008952AE">
        <w:rPr>
          <w:rFonts w:ascii="Georgia" w:hAnsi="Georgia" w:cs="Arial"/>
          <w:sz w:val="22"/>
          <w:szCs w:val="22"/>
        </w:rPr>
        <w:t xml:space="preserve">). </w:t>
      </w:r>
    </w:p>
    <w:p w14:paraId="6C8256FC" w14:textId="77777777" w:rsidR="00216063" w:rsidRPr="008952AE" w:rsidRDefault="00216063" w:rsidP="00ED4950">
      <w:pPr>
        <w:tabs>
          <w:tab w:val="left" w:pos="426"/>
        </w:tabs>
        <w:ind w:left="11"/>
        <w:rPr>
          <w:rFonts w:ascii="Georgia" w:hAnsi="Georgia" w:cs="Arial"/>
          <w:sz w:val="22"/>
          <w:szCs w:val="22"/>
        </w:rPr>
      </w:pPr>
    </w:p>
    <w:p w14:paraId="1D637525" w14:textId="67612ABE" w:rsidR="00D942E6" w:rsidRPr="008952AE" w:rsidRDefault="00216063" w:rsidP="00216063">
      <w:pPr>
        <w:rPr>
          <w:rFonts w:ascii="Georgia" w:hAnsi="Georgia" w:cs="Arial"/>
          <w:sz w:val="22"/>
          <w:szCs w:val="22"/>
        </w:rPr>
      </w:pPr>
      <w:bookmarkStart w:id="16" w:name="_Hlk196818074"/>
      <w:bookmarkStart w:id="17" w:name="_Hlk156558073"/>
      <w:bookmarkStart w:id="18" w:name="_Hlk140497912"/>
      <w:r w:rsidRPr="008952AE">
        <w:rPr>
          <w:rFonts w:ascii="Georgia" w:hAnsi="Georgia" w:cs="Arial"/>
          <w:sz w:val="22"/>
          <w:szCs w:val="22"/>
        </w:rPr>
        <w:t xml:space="preserve">Em abril de 2023, por decisão monocrática proferida no âmbito do STF, houve </w:t>
      </w:r>
      <w:r w:rsidR="009A2B70" w:rsidRPr="008952AE">
        <w:rPr>
          <w:rFonts w:ascii="Georgia" w:hAnsi="Georgia" w:cs="Arial"/>
          <w:sz w:val="22"/>
          <w:szCs w:val="22"/>
        </w:rPr>
        <w:t xml:space="preserve">determinação condenatória de pagamento de honorários sucumbenciais em uma ação popular </w:t>
      </w:r>
      <w:r w:rsidR="00E66EEC" w:rsidRPr="008952AE">
        <w:rPr>
          <w:rFonts w:ascii="Georgia" w:hAnsi="Georgia" w:cs="Arial"/>
          <w:sz w:val="22"/>
          <w:szCs w:val="22"/>
        </w:rPr>
        <w:t>ajuizada</w:t>
      </w:r>
      <w:r w:rsidR="009A2B70" w:rsidRPr="008952AE">
        <w:rPr>
          <w:rFonts w:ascii="Georgia" w:hAnsi="Georgia" w:cs="Arial"/>
          <w:sz w:val="22"/>
          <w:szCs w:val="22"/>
        </w:rPr>
        <w:t xml:space="preserve"> em junho de 2018, cujo</w:t>
      </w:r>
      <w:r w:rsidR="00C720CE" w:rsidRPr="008952AE">
        <w:rPr>
          <w:rFonts w:ascii="Georgia" w:hAnsi="Georgia" w:cs="Arial"/>
          <w:sz w:val="22"/>
          <w:szCs w:val="22"/>
        </w:rPr>
        <w:t xml:space="preserve"> objeto principal foi</w:t>
      </w:r>
      <w:r w:rsidRPr="008952AE">
        <w:rPr>
          <w:rFonts w:ascii="Georgia" w:hAnsi="Georgia" w:cs="Arial"/>
          <w:sz w:val="22"/>
          <w:szCs w:val="22"/>
        </w:rPr>
        <w:t xml:space="preserve"> o cancelamento da emissão de debêntures envolvendo o Estado de Minas Gerais “EMG”, a Minas Gerais Participações “MGI” e a Codemig. </w:t>
      </w:r>
      <w:r w:rsidR="009A2B70" w:rsidRPr="008952AE">
        <w:rPr>
          <w:rFonts w:ascii="Georgia" w:hAnsi="Georgia" w:cs="Arial"/>
          <w:sz w:val="22"/>
          <w:szCs w:val="22"/>
        </w:rPr>
        <w:t>Há contingência passiva que está sob responsabilidade da Companhia, com risco estimado em R$</w:t>
      </w:r>
      <w:r w:rsidR="00CC1059" w:rsidRPr="008952AE">
        <w:rPr>
          <w:rFonts w:ascii="Georgia" w:hAnsi="Georgia" w:cs="Arial"/>
          <w:sz w:val="22"/>
          <w:szCs w:val="22"/>
        </w:rPr>
        <w:t>27.220</w:t>
      </w:r>
      <w:r w:rsidR="00003069" w:rsidRPr="008952AE">
        <w:rPr>
          <w:rFonts w:ascii="Georgia" w:hAnsi="Georgia" w:cs="Arial"/>
          <w:sz w:val="22"/>
          <w:szCs w:val="22"/>
        </w:rPr>
        <w:t xml:space="preserve"> </w:t>
      </w:r>
      <w:bookmarkStart w:id="19" w:name="_Hlk167800435"/>
      <w:r w:rsidR="00003069" w:rsidRPr="008952AE">
        <w:rPr>
          <w:rFonts w:ascii="Georgia" w:hAnsi="Georgia" w:cs="Arial"/>
          <w:sz w:val="22"/>
          <w:szCs w:val="22"/>
        </w:rPr>
        <w:t>(R$</w:t>
      </w:r>
      <w:r w:rsidR="00CC1059" w:rsidRPr="008952AE">
        <w:rPr>
          <w:rFonts w:ascii="Georgia" w:hAnsi="Georgia" w:cs="Arial"/>
          <w:sz w:val="22"/>
          <w:szCs w:val="22"/>
        </w:rPr>
        <w:t>26.907</w:t>
      </w:r>
      <w:r w:rsidR="00003069" w:rsidRPr="008952AE">
        <w:rPr>
          <w:rFonts w:ascii="Georgia" w:hAnsi="Georgia" w:cs="Arial"/>
          <w:sz w:val="22"/>
          <w:szCs w:val="22"/>
        </w:rPr>
        <w:t xml:space="preserve"> em 31 de dezembro de 202</w:t>
      </w:r>
      <w:r w:rsidR="00CC1059" w:rsidRPr="008952AE">
        <w:rPr>
          <w:rFonts w:ascii="Georgia" w:hAnsi="Georgia" w:cs="Arial"/>
          <w:sz w:val="22"/>
          <w:szCs w:val="22"/>
        </w:rPr>
        <w:t>5</w:t>
      </w:r>
      <w:r w:rsidR="00003069" w:rsidRPr="008952AE">
        <w:rPr>
          <w:rFonts w:ascii="Georgia" w:hAnsi="Georgia" w:cs="Arial"/>
          <w:sz w:val="22"/>
          <w:szCs w:val="22"/>
        </w:rPr>
        <w:t>)</w:t>
      </w:r>
      <w:bookmarkEnd w:id="19"/>
      <w:r w:rsidR="009A2B70" w:rsidRPr="008952AE">
        <w:rPr>
          <w:rFonts w:ascii="Georgia" w:hAnsi="Georgia" w:cs="Arial"/>
          <w:sz w:val="22"/>
          <w:szCs w:val="22"/>
        </w:rPr>
        <w:t>. Em 15 de maio de 2023, a Companhia interpôs recurso visando à reforma da decisão, em revisão pelo órgão colegiado do STF.</w:t>
      </w:r>
    </w:p>
    <w:p w14:paraId="15B1AA5F" w14:textId="0172DBC3" w:rsidR="00D942E6" w:rsidRPr="008952AE" w:rsidRDefault="00D942E6">
      <w:pPr>
        <w:rPr>
          <w:rFonts w:ascii="Georgia" w:hAnsi="Georgia" w:cs="Arial"/>
          <w:sz w:val="22"/>
          <w:szCs w:val="22"/>
        </w:rPr>
      </w:pPr>
    </w:p>
    <w:p w14:paraId="146A00B9" w14:textId="332BBC37" w:rsidR="00FC47DC" w:rsidRPr="008952AE" w:rsidRDefault="00FC47DC" w:rsidP="00FC47DC">
      <w:pPr>
        <w:widowControl w:val="0"/>
        <w:jc w:val="both"/>
        <w:rPr>
          <w:rFonts w:ascii="Arial" w:hAnsi="Arial" w:cs="Arial"/>
          <w:b/>
          <w:sz w:val="22"/>
          <w:szCs w:val="22"/>
        </w:rPr>
      </w:pPr>
      <w:bookmarkStart w:id="20" w:name="_Hlk189557694"/>
      <w:bookmarkEnd w:id="16"/>
      <w:r w:rsidRPr="008952AE">
        <w:rPr>
          <w:rFonts w:ascii="Arial" w:hAnsi="Arial" w:cs="Arial"/>
          <w:b/>
          <w:sz w:val="22"/>
          <w:szCs w:val="22"/>
        </w:rPr>
        <w:t>Contingências ativas</w:t>
      </w:r>
    </w:p>
    <w:p w14:paraId="41AA62CB" w14:textId="77777777" w:rsidR="00FC47DC" w:rsidRPr="008952AE" w:rsidRDefault="00FC47DC" w:rsidP="00FC47DC">
      <w:pPr>
        <w:tabs>
          <w:tab w:val="left" w:pos="426"/>
        </w:tabs>
        <w:ind w:left="11"/>
        <w:rPr>
          <w:rFonts w:ascii="Georgia" w:hAnsi="Georgia" w:cs="Arial"/>
          <w:sz w:val="22"/>
          <w:szCs w:val="22"/>
        </w:rPr>
      </w:pPr>
    </w:p>
    <w:p w14:paraId="14AE2E02" w14:textId="2DE9571E" w:rsidR="00FC47DC" w:rsidRPr="008952AE" w:rsidRDefault="00FC47DC" w:rsidP="00FC47DC">
      <w:pPr>
        <w:rPr>
          <w:rFonts w:ascii="Georgia" w:hAnsi="Georgia" w:cs="Arial"/>
          <w:sz w:val="22"/>
          <w:szCs w:val="22"/>
        </w:rPr>
      </w:pPr>
      <w:r w:rsidRPr="008952AE">
        <w:rPr>
          <w:rFonts w:ascii="Georgia" w:hAnsi="Georgia" w:cs="Arial"/>
          <w:sz w:val="22"/>
          <w:szCs w:val="22"/>
        </w:rPr>
        <w:t>Existe um processo de contingência ativa</w:t>
      </w:r>
      <w:r w:rsidR="000771C7" w:rsidRPr="008952AE">
        <w:rPr>
          <w:rFonts w:ascii="Georgia" w:hAnsi="Georgia" w:cs="Arial"/>
          <w:sz w:val="22"/>
          <w:szCs w:val="22"/>
        </w:rPr>
        <w:t>,</w:t>
      </w:r>
      <w:r w:rsidRPr="008952AE">
        <w:rPr>
          <w:rFonts w:ascii="Georgia" w:hAnsi="Georgia" w:cs="Arial"/>
          <w:sz w:val="22"/>
          <w:szCs w:val="22"/>
        </w:rPr>
        <w:t xml:space="preserve"> </w:t>
      </w:r>
      <w:r w:rsidR="00A250E2" w:rsidRPr="008952AE">
        <w:rPr>
          <w:rFonts w:ascii="Georgia" w:hAnsi="Georgia" w:cs="Arial"/>
          <w:sz w:val="22"/>
          <w:szCs w:val="22"/>
        </w:rPr>
        <w:t>no qual</w:t>
      </w:r>
      <w:r w:rsidRPr="008952AE">
        <w:rPr>
          <w:rFonts w:ascii="Georgia" w:hAnsi="Georgia" w:cs="Arial"/>
          <w:sz w:val="22"/>
          <w:szCs w:val="22"/>
        </w:rPr>
        <w:t xml:space="preserve"> a Companhia está envolvida</w:t>
      </w:r>
      <w:r w:rsidR="000771C7" w:rsidRPr="008952AE">
        <w:rPr>
          <w:rFonts w:ascii="Georgia" w:hAnsi="Georgia" w:cs="Arial"/>
          <w:sz w:val="22"/>
          <w:szCs w:val="22"/>
        </w:rPr>
        <w:t>,</w:t>
      </w:r>
      <w:r w:rsidRPr="008952AE">
        <w:rPr>
          <w:rFonts w:ascii="Georgia" w:hAnsi="Georgia" w:cs="Arial"/>
          <w:sz w:val="22"/>
          <w:szCs w:val="22"/>
        </w:rPr>
        <w:t xml:space="preserve"> classificado como provável entrada de benefícios econômicos por seus consultores jurídicos</w:t>
      </w:r>
      <w:r w:rsidR="000771C7" w:rsidRPr="008952AE">
        <w:rPr>
          <w:rFonts w:ascii="Georgia" w:hAnsi="Georgia" w:cs="Arial"/>
          <w:sz w:val="22"/>
          <w:szCs w:val="22"/>
        </w:rPr>
        <w:t>,</w:t>
      </w:r>
      <w:r w:rsidRPr="008952AE">
        <w:rPr>
          <w:rFonts w:ascii="Georgia" w:hAnsi="Georgia" w:cs="Arial"/>
          <w:sz w:val="22"/>
          <w:szCs w:val="22"/>
        </w:rPr>
        <w:t xml:space="preserve"> no montante estimado atualizado de R$</w:t>
      </w:r>
      <w:r w:rsidR="00CC1059" w:rsidRPr="008952AE">
        <w:rPr>
          <w:rFonts w:ascii="Georgia" w:hAnsi="Georgia" w:cs="Arial"/>
          <w:sz w:val="22"/>
          <w:szCs w:val="22"/>
        </w:rPr>
        <w:t>7.086</w:t>
      </w:r>
      <w:r w:rsidR="009F0DEE" w:rsidRPr="008952AE">
        <w:rPr>
          <w:rFonts w:ascii="Georgia" w:hAnsi="Georgia" w:cs="Arial"/>
          <w:sz w:val="22"/>
          <w:szCs w:val="22"/>
        </w:rPr>
        <w:t xml:space="preserve"> </w:t>
      </w:r>
      <w:r w:rsidRPr="008952AE">
        <w:rPr>
          <w:rFonts w:ascii="Georgia" w:hAnsi="Georgia" w:cs="Arial"/>
          <w:sz w:val="22"/>
          <w:szCs w:val="22"/>
        </w:rPr>
        <w:t>em 3</w:t>
      </w:r>
      <w:r w:rsidR="00213E0A" w:rsidRPr="008952AE">
        <w:rPr>
          <w:rFonts w:ascii="Georgia" w:hAnsi="Georgia" w:cs="Arial"/>
          <w:sz w:val="22"/>
          <w:szCs w:val="22"/>
        </w:rPr>
        <w:t>1</w:t>
      </w:r>
      <w:r w:rsidRPr="008952AE">
        <w:rPr>
          <w:rFonts w:ascii="Georgia" w:hAnsi="Georgia" w:cs="Arial"/>
          <w:sz w:val="22"/>
          <w:szCs w:val="22"/>
        </w:rPr>
        <w:t xml:space="preserve"> de </w:t>
      </w:r>
      <w:r w:rsidR="00CC1059" w:rsidRPr="008952AE">
        <w:rPr>
          <w:rFonts w:ascii="Georgia" w:hAnsi="Georgia" w:cs="Arial"/>
          <w:sz w:val="22"/>
          <w:szCs w:val="22"/>
        </w:rPr>
        <w:t>març</w:t>
      </w:r>
      <w:r w:rsidR="004A0613" w:rsidRPr="008952AE">
        <w:rPr>
          <w:rFonts w:ascii="Georgia" w:hAnsi="Georgia" w:cs="Arial"/>
          <w:sz w:val="22"/>
          <w:szCs w:val="22"/>
        </w:rPr>
        <w:t>o</w:t>
      </w:r>
      <w:r w:rsidRPr="008952AE">
        <w:rPr>
          <w:rFonts w:ascii="Georgia" w:hAnsi="Georgia" w:cs="Arial"/>
          <w:sz w:val="22"/>
          <w:szCs w:val="22"/>
        </w:rPr>
        <w:t xml:space="preserve"> de 202</w:t>
      </w:r>
      <w:r w:rsidR="00CC1059" w:rsidRPr="008952AE">
        <w:rPr>
          <w:rFonts w:ascii="Georgia" w:hAnsi="Georgia" w:cs="Arial"/>
          <w:sz w:val="22"/>
          <w:szCs w:val="22"/>
        </w:rPr>
        <w:t>6</w:t>
      </w:r>
      <w:r w:rsidR="005D22F6" w:rsidRPr="008952AE">
        <w:rPr>
          <w:rFonts w:ascii="Georgia" w:hAnsi="Georgia" w:cs="Arial"/>
          <w:sz w:val="22"/>
          <w:szCs w:val="22"/>
        </w:rPr>
        <w:t xml:space="preserve"> (R$</w:t>
      </w:r>
      <w:r w:rsidR="00CC1059" w:rsidRPr="008952AE">
        <w:rPr>
          <w:rFonts w:ascii="Georgia" w:hAnsi="Georgia" w:cs="Arial"/>
          <w:sz w:val="22"/>
          <w:szCs w:val="22"/>
        </w:rPr>
        <w:t>6.813</w:t>
      </w:r>
      <w:r w:rsidR="005D22F6" w:rsidRPr="008952AE">
        <w:rPr>
          <w:rFonts w:ascii="Georgia" w:hAnsi="Georgia" w:cs="Arial"/>
          <w:sz w:val="22"/>
          <w:szCs w:val="22"/>
        </w:rPr>
        <w:t xml:space="preserve"> em 31 de dezembro de 202</w:t>
      </w:r>
      <w:r w:rsidR="00426865" w:rsidRPr="008952AE">
        <w:rPr>
          <w:rFonts w:ascii="Georgia" w:hAnsi="Georgia" w:cs="Arial"/>
          <w:sz w:val="22"/>
          <w:szCs w:val="22"/>
        </w:rPr>
        <w:t>5</w:t>
      </w:r>
      <w:r w:rsidR="005D22F6" w:rsidRPr="008952AE">
        <w:rPr>
          <w:rFonts w:ascii="Georgia" w:hAnsi="Georgia" w:cs="Arial"/>
          <w:sz w:val="22"/>
          <w:szCs w:val="22"/>
        </w:rPr>
        <w:t>)</w:t>
      </w:r>
      <w:r w:rsidRPr="008952AE">
        <w:rPr>
          <w:rFonts w:ascii="Georgia" w:hAnsi="Georgia" w:cs="Arial"/>
          <w:sz w:val="22"/>
          <w:szCs w:val="22"/>
        </w:rPr>
        <w:t>, para o qual é requerida a divulgação, de acordo com as práticas contábeis adotadas no Brasil</w:t>
      </w:r>
      <w:bookmarkEnd w:id="20"/>
      <w:r w:rsidRPr="008952AE">
        <w:rPr>
          <w:rFonts w:ascii="Georgia" w:hAnsi="Georgia" w:cs="Arial"/>
          <w:sz w:val="22"/>
          <w:szCs w:val="22"/>
        </w:rPr>
        <w:t>. Tal processo refere-se aos valores a receber do Instituto Cultural Filarmônica pelas despesas com manutenção da Sala Minas Gerais durante o período de setembro de 2020 a dezembro de 2021, conforme nota 7.</w:t>
      </w:r>
    </w:p>
    <w:bookmarkEnd w:id="17"/>
    <w:p w14:paraId="05A2C244" w14:textId="77777777" w:rsidR="008A379D" w:rsidRPr="008952AE" w:rsidRDefault="008A379D" w:rsidP="00216063">
      <w:pPr>
        <w:rPr>
          <w:rFonts w:ascii="Georgia" w:hAnsi="Georgia" w:cs="Arial"/>
          <w:sz w:val="22"/>
          <w:szCs w:val="22"/>
        </w:rPr>
      </w:pPr>
    </w:p>
    <w:p w14:paraId="1F0EC008" w14:textId="28C2EF86" w:rsidR="008A379D" w:rsidRPr="008952AE" w:rsidRDefault="00164C82" w:rsidP="008218DE">
      <w:pPr>
        <w:pStyle w:val="ListParagraph"/>
        <w:numPr>
          <w:ilvl w:val="0"/>
          <w:numId w:val="23"/>
        </w:numPr>
        <w:ind w:left="284" w:hanging="284"/>
        <w:rPr>
          <w:rFonts w:ascii="Arial" w:hAnsi="Arial" w:cs="Arial"/>
          <w:b/>
          <w:bCs/>
          <w:sz w:val="22"/>
          <w:szCs w:val="22"/>
        </w:rPr>
      </w:pPr>
      <w:r w:rsidRPr="008952AE">
        <w:rPr>
          <w:rFonts w:ascii="Arial" w:hAnsi="Arial" w:cs="Arial"/>
          <w:b/>
          <w:bCs/>
          <w:sz w:val="22"/>
          <w:szCs w:val="22"/>
        </w:rPr>
        <w:t xml:space="preserve">Provisão </w:t>
      </w:r>
      <w:r w:rsidR="00CB1B5E" w:rsidRPr="008952AE">
        <w:rPr>
          <w:rFonts w:ascii="Arial" w:hAnsi="Arial" w:cs="Arial"/>
          <w:b/>
          <w:bCs/>
          <w:sz w:val="22"/>
          <w:szCs w:val="22"/>
        </w:rPr>
        <w:t>para</w:t>
      </w:r>
      <w:r w:rsidRPr="008952AE">
        <w:rPr>
          <w:rFonts w:ascii="Arial" w:hAnsi="Arial" w:cs="Arial"/>
          <w:b/>
          <w:bCs/>
          <w:sz w:val="22"/>
          <w:szCs w:val="22"/>
        </w:rPr>
        <w:t xml:space="preserve"> descomissionamento</w:t>
      </w:r>
    </w:p>
    <w:p w14:paraId="0BB0C450" w14:textId="77777777" w:rsidR="00164C82" w:rsidRPr="008952AE" w:rsidRDefault="00164C82" w:rsidP="00164C82">
      <w:pPr>
        <w:rPr>
          <w:rFonts w:ascii="Georgia" w:hAnsi="Georgia" w:cs="Arial"/>
          <w:sz w:val="22"/>
          <w:szCs w:val="22"/>
        </w:rPr>
      </w:pPr>
    </w:p>
    <w:p w14:paraId="52C1B621" w14:textId="228BC214" w:rsidR="00164C82" w:rsidRPr="008952AE" w:rsidRDefault="001A1718" w:rsidP="00164C82">
      <w:pPr>
        <w:rPr>
          <w:rFonts w:ascii="Georgia" w:hAnsi="Georgia" w:cs="Arial"/>
          <w:sz w:val="22"/>
          <w:szCs w:val="22"/>
        </w:rPr>
      </w:pPr>
      <w:r w:rsidRPr="008952AE">
        <w:rPr>
          <w:rFonts w:ascii="Georgia" w:hAnsi="Georgia" w:cs="Arial"/>
          <w:sz w:val="22"/>
          <w:szCs w:val="22"/>
        </w:rPr>
        <w:t>Conforme</w:t>
      </w:r>
      <w:r w:rsidR="007710FE" w:rsidRPr="008952AE">
        <w:rPr>
          <w:rFonts w:ascii="Georgia" w:hAnsi="Georgia" w:cs="Arial"/>
          <w:sz w:val="22"/>
          <w:szCs w:val="22"/>
        </w:rPr>
        <w:t xml:space="preserve"> acordo assinado em 13 de junho de 2024 entre Codemig e CBMM e consolidado </w:t>
      </w:r>
      <w:r w:rsidRPr="008952AE">
        <w:rPr>
          <w:rFonts w:ascii="Georgia" w:hAnsi="Georgia" w:cs="Arial"/>
          <w:sz w:val="22"/>
          <w:szCs w:val="22"/>
        </w:rPr>
        <w:t xml:space="preserve">na escritura pública assinada no dia 30 de outubro de 2025, </w:t>
      </w:r>
      <w:r w:rsidR="00D5588C" w:rsidRPr="008952AE">
        <w:rPr>
          <w:rFonts w:ascii="Georgia" w:hAnsi="Georgia" w:cs="Arial"/>
          <w:sz w:val="22"/>
          <w:szCs w:val="22"/>
        </w:rPr>
        <w:t xml:space="preserve">a contabilização do provisionamento para o fechamento das minas </w:t>
      </w:r>
      <w:r w:rsidR="00E66EEC" w:rsidRPr="008952AE">
        <w:rPr>
          <w:rFonts w:ascii="Georgia" w:hAnsi="Georgia" w:cs="Arial"/>
          <w:sz w:val="22"/>
          <w:szCs w:val="22"/>
        </w:rPr>
        <w:t>dever</w:t>
      </w:r>
      <w:r w:rsidR="00E710F0" w:rsidRPr="008952AE">
        <w:rPr>
          <w:rFonts w:ascii="Georgia" w:hAnsi="Georgia" w:cs="Arial"/>
          <w:sz w:val="22"/>
          <w:szCs w:val="22"/>
        </w:rPr>
        <w:t>á</w:t>
      </w:r>
      <w:r w:rsidR="00E66EEC" w:rsidRPr="008952AE">
        <w:rPr>
          <w:rFonts w:ascii="Georgia" w:hAnsi="Georgia" w:cs="Arial"/>
          <w:sz w:val="22"/>
          <w:szCs w:val="22"/>
        </w:rPr>
        <w:t xml:space="preserve"> </w:t>
      </w:r>
      <w:r w:rsidR="00D5588C" w:rsidRPr="008952AE">
        <w:rPr>
          <w:rFonts w:ascii="Georgia" w:hAnsi="Georgia" w:cs="Arial"/>
          <w:sz w:val="22"/>
          <w:szCs w:val="22"/>
        </w:rPr>
        <w:t xml:space="preserve">ser de responsabilidade de cada uma das titulares dos </w:t>
      </w:r>
      <w:r w:rsidR="00E66EEC" w:rsidRPr="008952AE">
        <w:rPr>
          <w:rFonts w:ascii="Georgia" w:hAnsi="Georgia" w:cs="Arial"/>
          <w:sz w:val="22"/>
          <w:szCs w:val="22"/>
        </w:rPr>
        <w:t xml:space="preserve">seus respectivos </w:t>
      </w:r>
      <w:r w:rsidR="00D5588C" w:rsidRPr="008952AE">
        <w:rPr>
          <w:rFonts w:ascii="Georgia" w:hAnsi="Georgia" w:cs="Arial"/>
          <w:sz w:val="22"/>
          <w:szCs w:val="22"/>
        </w:rPr>
        <w:t>direitos minerários.</w:t>
      </w:r>
    </w:p>
    <w:p w14:paraId="05C41A3D" w14:textId="77777777" w:rsidR="00D5588C" w:rsidRPr="008952AE" w:rsidRDefault="00D5588C" w:rsidP="00164C82">
      <w:pPr>
        <w:rPr>
          <w:rFonts w:ascii="Georgia" w:hAnsi="Georgia" w:cs="Arial"/>
          <w:sz w:val="22"/>
          <w:szCs w:val="22"/>
        </w:rPr>
      </w:pPr>
    </w:p>
    <w:p w14:paraId="74937438" w14:textId="1ABC90BC" w:rsidR="00E66EEC" w:rsidRPr="008952AE" w:rsidRDefault="00D5588C" w:rsidP="00164C82">
      <w:pPr>
        <w:rPr>
          <w:rFonts w:ascii="Georgia" w:hAnsi="Georgia" w:cs="Arial"/>
          <w:sz w:val="22"/>
          <w:szCs w:val="22"/>
        </w:rPr>
      </w:pPr>
      <w:r w:rsidRPr="008952AE">
        <w:rPr>
          <w:rFonts w:ascii="Georgia" w:hAnsi="Georgia" w:cs="Arial"/>
          <w:sz w:val="22"/>
          <w:szCs w:val="22"/>
        </w:rPr>
        <w:t>Ten</w:t>
      </w:r>
      <w:r w:rsidR="002F19E2" w:rsidRPr="008952AE">
        <w:rPr>
          <w:rFonts w:ascii="Georgia" w:hAnsi="Georgia" w:cs="Arial"/>
          <w:sz w:val="22"/>
          <w:szCs w:val="22"/>
        </w:rPr>
        <w:t>d</w:t>
      </w:r>
      <w:r w:rsidRPr="008952AE">
        <w:rPr>
          <w:rFonts w:ascii="Georgia" w:hAnsi="Georgia" w:cs="Arial"/>
          <w:sz w:val="22"/>
          <w:szCs w:val="22"/>
        </w:rPr>
        <w:t xml:space="preserve">o isso em vista, </w:t>
      </w:r>
      <w:r w:rsidR="00E66EEC" w:rsidRPr="008952AE">
        <w:rPr>
          <w:rFonts w:ascii="Georgia" w:hAnsi="Georgia" w:cs="Arial"/>
          <w:sz w:val="22"/>
          <w:szCs w:val="22"/>
        </w:rPr>
        <w:t>a Companhia reconheceu</w:t>
      </w:r>
      <w:r w:rsidR="00BC64C4" w:rsidRPr="008952AE">
        <w:rPr>
          <w:rFonts w:ascii="Georgia" w:hAnsi="Georgia" w:cs="Arial"/>
          <w:sz w:val="22"/>
          <w:szCs w:val="22"/>
        </w:rPr>
        <w:t>,</w:t>
      </w:r>
      <w:r w:rsidR="00E66EEC" w:rsidRPr="008952AE">
        <w:rPr>
          <w:rFonts w:ascii="Georgia" w:hAnsi="Georgia" w:cs="Arial"/>
          <w:sz w:val="22"/>
          <w:szCs w:val="22"/>
        </w:rPr>
        <w:t xml:space="preserve"> em junho de 2024</w:t>
      </w:r>
      <w:r w:rsidR="00BC64C4" w:rsidRPr="008952AE">
        <w:rPr>
          <w:rFonts w:ascii="Georgia" w:hAnsi="Georgia" w:cs="Arial"/>
          <w:sz w:val="22"/>
          <w:szCs w:val="22"/>
        </w:rPr>
        <w:t>,</w:t>
      </w:r>
      <w:r w:rsidRPr="008952AE">
        <w:rPr>
          <w:rFonts w:ascii="Georgia" w:hAnsi="Georgia" w:cs="Arial"/>
          <w:sz w:val="22"/>
          <w:szCs w:val="22"/>
        </w:rPr>
        <w:t xml:space="preserve"> a provisão </w:t>
      </w:r>
      <w:r w:rsidR="00E66EEC" w:rsidRPr="008952AE">
        <w:rPr>
          <w:rFonts w:ascii="Georgia" w:hAnsi="Georgia" w:cs="Arial"/>
          <w:sz w:val="22"/>
          <w:szCs w:val="22"/>
        </w:rPr>
        <w:t xml:space="preserve">para </w:t>
      </w:r>
      <w:r w:rsidRPr="008952AE">
        <w:rPr>
          <w:rFonts w:ascii="Georgia" w:hAnsi="Georgia" w:cs="Arial"/>
          <w:sz w:val="22"/>
          <w:szCs w:val="22"/>
        </w:rPr>
        <w:t xml:space="preserve">descomissionamento </w:t>
      </w:r>
      <w:r w:rsidR="00E66EEC" w:rsidRPr="008952AE">
        <w:rPr>
          <w:rFonts w:ascii="Georgia" w:hAnsi="Georgia" w:cs="Arial"/>
          <w:sz w:val="22"/>
          <w:szCs w:val="22"/>
        </w:rPr>
        <w:t>de sua mina em</w:t>
      </w:r>
      <w:r w:rsidRPr="008952AE">
        <w:rPr>
          <w:rFonts w:ascii="Georgia" w:hAnsi="Georgia" w:cs="Arial"/>
          <w:sz w:val="22"/>
          <w:szCs w:val="22"/>
        </w:rPr>
        <w:t xml:space="preserve"> Araxá,</w:t>
      </w:r>
      <w:r w:rsidR="009330DF" w:rsidRPr="008952AE">
        <w:rPr>
          <w:rFonts w:ascii="Georgia" w:hAnsi="Georgia" w:cs="Arial"/>
          <w:sz w:val="22"/>
          <w:szCs w:val="22"/>
        </w:rPr>
        <w:t xml:space="preserve"> tendo como base uma estimativa de gastos </w:t>
      </w:r>
      <w:r w:rsidR="002F19E2" w:rsidRPr="008952AE">
        <w:rPr>
          <w:rFonts w:ascii="Georgia" w:hAnsi="Georgia" w:cs="Arial"/>
          <w:sz w:val="22"/>
          <w:szCs w:val="22"/>
        </w:rPr>
        <w:t xml:space="preserve">de </w:t>
      </w:r>
      <w:r w:rsidR="009330DF" w:rsidRPr="008952AE">
        <w:rPr>
          <w:rFonts w:ascii="Georgia" w:hAnsi="Georgia" w:cs="Arial"/>
          <w:sz w:val="22"/>
          <w:szCs w:val="22"/>
        </w:rPr>
        <w:t>todas as despesas cuja expectativa de desembolso futuro seja provável para realização dos procedimentos de descomissionamento de uma área de mineração após o encerramento das atividades de lavra e das obrigações para desativação total das estruturas do local onde se realizou a extração.</w:t>
      </w:r>
      <w:r w:rsidR="00C424DF" w:rsidRPr="008952AE">
        <w:rPr>
          <w:rFonts w:ascii="Georgia" w:hAnsi="Georgia" w:cs="Arial"/>
          <w:sz w:val="22"/>
          <w:szCs w:val="22"/>
        </w:rPr>
        <w:t xml:space="preserve"> </w:t>
      </w:r>
      <w:r w:rsidR="008D42A4" w:rsidRPr="008952AE">
        <w:rPr>
          <w:rFonts w:ascii="Georgia" w:hAnsi="Georgia" w:cs="Arial"/>
          <w:sz w:val="22"/>
          <w:szCs w:val="22"/>
        </w:rPr>
        <w:t>A expectativa de vida útil das minas foi revisada em dezembro de 202</w:t>
      </w:r>
      <w:r w:rsidR="0085160E" w:rsidRPr="008952AE">
        <w:rPr>
          <w:rFonts w:ascii="Georgia" w:hAnsi="Georgia" w:cs="Arial"/>
          <w:sz w:val="22"/>
          <w:szCs w:val="22"/>
        </w:rPr>
        <w:t>5</w:t>
      </w:r>
      <w:r w:rsidR="008D42A4" w:rsidRPr="008952AE">
        <w:rPr>
          <w:rFonts w:ascii="Georgia" w:hAnsi="Georgia" w:cs="Arial"/>
          <w:sz w:val="22"/>
          <w:szCs w:val="22"/>
        </w:rPr>
        <w:t xml:space="preserve">, passando de </w:t>
      </w:r>
      <w:r w:rsidR="0085160E" w:rsidRPr="008952AE">
        <w:rPr>
          <w:rFonts w:ascii="Georgia" w:hAnsi="Georgia" w:cs="Arial"/>
          <w:sz w:val="22"/>
          <w:szCs w:val="22"/>
        </w:rPr>
        <w:t>76</w:t>
      </w:r>
      <w:r w:rsidR="008D42A4" w:rsidRPr="008952AE">
        <w:rPr>
          <w:rFonts w:ascii="Georgia" w:hAnsi="Georgia" w:cs="Arial"/>
          <w:sz w:val="22"/>
          <w:szCs w:val="22"/>
        </w:rPr>
        <w:t xml:space="preserve"> para 7</w:t>
      </w:r>
      <w:r w:rsidR="0085160E" w:rsidRPr="008952AE">
        <w:rPr>
          <w:rFonts w:ascii="Georgia" w:hAnsi="Georgia" w:cs="Arial"/>
          <w:sz w:val="22"/>
          <w:szCs w:val="22"/>
        </w:rPr>
        <w:t>3</w:t>
      </w:r>
      <w:r w:rsidR="008D42A4" w:rsidRPr="008952AE">
        <w:rPr>
          <w:rFonts w:ascii="Georgia" w:hAnsi="Georgia" w:cs="Arial"/>
          <w:sz w:val="22"/>
          <w:szCs w:val="22"/>
        </w:rPr>
        <w:t xml:space="preserve"> anos de acordo com estudos contratados pela CBMM.</w:t>
      </w:r>
    </w:p>
    <w:p w14:paraId="06C56F82" w14:textId="77777777" w:rsidR="00E66EEC" w:rsidRPr="008952AE" w:rsidRDefault="00E66EEC" w:rsidP="00164C82">
      <w:pPr>
        <w:rPr>
          <w:rFonts w:ascii="Georgia" w:hAnsi="Georgia" w:cs="Arial"/>
          <w:sz w:val="22"/>
          <w:szCs w:val="22"/>
        </w:rPr>
      </w:pPr>
    </w:p>
    <w:p w14:paraId="4DD70B09" w14:textId="77777777" w:rsidR="00C65753" w:rsidRPr="008952AE" w:rsidRDefault="002F19E2" w:rsidP="00164C82">
      <w:pPr>
        <w:rPr>
          <w:rFonts w:ascii="Georgia" w:hAnsi="Georgia" w:cs="Arial"/>
          <w:sz w:val="22"/>
          <w:szCs w:val="22"/>
        </w:rPr>
      </w:pPr>
      <w:r w:rsidRPr="008952AE">
        <w:rPr>
          <w:rFonts w:ascii="Georgia" w:hAnsi="Georgia" w:cs="Arial"/>
          <w:sz w:val="22"/>
          <w:szCs w:val="22"/>
        </w:rPr>
        <w:t>A</w:t>
      </w:r>
      <w:r w:rsidR="00E66EEC" w:rsidRPr="008952AE">
        <w:rPr>
          <w:rFonts w:ascii="Georgia" w:hAnsi="Georgia" w:cs="Arial"/>
          <w:sz w:val="22"/>
          <w:szCs w:val="22"/>
        </w:rPr>
        <w:t>s</w:t>
      </w:r>
      <w:r w:rsidR="00D5588C" w:rsidRPr="008952AE">
        <w:rPr>
          <w:rFonts w:ascii="Georgia" w:hAnsi="Georgia" w:cs="Arial"/>
          <w:sz w:val="22"/>
          <w:szCs w:val="22"/>
        </w:rPr>
        <w:t xml:space="preserve"> </w:t>
      </w:r>
      <w:r w:rsidR="001074A0" w:rsidRPr="008952AE">
        <w:rPr>
          <w:rFonts w:ascii="Georgia" w:hAnsi="Georgia" w:cs="Arial"/>
          <w:sz w:val="22"/>
          <w:szCs w:val="22"/>
        </w:rPr>
        <w:t>obrigações para desativação e retirada de serviço de ativos de longo prazo ou restauração de áreas onde os ativos operam</w:t>
      </w:r>
      <w:r w:rsidR="00F90947" w:rsidRPr="008952AE">
        <w:rPr>
          <w:rFonts w:ascii="Georgia" w:hAnsi="Georgia" w:cs="Arial"/>
          <w:sz w:val="22"/>
          <w:szCs w:val="22"/>
        </w:rPr>
        <w:t xml:space="preserve"> </w:t>
      </w:r>
      <w:r w:rsidR="001074A0" w:rsidRPr="008952AE">
        <w:rPr>
          <w:rFonts w:ascii="Georgia" w:hAnsi="Georgia" w:cs="Arial"/>
          <w:sz w:val="22"/>
          <w:szCs w:val="22"/>
        </w:rPr>
        <w:t>são exemplos de passivos de longo prazo que podem ter natureza não contratual sobre a qual se aplica o ajuste a valor presente. A</w:t>
      </w:r>
      <w:r w:rsidR="00D5588C" w:rsidRPr="008952AE">
        <w:rPr>
          <w:rFonts w:ascii="Georgia" w:hAnsi="Georgia" w:cs="Arial"/>
          <w:sz w:val="22"/>
          <w:szCs w:val="22"/>
        </w:rPr>
        <w:t xml:space="preserve"> expectativa</w:t>
      </w:r>
      <w:r w:rsidR="001074A0" w:rsidRPr="008952AE">
        <w:rPr>
          <w:rFonts w:ascii="Georgia" w:hAnsi="Georgia" w:cs="Arial"/>
          <w:sz w:val="22"/>
          <w:szCs w:val="22"/>
        </w:rPr>
        <w:t xml:space="preserve"> de início dos</w:t>
      </w:r>
      <w:r w:rsidR="00D5588C" w:rsidRPr="008952AE">
        <w:rPr>
          <w:rFonts w:ascii="Georgia" w:hAnsi="Georgia" w:cs="Arial"/>
          <w:sz w:val="22"/>
          <w:szCs w:val="22"/>
        </w:rPr>
        <w:t xml:space="preserve"> </w:t>
      </w:r>
      <w:r w:rsidR="00C65753" w:rsidRPr="008952AE">
        <w:rPr>
          <w:rFonts w:ascii="Georgia" w:hAnsi="Georgia" w:cs="Arial"/>
          <w:sz w:val="22"/>
          <w:szCs w:val="22"/>
        </w:rPr>
        <w:br w:type="page"/>
      </w:r>
    </w:p>
    <w:p w14:paraId="4FF94E89" w14:textId="23534DA9" w:rsidR="00E66EEC" w:rsidRPr="008952AE" w:rsidRDefault="00D5588C" w:rsidP="00164C82">
      <w:pPr>
        <w:rPr>
          <w:rFonts w:ascii="Georgia" w:hAnsi="Georgia" w:cs="Arial"/>
          <w:sz w:val="22"/>
          <w:szCs w:val="22"/>
        </w:rPr>
      </w:pPr>
      <w:r w:rsidRPr="008952AE">
        <w:rPr>
          <w:rFonts w:ascii="Georgia" w:hAnsi="Georgia" w:cs="Arial"/>
          <w:sz w:val="22"/>
          <w:szCs w:val="22"/>
        </w:rPr>
        <w:lastRenderedPageBreak/>
        <w:t xml:space="preserve">desembolsos é </w:t>
      </w:r>
      <w:r w:rsidR="001074A0" w:rsidRPr="008952AE">
        <w:rPr>
          <w:rFonts w:ascii="Georgia" w:hAnsi="Georgia" w:cs="Arial"/>
          <w:sz w:val="22"/>
          <w:szCs w:val="22"/>
        </w:rPr>
        <w:t>para o ano de 210</w:t>
      </w:r>
      <w:r w:rsidR="00C53AF7" w:rsidRPr="008952AE">
        <w:rPr>
          <w:rFonts w:ascii="Georgia" w:hAnsi="Georgia" w:cs="Arial"/>
          <w:sz w:val="22"/>
          <w:szCs w:val="22"/>
        </w:rPr>
        <w:t>0</w:t>
      </w:r>
      <w:r w:rsidR="009330DF" w:rsidRPr="008952AE">
        <w:rPr>
          <w:rFonts w:ascii="Georgia" w:hAnsi="Georgia" w:cs="Arial"/>
          <w:sz w:val="22"/>
          <w:szCs w:val="22"/>
        </w:rPr>
        <w:t xml:space="preserve"> e, portanto, foi registrado ajuste ao valor presente (AVP) dessa provisão</w:t>
      </w:r>
      <w:r w:rsidR="00AE7321" w:rsidRPr="008952AE">
        <w:rPr>
          <w:rFonts w:ascii="Georgia" w:hAnsi="Georgia" w:cs="Arial"/>
          <w:sz w:val="22"/>
          <w:szCs w:val="22"/>
        </w:rPr>
        <w:t xml:space="preserve">. Em </w:t>
      </w:r>
      <w:r w:rsidR="00CC1059" w:rsidRPr="008952AE">
        <w:rPr>
          <w:rFonts w:ascii="Georgia" w:hAnsi="Georgia" w:cs="Arial"/>
          <w:sz w:val="22"/>
          <w:szCs w:val="22"/>
        </w:rPr>
        <w:t>março</w:t>
      </w:r>
      <w:r w:rsidR="00E82D5C" w:rsidRPr="008952AE">
        <w:rPr>
          <w:rFonts w:ascii="Georgia" w:hAnsi="Georgia" w:cs="Arial"/>
          <w:sz w:val="22"/>
          <w:szCs w:val="22"/>
        </w:rPr>
        <w:t xml:space="preserve"> de 202</w:t>
      </w:r>
      <w:r w:rsidR="00CC1059" w:rsidRPr="008952AE">
        <w:rPr>
          <w:rFonts w:ascii="Georgia" w:hAnsi="Georgia" w:cs="Arial"/>
          <w:sz w:val="22"/>
          <w:szCs w:val="22"/>
        </w:rPr>
        <w:t>6</w:t>
      </w:r>
      <w:r w:rsidR="00AE7321" w:rsidRPr="008952AE">
        <w:rPr>
          <w:rFonts w:ascii="Georgia" w:hAnsi="Georgia" w:cs="Arial"/>
          <w:sz w:val="22"/>
          <w:szCs w:val="22"/>
        </w:rPr>
        <w:t>, foi</w:t>
      </w:r>
      <w:r w:rsidR="009330DF" w:rsidRPr="008952AE">
        <w:rPr>
          <w:rFonts w:ascii="Georgia" w:hAnsi="Georgia" w:cs="Arial"/>
          <w:sz w:val="22"/>
          <w:szCs w:val="22"/>
        </w:rPr>
        <w:t xml:space="preserve"> consider</w:t>
      </w:r>
      <w:r w:rsidR="00AE7321" w:rsidRPr="008952AE">
        <w:rPr>
          <w:rFonts w:ascii="Georgia" w:hAnsi="Georgia" w:cs="Arial"/>
          <w:sz w:val="22"/>
          <w:szCs w:val="22"/>
        </w:rPr>
        <w:t>ada</w:t>
      </w:r>
      <w:r w:rsidR="009330DF" w:rsidRPr="008952AE">
        <w:rPr>
          <w:rFonts w:ascii="Georgia" w:hAnsi="Georgia" w:cs="Arial"/>
          <w:sz w:val="22"/>
          <w:szCs w:val="22"/>
        </w:rPr>
        <w:t xml:space="preserve"> </w:t>
      </w:r>
      <w:r w:rsidR="00D12E0F" w:rsidRPr="008952AE">
        <w:rPr>
          <w:rFonts w:ascii="Georgia" w:hAnsi="Georgia" w:cs="Arial"/>
          <w:sz w:val="22"/>
          <w:szCs w:val="22"/>
        </w:rPr>
        <w:t>a taxa DI em 1</w:t>
      </w:r>
      <w:r w:rsidR="0085160E" w:rsidRPr="008952AE">
        <w:rPr>
          <w:rFonts w:ascii="Georgia" w:hAnsi="Georgia" w:cs="Arial"/>
          <w:sz w:val="22"/>
          <w:szCs w:val="22"/>
        </w:rPr>
        <w:t>2</w:t>
      </w:r>
      <w:r w:rsidR="00D12E0F" w:rsidRPr="008952AE">
        <w:rPr>
          <w:rFonts w:ascii="Georgia" w:hAnsi="Georgia" w:cs="Arial"/>
          <w:sz w:val="22"/>
          <w:szCs w:val="22"/>
        </w:rPr>
        <w:t>,</w:t>
      </w:r>
      <w:r w:rsidR="0085160E" w:rsidRPr="008952AE">
        <w:rPr>
          <w:rFonts w:ascii="Georgia" w:hAnsi="Georgia" w:cs="Arial"/>
          <w:sz w:val="22"/>
          <w:szCs w:val="22"/>
        </w:rPr>
        <w:t>4</w:t>
      </w:r>
      <w:r w:rsidR="008B570F" w:rsidRPr="008952AE">
        <w:rPr>
          <w:rFonts w:ascii="Georgia" w:hAnsi="Georgia" w:cs="Arial"/>
          <w:sz w:val="22"/>
          <w:szCs w:val="22"/>
        </w:rPr>
        <w:t>0</w:t>
      </w:r>
      <w:r w:rsidR="00D12E0F" w:rsidRPr="008952AE">
        <w:rPr>
          <w:rFonts w:ascii="Georgia" w:hAnsi="Georgia" w:cs="Arial"/>
          <w:sz w:val="22"/>
          <w:szCs w:val="22"/>
        </w:rPr>
        <w:t>% a.a.</w:t>
      </w:r>
      <w:r w:rsidR="00884807" w:rsidRPr="008952AE">
        <w:rPr>
          <w:rFonts w:ascii="Georgia" w:hAnsi="Georgia" w:cs="Arial"/>
          <w:sz w:val="22"/>
          <w:szCs w:val="22"/>
        </w:rPr>
        <w:t>,</w:t>
      </w:r>
      <w:r w:rsidR="00D12E0F" w:rsidRPr="008952AE">
        <w:rPr>
          <w:rFonts w:ascii="Georgia" w:hAnsi="Georgia" w:cs="Arial"/>
          <w:sz w:val="22"/>
          <w:szCs w:val="22"/>
        </w:rPr>
        <w:t xml:space="preserve"> </w:t>
      </w:r>
      <w:r w:rsidR="003E6F22" w:rsidRPr="008952AE">
        <w:rPr>
          <w:rFonts w:ascii="Georgia" w:hAnsi="Georgia" w:cs="Arial"/>
          <w:sz w:val="22"/>
          <w:szCs w:val="22"/>
        </w:rPr>
        <w:t xml:space="preserve">descontada da taxa de inflação de </w:t>
      </w:r>
      <w:r w:rsidR="00090E48" w:rsidRPr="008952AE">
        <w:rPr>
          <w:rFonts w:ascii="Georgia" w:hAnsi="Georgia" w:cs="Arial"/>
          <w:sz w:val="22"/>
          <w:szCs w:val="22"/>
        </w:rPr>
        <w:t>4,</w:t>
      </w:r>
      <w:r w:rsidR="005C2C0B" w:rsidRPr="008952AE">
        <w:rPr>
          <w:rFonts w:ascii="Georgia" w:hAnsi="Georgia" w:cs="Arial"/>
          <w:sz w:val="22"/>
          <w:szCs w:val="22"/>
        </w:rPr>
        <w:t>3</w:t>
      </w:r>
      <w:r w:rsidR="0085160E" w:rsidRPr="008952AE">
        <w:rPr>
          <w:rFonts w:ascii="Georgia" w:hAnsi="Georgia" w:cs="Arial"/>
          <w:sz w:val="22"/>
          <w:szCs w:val="22"/>
        </w:rPr>
        <w:t>6</w:t>
      </w:r>
      <w:r w:rsidR="003E6F22" w:rsidRPr="008952AE">
        <w:rPr>
          <w:rFonts w:ascii="Georgia" w:hAnsi="Georgia" w:cs="Arial"/>
          <w:sz w:val="22"/>
          <w:szCs w:val="22"/>
        </w:rPr>
        <w:t>% a.a.</w:t>
      </w:r>
      <w:r w:rsidR="00884807" w:rsidRPr="008952AE">
        <w:rPr>
          <w:rFonts w:ascii="Georgia" w:hAnsi="Georgia" w:cs="Arial"/>
          <w:sz w:val="22"/>
          <w:szCs w:val="22"/>
        </w:rPr>
        <w:t>,</w:t>
      </w:r>
      <w:r w:rsidR="003E6F22" w:rsidRPr="008952AE">
        <w:rPr>
          <w:rFonts w:ascii="Georgia" w:hAnsi="Georgia" w:cs="Arial"/>
          <w:sz w:val="22"/>
          <w:szCs w:val="22"/>
        </w:rPr>
        <w:t xml:space="preserve"> </w:t>
      </w:r>
      <w:r w:rsidR="009330DF" w:rsidRPr="008952AE">
        <w:rPr>
          <w:rFonts w:ascii="Georgia" w:hAnsi="Georgia" w:cs="Arial"/>
          <w:sz w:val="22"/>
          <w:szCs w:val="22"/>
        </w:rPr>
        <w:t xml:space="preserve">como </w:t>
      </w:r>
      <w:r w:rsidR="00D12E0F" w:rsidRPr="008952AE">
        <w:rPr>
          <w:rFonts w:ascii="Georgia" w:hAnsi="Georgia" w:cs="Arial"/>
          <w:sz w:val="22"/>
          <w:szCs w:val="22"/>
        </w:rPr>
        <w:t xml:space="preserve">taxa de desconto que reflita juros compatíveis com a natureza, o prazo e os riscos relacionados à transação. </w:t>
      </w:r>
    </w:p>
    <w:p w14:paraId="02775C31" w14:textId="77777777" w:rsidR="0057471E" w:rsidRPr="008952AE" w:rsidRDefault="0057471E" w:rsidP="00164C82">
      <w:pPr>
        <w:rPr>
          <w:rFonts w:ascii="Georgia" w:hAnsi="Georgia" w:cs="Arial"/>
          <w:sz w:val="22"/>
          <w:szCs w:val="22"/>
        </w:rPr>
      </w:pPr>
    </w:p>
    <w:p w14:paraId="74DCE0D3" w14:textId="72FA2C03" w:rsidR="009B11D8" w:rsidRPr="008952AE" w:rsidRDefault="00D12E0F" w:rsidP="00164C82">
      <w:pPr>
        <w:rPr>
          <w:rFonts w:ascii="Georgia" w:hAnsi="Georgia" w:cs="Arial"/>
          <w:sz w:val="22"/>
          <w:szCs w:val="22"/>
        </w:rPr>
      </w:pPr>
      <w:r w:rsidRPr="008952AE">
        <w:rPr>
          <w:rFonts w:ascii="Georgia" w:hAnsi="Georgia" w:cs="Arial"/>
          <w:sz w:val="22"/>
          <w:szCs w:val="22"/>
        </w:rPr>
        <w:t xml:space="preserve">Como contrapartida relativa à provisão de descomissionamento ajustada a valor presente foi registrado um ativo de descomissionamento de mina </w:t>
      </w:r>
      <w:r w:rsidR="009B11D8" w:rsidRPr="008952AE">
        <w:rPr>
          <w:rFonts w:ascii="Georgia" w:hAnsi="Georgia" w:cs="Arial"/>
          <w:sz w:val="22"/>
          <w:szCs w:val="22"/>
        </w:rPr>
        <w:t>(vide nota 1</w:t>
      </w:r>
      <w:r w:rsidR="009D65A8" w:rsidRPr="008952AE">
        <w:rPr>
          <w:rFonts w:ascii="Georgia" w:hAnsi="Georgia" w:cs="Arial"/>
          <w:sz w:val="22"/>
          <w:szCs w:val="22"/>
        </w:rPr>
        <w:t>3</w:t>
      </w:r>
      <w:r w:rsidR="009B11D8" w:rsidRPr="008952AE">
        <w:rPr>
          <w:rFonts w:ascii="Georgia" w:hAnsi="Georgia" w:cs="Arial"/>
          <w:sz w:val="22"/>
          <w:szCs w:val="22"/>
        </w:rPr>
        <w:t>).</w:t>
      </w:r>
    </w:p>
    <w:p w14:paraId="7B9D2A4F" w14:textId="77777777" w:rsidR="00CD763F" w:rsidRPr="008952AE" w:rsidRDefault="00CD763F" w:rsidP="00164C82">
      <w:pPr>
        <w:rPr>
          <w:rFonts w:ascii="Georgia" w:hAnsi="Georgia" w:cs="Arial"/>
        </w:rPr>
      </w:pPr>
    </w:p>
    <w:p w14:paraId="66D1CBA0" w14:textId="77777777" w:rsidR="00DA7E6B" w:rsidRPr="008952AE" w:rsidRDefault="00DA7E6B" w:rsidP="00164C82">
      <w:pPr>
        <w:rPr>
          <w:rFonts w:ascii="Georgia" w:hAnsi="Georgia" w:cs="Arial"/>
          <w:sz w:val="22"/>
          <w:szCs w:val="22"/>
        </w:rPr>
      </w:pPr>
    </w:p>
    <w:bookmarkEnd w:id="18"/>
    <w:p w14:paraId="06224276" w14:textId="766C3CFF" w:rsidR="00095FC9" w:rsidRPr="008952AE" w:rsidRDefault="00095FC9" w:rsidP="001E6F96">
      <w:pPr>
        <w:pStyle w:val="ListParagraph"/>
        <w:numPr>
          <w:ilvl w:val="0"/>
          <w:numId w:val="10"/>
        </w:numPr>
        <w:ind w:left="0" w:hanging="709"/>
        <w:jc w:val="both"/>
        <w:rPr>
          <w:rFonts w:ascii="Arial" w:hAnsi="Arial" w:cs="Arial"/>
          <w:b/>
          <w:sz w:val="22"/>
          <w:szCs w:val="22"/>
        </w:rPr>
      </w:pPr>
      <w:r w:rsidRPr="008952AE">
        <w:rPr>
          <w:rFonts w:ascii="Arial" w:hAnsi="Arial" w:cs="Arial"/>
          <w:b/>
          <w:sz w:val="22"/>
          <w:szCs w:val="22"/>
        </w:rPr>
        <w:t>Patrimônio líquido</w:t>
      </w:r>
    </w:p>
    <w:p w14:paraId="6B5C5E24" w14:textId="77777777" w:rsidR="00095FC9" w:rsidRPr="008952AE" w:rsidRDefault="00095FC9" w:rsidP="007162B7">
      <w:pPr>
        <w:pStyle w:val="ListParagraph"/>
        <w:ind w:left="426"/>
        <w:rPr>
          <w:rFonts w:ascii="Arial" w:hAnsi="Arial" w:cs="Arial"/>
          <w:b/>
          <w:bCs/>
          <w:sz w:val="22"/>
          <w:szCs w:val="22"/>
        </w:rPr>
      </w:pPr>
    </w:p>
    <w:p w14:paraId="51946A89" w14:textId="77777777" w:rsidR="00095FC9" w:rsidRPr="008952AE" w:rsidRDefault="00095FC9" w:rsidP="008218DE">
      <w:pPr>
        <w:pStyle w:val="ListParagraph"/>
        <w:numPr>
          <w:ilvl w:val="0"/>
          <w:numId w:val="13"/>
        </w:numPr>
        <w:ind w:left="0"/>
        <w:rPr>
          <w:rFonts w:ascii="Arial" w:hAnsi="Arial" w:cs="Arial"/>
          <w:b/>
          <w:sz w:val="22"/>
          <w:szCs w:val="22"/>
        </w:rPr>
      </w:pPr>
      <w:r w:rsidRPr="008952AE">
        <w:rPr>
          <w:rFonts w:ascii="Arial" w:hAnsi="Arial" w:cs="Arial"/>
          <w:b/>
          <w:sz w:val="22"/>
          <w:szCs w:val="22"/>
        </w:rPr>
        <w:t>Capital Social</w:t>
      </w:r>
    </w:p>
    <w:p w14:paraId="45C7F37E" w14:textId="77777777" w:rsidR="00095FC9" w:rsidRPr="008952AE" w:rsidRDefault="00095FC9" w:rsidP="007162B7">
      <w:pPr>
        <w:tabs>
          <w:tab w:val="decimal" w:pos="6096"/>
          <w:tab w:val="decimal" w:pos="7797"/>
        </w:tabs>
        <w:rPr>
          <w:rFonts w:ascii="Arial" w:hAnsi="Arial" w:cs="Arial"/>
          <w:sz w:val="22"/>
          <w:szCs w:val="22"/>
        </w:rPr>
      </w:pPr>
    </w:p>
    <w:p w14:paraId="5ED9D161" w14:textId="2E657420" w:rsidR="00D942E6" w:rsidRPr="008952AE" w:rsidRDefault="00E36996">
      <w:pPr>
        <w:rPr>
          <w:rFonts w:ascii="Georgia" w:hAnsi="Georgia" w:cs="Arial"/>
          <w:sz w:val="22"/>
          <w:szCs w:val="22"/>
        </w:rPr>
      </w:pPr>
      <w:r w:rsidRPr="008952AE">
        <w:rPr>
          <w:rFonts w:ascii="Georgia" w:hAnsi="Georgia" w:cs="Arial"/>
          <w:sz w:val="22"/>
          <w:szCs w:val="22"/>
        </w:rPr>
        <w:t xml:space="preserve">Em </w:t>
      </w:r>
      <w:r w:rsidR="00C7012C" w:rsidRPr="008952AE">
        <w:rPr>
          <w:rFonts w:ascii="Georgia" w:hAnsi="Georgia" w:cs="Arial"/>
          <w:sz w:val="22"/>
          <w:szCs w:val="22"/>
        </w:rPr>
        <w:t>3</w:t>
      </w:r>
      <w:r w:rsidR="00213E0A" w:rsidRPr="008952AE">
        <w:rPr>
          <w:rFonts w:ascii="Georgia" w:hAnsi="Georgia" w:cs="Arial"/>
          <w:sz w:val="22"/>
          <w:szCs w:val="22"/>
        </w:rPr>
        <w:t>1</w:t>
      </w:r>
      <w:r w:rsidR="00C7012C" w:rsidRPr="008952AE">
        <w:rPr>
          <w:rFonts w:ascii="Georgia" w:hAnsi="Georgia" w:cs="Arial"/>
          <w:sz w:val="22"/>
          <w:szCs w:val="22"/>
        </w:rPr>
        <w:t xml:space="preserve"> de </w:t>
      </w:r>
      <w:r w:rsidR="00CC1059" w:rsidRPr="008952AE">
        <w:rPr>
          <w:rFonts w:ascii="Georgia" w:hAnsi="Georgia" w:cs="Arial"/>
          <w:sz w:val="22"/>
          <w:szCs w:val="22"/>
        </w:rPr>
        <w:t>março</w:t>
      </w:r>
      <w:r w:rsidRPr="008952AE">
        <w:rPr>
          <w:rFonts w:ascii="Georgia" w:hAnsi="Georgia" w:cs="Arial"/>
          <w:sz w:val="22"/>
          <w:szCs w:val="22"/>
        </w:rPr>
        <w:t xml:space="preserve"> de 202</w:t>
      </w:r>
      <w:r w:rsidR="00CC1059" w:rsidRPr="008952AE">
        <w:rPr>
          <w:rFonts w:ascii="Georgia" w:hAnsi="Georgia" w:cs="Arial"/>
          <w:sz w:val="22"/>
          <w:szCs w:val="22"/>
        </w:rPr>
        <w:t>6</w:t>
      </w:r>
      <w:r w:rsidR="00517164" w:rsidRPr="008952AE">
        <w:rPr>
          <w:rFonts w:ascii="Georgia" w:hAnsi="Georgia" w:cs="Arial"/>
          <w:sz w:val="22"/>
          <w:szCs w:val="22"/>
        </w:rPr>
        <w:t>,</w:t>
      </w:r>
      <w:r w:rsidRPr="008952AE">
        <w:rPr>
          <w:rFonts w:ascii="Georgia" w:hAnsi="Georgia" w:cs="Arial"/>
          <w:sz w:val="22"/>
          <w:szCs w:val="22"/>
        </w:rPr>
        <w:t xml:space="preserve"> o capital social subscrito e integralizado é de </w:t>
      </w:r>
      <w:r w:rsidRPr="008952AE">
        <w:rPr>
          <w:rFonts w:ascii="Georgia" w:hAnsi="Georgia"/>
          <w:sz w:val="22"/>
          <w:szCs w:val="22"/>
        </w:rPr>
        <w:t>R$10.260 (R$10.260</w:t>
      </w:r>
      <w:r w:rsidRPr="008952AE">
        <w:rPr>
          <w:rFonts w:ascii="Georgia" w:hAnsi="Georgia" w:cs="Arial"/>
          <w:sz w:val="22"/>
          <w:szCs w:val="22"/>
        </w:rPr>
        <w:t xml:space="preserve"> em 31 de dezembro de 202</w:t>
      </w:r>
      <w:r w:rsidR="00CC1059" w:rsidRPr="008952AE">
        <w:rPr>
          <w:rFonts w:ascii="Georgia" w:hAnsi="Georgia" w:cs="Arial"/>
          <w:sz w:val="22"/>
          <w:szCs w:val="22"/>
        </w:rPr>
        <w:t>5</w:t>
      </w:r>
      <w:r w:rsidRPr="008952AE">
        <w:rPr>
          <w:rFonts w:ascii="Georgia" w:hAnsi="Georgia" w:cs="Arial"/>
          <w:sz w:val="22"/>
          <w:szCs w:val="22"/>
        </w:rPr>
        <w:t xml:space="preserve">). </w:t>
      </w:r>
      <w:r w:rsidR="00646DBE" w:rsidRPr="008952AE">
        <w:rPr>
          <w:rFonts w:ascii="Georgia" w:hAnsi="Georgia" w:cs="Arial"/>
          <w:sz w:val="22"/>
          <w:szCs w:val="22"/>
        </w:rPr>
        <w:t>O</w:t>
      </w:r>
      <w:r w:rsidRPr="008952AE">
        <w:rPr>
          <w:rFonts w:ascii="Georgia" w:hAnsi="Georgia" w:cs="Arial"/>
          <w:sz w:val="22"/>
          <w:szCs w:val="22"/>
        </w:rPr>
        <w:t xml:space="preserve"> capital social da Companhia </w:t>
      </w:r>
      <w:r w:rsidR="00646DBE" w:rsidRPr="008952AE">
        <w:rPr>
          <w:rFonts w:ascii="Georgia" w:hAnsi="Georgia" w:cs="Arial"/>
          <w:sz w:val="22"/>
          <w:szCs w:val="22"/>
        </w:rPr>
        <w:t>é</w:t>
      </w:r>
      <w:r w:rsidRPr="008952AE">
        <w:rPr>
          <w:rFonts w:ascii="Georgia" w:hAnsi="Georgia" w:cs="Arial"/>
          <w:sz w:val="22"/>
          <w:szCs w:val="22"/>
        </w:rPr>
        <w:t xml:space="preserve"> representado por 180.435 ações ordinárias e 180.433 ações preferenciais, </w:t>
      </w:r>
      <w:r w:rsidR="009C1864" w:rsidRPr="008952AE">
        <w:rPr>
          <w:rFonts w:ascii="Georgia" w:hAnsi="Georgia" w:cs="Arial"/>
          <w:sz w:val="22"/>
          <w:szCs w:val="22"/>
        </w:rPr>
        <w:t>sendo que a Codemge detém 9.022 ações ordinárias e 9.021 ações preferenciais, enquanto o acionista Estado de MG detém 171.413 ações ordinárias e 171.412 ações preferenciais.</w:t>
      </w:r>
    </w:p>
    <w:p w14:paraId="6B948278" w14:textId="77777777" w:rsidR="00C65753" w:rsidRPr="008952AE" w:rsidRDefault="00C65753">
      <w:pPr>
        <w:rPr>
          <w:rFonts w:ascii="Georgia" w:hAnsi="Georgia" w:cs="Arial"/>
          <w:sz w:val="22"/>
          <w:szCs w:val="22"/>
        </w:rPr>
      </w:pPr>
    </w:p>
    <w:p w14:paraId="67292F62" w14:textId="686F6F82" w:rsidR="009C1864" w:rsidRPr="008952AE" w:rsidRDefault="009C1864" w:rsidP="009C1864">
      <w:pPr>
        <w:rPr>
          <w:rFonts w:ascii="Georgia" w:hAnsi="Georgia" w:cs="Arial"/>
          <w:bCs/>
          <w:sz w:val="22"/>
          <w:szCs w:val="22"/>
        </w:rPr>
      </w:pPr>
      <w:r w:rsidRPr="008952AE">
        <w:rPr>
          <w:rFonts w:ascii="Georgia" w:hAnsi="Georgia" w:cs="Arial"/>
          <w:bCs/>
          <w:sz w:val="22"/>
          <w:szCs w:val="22"/>
        </w:rPr>
        <w:t>Em janeiro de 2026, foi efetivada a redução do capital social na Codemge, deliberada em Assembleia Geral Extraordinária em novembro de 2025. Os acionistas aprovaram a redução no valor de R$325.339</w:t>
      </w:r>
      <w:r w:rsidR="009F1F32" w:rsidRPr="008952AE">
        <w:rPr>
          <w:rFonts w:ascii="Georgia" w:hAnsi="Georgia" w:cs="Arial"/>
          <w:bCs/>
          <w:sz w:val="22"/>
          <w:szCs w:val="22"/>
        </w:rPr>
        <w:t>, tendo como contrapartida a transferência ao Estado de Minas Gerais de 83.000 ações ordinárias e 83.000 ações preferenciais da Codemig. Com isso, o Estado de Minas Gerais passou a deter 95% do capital social da Codemig, enquanto a participação da Codemge foi reduzida para 5%.</w:t>
      </w:r>
    </w:p>
    <w:p w14:paraId="1068FB01" w14:textId="77777777" w:rsidR="00010597" w:rsidRPr="008952AE" w:rsidRDefault="00010597" w:rsidP="00E36996">
      <w:pPr>
        <w:rPr>
          <w:rFonts w:ascii="Georgia" w:hAnsi="Georgia" w:cs="Arial"/>
          <w:sz w:val="22"/>
          <w:szCs w:val="22"/>
        </w:rPr>
      </w:pPr>
    </w:p>
    <w:p w14:paraId="01ACF8A3" w14:textId="77777777" w:rsidR="00095FC9" w:rsidRPr="008952AE" w:rsidRDefault="00095FC9" w:rsidP="008218DE">
      <w:pPr>
        <w:pStyle w:val="Heading3"/>
        <w:numPr>
          <w:ilvl w:val="0"/>
          <w:numId w:val="13"/>
        </w:numPr>
        <w:shd w:val="clear" w:color="auto" w:fill="FFFFFF"/>
        <w:ind w:left="0"/>
        <w:jc w:val="left"/>
        <w:rPr>
          <w:rFonts w:ascii="Arial" w:hAnsi="Arial" w:cs="Arial"/>
          <w:b/>
          <w:color w:val="auto"/>
          <w:sz w:val="22"/>
          <w:szCs w:val="22"/>
        </w:rPr>
      </w:pPr>
      <w:r w:rsidRPr="008952AE">
        <w:rPr>
          <w:rFonts w:ascii="Arial" w:hAnsi="Arial" w:cs="Arial"/>
          <w:b/>
          <w:color w:val="auto"/>
          <w:sz w:val="22"/>
          <w:szCs w:val="22"/>
        </w:rPr>
        <w:t>Capital autorizado</w:t>
      </w:r>
    </w:p>
    <w:p w14:paraId="63CB3F48" w14:textId="77777777" w:rsidR="00095FC9" w:rsidRPr="008952AE" w:rsidRDefault="00095FC9" w:rsidP="007162B7">
      <w:pPr>
        <w:pStyle w:val="NormalWeb"/>
        <w:shd w:val="clear" w:color="auto" w:fill="FFFFFF"/>
        <w:spacing w:before="0" w:beforeAutospacing="0" w:after="0" w:afterAutospacing="0"/>
        <w:rPr>
          <w:rFonts w:ascii="Georgia" w:hAnsi="Georgia"/>
          <w:b/>
          <w:bCs/>
          <w:color w:val="222222"/>
          <w:sz w:val="22"/>
          <w:szCs w:val="22"/>
          <w:lang w:val="pt-BR"/>
        </w:rPr>
      </w:pPr>
      <w:r w:rsidRPr="008952AE">
        <w:rPr>
          <w:rStyle w:val="Emphasis"/>
          <w:rFonts w:ascii="Georgia" w:hAnsi="Georgia"/>
          <w:b/>
          <w:bCs/>
          <w:i w:val="0"/>
          <w:iCs w:val="0"/>
          <w:color w:val="222222"/>
          <w:sz w:val="22"/>
          <w:szCs w:val="22"/>
          <w:lang w:val="pt-BR"/>
        </w:rPr>
        <w:t> </w:t>
      </w:r>
    </w:p>
    <w:p w14:paraId="5F7335E6" w14:textId="170594E9" w:rsidR="00E53117" w:rsidRPr="008952AE" w:rsidRDefault="00095FC9">
      <w:pPr>
        <w:rPr>
          <w:rFonts w:ascii="Georgia" w:hAnsi="Georgia" w:cs="Arial"/>
          <w:b/>
          <w:sz w:val="22"/>
          <w:szCs w:val="22"/>
        </w:rPr>
      </w:pPr>
      <w:r w:rsidRPr="008952AE">
        <w:rPr>
          <w:rFonts w:ascii="Georgia" w:hAnsi="Georgia" w:cs="Arial"/>
          <w:sz w:val="22"/>
          <w:szCs w:val="22"/>
        </w:rPr>
        <w:t>Conforme seu Estatuto Social, a Companhia está autorizada a aumentar o seu capital social até o limite de R$2.500.000, mediante deliberação do Conselho de Administração, que decidirá sobre as condições de integralização, características das ações a serem emitidas e preço de emissão. </w:t>
      </w:r>
    </w:p>
    <w:p w14:paraId="3FA448E5" w14:textId="77777777" w:rsidR="006D6876" w:rsidRPr="008952AE" w:rsidRDefault="006D6876">
      <w:pPr>
        <w:rPr>
          <w:rFonts w:ascii="Georgia" w:hAnsi="Georgia" w:cs="Arial"/>
          <w:b/>
          <w:sz w:val="22"/>
          <w:szCs w:val="22"/>
        </w:rPr>
      </w:pPr>
    </w:p>
    <w:p w14:paraId="3900A933" w14:textId="491255D2" w:rsidR="00095FC9" w:rsidRPr="008952AE" w:rsidRDefault="00095FC9" w:rsidP="008218DE">
      <w:pPr>
        <w:pStyle w:val="Heading3"/>
        <w:numPr>
          <w:ilvl w:val="0"/>
          <w:numId w:val="13"/>
        </w:numPr>
        <w:shd w:val="clear" w:color="auto" w:fill="FFFFFF"/>
        <w:ind w:left="0"/>
        <w:jc w:val="left"/>
        <w:rPr>
          <w:rFonts w:ascii="Arial" w:hAnsi="Arial" w:cs="Arial"/>
          <w:b/>
          <w:sz w:val="22"/>
          <w:szCs w:val="22"/>
        </w:rPr>
      </w:pPr>
      <w:r w:rsidRPr="008952AE">
        <w:rPr>
          <w:rFonts w:ascii="Arial" w:hAnsi="Arial" w:cs="Arial"/>
          <w:b/>
          <w:color w:val="auto"/>
          <w:sz w:val="22"/>
          <w:szCs w:val="22"/>
        </w:rPr>
        <w:t>Reserva de capital</w:t>
      </w:r>
    </w:p>
    <w:p w14:paraId="6967D31B" w14:textId="77777777" w:rsidR="00095FC9" w:rsidRPr="008952AE" w:rsidRDefault="00095FC9" w:rsidP="00261810">
      <w:pPr>
        <w:tabs>
          <w:tab w:val="decimal" w:pos="6096"/>
          <w:tab w:val="decimal" w:pos="7797"/>
        </w:tabs>
        <w:ind w:left="709" w:hanging="709"/>
        <w:jc w:val="both"/>
        <w:rPr>
          <w:rFonts w:ascii="Georgia" w:hAnsi="Georgia" w:cs="Arial"/>
          <w:b/>
          <w:sz w:val="22"/>
          <w:szCs w:val="22"/>
        </w:rPr>
      </w:pPr>
    </w:p>
    <w:p w14:paraId="32B562F0" w14:textId="459B14C4" w:rsidR="0036707B" w:rsidRPr="008952AE" w:rsidRDefault="00E36996" w:rsidP="0036707B">
      <w:pPr>
        <w:pStyle w:val="ListParagraph"/>
        <w:ind w:left="0"/>
        <w:rPr>
          <w:rFonts w:ascii="Georgia" w:hAnsi="Georgia" w:cs="Arial"/>
          <w:sz w:val="22"/>
          <w:szCs w:val="22"/>
        </w:rPr>
      </w:pPr>
      <w:r w:rsidRPr="008952AE">
        <w:rPr>
          <w:rFonts w:ascii="Georgia" w:hAnsi="Georgia" w:cs="Arial"/>
          <w:sz w:val="22"/>
          <w:szCs w:val="22"/>
        </w:rPr>
        <w:t xml:space="preserve">Em </w:t>
      </w:r>
      <w:r w:rsidR="00C7012C" w:rsidRPr="008952AE">
        <w:rPr>
          <w:rFonts w:ascii="Georgia" w:hAnsi="Georgia" w:cs="Arial"/>
          <w:sz w:val="22"/>
          <w:szCs w:val="22"/>
        </w:rPr>
        <w:t>3</w:t>
      </w:r>
      <w:r w:rsidR="00213E0A" w:rsidRPr="008952AE">
        <w:rPr>
          <w:rFonts w:ascii="Georgia" w:hAnsi="Georgia" w:cs="Arial"/>
          <w:sz w:val="22"/>
          <w:szCs w:val="22"/>
        </w:rPr>
        <w:t>1</w:t>
      </w:r>
      <w:r w:rsidR="00C7012C" w:rsidRPr="008952AE">
        <w:rPr>
          <w:rFonts w:ascii="Georgia" w:hAnsi="Georgia" w:cs="Arial"/>
          <w:sz w:val="22"/>
          <w:szCs w:val="22"/>
        </w:rPr>
        <w:t xml:space="preserve"> de </w:t>
      </w:r>
      <w:r w:rsidR="00566300" w:rsidRPr="008952AE">
        <w:rPr>
          <w:rFonts w:ascii="Georgia" w:hAnsi="Georgia" w:cs="Arial"/>
          <w:sz w:val="22"/>
          <w:szCs w:val="22"/>
        </w:rPr>
        <w:t>março</w:t>
      </w:r>
      <w:r w:rsidRPr="008952AE">
        <w:rPr>
          <w:rFonts w:ascii="Georgia" w:hAnsi="Georgia" w:cs="Arial"/>
          <w:sz w:val="22"/>
          <w:szCs w:val="22"/>
        </w:rPr>
        <w:t xml:space="preserve"> de 202</w:t>
      </w:r>
      <w:r w:rsidR="00566300" w:rsidRPr="008952AE">
        <w:rPr>
          <w:rFonts w:ascii="Georgia" w:hAnsi="Georgia" w:cs="Arial"/>
          <w:sz w:val="22"/>
          <w:szCs w:val="22"/>
        </w:rPr>
        <w:t>6</w:t>
      </w:r>
      <w:r w:rsidR="00263378" w:rsidRPr="008952AE">
        <w:rPr>
          <w:rFonts w:ascii="Georgia" w:hAnsi="Georgia" w:cs="Arial"/>
          <w:sz w:val="22"/>
          <w:szCs w:val="22"/>
        </w:rPr>
        <w:t>,</w:t>
      </w:r>
      <w:r w:rsidRPr="008952AE">
        <w:rPr>
          <w:rFonts w:ascii="Georgia" w:hAnsi="Georgia" w:cs="Arial"/>
          <w:sz w:val="22"/>
          <w:szCs w:val="22"/>
        </w:rPr>
        <w:t xml:space="preserve"> a reserva de capital é de R$</w:t>
      </w:r>
      <w:r w:rsidRPr="008952AE">
        <w:rPr>
          <w:rFonts w:ascii="Georgia" w:hAnsi="Georgia"/>
          <w:sz w:val="22"/>
          <w:szCs w:val="22"/>
        </w:rPr>
        <w:t>591.170 (R$591.170</w:t>
      </w:r>
      <w:r w:rsidRPr="008952AE">
        <w:rPr>
          <w:rFonts w:ascii="Georgia" w:hAnsi="Georgia" w:cs="Arial"/>
          <w:sz w:val="22"/>
          <w:szCs w:val="22"/>
        </w:rPr>
        <w:t xml:space="preserve"> em 31 de dezembro de 202</w:t>
      </w:r>
      <w:r w:rsidR="00566300" w:rsidRPr="008952AE">
        <w:rPr>
          <w:rFonts w:ascii="Georgia" w:hAnsi="Georgia" w:cs="Arial"/>
          <w:sz w:val="22"/>
          <w:szCs w:val="22"/>
        </w:rPr>
        <w:t>5</w:t>
      </w:r>
      <w:r w:rsidRPr="008952AE">
        <w:rPr>
          <w:rFonts w:ascii="Georgia" w:hAnsi="Georgia" w:cs="Arial"/>
          <w:sz w:val="22"/>
          <w:szCs w:val="22"/>
        </w:rPr>
        <w:t>) e foi constituída integralmente por ágio na emissão de ações, na qual parte do preço da emissão das ações – que não tem valor nominal – ultrapassou a importância destinada à formação do capital social.</w:t>
      </w:r>
    </w:p>
    <w:p w14:paraId="63011CD6" w14:textId="20558355" w:rsidR="00C65753" w:rsidRPr="008952AE" w:rsidRDefault="00C65753">
      <w:pPr>
        <w:rPr>
          <w:rFonts w:ascii="Georgia" w:hAnsi="Georgia" w:cs="Arial"/>
          <w:sz w:val="22"/>
          <w:szCs w:val="22"/>
        </w:rPr>
      </w:pPr>
      <w:r w:rsidRPr="008952AE">
        <w:rPr>
          <w:rFonts w:ascii="Georgia" w:hAnsi="Georgia" w:cs="Arial"/>
          <w:sz w:val="22"/>
          <w:szCs w:val="22"/>
        </w:rPr>
        <w:br w:type="page"/>
      </w:r>
    </w:p>
    <w:p w14:paraId="46B7C455" w14:textId="4B99B883" w:rsidR="00095FC9" w:rsidRPr="008952AE" w:rsidRDefault="00095FC9" w:rsidP="008218DE">
      <w:pPr>
        <w:pStyle w:val="Heading3"/>
        <w:numPr>
          <w:ilvl w:val="0"/>
          <w:numId w:val="13"/>
        </w:numPr>
        <w:shd w:val="clear" w:color="auto" w:fill="FFFFFF"/>
        <w:ind w:left="0"/>
        <w:jc w:val="left"/>
        <w:rPr>
          <w:rFonts w:ascii="Arial" w:hAnsi="Arial" w:cs="Arial"/>
          <w:b/>
          <w:sz w:val="22"/>
          <w:szCs w:val="22"/>
        </w:rPr>
      </w:pPr>
      <w:r w:rsidRPr="008952AE">
        <w:rPr>
          <w:rFonts w:ascii="Arial" w:hAnsi="Arial" w:cs="Arial"/>
          <w:b/>
          <w:color w:val="auto"/>
          <w:sz w:val="22"/>
          <w:szCs w:val="22"/>
        </w:rPr>
        <w:lastRenderedPageBreak/>
        <w:t>Reservas de lucro</w:t>
      </w:r>
    </w:p>
    <w:p w14:paraId="12F3BAE9" w14:textId="77777777" w:rsidR="00095FC9" w:rsidRPr="008952AE" w:rsidRDefault="00095FC9" w:rsidP="007162B7">
      <w:pPr>
        <w:pStyle w:val="ListParagraph"/>
        <w:ind w:left="0"/>
        <w:rPr>
          <w:rFonts w:ascii="Georgia" w:hAnsi="Georgia" w:cs="Arial"/>
          <w:sz w:val="22"/>
          <w:szCs w:val="22"/>
        </w:rPr>
      </w:pPr>
    </w:p>
    <w:p w14:paraId="2B5641CE" w14:textId="1705178A" w:rsidR="00095FC9" w:rsidRPr="008952AE" w:rsidRDefault="00095FC9" w:rsidP="00AD04D9">
      <w:pPr>
        <w:pStyle w:val="ListParagraph"/>
        <w:numPr>
          <w:ilvl w:val="0"/>
          <w:numId w:val="22"/>
        </w:numPr>
        <w:ind w:left="0" w:hanging="709"/>
        <w:rPr>
          <w:rFonts w:ascii="Georgia" w:hAnsi="Georgia" w:cs="Arial"/>
          <w:b/>
          <w:sz w:val="22"/>
          <w:szCs w:val="22"/>
        </w:rPr>
      </w:pPr>
      <w:r w:rsidRPr="008952AE">
        <w:rPr>
          <w:rFonts w:ascii="Arial" w:hAnsi="Arial" w:cs="Arial"/>
          <w:b/>
          <w:sz w:val="22"/>
          <w:szCs w:val="22"/>
        </w:rPr>
        <w:t>Reserva</w:t>
      </w:r>
      <w:r w:rsidRPr="008952AE">
        <w:rPr>
          <w:rFonts w:ascii="Georgia" w:hAnsi="Georgia" w:cs="Arial"/>
          <w:b/>
          <w:sz w:val="22"/>
          <w:szCs w:val="22"/>
        </w:rPr>
        <w:t xml:space="preserve"> legal</w:t>
      </w:r>
    </w:p>
    <w:p w14:paraId="2727486A" w14:textId="77777777" w:rsidR="00095FC9" w:rsidRPr="008952AE" w:rsidRDefault="00095FC9" w:rsidP="007162B7">
      <w:pPr>
        <w:pStyle w:val="ListParagraph"/>
        <w:ind w:left="426" w:hanging="425"/>
        <w:rPr>
          <w:rFonts w:ascii="Georgia" w:hAnsi="Georgia" w:cs="Arial"/>
          <w:b/>
          <w:sz w:val="22"/>
          <w:szCs w:val="22"/>
        </w:rPr>
      </w:pPr>
    </w:p>
    <w:p w14:paraId="420C97EA" w14:textId="3BA60C0A" w:rsidR="002664ED" w:rsidRPr="008952AE" w:rsidRDefault="00E36996" w:rsidP="00E36996">
      <w:pPr>
        <w:rPr>
          <w:rFonts w:ascii="Georgia" w:hAnsi="Georgia" w:cs="Arial"/>
          <w:sz w:val="22"/>
          <w:szCs w:val="22"/>
        </w:rPr>
      </w:pPr>
      <w:r w:rsidRPr="008952AE">
        <w:rPr>
          <w:rFonts w:ascii="Georgia" w:hAnsi="Georgia" w:cs="Arial"/>
          <w:sz w:val="22"/>
          <w:szCs w:val="22"/>
        </w:rPr>
        <w:t>A constituição da reserva legal será realizada por meio da aplicação do percentual de 5% do lucro líquido do exercício, antes de qualquer outra destinação</w:t>
      </w:r>
      <w:r w:rsidR="001D09ED" w:rsidRPr="008952AE">
        <w:rPr>
          <w:rFonts w:ascii="Georgia" w:hAnsi="Georgia" w:cs="Arial"/>
          <w:sz w:val="22"/>
          <w:szCs w:val="22"/>
        </w:rPr>
        <w:t>,</w:t>
      </w:r>
      <w:r w:rsidRPr="008952AE">
        <w:rPr>
          <w:rFonts w:ascii="Georgia" w:hAnsi="Georgia" w:cs="Arial"/>
          <w:sz w:val="22"/>
          <w:szCs w:val="22"/>
        </w:rPr>
        <w:t xml:space="preserve"> e, conforme disposições legais, não excederá 20% do capital social. Ainda conforme a lei, a reserva legal tem por fim assegurar a integridade do capital social e somente poderá ser utilizada para compensar prejuízos ou aumentar o capital.</w:t>
      </w:r>
      <w:r w:rsidR="001C7C79" w:rsidRPr="008952AE">
        <w:rPr>
          <w:rFonts w:ascii="Georgia" w:hAnsi="Georgia" w:cs="Arial"/>
          <w:sz w:val="22"/>
          <w:szCs w:val="22"/>
        </w:rPr>
        <w:t xml:space="preserve"> </w:t>
      </w:r>
      <w:r w:rsidRPr="008952AE">
        <w:rPr>
          <w:rFonts w:ascii="Georgia" w:hAnsi="Georgia" w:cs="Arial"/>
          <w:sz w:val="22"/>
          <w:szCs w:val="22"/>
        </w:rPr>
        <w:t xml:space="preserve">Em </w:t>
      </w:r>
      <w:r w:rsidR="00C7012C" w:rsidRPr="008952AE">
        <w:rPr>
          <w:rFonts w:ascii="Georgia" w:hAnsi="Georgia" w:cs="Arial"/>
          <w:sz w:val="22"/>
          <w:szCs w:val="22"/>
        </w:rPr>
        <w:t>3</w:t>
      </w:r>
      <w:r w:rsidR="00213E0A" w:rsidRPr="008952AE">
        <w:rPr>
          <w:rFonts w:ascii="Georgia" w:hAnsi="Georgia" w:cs="Arial"/>
          <w:sz w:val="22"/>
          <w:szCs w:val="22"/>
        </w:rPr>
        <w:t>1</w:t>
      </w:r>
      <w:r w:rsidR="00C7012C" w:rsidRPr="008952AE">
        <w:rPr>
          <w:rFonts w:ascii="Georgia" w:hAnsi="Georgia" w:cs="Arial"/>
          <w:sz w:val="22"/>
          <w:szCs w:val="22"/>
        </w:rPr>
        <w:t xml:space="preserve"> de </w:t>
      </w:r>
      <w:r w:rsidR="00566300" w:rsidRPr="008952AE">
        <w:rPr>
          <w:rFonts w:ascii="Georgia" w:hAnsi="Georgia" w:cs="Arial"/>
          <w:sz w:val="22"/>
          <w:szCs w:val="22"/>
        </w:rPr>
        <w:t>março</w:t>
      </w:r>
      <w:r w:rsidRPr="008952AE">
        <w:rPr>
          <w:rFonts w:ascii="Georgia" w:hAnsi="Georgia" w:cs="Arial"/>
          <w:sz w:val="22"/>
          <w:szCs w:val="22"/>
        </w:rPr>
        <w:t xml:space="preserve"> de 202</w:t>
      </w:r>
      <w:r w:rsidR="00566300" w:rsidRPr="008952AE">
        <w:rPr>
          <w:rFonts w:ascii="Georgia" w:hAnsi="Georgia" w:cs="Arial"/>
          <w:sz w:val="22"/>
          <w:szCs w:val="22"/>
        </w:rPr>
        <w:t>6</w:t>
      </w:r>
      <w:r w:rsidR="004D48AA" w:rsidRPr="008952AE">
        <w:rPr>
          <w:rFonts w:ascii="Georgia" w:hAnsi="Georgia" w:cs="Arial"/>
          <w:sz w:val="22"/>
          <w:szCs w:val="22"/>
        </w:rPr>
        <w:t>,</w:t>
      </w:r>
      <w:r w:rsidRPr="008952AE">
        <w:rPr>
          <w:rFonts w:ascii="Georgia" w:hAnsi="Georgia" w:cs="Arial"/>
          <w:sz w:val="22"/>
          <w:szCs w:val="22"/>
        </w:rPr>
        <w:t xml:space="preserve"> a reserva legal da Companhia permanece no limite legal, e possui saldo de R</w:t>
      </w:r>
      <w:r w:rsidRPr="008952AE">
        <w:rPr>
          <w:rFonts w:ascii="Georgia" w:hAnsi="Georgia"/>
          <w:sz w:val="22"/>
          <w:szCs w:val="22"/>
        </w:rPr>
        <w:t>$2.052 (R$2.052</w:t>
      </w:r>
      <w:r w:rsidRPr="008952AE">
        <w:rPr>
          <w:rFonts w:ascii="Georgia" w:hAnsi="Georgia" w:cs="Arial"/>
          <w:sz w:val="22"/>
          <w:szCs w:val="22"/>
        </w:rPr>
        <w:t xml:space="preserve"> em 31 de dezembro de 202</w:t>
      </w:r>
      <w:r w:rsidR="00566300" w:rsidRPr="008952AE">
        <w:rPr>
          <w:rFonts w:ascii="Georgia" w:hAnsi="Georgia" w:cs="Arial"/>
          <w:sz w:val="22"/>
          <w:szCs w:val="22"/>
        </w:rPr>
        <w:t>5</w:t>
      </w:r>
      <w:r w:rsidRPr="008952AE">
        <w:rPr>
          <w:rFonts w:ascii="Georgia" w:hAnsi="Georgia" w:cs="Arial"/>
          <w:sz w:val="22"/>
          <w:szCs w:val="22"/>
        </w:rPr>
        <w:t>).</w:t>
      </w:r>
      <w:r w:rsidR="00501D6B" w:rsidRPr="008952AE">
        <w:rPr>
          <w:rFonts w:ascii="Georgia" w:hAnsi="Georgia" w:cs="Arial"/>
          <w:sz w:val="22"/>
          <w:szCs w:val="22"/>
        </w:rPr>
        <w:t xml:space="preserve"> </w:t>
      </w:r>
    </w:p>
    <w:p w14:paraId="0E1ED7EF" w14:textId="77777777" w:rsidR="00566300" w:rsidRPr="008952AE" w:rsidRDefault="00566300" w:rsidP="00E36996">
      <w:pPr>
        <w:rPr>
          <w:rFonts w:ascii="Georgia" w:hAnsi="Georgia" w:cs="Arial"/>
          <w:sz w:val="22"/>
          <w:szCs w:val="22"/>
        </w:rPr>
      </w:pPr>
    </w:p>
    <w:p w14:paraId="463982D3" w14:textId="77777777" w:rsidR="00C11022" w:rsidRPr="008952AE" w:rsidRDefault="00C11022" w:rsidP="00AD04D9">
      <w:pPr>
        <w:pStyle w:val="ListParagraph"/>
        <w:numPr>
          <w:ilvl w:val="0"/>
          <w:numId w:val="22"/>
        </w:numPr>
        <w:ind w:left="0" w:hanging="709"/>
        <w:rPr>
          <w:rFonts w:ascii="Arial" w:hAnsi="Arial" w:cs="Arial"/>
          <w:b/>
          <w:sz w:val="22"/>
          <w:szCs w:val="22"/>
        </w:rPr>
      </w:pPr>
      <w:r w:rsidRPr="008952AE">
        <w:rPr>
          <w:rFonts w:ascii="Arial" w:hAnsi="Arial" w:cs="Arial"/>
          <w:b/>
          <w:sz w:val="22"/>
          <w:szCs w:val="22"/>
        </w:rPr>
        <w:t>Retenção de lucros</w:t>
      </w:r>
    </w:p>
    <w:p w14:paraId="275CB87D" w14:textId="77777777" w:rsidR="00C11022" w:rsidRPr="008952AE" w:rsidRDefault="00C11022" w:rsidP="00C11022">
      <w:pPr>
        <w:rPr>
          <w:rFonts w:ascii="Georgia" w:hAnsi="Georgia" w:cs="Arial"/>
          <w:sz w:val="22"/>
          <w:szCs w:val="22"/>
        </w:rPr>
      </w:pPr>
    </w:p>
    <w:p w14:paraId="35A03B63" w14:textId="73A1012C" w:rsidR="00D03F1E" w:rsidRPr="008952AE" w:rsidRDefault="00FC3E9D" w:rsidP="00F55D31">
      <w:pPr>
        <w:rPr>
          <w:rFonts w:ascii="Georgia" w:hAnsi="Georgia" w:cs="Arial"/>
          <w:sz w:val="22"/>
          <w:szCs w:val="22"/>
        </w:rPr>
      </w:pPr>
      <w:r w:rsidRPr="008952AE">
        <w:rPr>
          <w:rFonts w:ascii="Georgia" w:hAnsi="Georgia" w:cs="Arial"/>
          <w:sz w:val="22"/>
          <w:szCs w:val="22"/>
        </w:rPr>
        <w:t>Após a proposição de dividendos mínimos obrigatórios</w:t>
      </w:r>
      <w:r w:rsidR="00255BAA" w:rsidRPr="008952AE">
        <w:rPr>
          <w:rFonts w:ascii="Georgia" w:hAnsi="Georgia" w:cs="Arial"/>
          <w:sz w:val="22"/>
          <w:szCs w:val="22"/>
        </w:rPr>
        <w:t xml:space="preserve"> em 202</w:t>
      </w:r>
      <w:r w:rsidR="00566300" w:rsidRPr="008952AE">
        <w:rPr>
          <w:rFonts w:ascii="Georgia" w:hAnsi="Georgia" w:cs="Arial"/>
          <w:sz w:val="22"/>
          <w:szCs w:val="22"/>
        </w:rPr>
        <w:t>5</w:t>
      </w:r>
      <w:r w:rsidRPr="008952AE">
        <w:rPr>
          <w:rFonts w:ascii="Georgia" w:hAnsi="Georgia" w:cs="Arial"/>
          <w:sz w:val="22"/>
          <w:szCs w:val="22"/>
        </w:rPr>
        <w:t>, a Companhia destin</w:t>
      </w:r>
      <w:r w:rsidR="001819A3" w:rsidRPr="008952AE">
        <w:rPr>
          <w:rFonts w:ascii="Georgia" w:hAnsi="Georgia" w:cs="Arial"/>
          <w:sz w:val="22"/>
          <w:szCs w:val="22"/>
        </w:rPr>
        <w:t>ou</w:t>
      </w:r>
      <w:r w:rsidRPr="008952AE">
        <w:rPr>
          <w:rFonts w:ascii="Georgia" w:hAnsi="Georgia" w:cs="Arial"/>
          <w:sz w:val="22"/>
          <w:szCs w:val="22"/>
        </w:rPr>
        <w:t xml:space="preserve"> o saldo do lucro do exercício à constituição de reserva de retenção de lucros para futura destinação em Assembleia Geral Ordinária. </w:t>
      </w:r>
    </w:p>
    <w:p w14:paraId="70322CFA" w14:textId="77777777" w:rsidR="00D03F1E" w:rsidRPr="008952AE" w:rsidRDefault="00D03F1E" w:rsidP="00F55D31">
      <w:pPr>
        <w:rPr>
          <w:rFonts w:ascii="Georgia" w:hAnsi="Georgia" w:cs="Arial"/>
          <w:sz w:val="22"/>
          <w:szCs w:val="22"/>
        </w:rPr>
      </w:pPr>
    </w:p>
    <w:p w14:paraId="1FA9433A" w14:textId="4D52AF86" w:rsidR="00D942E6" w:rsidRPr="008952AE" w:rsidRDefault="009C1864" w:rsidP="009C1864">
      <w:pPr>
        <w:rPr>
          <w:rFonts w:ascii="Georgia" w:hAnsi="Georgia" w:cs="Arial"/>
          <w:sz w:val="22"/>
          <w:szCs w:val="22"/>
        </w:rPr>
      </w:pPr>
      <w:r w:rsidRPr="008952AE">
        <w:rPr>
          <w:rFonts w:ascii="Georgia" w:hAnsi="Georgia" w:cs="Arial"/>
          <w:sz w:val="22"/>
          <w:szCs w:val="22"/>
        </w:rPr>
        <w:t>Em 31 de março de 2026, a reserva de retenção de lucros da Companhia, desconsiderando a reserva legal, é de R$78.890 (R$78.890 em 31 de dezembro de 2025). Conforme mencionado na nota 28 (b), o valor de R$78.890 foi distribuído como dividendos adicionais em deliberação da Assembleia Geral de acionistas realizada em abril de 2026.</w:t>
      </w:r>
    </w:p>
    <w:p w14:paraId="782474C7" w14:textId="5CCB46BC" w:rsidR="00D942E6" w:rsidRPr="008952AE" w:rsidRDefault="00D942E6">
      <w:pPr>
        <w:rPr>
          <w:rFonts w:ascii="Georgia" w:hAnsi="Georgia" w:cs="Arial"/>
          <w:sz w:val="22"/>
          <w:szCs w:val="22"/>
        </w:rPr>
      </w:pPr>
    </w:p>
    <w:p w14:paraId="59440835" w14:textId="696E2E7D" w:rsidR="00095FC9" w:rsidRPr="008952AE" w:rsidRDefault="00095FC9" w:rsidP="008218DE">
      <w:pPr>
        <w:pStyle w:val="ListParagraph"/>
        <w:numPr>
          <w:ilvl w:val="0"/>
          <w:numId w:val="13"/>
        </w:numPr>
        <w:tabs>
          <w:tab w:val="decimal" w:pos="7797"/>
        </w:tabs>
        <w:ind w:left="0"/>
        <w:rPr>
          <w:rFonts w:ascii="Arial" w:hAnsi="Arial" w:cs="Arial"/>
          <w:b/>
          <w:sz w:val="22"/>
          <w:szCs w:val="22"/>
        </w:rPr>
      </w:pPr>
      <w:r w:rsidRPr="008952AE">
        <w:rPr>
          <w:rFonts w:ascii="Arial" w:hAnsi="Arial" w:cs="Arial"/>
          <w:b/>
          <w:sz w:val="22"/>
          <w:szCs w:val="22"/>
        </w:rPr>
        <w:t>Dividendos</w:t>
      </w:r>
      <w:r w:rsidR="00E36996" w:rsidRPr="008952AE">
        <w:rPr>
          <w:rFonts w:ascii="Arial" w:hAnsi="Arial" w:cs="Arial"/>
          <w:b/>
          <w:sz w:val="22"/>
          <w:szCs w:val="22"/>
        </w:rPr>
        <w:t xml:space="preserve"> </w:t>
      </w:r>
      <w:r w:rsidR="00012DE0" w:rsidRPr="008952AE">
        <w:rPr>
          <w:rFonts w:ascii="Arial" w:hAnsi="Arial" w:cs="Arial"/>
          <w:b/>
          <w:sz w:val="22"/>
          <w:szCs w:val="22"/>
        </w:rPr>
        <w:t>preferenciais fixos</w:t>
      </w:r>
    </w:p>
    <w:p w14:paraId="723FA4F8" w14:textId="77777777" w:rsidR="00E009D4" w:rsidRPr="008952AE" w:rsidRDefault="00E009D4" w:rsidP="00E009D4">
      <w:pPr>
        <w:pStyle w:val="ListParagraph"/>
        <w:tabs>
          <w:tab w:val="decimal" w:pos="0"/>
          <w:tab w:val="decimal" w:pos="7797"/>
        </w:tabs>
        <w:ind w:left="-4"/>
        <w:rPr>
          <w:rFonts w:ascii="Georgia" w:hAnsi="Georgia" w:cs="Arial"/>
          <w:b/>
          <w:sz w:val="22"/>
          <w:szCs w:val="22"/>
        </w:rPr>
      </w:pPr>
    </w:p>
    <w:p w14:paraId="3C7DE0CA" w14:textId="77777777" w:rsidR="00E009D4" w:rsidRPr="008952AE" w:rsidRDefault="00E009D4" w:rsidP="00E009D4">
      <w:pPr>
        <w:pStyle w:val="ListParagraph"/>
        <w:ind w:left="-4"/>
        <w:rPr>
          <w:rFonts w:ascii="Georgia" w:hAnsi="Georgia" w:cs="Arial"/>
          <w:sz w:val="22"/>
          <w:szCs w:val="22"/>
        </w:rPr>
      </w:pPr>
      <w:r w:rsidRPr="008952AE">
        <w:rPr>
          <w:rFonts w:ascii="Georgia" w:hAnsi="Georgia" w:cs="Arial"/>
          <w:sz w:val="22"/>
          <w:szCs w:val="22"/>
        </w:rPr>
        <w:t xml:space="preserve">A distribuição prioritária de dividendos obedece aos §4º e 5º do art. 7º do Estatuto Social e ainda ao art. 203 e § 1º do art. 204 da Lei 6.404/76 (Lei das SA), em que os dividendos preferenciais fixos deverão ser pagos às ações preferenciais no montante equivalente a 25% do resultado contábil apurado pela Sociedade em Conta de Participação com a CBMM, sempre limitado ao montante de lucro distribuível apurado nos termos da legislação aplicável. A política de dividendos estabelece que é assegurado às ações preferenciais o recebimento de dividendos preferenciais fixos, que, quando devidos, devem ser pagos em periodicidade mensal como dividendos intermediários ou intercalares, mediante deliberação da Diretoria. </w:t>
      </w:r>
    </w:p>
    <w:p w14:paraId="44256F56" w14:textId="77777777" w:rsidR="00E009D4" w:rsidRPr="008952AE" w:rsidRDefault="00E009D4" w:rsidP="00E009D4">
      <w:pPr>
        <w:pStyle w:val="ListParagraph"/>
        <w:ind w:left="-4"/>
        <w:rPr>
          <w:rFonts w:ascii="Georgia" w:hAnsi="Georgia" w:cs="Arial"/>
          <w:sz w:val="22"/>
          <w:szCs w:val="22"/>
        </w:rPr>
      </w:pPr>
    </w:p>
    <w:p w14:paraId="78560002" w14:textId="5D1667C8" w:rsidR="0093315E" w:rsidRPr="008952AE" w:rsidRDefault="009C1864" w:rsidP="009C1864">
      <w:pPr>
        <w:pStyle w:val="ListParagraph"/>
        <w:ind w:left="-4"/>
        <w:rPr>
          <w:rFonts w:ascii="Georgia" w:hAnsi="Georgia" w:cs="Arial"/>
          <w:sz w:val="22"/>
          <w:szCs w:val="22"/>
        </w:rPr>
      </w:pPr>
      <w:r w:rsidRPr="008952AE">
        <w:rPr>
          <w:rFonts w:ascii="Georgia" w:hAnsi="Georgia" w:cs="Arial"/>
          <w:sz w:val="22"/>
          <w:szCs w:val="22"/>
        </w:rPr>
        <w:t>Os dividendos preferenciais intercalares referentes ao resultado de 2026 apurados até o mês de março foram mensurados em R$11.500, deliberados pela Diretoria até a data-base dessas demonstrações financeiras intermediárias, e creditados a título de juros sobre capital próprio.</w:t>
      </w:r>
    </w:p>
    <w:p w14:paraId="3F984F54" w14:textId="17314AE7" w:rsidR="0093315E" w:rsidRPr="008952AE" w:rsidRDefault="0093315E">
      <w:pPr>
        <w:rPr>
          <w:rFonts w:ascii="Georgia" w:hAnsi="Georgia" w:cs="Arial"/>
          <w:sz w:val="22"/>
          <w:szCs w:val="22"/>
        </w:rPr>
      </w:pPr>
    </w:p>
    <w:tbl>
      <w:tblPr>
        <w:tblW w:w="5000" w:type="pct"/>
        <w:tblCellMar>
          <w:left w:w="70" w:type="dxa"/>
          <w:right w:w="70" w:type="dxa"/>
        </w:tblCellMar>
        <w:tblLook w:val="04A0" w:firstRow="1" w:lastRow="0" w:firstColumn="1" w:lastColumn="0" w:noHBand="0" w:noVBand="1"/>
      </w:tblPr>
      <w:tblGrid>
        <w:gridCol w:w="8799"/>
        <w:gridCol w:w="146"/>
        <w:gridCol w:w="146"/>
        <w:gridCol w:w="146"/>
      </w:tblGrid>
      <w:tr w:rsidR="00D44BDE" w:rsidRPr="008952AE" w14:paraId="6A0C9D5D" w14:textId="77777777" w:rsidTr="0093315E">
        <w:trPr>
          <w:trHeight w:val="198"/>
        </w:trPr>
        <w:tc>
          <w:tcPr>
            <w:tcW w:w="4763" w:type="pct"/>
            <w:tcBorders>
              <w:top w:val="nil"/>
              <w:left w:val="nil"/>
              <w:bottom w:val="nil"/>
              <w:right w:val="nil"/>
            </w:tcBorders>
            <w:noWrap/>
            <w:vAlign w:val="center"/>
            <w:hideMark/>
          </w:tcPr>
          <w:tbl>
            <w:tblPr>
              <w:tblW w:w="5000" w:type="pct"/>
              <w:tblCellMar>
                <w:left w:w="70" w:type="dxa"/>
                <w:right w:w="70" w:type="dxa"/>
              </w:tblCellMar>
              <w:tblLook w:val="04A0" w:firstRow="1" w:lastRow="0" w:firstColumn="1" w:lastColumn="0" w:noHBand="0" w:noVBand="1"/>
            </w:tblPr>
            <w:tblGrid>
              <w:gridCol w:w="6114"/>
              <w:gridCol w:w="1194"/>
              <w:gridCol w:w="156"/>
              <w:gridCol w:w="1195"/>
            </w:tblGrid>
            <w:tr w:rsidR="00BF4371" w:rsidRPr="008952AE" w14:paraId="1382B634" w14:textId="77777777" w:rsidTr="001A2AC6">
              <w:trPr>
                <w:trHeight w:val="270"/>
              </w:trPr>
              <w:tc>
                <w:tcPr>
                  <w:tcW w:w="3530" w:type="pct"/>
                  <w:tcBorders>
                    <w:top w:val="nil"/>
                    <w:left w:val="nil"/>
                    <w:bottom w:val="nil"/>
                    <w:right w:val="nil"/>
                  </w:tcBorders>
                  <w:noWrap/>
                  <w:vAlign w:val="bottom"/>
                  <w:hideMark/>
                </w:tcPr>
                <w:p w14:paraId="62FD1F52" w14:textId="77777777" w:rsidR="00BF4371" w:rsidRPr="008952AE" w:rsidRDefault="00BF4371" w:rsidP="00BF4371">
                  <w:pPr>
                    <w:rPr>
                      <w:rFonts w:ascii="Arial" w:hAnsi="Arial" w:cs="Arial"/>
                      <w:sz w:val="18"/>
                      <w:szCs w:val="18"/>
                    </w:rPr>
                  </w:pPr>
                </w:p>
              </w:tc>
              <w:tc>
                <w:tcPr>
                  <w:tcW w:w="690" w:type="pct"/>
                  <w:tcBorders>
                    <w:top w:val="nil"/>
                    <w:left w:val="nil"/>
                    <w:bottom w:val="single" w:sz="8" w:space="0" w:color="auto"/>
                    <w:right w:val="nil"/>
                  </w:tcBorders>
                  <w:noWrap/>
                  <w:vAlign w:val="center"/>
                  <w:hideMark/>
                </w:tcPr>
                <w:p w14:paraId="23A772FE" w14:textId="77777777" w:rsidR="00BF4371" w:rsidRPr="008952AE" w:rsidRDefault="00BF4371" w:rsidP="00BF4371">
                  <w:pPr>
                    <w:jc w:val="right"/>
                    <w:rPr>
                      <w:rFonts w:ascii="Arial" w:hAnsi="Arial" w:cs="Arial"/>
                      <w:b/>
                      <w:bCs/>
                      <w:color w:val="000000"/>
                      <w:sz w:val="18"/>
                      <w:szCs w:val="18"/>
                    </w:rPr>
                  </w:pPr>
                  <w:r w:rsidRPr="008952AE">
                    <w:rPr>
                      <w:rFonts w:ascii="Arial" w:hAnsi="Arial" w:cs="Arial"/>
                      <w:b/>
                      <w:bCs/>
                      <w:color w:val="000000"/>
                      <w:sz w:val="18"/>
                      <w:szCs w:val="18"/>
                    </w:rPr>
                    <w:t>31/03/2026</w:t>
                  </w:r>
                </w:p>
              </w:tc>
              <w:tc>
                <w:tcPr>
                  <w:tcW w:w="90" w:type="pct"/>
                  <w:tcBorders>
                    <w:top w:val="nil"/>
                    <w:left w:val="nil"/>
                    <w:bottom w:val="nil"/>
                    <w:right w:val="nil"/>
                  </w:tcBorders>
                  <w:vAlign w:val="center"/>
                  <w:hideMark/>
                </w:tcPr>
                <w:p w14:paraId="69F34AD2" w14:textId="77777777" w:rsidR="00BF4371" w:rsidRPr="008952AE" w:rsidRDefault="00BF4371" w:rsidP="00BF4371">
                  <w:pPr>
                    <w:jc w:val="right"/>
                    <w:rPr>
                      <w:rFonts w:ascii="Arial" w:hAnsi="Arial" w:cs="Arial"/>
                      <w:b/>
                      <w:bCs/>
                      <w:color w:val="000000"/>
                      <w:sz w:val="18"/>
                      <w:szCs w:val="18"/>
                    </w:rPr>
                  </w:pPr>
                </w:p>
              </w:tc>
              <w:tc>
                <w:tcPr>
                  <w:tcW w:w="690" w:type="pct"/>
                  <w:tcBorders>
                    <w:top w:val="nil"/>
                    <w:left w:val="nil"/>
                    <w:bottom w:val="single" w:sz="8" w:space="0" w:color="auto"/>
                    <w:right w:val="nil"/>
                  </w:tcBorders>
                  <w:noWrap/>
                  <w:vAlign w:val="center"/>
                  <w:hideMark/>
                </w:tcPr>
                <w:p w14:paraId="358A3E3F" w14:textId="77777777" w:rsidR="00BF4371" w:rsidRPr="008952AE" w:rsidRDefault="00BF4371" w:rsidP="00BF4371">
                  <w:pPr>
                    <w:jc w:val="right"/>
                    <w:rPr>
                      <w:rFonts w:ascii="Arial" w:hAnsi="Arial" w:cs="Arial"/>
                      <w:b/>
                      <w:bCs/>
                      <w:color w:val="000000"/>
                      <w:sz w:val="18"/>
                      <w:szCs w:val="18"/>
                    </w:rPr>
                  </w:pPr>
                  <w:r w:rsidRPr="008952AE">
                    <w:rPr>
                      <w:rFonts w:ascii="Arial" w:hAnsi="Arial" w:cs="Arial"/>
                      <w:b/>
                      <w:bCs/>
                      <w:color w:val="000000"/>
                      <w:sz w:val="18"/>
                      <w:szCs w:val="18"/>
                    </w:rPr>
                    <w:t>31/03/2025</w:t>
                  </w:r>
                </w:p>
              </w:tc>
            </w:tr>
            <w:tr w:rsidR="00BF4371" w:rsidRPr="008952AE" w14:paraId="79C34451" w14:textId="77777777" w:rsidTr="001A2AC6">
              <w:trPr>
                <w:trHeight w:val="260"/>
              </w:trPr>
              <w:tc>
                <w:tcPr>
                  <w:tcW w:w="3530" w:type="pct"/>
                  <w:tcBorders>
                    <w:top w:val="nil"/>
                    <w:left w:val="nil"/>
                    <w:bottom w:val="nil"/>
                    <w:right w:val="nil"/>
                  </w:tcBorders>
                  <w:noWrap/>
                  <w:vAlign w:val="bottom"/>
                  <w:hideMark/>
                </w:tcPr>
                <w:p w14:paraId="1894AF07" w14:textId="77777777" w:rsidR="00BF4371" w:rsidRPr="008952AE" w:rsidRDefault="00BF4371" w:rsidP="00BF4371">
                  <w:pPr>
                    <w:jc w:val="right"/>
                    <w:rPr>
                      <w:rFonts w:ascii="Arial" w:hAnsi="Arial" w:cs="Arial"/>
                      <w:b/>
                      <w:bCs/>
                      <w:color w:val="000000"/>
                      <w:sz w:val="18"/>
                      <w:szCs w:val="18"/>
                    </w:rPr>
                  </w:pPr>
                </w:p>
              </w:tc>
              <w:tc>
                <w:tcPr>
                  <w:tcW w:w="690" w:type="pct"/>
                  <w:tcBorders>
                    <w:top w:val="nil"/>
                    <w:left w:val="nil"/>
                    <w:bottom w:val="nil"/>
                    <w:right w:val="nil"/>
                  </w:tcBorders>
                  <w:vAlign w:val="center"/>
                  <w:hideMark/>
                </w:tcPr>
                <w:p w14:paraId="1B0B539F" w14:textId="77777777" w:rsidR="00BF4371" w:rsidRPr="008952AE" w:rsidRDefault="00BF4371" w:rsidP="00BF4371">
                  <w:pPr>
                    <w:jc w:val="right"/>
                    <w:rPr>
                      <w:rFonts w:ascii="Arial" w:hAnsi="Arial" w:cs="Arial"/>
                      <w:sz w:val="18"/>
                      <w:szCs w:val="18"/>
                    </w:rPr>
                  </w:pPr>
                </w:p>
              </w:tc>
              <w:tc>
                <w:tcPr>
                  <w:tcW w:w="90" w:type="pct"/>
                  <w:tcBorders>
                    <w:top w:val="nil"/>
                    <w:left w:val="nil"/>
                    <w:bottom w:val="nil"/>
                    <w:right w:val="nil"/>
                  </w:tcBorders>
                  <w:noWrap/>
                  <w:vAlign w:val="bottom"/>
                  <w:hideMark/>
                </w:tcPr>
                <w:p w14:paraId="1C93B775" w14:textId="77777777" w:rsidR="00BF4371" w:rsidRPr="008952AE" w:rsidRDefault="00BF4371" w:rsidP="00BF4371">
                  <w:pPr>
                    <w:jc w:val="right"/>
                    <w:rPr>
                      <w:rFonts w:ascii="Arial" w:hAnsi="Arial" w:cs="Arial"/>
                      <w:sz w:val="18"/>
                      <w:szCs w:val="18"/>
                    </w:rPr>
                  </w:pPr>
                </w:p>
              </w:tc>
              <w:tc>
                <w:tcPr>
                  <w:tcW w:w="690" w:type="pct"/>
                  <w:tcBorders>
                    <w:top w:val="nil"/>
                    <w:left w:val="nil"/>
                    <w:bottom w:val="nil"/>
                    <w:right w:val="nil"/>
                  </w:tcBorders>
                  <w:vAlign w:val="center"/>
                  <w:hideMark/>
                </w:tcPr>
                <w:p w14:paraId="69F1BBEC" w14:textId="77777777" w:rsidR="00BF4371" w:rsidRPr="008952AE" w:rsidRDefault="00BF4371" w:rsidP="00BF4371">
                  <w:pPr>
                    <w:jc w:val="right"/>
                    <w:rPr>
                      <w:rFonts w:ascii="Arial" w:hAnsi="Arial" w:cs="Arial"/>
                      <w:sz w:val="18"/>
                      <w:szCs w:val="18"/>
                    </w:rPr>
                  </w:pPr>
                </w:p>
              </w:tc>
            </w:tr>
            <w:tr w:rsidR="00BF4371" w:rsidRPr="008952AE" w14:paraId="3C26B13B" w14:textId="77777777" w:rsidTr="001A2AC6">
              <w:trPr>
                <w:trHeight w:val="260"/>
              </w:trPr>
              <w:tc>
                <w:tcPr>
                  <w:tcW w:w="3530" w:type="pct"/>
                  <w:tcBorders>
                    <w:top w:val="nil"/>
                    <w:left w:val="nil"/>
                    <w:bottom w:val="nil"/>
                    <w:right w:val="nil"/>
                  </w:tcBorders>
                  <w:noWrap/>
                  <w:vAlign w:val="center"/>
                  <w:hideMark/>
                </w:tcPr>
                <w:p w14:paraId="5320D3BB" w14:textId="77777777" w:rsidR="00BF4371" w:rsidRPr="008952AE" w:rsidRDefault="00BF4371" w:rsidP="00BF4371">
                  <w:pPr>
                    <w:rPr>
                      <w:rFonts w:ascii="Arial" w:hAnsi="Arial" w:cs="Arial"/>
                      <w:color w:val="000000"/>
                      <w:sz w:val="18"/>
                      <w:szCs w:val="18"/>
                    </w:rPr>
                  </w:pPr>
                  <w:r w:rsidRPr="008952AE">
                    <w:rPr>
                      <w:rFonts w:ascii="Arial" w:hAnsi="Arial" w:cs="Arial"/>
                      <w:color w:val="000000"/>
                      <w:sz w:val="18"/>
                      <w:szCs w:val="18"/>
                    </w:rPr>
                    <w:t>Lucro líquido do período</w:t>
                  </w:r>
                </w:p>
              </w:tc>
              <w:tc>
                <w:tcPr>
                  <w:tcW w:w="690" w:type="pct"/>
                  <w:tcBorders>
                    <w:top w:val="nil"/>
                    <w:left w:val="nil"/>
                    <w:bottom w:val="nil"/>
                    <w:right w:val="nil"/>
                  </w:tcBorders>
                  <w:noWrap/>
                  <w:vAlign w:val="bottom"/>
                  <w:hideMark/>
                </w:tcPr>
                <w:p w14:paraId="2D6793F6" w14:textId="6410197A" w:rsidR="00BF4371" w:rsidRPr="008952AE" w:rsidRDefault="00BF4371" w:rsidP="00BF4371">
                  <w:pPr>
                    <w:jc w:val="right"/>
                    <w:rPr>
                      <w:rFonts w:ascii="Arial" w:hAnsi="Arial" w:cs="Arial"/>
                      <w:color w:val="000000"/>
                      <w:sz w:val="18"/>
                      <w:szCs w:val="18"/>
                    </w:rPr>
                  </w:pPr>
                  <w:r w:rsidRPr="008952AE">
                    <w:rPr>
                      <w:rFonts w:ascii="Arial" w:hAnsi="Arial" w:cs="Arial"/>
                      <w:color w:val="000000"/>
                      <w:sz w:val="18"/>
                      <w:szCs w:val="18"/>
                    </w:rPr>
                    <w:t>507.598</w:t>
                  </w:r>
                </w:p>
              </w:tc>
              <w:tc>
                <w:tcPr>
                  <w:tcW w:w="90" w:type="pct"/>
                  <w:tcBorders>
                    <w:top w:val="nil"/>
                    <w:left w:val="nil"/>
                    <w:bottom w:val="nil"/>
                    <w:right w:val="nil"/>
                  </w:tcBorders>
                  <w:noWrap/>
                  <w:vAlign w:val="bottom"/>
                  <w:hideMark/>
                </w:tcPr>
                <w:p w14:paraId="79A414D6" w14:textId="77777777" w:rsidR="00BF4371" w:rsidRPr="008952AE" w:rsidRDefault="00BF4371" w:rsidP="00BF4371">
                  <w:pPr>
                    <w:jc w:val="right"/>
                    <w:rPr>
                      <w:rFonts w:ascii="Arial" w:hAnsi="Arial" w:cs="Arial"/>
                      <w:color w:val="000000"/>
                      <w:sz w:val="18"/>
                      <w:szCs w:val="18"/>
                    </w:rPr>
                  </w:pPr>
                </w:p>
              </w:tc>
              <w:tc>
                <w:tcPr>
                  <w:tcW w:w="690" w:type="pct"/>
                  <w:tcBorders>
                    <w:top w:val="nil"/>
                    <w:left w:val="nil"/>
                    <w:bottom w:val="nil"/>
                    <w:right w:val="nil"/>
                  </w:tcBorders>
                  <w:noWrap/>
                  <w:vAlign w:val="bottom"/>
                  <w:hideMark/>
                </w:tcPr>
                <w:p w14:paraId="26C05918" w14:textId="716B1F16" w:rsidR="00BF4371" w:rsidRPr="008952AE" w:rsidRDefault="00BF4371" w:rsidP="00BF4371">
                  <w:pPr>
                    <w:jc w:val="right"/>
                    <w:rPr>
                      <w:rFonts w:ascii="Arial" w:hAnsi="Arial" w:cs="Arial"/>
                      <w:color w:val="000000"/>
                      <w:sz w:val="18"/>
                      <w:szCs w:val="18"/>
                    </w:rPr>
                  </w:pPr>
                  <w:r w:rsidRPr="008952AE">
                    <w:rPr>
                      <w:rFonts w:ascii="Arial" w:hAnsi="Arial" w:cs="Arial"/>
                      <w:color w:val="000000"/>
                      <w:sz w:val="18"/>
                      <w:szCs w:val="18"/>
                    </w:rPr>
                    <w:t>448.165</w:t>
                  </w:r>
                </w:p>
              </w:tc>
            </w:tr>
            <w:tr w:rsidR="00BF4371" w:rsidRPr="008952AE" w14:paraId="32F7ED47" w14:textId="77777777" w:rsidTr="001A2AC6">
              <w:trPr>
                <w:trHeight w:val="260"/>
              </w:trPr>
              <w:tc>
                <w:tcPr>
                  <w:tcW w:w="3530" w:type="pct"/>
                  <w:tcBorders>
                    <w:top w:val="nil"/>
                    <w:left w:val="nil"/>
                    <w:bottom w:val="nil"/>
                    <w:right w:val="nil"/>
                  </w:tcBorders>
                  <w:noWrap/>
                  <w:vAlign w:val="center"/>
                  <w:hideMark/>
                </w:tcPr>
                <w:p w14:paraId="3369F129" w14:textId="77777777" w:rsidR="00BF4371" w:rsidRPr="008952AE" w:rsidRDefault="00BF4371" w:rsidP="00BF4371">
                  <w:pPr>
                    <w:rPr>
                      <w:rFonts w:ascii="Arial" w:hAnsi="Arial" w:cs="Arial"/>
                      <w:color w:val="000000"/>
                      <w:sz w:val="18"/>
                      <w:szCs w:val="18"/>
                    </w:rPr>
                  </w:pPr>
                  <w:r w:rsidRPr="008952AE">
                    <w:rPr>
                      <w:rFonts w:ascii="Arial" w:hAnsi="Arial" w:cs="Arial"/>
                      <w:color w:val="000000"/>
                      <w:sz w:val="18"/>
                      <w:szCs w:val="18"/>
                    </w:rPr>
                    <w:t xml:space="preserve">Constituição de Reserva legal (5%) </w:t>
                  </w:r>
                </w:p>
              </w:tc>
              <w:tc>
                <w:tcPr>
                  <w:tcW w:w="690" w:type="pct"/>
                  <w:tcBorders>
                    <w:top w:val="nil"/>
                    <w:left w:val="nil"/>
                    <w:bottom w:val="single" w:sz="4" w:space="0" w:color="auto"/>
                    <w:right w:val="nil"/>
                  </w:tcBorders>
                  <w:noWrap/>
                  <w:vAlign w:val="bottom"/>
                  <w:hideMark/>
                </w:tcPr>
                <w:p w14:paraId="02558BBD" w14:textId="051180DB" w:rsidR="00BF4371" w:rsidRPr="008952AE" w:rsidRDefault="00BF4371" w:rsidP="00BF4371">
                  <w:pPr>
                    <w:jc w:val="right"/>
                    <w:rPr>
                      <w:rFonts w:ascii="Arial" w:hAnsi="Arial" w:cs="Arial"/>
                      <w:color w:val="000000"/>
                      <w:sz w:val="18"/>
                      <w:szCs w:val="18"/>
                    </w:rPr>
                  </w:pPr>
                  <w:r w:rsidRPr="008952AE">
                    <w:rPr>
                      <w:rFonts w:ascii="Arial" w:hAnsi="Arial" w:cs="Arial"/>
                      <w:color w:val="000000"/>
                      <w:sz w:val="18"/>
                      <w:szCs w:val="18"/>
                    </w:rPr>
                    <w:t>-</w:t>
                  </w:r>
                </w:p>
              </w:tc>
              <w:tc>
                <w:tcPr>
                  <w:tcW w:w="90" w:type="pct"/>
                  <w:tcBorders>
                    <w:top w:val="nil"/>
                    <w:left w:val="nil"/>
                    <w:bottom w:val="nil"/>
                    <w:right w:val="nil"/>
                  </w:tcBorders>
                  <w:noWrap/>
                  <w:vAlign w:val="bottom"/>
                  <w:hideMark/>
                </w:tcPr>
                <w:p w14:paraId="26DE7CF8" w14:textId="77777777" w:rsidR="00BF4371" w:rsidRPr="008952AE" w:rsidRDefault="00BF4371" w:rsidP="00BF4371">
                  <w:pPr>
                    <w:jc w:val="right"/>
                    <w:rPr>
                      <w:rFonts w:ascii="Arial" w:hAnsi="Arial" w:cs="Arial"/>
                      <w:color w:val="000000"/>
                      <w:sz w:val="18"/>
                      <w:szCs w:val="18"/>
                    </w:rPr>
                  </w:pPr>
                </w:p>
              </w:tc>
              <w:tc>
                <w:tcPr>
                  <w:tcW w:w="690" w:type="pct"/>
                  <w:tcBorders>
                    <w:top w:val="nil"/>
                    <w:left w:val="nil"/>
                    <w:bottom w:val="single" w:sz="4" w:space="0" w:color="auto"/>
                    <w:right w:val="nil"/>
                  </w:tcBorders>
                  <w:noWrap/>
                  <w:vAlign w:val="bottom"/>
                  <w:hideMark/>
                </w:tcPr>
                <w:p w14:paraId="406D0F7C" w14:textId="61C7F963" w:rsidR="00BF4371" w:rsidRPr="008952AE" w:rsidRDefault="00BF4371" w:rsidP="00BF4371">
                  <w:pPr>
                    <w:jc w:val="right"/>
                    <w:rPr>
                      <w:rFonts w:ascii="Arial" w:hAnsi="Arial" w:cs="Arial"/>
                      <w:color w:val="000000"/>
                      <w:sz w:val="18"/>
                      <w:szCs w:val="18"/>
                    </w:rPr>
                  </w:pPr>
                  <w:r w:rsidRPr="008952AE">
                    <w:rPr>
                      <w:rFonts w:ascii="Arial" w:hAnsi="Arial" w:cs="Arial"/>
                      <w:color w:val="000000"/>
                      <w:sz w:val="18"/>
                      <w:szCs w:val="18"/>
                    </w:rPr>
                    <w:t>-</w:t>
                  </w:r>
                </w:p>
              </w:tc>
            </w:tr>
            <w:tr w:rsidR="00BF4371" w:rsidRPr="008952AE" w14:paraId="2D02EBD4" w14:textId="77777777" w:rsidTr="001A2AC6">
              <w:trPr>
                <w:trHeight w:val="260"/>
              </w:trPr>
              <w:tc>
                <w:tcPr>
                  <w:tcW w:w="3530" w:type="pct"/>
                  <w:tcBorders>
                    <w:top w:val="nil"/>
                    <w:left w:val="nil"/>
                    <w:bottom w:val="nil"/>
                    <w:right w:val="nil"/>
                  </w:tcBorders>
                  <w:noWrap/>
                  <w:vAlign w:val="center"/>
                  <w:hideMark/>
                </w:tcPr>
                <w:p w14:paraId="6C567F7A" w14:textId="77777777" w:rsidR="00BF4371" w:rsidRPr="008952AE" w:rsidRDefault="00BF4371" w:rsidP="00BF4371">
                  <w:pPr>
                    <w:rPr>
                      <w:rFonts w:ascii="Arial" w:hAnsi="Arial" w:cs="Arial"/>
                      <w:color w:val="000000"/>
                      <w:sz w:val="18"/>
                      <w:szCs w:val="18"/>
                    </w:rPr>
                  </w:pPr>
                </w:p>
              </w:tc>
              <w:tc>
                <w:tcPr>
                  <w:tcW w:w="690" w:type="pct"/>
                  <w:tcBorders>
                    <w:top w:val="nil"/>
                    <w:left w:val="nil"/>
                    <w:bottom w:val="nil"/>
                    <w:right w:val="nil"/>
                  </w:tcBorders>
                  <w:noWrap/>
                  <w:vAlign w:val="bottom"/>
                  <w:hideMark/>
                </w:tcPr>
                <w:p w14:paraId="4D655E7C" w14:textId="77777777" w:rsidR="00BF4371" w:rsidRPr="008952AE" w:rsidRDefault="00BF4371" w:rsidP="00BF4371">
                  <w:pPr>
                    <w:jc w:val="right"/>
                    <w:rPr>
                      <w:rFonts w:ascii="Arial" w:hAnsi="Arial" w:cs="Arial"/>
                      <w:sz w:val="18"/>
                      <w:szCs w:val="18"/>
                    </w:rPr>
                  </w:pPr>
                </w:p>
              </w:tc>
              <w:tc>
                <w:tcPr>
                  <w:tcW w:w="90" w:type="pct"/>
                  <w:tcBorders>
                    <w:top w:val="nil"/>
                    <w:left w:val="nil"/>
                    <w:bottom w:val="nil"/>
                    <w:right w:val="nil"/>
                  </w:tcBorders>
                  <w:noWrap/>
                  <w:vAlign w:val="bottom"/>
                  <w:hideMark/>
                </w:tcPr>
                <w:p w14:paraId="44E69BEE" w14:textId="77777777" w:rsidR="00BF4371" w:rsidRPr="008952AE" w:rsidRDefault="00BF4371" w:rsidP="00BF4371">
                  <w:pPr>
                    <w:jc w:val="right"/>
                    <w:rPr>
                      <w:rFonts w:ascii="Arial" w:hAnsi="Arial" w:cs="Arial"/>
                      <w:sz w:val="18"/>
                      <w:szCs w:val="18"/>
                    </w:rPr>
                  </w:pPr>
                </w:p>
              </w:tc>
              <w:tc>
                <w:tcPr>
                  <w:tcW w:w="690" w:type="pct"/>
                  <w:tcBorders>
                    <w:top w:val="nil"/>
                    <w:left w:val="nil"/>
                    <w:bottom w:val="nil"/>
                    <w:right w:val="nil"/>
                  </w:tcBorders>
                  <w:noWrap/>
                  <w:vAlign w:val="bottom"/>
                  <w:hideMark/>
                </w:tcPr>
                <w:p w14:paraId="5DF8CDFB" w14:textId="77777777" w:rsidR="00BF4371" w:rsidRPr="008952AE" w:rsidRDefault="00BF4371" w:rsidP="00BF4371">
                  <w:pPr>
                    <w:jc w:val="right"/>
                    <w:rPr>
                      <w:rFonts w:ascii="Arial" w:hAnsi="Arial" w:cs="Arial"/>
                      <w:sz w:val="18"/>
                      <w:szCs w:val="18"/>
                    </w:rPr>
                  </w:pPr>
                </w:p>
              </w:tc>
            </w:tr>
            <w:tr w:rsidR="00BF4371" w:rsidRPr="008952AE" w14:paraId="050DEFCD" w14:textId="77777777" w:rsidTr="001A2AC6">
              <w:trPr>
                <w:trHeight w:val="260"/>
              </w:trPr>
              <w:tc>
                <w:tcPr>
                  <w:tcW w:w="3530" w:type="pct"/>
                  <w:tcBorders>
                    <w:top w:val="nil"/>
                    <w:left w:val="nil"/>
                    <w:bottom w:val="nil"/>
                    <w:right w:val="nil"/>
                  </w:tcBorders>
                  <w:noWrap/>
                  <w:vAlign w:val="center"/>
                  <w:hideMark/>
                </w:tcPr>
                <w:p w14:paraId="641DEF18" w14:textId="77777777" w:rsidR="00BF4371" w:rsidRPr="008952AE" w:rsidRDefault="00BF4371" w:rsidP="00BF4371">
                  <w:pPr>
                    <w:rPr>
                      <w:rFonts w:ascii="Arial" w:hAnsi="Arial" w:cs="Arial"/>
                      <w:color w:val="000000"/>
                      <w:sz w:val="18"/>
                      <w:szCs w:val="18"/>
                    </w:rPr>
                  </w:pPr>
                  <w:r w:rsidRPr="008952AE">
                    <w:rPr>
                      <w:rFonts w:ascii="Arial" w:hAnsi="Arial" w:cs="Arial"/>
                      <w:color w:val="000000"/>
                      <w:sz w:val="18"/>
                      <w:szCs w:val="18"/>
                    </w:rPr>
                    <w:t>Lucro líquido do período ajustado</w:t>
                  </w:r>
                </w:p>
              </w:tc>
              <w:tc>
                <w:tcPr>
                  <w:tcW w:w="690" w:type="pct"/>
                  <w:tcBorders>
                    <w:top w:val="nil"/>
                    <w:left w:val="nil"/>
                    <w:bottom w:val="single" w:sz="4" w:space="0" w:color="auto"/>
                    <w:right w:val="nil"/>
                  </w:tcBorders>
                  <w:noWrap/>
                  <w:vAlign w:val="bottom"/>
                  <w:hideMark/>
                </w:tcPr>
                <w:p w14:paraId="6B6A45B5" w14:textId="15CB0EDE" w:rsidR="00BF4371" w:rsidRPr="008952AE" w:rsidRDefault="00BF4371" w:rsidP="00BF4371">
                  <w:pPr>
                    <w:jc w:val="right"/>
                    <w:rPr>
                      <w:rFonts w:ascii="Arial" w:hAnsi="Arial" w:cs="Arial"/>
                      <w:color w:val="000000"/>
                      <w:sz w:val="18"/>
                      <w:szCs w:val="18"/>
                    </w:rPr>
                  </w:pPr>
                  <w:r w:rsidRPr="008952AE">
                    <w:rPr>
                      <w:rFonts w:ascii="Arial" w:hAnsi="Arial" w:cs="Arial"/>
                      <w:color w:val="000000"/>
                      <w:sz w:val="18"/>
                      <w:szCs w:val="18"/>
                    </w:rPr>
                    <w:t>507.598</w:t>
                  </w:r>
                </w:p>
              </w:tc>
              <w:tc>
                <w:tcPr>
                  <w:tcW w:w="90" w:type="pct"/>
                  <w:tcBorders>
                    <w:top w:val="nil"/>
                    <w:left w:val="nil"/>
                    <w:bottom w:val="nil"/>
                    <w:right w:val="nil"/>
                  </w:tcBorders>
                  <w:noWrap/>
                  <w:vAlign w:val="bottom"/>
                  <w:hideMark/>
                </w:tcPr>
                <w:p w14:paraId="6701105C" w14:textId="77777777" w:rsidR="00BF4371" w:rsidRPr="008952AE" w:rsidRDefault="00BF4371" w:rsidP="00BF4371">
                  <w:pPr>
                    <w:jc w:val="right"/>
                    <w:rPr>
                      <w:rFonts w:ascii="Arial" w:hAnsi="Arial" w:cs="Arial"/>
                      <w:color w:val="000000"/>
                      <w:sz w:val="18"/>
                      <w:szCs w:val="18"/>
                    </w:rPr>
                  </w:pPr>
                </w:p>
              </w:tc>
              <w:tc>
                <w:tcPr>
                  <w:tcW w:w="690" w:type="pct"/>
                  <w:tcBorders>
                    <w:top w:val="nil"/>
                    <w:left w:val="nil"/>
                    <w:bottom w:val="single" w:sz="4" w:space="0" w:color="auto"/>
                    <w:right w:val="nil"/>
                  </w:tcBorders>
                  <w:noWrap/>
                  <w:vAlign w:val="bottom"/>
                  <w:hideMark/>
                </w:tcPr>
                <w:p w14:paraId="2EDD90EF" w14:textId="5B2A1EEA" w:rsidR="00BF4371" w:rsidRPr="008952AE" w:rsidRDefault="00BF4371" w:rsidP="00BF4371">
                  <w:pPr>
                    <w:jc w:val="right"/>
                    <w:rPr>
                      <w:rFonts w:ascii="Arial" w:hAnsi="Arial" w:cs="Arial"/>
                      <w:color w:val="000000"/>
                      <w:sz w:val="18"/>
                      <w:szCs w:val="18"/>
                    </w:rPr>
                  </w:pPr>
                  <w:r w:rsidRPr="008952AE">
                    <w:rPr>
                      <w:rFonts w:ascii="Arial" w:hAnsi="Arial" w:cs="Arial"/>
                      <w:color w:val="000000"/>
                      <w:sz w:val="18"/>
                      <w:szCs w:val="18"/>
                    </w:rPr>
                    <w:t>448.165</w:t>
                  </w:r>
                </w:p>
              </w:tc>
            </w:tr>
            <w:tr w:rsidR="00BF4371" w:rsidRPr="008952AE" w14:paraId="5A7435C3" w14:textId="77777777" w:rsidTr="001A2AC6">
              <w:trPr>
                <w:trHeight w:val="260"/>
              </w:trPr>
              <w:tc>
                <w:tcPr>
                  <w:tcW w:w="3530" w:type="pct"/>
                  <w:tcBorders>
                    <w:top w:val="nil"/>
                    <w:left w:val="nil"/>
                    <w:bottom w:val="nil"/>
                    <w:right w:val="nil"/>
                  </w:tcBorders>
                  <w:noWrap/>
                  <w:vAlign w:val="center"/>
                  <w:hideMark/>
                </w:tcPr>
                <w:p w14:paraId="02B55030" w14:textId="77777777" w:rsidR="00BF4371" w:rsidRPr="008952AE" w:rsidRDefault="00BF4371" w:rsidP="00BF4371">
                  <w:pPr>
                    <w:rPr>
                      <w:rFonts w:ascii="Arial" w:hAnsi="Arial" w:cs="Arial"/>
                      <w:color w:val="000000"/>
                      <w:sz w:val="18"/>
                      <w:szCs w:val="18"/>
                    </w:rPr>
                  </w:pPr>
                </w:p>
              </w:tc>
              <w:tc>
                <w:tcPr>
                  <w:tcW w:w="690" w:type="pct"/>
                  <w:tcBorders>
                    <w:top w:val="nil"/>
                    <w:left w:val="nil"/>
                    <w:bottom w:val="nil"/>
                    <w:right w:val="nil"/>
                  </w:tcBorders>
                  <w:noWrap/>
                  <w:vAlign w:val="bottom"/>
                  <w:hideMark/>
                </w:tcPr>
                <w:p w14:paraId="00D1E435" w14:textId="77777777" w:rsidR="00BF4371" w:rsidRPr="008952AE" w:rsidRDefault="00BF4371" w:rsidP="00BF4371">
                  <w:pPr>
                    <w:jc w:val="right"/>
                    <w:rPr>
                      <w:rFonts w:ascii="Arial" w:hAnsi="Arial" w:cs="Arial"/>
                      <w:sz w:val="18"/>
                      <w:szCs w:val="18"/>
                    </w:rPr>
                  </w:pPr>
                </w:p>
              </w:tc>
              <w:tc>
                <w:tcPr>
                  <w:tcW w:w="90" w:type="pct"/>
                  <w:tcBorders>
                    <w:top w:val="nil"/>
                    <w:left w:val="nil"/>
                    <w:bottom w:val="nil"/>
                    <w:right w:val="nil"/>
                  </w:tcBorders>
                  <w:noWrap/>
                  <w:vAlign w:val="bottom"/>
                  <w:hideMark/>
                </w:tcPr>
                <w:p w14:paraId="0F2C8386" w14:textId="77777777" w:rsidR="00BF4371" w:rsidRPr="008952AE" w:rsidRDefault="00BF4371" w:rsidP="00BF4371">
                  <w:pPr>
                    <w:jc w:val="right"/>
                    <w:rPr>
                      <w:rFonts w:ascii="Arial" w:hAnsi="Arial" w:cs="Arial"/>
                      <w:sz w:val="18"/>
                      <w:szCs w:val="18"/>
                    </w:rPr>
                  </w:pPr>
                </w:p>
              </w:tc>
              <w:tc>
                <w:tcPr>
                  <w:tcW w:w="690" w:type="pct"/>
                  <w:tcBorders>
                    <w:top w:val="nil"/>
                    <w:left w:val="nil"/>
                    <w:bottom w:val="nil"/>
                    <w:right w:val="nil"/>
                  </w:tcBorders>
                  <w:noWrap/>
                  <w:vAlign w:val="bottom"/>
                  <w:hideMark/>
                </w:tcPr>
                <w:p w14:paraId="39BE73FB" w14:textId="77777777" w:rsidR="00BF4371" w:rsidRPr="008952AE" w:rsidRDefault="00BF4371" w:rsidP="00BF4371">
                  <w:pPr>
                    <w:jc w:val="right"/>
                    <w:rPr>
                      <w:rFonts w:ascii="Arial" w:hAnsi="Arial" w:cs="Arial"/>
                      <w:sz w:val="18"/>
                      <w:szCs w:val="18"/>
                    </w:rPr>
                  </w:pPr>
                </w:p>
              </w:tc>
            </w:tr>
            <w:tr w:rsidR="00BF4371" w:rsidRPr="008952AE" w14:paraId="7A37ADF7" w14:textId="77777777" w:rsidTr="001A2AC6">
              <w:trPr>
                <w:trHeight w:val="260"/>
              </w:trPr>
              <w:tc>
                <w:tcPr>
                  <w:tcW w:w="3530" w:type="pct"/>
                  <w:tcBorders>
                    <w:top w:val="nil"/>
                    <w:left w:val="nil"/>
                    <w:bottom w:val="nil"/>
                    <w:right w:val="nil"/>
                  </w:tcBorders>
                  <w:noWrap/>
                  <w:vAlign w:val="center"/>
                  <w:hideMark/>
                </w:tcPr>
                <w:p w14:paraId="373F5421" w14:textId="77777777" w:rsidR="00BF4371" w:rsidRPr="008952AE" w:rsidRDefault="00BF4371" w:rsidP="00BF4371">
                  <w:pPr>
                    <w:rPr>
                      <w:rFonts w:ascii="Arial" w:hAnsi="Arial" w:cs="Arial"/>
                      <w:color w:val="000000"/>
                      <w:sz w:val="18"/>
                      <w:szCs w:val="18"/>
                    </w:rPr>
                  </w:pPr>
                  <w:r w:rsidRPr="008952AE">
                    <w:rPr>
                      <w:rFonts w:ascii="Arial" w:hAnsi="Arial" w:cs="Arial"/>
                      <w:color w:val="000000"/>
                      <w:sz w:val="18"/>
                      <w:szCs w:val="18"/>
                    </w:rPr>
                    <w:t xml:space="preserve">Resultado da sociedade em conta de participação do período (SCP) (25%) </w:t>
                  </w:r>
                </w:p>
              </w:tc>
              <w:tc>
                <w:tcPr>
                  <w:tcW w:w="690" w:type="pct"/>
                  <w:tcBorders>
                    <w:top w:val="nil"/>
                    <w:left w:val="nil"/>
                    <w:bottom w:val="single" w:sz="4" w:space="0" w:color="auto"/>
                    <w:right w:val="nil"/>
                  </w:tcBorders>
                  <w:noWrap/>
                  <w:vAlign w:val="bottom"/>
                  <w:hideMark/>
                </w:tcPr>
                <w:p w14:paraId="138B4B1C" w14:textId="661280C8" w:rsidR="00BF4371" w:rsidRPr="008952AE" w:rsidRDefault="00BF4371" w:rsidP="00BF4371">
                  <w:pPr>
                    <w:jc w:val="right"/>
                    <w:rPr>
                      <w:rFonts w:ascii="Arial" w:hAnsi="Arial" w:cs="Arial"/>
                      <w:color w:val="000000"/>
                      <w:sz w:val="18"/>
                      <w:szCs w:val="18"/>
                    </w:rPr>
                  </w:pPr>
                  <w:r w:rsidRPr="008952AE">
                    <w:rPr>
                      <w:rFonts w:ascii="Arial" w:hAnsi="Arial" w:cs="Arial"/>
                      <w:color w:val="000000"/>
                      <w:sz w:val="18"/>
                      <w:szCs w:val="18"/>
                    </w:rPr>
                    <w:t>471.490</w:t>
                  </w:r>
                </w:p>
              </w:tc>
              <w:tc>
                <w:tcPr>
                  <w:tcW w:w="90" w:type="pct"/>
                  <w:tcBorders>
                    <w:top w:val="nil"/>
                    <w:left w:val="nil"/>
                    <w:bottom w:val="nil"/>
                    <w:right w:val="nil"/>
                  </w:tcBorders>
                  <w:noWrap/>
                  <w:vAlign w:val="bottom"/>
                  <w:hideMark/>
                </w:tcPr>
                <w:p w14:paraId="61CD31D5" w14:textId="77777777" w:rsidR="00BF4371" w:rsidRPr="008952AE" w:rsidRDefault="00BF4371" w:rsidP="00BF4371">
                  <w:pPr>
                    <w:jc w:val="right"/>
                    <w:rPr>
                      <w:rFonts w:ascii="Arial" w:hAnsi="Arial" w:cs="Arial"/>
                      <w:color w:val="000000"/>
                      <w:sz w:val="18"/>
                      <w:szCs w:val="18"/>
                    </w:rPr>
                  </w:pPr>
                </w:p>
              </w:tc>
              <w:tc>
                <w:tcPr>
                  <w:tcW w:w="690" w:type="pct"/>
                  <w:tcBorders>
                    <w:top w:val="nil"/>
                    <w:left w:val="nil"/>
                    <w:bottom w:val="single" w:sz="4" w:space="0" w:color="auto"/>
                    <w:right w:val="nil"/>
                  </w:tcBorders>
                  <w:noWrap/>
                  <w:vAlign w:val="bottom"/>
                  <w:hideMark/>
                </w:tcPr>
                <w:p w14:paraId="17FDAF38" w14:textId="4796FD0B" w:rsidR="00BF4371" w:rsidRPr="008952AE" w:rsidRDefault="00BF4371" w:rsidP="00BF4371">
                  <w:pPr>
                    <w:jc w:val="right"/>
                    <w:rPr>
                      <w:rFonts w:ascii="Arial" w:hAnsi="Arial" w:cs="Arial"/>
                      <w:color w:val="000000"/>
                      <w:sz w:val="18"/>
                      <w:szCs w:val="18"/>
                    </w:rPr>
                  </w:pPr>
                  <w:r w:rsidRPr="008952AE">
                    <w:rPr>
                      <w:rFonts w:ascii="Arial" w:hAnsi="Arial" w:cs="Arial"/>
                      <w:color w:val="000000"/>
                      <w:sz w:val="18"/>
                      <w:szCs w:val="18"/>
                    </w:rPr>
                    <w:t>423.715</w:t>
                  </w:r>
                </w:p>
              </w:tc>
            </w:tr>
            <w:tr w:rsidR="00BF4371" w:rsidRPr="008952AE" w14:paraId="31DA4B7E" w14:textId="77777777" w:rsidTr="001A2AC6">
              <w:trPr>
                <w:trHeight w:val="260"/>
              </w:trPr>
              <w:tc>
                <w:tcPr>
                  <w:tcW w:w="3530" w:type="pct"/>
                  <w:tcBorders>
                    <w:top w:val="nil"/>
                    <w:left w:val="nil"/>
                    <w:bottom w:val="nil"/>
                    <w:right w:val="nil"/>
                  </w:tcBorders>
                  <w:noWrap/>
                  <w:vAlign w:val="bottom"/>
                  <w:hideMark/>
                </w:tcPr>
                <w:p w14:paraId="4519C687" w14:textId="77777777" w:rsidR="00BF4371" w:rsidRPr="008952AE" w:rsidRDefault="00BF4371" w:rsidP="00BF4371">
                  <w:pPr>
                    <w:rPr>
                      <w:rFonts w:ascii="Arial" w:hAnsi="Arial" w:cs="Arial"/>
                      <w:color w:val="000000"/>
                      <w:sz w:val="18"/>
                      <w:szCs w:val="18"/>
                    </w:rPr>
                  </w:pPr>
                </w:p>
              </w:tc>
              <w:tc>
                <w:tcPr>
                  <w:tcW w:w="690" w:type="pct"/>
                  <w:tcBorders>
                    <w:top w:val="nil"/>
                    <w:left w:val="nil"/>
                    <w:bottom w:val="nil"/>
                    <w:right w:val="nil"/>
                  </w:tcBorders>
                  <w:noWrap/>
                  <w:vAlign w:val="bottom"/>
                  <w:hideMark/>
                </w:tcPr>
                <w:p w14:paraId="08E2152B" w14:textId="77777777" w:rsidR="00BF4371" w:rsidRPr="008952AE" w:rsidRDefault="00BF4371" w:rsidP="00BF4371">
                  <w:pPr>
                    <w:jc w:val="right"/>
                    <w:rPr>
                      <w:rFonts w:ascii="Arial" w:hAnsi="Arial" w:cs="Arial"/>
                      <w:sz w:val="18"/>
                      <w:szCs w:val="18"/>
                    </w:rPr>
                  </w:pPr>
                </w:p>
              </w:tc>
              <w:tc>
                <w:tcPr>
                  <w:tcW w:w="90" w:type="pct"/>
                  <w:tcBorders>
                    <w:top w:val="nil"/>
                    <w:left w:val="nil"/>
                    <w:bottom w:val="nil"/>
                    <w:right w:val="nil"/>
                  </w:tcBorders>
                  <w:noWrap/>
                  <w:vAlign w:val="bottom"/>
                  <w:hideMark/>
                </w:tcPr>
                <w:p w14:paraId="6452CA37" w14:textId="77777777" w:rsidR="00BF4371" w:rsidRPr="008952AE" w:rsidRDefault="00BF4371" w:rsidP="00BF4371">
                  <w:pPr>
                    <w:jc w:val="right"/>
                    <w:rPr>
                      <w:rFonts w:ascii="Arial" w:hAnsi="Arial" w:cs="Arial"/>
                      <w:sz w:val="18"/>
                      <w:szCs w:val="18"/>
                    </w:rPr>
                  </w:pPr>
                </w:p>
              </w:tc>
              <w:tc>
                <w:tcPr>
                  <w:tcW w:w="690" w:type="pct"/>
                  <w:tcBorders>
                    <w:top w:val="nil"/>
                    <w:left w:val="nil"/>
                    <w:bottom w:val="nil"/>
                    <w:right w:val="nil"/>
                  </w:tcBorders>
                  <w:noWrap/>
                  <w:vAlign w:val="bottom"/>
                  <w:hideMark/>
                </w:tcPr>
                <w:p w14:paraId="572497A4" w14:textId="77777777" w:rsidR="00BF4371" w:rsidRPr="008952AE" w:rsidRDefault="00BF4371" w:rsidP="00BF4371">
                  <w:pPr>
                    <w:jc w:val="right"/>
                    <w:rPr>
                      <w:rFonts w:ascii="Arial" w:hAnsi="Arial" w:cs="Arial"/>
                      <w:sz w:val="18"/>
                      <w:szCs w:val="18"/>
                    </w:rPr>
                  </w:pPr>
                </w:p>
              </w:tc>
            </w:tr>
            <w:tr w:rsidR="00BF4371" w:rsidRPr="008952AE" w14:paraId="4DBA4B3A" w14:textId="77777777" w:rsidTr="001A2AC6">
              <w:trPr>
                <w:trHeight w:val="520"/>
              </w:trPr>
              <w:tc>
                <w:tcPr>
                  <w:tcW w:w="3530" w:type="pct"/>
                  <w:tcBorders>
                    <w:top w:val="nil"/>
                    <w:left w:val="nil"/>
                    <w:bottom w:val="nil"/>
                    <w:right w:val="nil"/>
                  </w:tcBorders>
                  <w:vAlign w:val="center"/>
                  <w:hideMark/>
                </w:tcPr>
                <w:p w14:paraId="1E8EDD3E" w14:textId="77777777" w:rsidR="00BF4371" w:rsidRPr="008952AE" w:rsidRDefault="00BF4371" w:rsidP="00BF4371">
                  <w:pPr>
                    <w:rPr>
                      <w:rFonts w:ascii="Arial" w:hAnsi="Arial" w:cs="Arial"/>
                      <w:b/>
                      <w:bCs/>
                      <w:color w:val="000000"/>
                      <w:sz w:val="18"/>
                      <w:szCs w:val="18"/>
                    </w:rPr>
                  </w:pPr>
                  <w:r w:rsidRPr="008952AE">
                    <w:rPr>
                      <w:rFonts w:ascii="Arial" w:hAnsi="Arial" w:cs="Arial"/>
                      <w:b/>
                      <w:bCs/>
                      <w:color w:val="000000"/>
                      <w:sz w:val="18"/>
                      <w:szCs w:val="18"/>
                    </w:rPr>
                    <w:t>Base para dividendos fixos preferenciais (Receita da SCP limitada ao Lucro líquido do período)</w:t>
                  </w:r>
                </w:p>
              </w:tc>
              <w:tc>
                <w:tcPr>
                  <w:tcW w:w="690" w:type="pct"/>
                  <w:tcBorders>
                    <w:top w:val="nil"/>
                    <w:left w:val="nil"/>
                    <w:bottom w:val="nil"/>
                    <w:right w:val="nil"/>
                  </w:tcBorders>
                  <w:noWrap/>
                  <w:vAlign w:val="center"/>
                  <w:hideMark/>
                </w:tcPr>
                <w:p w14:paraId="69CA5D67" w14:textId="0623190C" w:rsidR="00BF4371" w:rsidRPr="008952AE" w:rsidRDefault="00BF4371" w:rsidP="00BF4371">
                  <w:pPr>
                    <w:jc w:val="right"/>
                    <w:rPr>
                      <w:rFonts w:ascii="Arial" w:hAnsi="Arial" w:cs="Arial"/>
                      <w:color w:val="000000"/>
                      <w:sz w:val="18"/>
                      <w:szCs w:val="18"/>
                    </w:rPr>
                  </w:pPr>
                  <w:r w:rsidRPr="008952AE">
                    <w:rPr>
                      <w:rFonts w:ascii="Arial" w:hAnsi="Arial" w:cs="Arial"/>
                      <w:color w:val="000000"/>
                      <w:sz w:val="18"/>
                      <w:szCs w:val="18"/>
                    </w:rPr>
                    <w:t>471.490</w:t>
                  </w:r>
                </w:p>
              </w:tc>
              <w:tc>
                <w:tcPr>
                  <w:tcW w:w="90" w:type="pct"/>
                  <w:tcBorders>
                    <w:top w:val="nil"/>
                    <w:left w:val="nil"/>
                    <w:bottom w:val="nil"/>
                    <w:right w:val="nil"/>
                  </w:tcBorders>
                  <w:noWrap/>
                  <w:vAlign w:val="center"/>
                  <w:hideMark/>
                </w:tcPr>
                <w:p w14:paraId="136E1602" w14:textId="77777777" w:rsidR="00BF4371" w:rsidRPr="008952AE" w:rsidRDefault="00BF4371" w:rsidP="00BF4371">
                  <w:pPr>
                    <w:jc w:val="right"/>
                    <w:rPr>
                      <w:rFonts w:ascii="Arial" w:hAnsi="Arial" w:cs="Arial"/>
                      <w:color w:val="000000"/>
                      <w:sz w:val="18"/>
                      <w:szCs w:val="18"/>
                    </w:rPr>
                  </w:pPr>
                </w:p>
              </w:tc>
              <w:tc>
                <w:tcPr>
                  <w:tcW w:w="690" w:type="pct"/>
                  <w:tcBorders>
                    <w:top w:val="nil"/>
                    <w:left w:val="nil"/>
                    <w:bottom w:val="nil"/>
                    <w:right w:val="nil"/>
                  </w:tcBorders>
                  <w:noWrap/>
                  <w:vAlign w:val="center"/>
                  <w:hideMark/>
                </w:tcPr>
                <w:p w14:paraId="014EF930" w14:textId="3A95A5FD" w:rsidR="00BF4371" w:rsidRPr="008952AE" w:rsidRDefault="00BF4371" w:rsidP="00BF4371">
                  <w:pPr>
                    <w:jc w:val="right"/>
                    <w:rPr>
                      <w:rFonts w:ascii="Arial" w:hAnsi="Arial" w:cs="Arial"/>
                      <w:color w:val="000000"/>
                      <w:sz w:val="18"/>
                      <w:szCs w:val="18"/>
                    </w:rPr>
                  </w:pPr>
                  <w:r w:rsidRPr="008952AE">
                    <w:rPr>
                      <w:rFonts w:ascii="Arial" w:hAnsi="Arial" w:cs="Arial"/>
                      <w:color w:val="000000"/>
                      <w:sz w:val="18"/>
                      <w:szCs w:val="18"/>
                    </w:rPr>
                    <w:t>423.715</w:t>
                  </w:r>
                </w:p>
              </w:tc>
            </w:tr>
            <w:tr w:rsidR="00BF4371" w:rsidRPr="008952AE" w14:paraId="1AD293C9" w14:textId="77777777" w:rsidTr="001A2AC6">
              <w:trPr>
                <w:trHeight w:val="260"/>
              </w:trPr>
              <w:tc>
                <w:tcPr>
                  <w:tcW w:w="3530" w:type="pct"/>
                  <w:tcBorders>
                    <w:top w:val="nil"/>
                    <w:left w:val="nil"/>
                    <w:bottom w:val="nil"/>
                    <w:right w:val="nil"/>
                  </w:tcBorders>
                  <w:noWrap/>
                  <w:vAlign w:val="bottom"/>
                  <w:hideMark/>
                </w:tcPr>
                <w:p w14:paraId="7EE4D106" w14:textId="77777777" w:rsidR="00BF4371" w:rsidRPr="008952AE" w:rsidRDefault="00BF4371" w:rsidP="00BF4371">
                  <w:pPr>
                    <w:rPr>
                      <w:rFonts w:ascii="Arial" w:hAnsi="Arial" w:cs="Arial"/>
                      <w:color w:val="000000"/>
                      <w:sz w:val="18"/>
                      <w:szCs w:val="18"/>
                    </w:rPr>
                  </w:pPr>
                </w:p>
              </w:tc>
              <w:tc>
                <w:tcPr>
                  <w:tcW w:w="690" w:type="pct"/>
                  <w:tcBorders>
                    <w:top w:val="nil"/>
                    <w:left w:val="nil"/>
                    <w:bottom w:val="nil"/>
                    <w:right w:val="nil"/>
                  </w:tcBorders>
                  <w:noWrap/>
                  <w:vAlign w:val="bottom"/>
                  <w:hideMark/>
                </w:tcPr>
                <w:p w14:paraId="2B33E07F" w14:textId="77777777" w:rsidR="00BF4371" w:rsidRPr="008952AE" w:rsidRDefault="00BF4371" w:rsidP="00BF4371">
                  <w:pPr>
                    <w:jc w:val="right"/>
                    <w:rPr>
                      <w:rFonts w:ascii="Arial" w:hAnsi="Arial" w:cs="Arial"/>
                      <w:sz w:val="18"/>
                      <w:szCs w:val="18"/>
                    </w:rPr>
                  </w:pPr>
                </w:p>
              </w:tc>
              <w:tc>
                <w:tcPr>
                  <w:tcW w:w="90" w:type="pct"/>
                  <w:tcBorders>
                    <w:top w:val="nil"/>
                    <w:left w:val="nil"/>
                    <w:bottom w:val="nil"/>
                    <w:right w:val="nil"/>
                  </w:tcBorders>
                  <w:noWrap/>
                  <w:vAlign w:val="bottom"/>
                  <w:hideMark/>
                </w:tcPr>
                <w:p w14:paraId="003831CC" w14:textId="77777777" w:rsidR="00BF4371" w:rsidRPr="008952AE" w:rsidRDefault="00BF4371" w:rsidP="00BF4371">
                  <w:pPr>
                    <w:jc w:val="right"/>
                    <w:rPr>
                      <w:rFonts w:ascii="Arial" w:hAnsi="Arial" w:cs="Arial"/>
                      <w:sz w:val="18"/>
                      <w:szCs w:val="18"/>
                    </w:rPr>
                  </w:pPr>
                </w:p>
              </w:tc>
              <w:tc>
                <w:tcPr>
                  <w:tcW w:w="690" w:type="pct"/>
                  <w:tcBorders>
                    <w:top w:val="nil"/>
                    <w:left w:val="nil"/>
                    <w:bottom w:val="nil"/>
                    <w:right w:val="nil"/>
                  </w:tcBorders>
                  <w:noWrap/>
                  <w:vAlign w:val="bottom"/>
                  <w:hideMark/>
                </w:tcPr>
                <w:p w14:paraId="06DB016E" w14:textId="77777777" w:rsidR="00BF4371" w:rsidRPr="008952AE" w:rsidRDefault="00BF4371" w:rsidP="00BF4371">
                  <w:pPr>
                    <w:jc w:val="right"/>
                    <w:rPr>
                      <w:rFonts w:ascii="Arial" w:hAnsi="Arial" w:cs="Arial"/>
                      <w:sz w:val="18"/>
                      <w:szCs w:val="18"/>
                    </w:rPr>
                  </w:pPr>
                </w:p>
              </w:tc>
            </w:tr>
            <w:tr w:rsidR="00BF4371" w:rsidRPr="008952AE" w14:paraId="54E6CB70" w14:textId="77777777" w:rsidTr="001A2AC6">
              <w:trPr>
                <w:trHeight w:val="260"/>
              </w:trPr>
              <w:tc>
                <w:tcPr>
                  <w:tcW w:w="3530" w:type="pct"/>
                  <w:tcBorders>
                    <w:top w:val="nil"/>
                    <w:left w:val="nil"/>
                    <w:bottom w:val="nil"/>
                    <w:right w:val="nil"/>
                  </w:tcBorders>
                  <w:vAlign w:val="center"/>
                  <w:hideMark/>
                </w:tcPr>
                <w:p w14:paraId="1B7C3811" w14:textId="77777777" w:rsidR="00BF4371" w:rsidRPr="008952AE" w:rsidRDefault="00BF4371" w:rsidP="00BF4371">
                  <w:pPr>
                    <w:rPr>
                      <w:rFonts w:ascii="Arial" w:hAnsi="Arial" w:cs="Arial"/>
                      <w:color w:val="000000"/>
                      <w:sz w:val="18"/>
                      <w:szCs w:val="18"/>
                    </w:rPr>
                  </w:pPr>
                  <w:r w:rsidRPr="008952AE">
                    <w:rPr>
                      <w:rFonts w:ascii="Arial" w:hAnsi="Arial" w:cs="Arial"/>
                      <w:color w:val="000000"/>
                      <w:sz w:val="18"/>
                      <w:szCs w:val="18"/>
                    </w:rPr>
                    <w:t>Dividendos fixos preferenciais deliberados</w:t>
                  </w:r>
                </w:p>
              </w:tc>
              <w:tc>
                <w:tcPr>
                  <w:tcW w:w="690" w:type="pct"/>
                  <w:tcBorders>
                    <w:top w:val="nil"/>
                    <w:left w:val="nil"/>
                    <w:right w:val="nil"/>
                  </w:tcBorders>
                  <w:noWrap/>
                  <w:vAlign w:val="bottom"/>
                  <w:hideMark/>
                </w:tcPr>
                <w:p w14:paraId="077F954C" w14:textId="65838168" w:rsidR="00BF4371" w:rsidRPr="008952AE" w:rsidRDefault="00BF4371" w:rsidP="00BF4371">
                  <w:pPr>
                    <w:jc w:val="right"/>
                    <w:rPr>
                      <w:rFonts w:ascii="Arial" w:hAnsi="Arial" w:cs="Arial"/>
                      <w:color w:val="000000"/>
                      <w:sz w:val="18"/>
                      <w:szCs w:val="18"/>
                    </w:rPr>
                  </w:pPr>
                  <w:r w:rsidRPr="008952AE">
                    <w:rPr>
                      <w:rFonts w:ascii="Arial" w:hAnsi="Arial" w:cs="Arial"/>
                      <w:color w:val="000000"/>
                      <w:sz w:val="18"/>
                      <w:szCs w:val="18"/>
                    </w:rPr>
                    <w:t>-</w:t>
                  </w:r>
                </w:p>
              </w:tc>
              <w:tc>
                <w:tcPr>
                  <w:tcW w:w="90" w:type="pct"/>
                  <w:tcBorders>
                    <w:top w:val="nil"/>
                    <w:left w:val="nil"/>
                    <w:bottom w:val="nil"/>
                    <w:right w:val="nil"/>
                  </w:tcBorders>
                  <w:noWrap/>
                  <w:vAlign w:val="bottom"/>
                  <w:hideMark/>
                </w:tcPr>
                <w:p w14:paraId="448F276A" w14:textId="77777777" w:rsidR="00BF4371" w:rsidRPr="008952AE" w:rsidRDefault="00BF4371" w:rsidP="00BF4371">
                  <w:pPr>
                    <w:jc w:val="right"/>
                    <w:rPr>
                      <w:rFonts w:ascii="Arial" w:hAnsi="Arial" w:cs="Arial"/>
                      <w:color w:val="000000"/>
                      <w:sz w:val="18"/>
                      <w:szCs w:val="18"/>
                    </w:rPr>
                  </w:pPr>
                </w:p>
              </w:tc>
              <w:tc>
                <w:tcPr>
                  <w:tcW w:w="690" w:type="pct"/>
                  <w:tcBorders>
                    <w:top w:val="nil"/>
                    <w:left w:val="nil"/>
                    <w:right w:val="nil"/>
                  </w:tcBorders>
                  <w:noWrap/>
                  <w:vAlign w:val="bottom"/>
                  <w:hideMark/>
                </w:tcPr>
                <w:p w14:paraId="42E7E270" w14:textId="2177327A" w:rsidR="00BF4371" w:rsidRPr="008952AE" w:rsidRDefault="00BF4371" w:rsidP="00BF4371">
                  <w:pPr>
                    <w:jc w:val="right"/>
                    <w:rPr>
                      <w:rFonts w:ascii="Arial" w:hAnsi="Arial" w:cs="Arial"/>
                      <w:color w:val="000000"/>
                      <w:sz w:val="18"/>
                      <w:szCs w:val="18"/>
                    </w:rPr>
                  </w:pPr>
                  <w:r w:rsidRPr="008952AE">
                    <w:rPr>
                      <w:rFonts w:ascii="Arial" w:hAnsi="Arial" w:cs="Arial"/>
                      <w:color w:val="000000"/>
                      <w:sz w:val="18"/>
                      <w:szCs w:val="18"/>
                    </w:rPr>
                    <w:t>25.327</w:t>
                  </w:r>
                </w:p>
              </w:tc>
            </w:tr>
            <w:tr w:rsidR="00BF4371" w:rsidRPr="008952AE" w14:paraId="1BABA45F" w14:textId="77777777" w:rsidTr="001A2AC6">
              <w:trPr>
                <w:trHeight w:val="260"/>
              </w:trPr>
              <w:tc>
                <w:tcPr>
                  <w:tcW w:w="3530" w:type="pct"/>
                  <w:tcBorders>
                    <w:top w:val="nil"/>
                    <w:left w:val="nil"/>
                    <w:bottom w:val="nil"/>
                    <w:right w:val="nil"/>
                  </w:tcBorders>
                  <w:vAlign w:val="center"/>
                  <w:hideMark/>
                </w:tcPr>
                <w:p w14:paraId="35175EFB" w14:textId="77777777" w:rsidR="00BF4371" w:rsidRPr="008952AE" w:rsidRDefault="00BF4371" w:rsidP="00BF4371">
                  <w:pPr>
                    <w:rPr>
                      <w:rFonts w:ascii="Arial" w:hAnsi="Arial" w:cs="Arial"/>
                      <w:color w:val="000000"/>
                      <w:sz w:val="18"/>
                      <w:szCs w:val="18"/>
                    </w:rPr>
                  </w:pPr>
                  <w:r w:rsidRPr="008952AE">
                    <w:rPr>
                      <w:rFonts w:ascii="Arial" w:hAnsi="Arial" w:cs="Arial"/>
                      <w:color w:val="000000"/>
                      <w:sz w:val="18"/>
                      <w:szCs w:val="18"/>
                    </w:rPr>
                    <w:t>Juros sobre o capital próprio creditados</w:t>
                  </w:r>
                </w:p>
              </w:tc>
              <w:tc>
                <w:tcPr>
                  <w:tcW w:w="690" w:type="pct"/>
                  <w:tcBorders>
                    <w:top w:val="nil"/>
                    <w:left w:val="nil"/>
                    <w:bottom w:val="single" w:sz="4" w:space="0" w:color="auto"/>
                    <w:right w:val="nil"/>
                  </w:tcBorders>
                  <w:noWrap/>
                  <w:vAlign w:val="bottom"/>
                  <w:hideMark/>
                </w:tcPr>
                <w:p w14:paraId="5CA38E1C" w14:textId="250E8179" w:rsidR="00BF4371" w:rsidRPr="008952AE" w:rsidRDefault="00BF4371" w:rsidP="00BF4371">
                  <w:pPr>
                    <w:jc w:val="right"/>
                    <w:rPr>
                      <w:rFonts w:ascii="Arial" w:hAnsi="Arial" w:cs="Arial"/>
                      <w:color w:val="000000"/>
                      <w:sz w:val="18"/>
                      <w:szCs w:val="18"/>
                    </w:rPr>
                  </w:pPr>
                  <w:r w:rsidRPr="008952AE">
                    <w:rPr>
                      <w:rFonts w:ascii="Arial" w:hAnsi="Arial" w:cs="Arial"/>
                      <w:color w:val="000000"/>
                      <w:sz w:val="18"/>
                      <w:szCs w:val="18"/>
                    </w:rPr>
                    <w:t>11.500</w:t>
                  </w:r>
                </w:p>
              </w:tc>
              <w:tc>
                <w:tcPr>
                  <w:tcW w:w="90" w:type="pct"/>
                  <w:tcBorders>
                    <w:top w:val="nil"/>
                    <w:left w:val="nil"/>
                    <w:bottom w:val="nil"/>
                    <w:right w:val="nil"/>
                  </w:tcBorders>
                  <w:noWrap/>
                  <w:vAlign w:val="bottom"/>
                  <w:hideMark/>
                </w:tcPr>
                <w:p w14:paraId="098FBA97" w14:textId="77777777" w:rsidR="00BF4371" w:rsidRPr="008952AE" w:rsidRDefault="00BF4371" w:rsidP="00BF4371">
                  <w:pPr>
                    <w:jc w:val="right"/>
                    <w:rPr>
                      <w:rFonts w:ascii="Arial" w:hAnsi="Arial" w:cs="Arial"/>
                      <w:color w:val="000000"/>
                      <w:sz w:val="18"/>
                      <w:szCs w:val="18"/>
                    </w:rPr>
                  </w:pPr>
                </w:p>
              </w:tc>
              <w:tc>
                <w:tcPr>
                  <w:tcW w:w="690" w:type="pct"/>
                  <w:tcBorders>
                    <w:top w:val="nil"/>
                    <w:left w:val="nil"/>
                    <w:bottom w:val="single" w:sz="4" w:space="0" w:color="auto"/>
                    <w:right w:val="nil"/>
                  </w:tcBorders>
                  <w:noWrap/>
                  <w:vAlign w:val="bottom"/>
                  <w:hideMark/>
                </w:tcPr>
                <w:p w14:paraId="69F5F457" w14:textId="5C245FDF" w:rsidR="00BF4371" w:rsidRPr="008952AE" w:rsidRDefault="00BF4371" w:rsidP="00BF4371">
                  <w:pPr>
                    <w:jc w:val="right"/>
                    <w:rPr>
                      <w:rFonts w:ascii="Arial" w:hAnsi="Arial" w:cs="Arial"/>
                      <w:color w:val="000000"/>
                      <w:sz w:val="18"/>
                      <w:szCs w:val="18"/>
                    </w:rPr>
                  </w:pPr>
                  <w:r w:rsidRPr="008952AE">
                    <w:rPr>
                      <w:rFonts w:ascii="Arial" w:hAnsi="Arial" w:cs="Arial"/>
                      <w:color w:val="000000"/>
                      <w:sz w:val="18"/>
                      <w:szCs w:val="18"/>
                    </w:rPr>
                    <w:t>10.500</w:t>
                  </w:r>
                </w:p>
              </w:tc>
            </w:tr>
            <w:tr w:rsidR="00BF4371" w:rsidRPr="008952AE" w14:paraId="0CAB42F8" w14:textId="77777777" w:rsidTr="001A2AC6">
              <w:trPr>
                <w:trHeight w:val="260"/>
              </w:trPr>
              <w:tc>
                <w:tcPr>
                  <w:tcW w:w="3530" w:type="pct"/>
                  <w:tcBorders>
                    <w:top w:val="nil"/>
                    <w:left w:val="nil"/>
                    <w:bottom w:val="nil"/>
                    <w:right w:val="nil"/>
                  </w:tcBorders>
                  <w:vAlign w:val="center"/>
                  <w:hideMark/>
                </w:tcPr>
                <w:p w14:paraId="09239E01" w14:textId="77777777" w:rsidR="00BF4371" w:rsidRPr="008952AE" w:rsidRDefault="00BF4371" w:rsidP="00BF4371">
                  <w:pPr>
                    <w:rPr>
                      <w:rFonts w:ascii="Arial" w:hAnsi="Arial" w:cs="Arial"/>
                      <w:color w:val="000000"/>
                      <w:sz w:val="18"/>
                      <w:szCs w:val="18"/>
                    </w:rPr>
                  </w:pPr>
                </w:p>
              </w:tc>
              <w:tc>
                <w:tcPr>
                  <w:tcW w:w="690" w:type="pct"/>
                  <w:tcBorders>
                    <w:top w:val="single" w:sz="4" w:space="0" w:color="auto"/>
                    <w:left w:val="nil"/>
                    <w:bottom w:val="nil"/>
                    <w:right w:val="nil"/>
                  </w:tcBorders>
                  <w:noWrap/>
                  <w:vAlign w:val="bottom"/>
                  <w:hideMark/>
                </w:tcPr>
                <w:p w14:paraId="36713414" w14:textId="77777777" w:rsidR="00BF4371" w:rsidRPr="008952AE" w:rsidRDefault="00BF4371" w:rsidP="00BF4371">
                  <w:pPr>
                    <w:jc w:val="right"/>
                    <w:rPr>
                      <w:rFonts w:ascii="Arial" w:hAnsi="Arial" w:cs="Arial"/>
                      <w:sz w:val="18"/>
                      <w:szCs w:val="18"/>
                    </w:rPr>
                  </w:pPr>
                </w:p>
              </w:tc>
              <w:tc>
                <w:tcPr>
                  <w:tcW w:w="90" w:type="pct"/>
                  <w:tcBorders>
                    <w:top w:val="nil"/>
                    <w:left w:val="nil"/>
                    <w:bottom w:val="nil"/>
                    <w:right w:val="nil"/>
                  </w:tcBorders>
                  <w:noWrap/>
                  <w:vAlign w:val="bottom"/>
                  <w:hideMark/>
                </w:tcPr>
                <w:p w14:paraId="2FE7A115" w14:textId="77777777" w:rsidR="00BF4371" w:rsidRPr="008952AE" w:rsidRDefault="00BF4371" w:rsidP="00BF4371">
                  <w:pPr>
                    <w:jc w:val="right"/>
                    <w:rPr>
                      <w:rFonts w:ascii="Arial" w:hAnsi="Arial" w:cs="Arial"/>
                      <w:sz w:val="18"/>
                      <w:szCs w:val="18"/>
                    </w:rPr>
                  </w:pPr>
                </w:p>
              </w:tc>
              <w:tc>
                <w:tcPr>
                  <w:tcW w:w="690" w:type="pct"/>
                  <w:tcBorders>
                    <w:top w:val="single" w:sz="4" w:space="0" w:color="auto"/>
                    <w:left w:val="nil"/>
                    <w:bottom w:val="nil"/>
                    <w:right w:val="nil"/>
                  </w:tcBorders>
                  <w:noWrap/>
                  <w:vAlign w:val="bottom"/>
                  <w:hideMark/>
                </w:tcPr>
                <w:p w14:paraId="641B76D9" w14:textId="77777777" w:rsidR="00BF4371" w:rsidRPr="008952AE" w:rsidRDefault="00BF4371" w:rsidP="00BF4371">
                  <w:pPr>
                    <w:jc w:val="right"/>
                    <w:rPr>
                      <w:rFonts w:ascii="Arial" w:hAnsi="Arial" w:cs="Arial"/>
                      <w:sz w:val="18"/>
                      <w:szCs w:val="18"/>
                    </w:rPr>
                  </w:pPr>
                </w:p>
              </w:tc>
            </w:tr>
            <w:tr w:rsidR="00BF4371" w:rsidRPr="008952AE" w14:paraId="02E76462" w14:textId="77777777" w:rsidTr="001A2AC6">
              <w:trPr>
                <w:trHeight w:val="270"/>
              </w:trPr>
              <w:tc>
                <w:tcPr>
                  <w:tcW w:w="3530" w:type="pct"/>
                  <w:tcBorders>
                    <w:top w:val="nil"/>
                    <w:left w:val="nil"/>
                    <w:bottom w:val="nil"/>
                    <w:right w:val="nil"/>
                  </w:tcBorders>
                  <w:vAlign w:val="center"/>
                  <w:hideMark/>
                </w:tcPr>
                <w:p w14:paraId="2134D94C" w14:textId="77777777" w:rsidR="00BF4371" w:rsidRPr="008952AE" w:rsidRDefault="00BF4371" w:rsidP="00BF4371">
                  <w:pPr>
                    <w:rPr>
                      <w:rFonts w:ascii="Arial" w:hAnsi="Arial" w:cs="Arial"/>
                      <w:color w:val="000000"/>
                      <w:sz w:val="18"/>
                      <w:szCs w:val="18"/>
                    </w:rPr>
                  </w:pPr>
                  <w:r w:rsidRPr="008952AE">
                    <w:rPr>
                      <w:rFonts w:ascii="Arial" w:hAnsi="Arial" w:cs="Arial"/>
                      <w:color w:val="000000"/>
                      <w:sz w:val="18"/>
                      <w:szCs w:val="18"/>
                    </w:rPr>
                    <w:t>Dividendos prioritários distribuídos aos acionistas preferenciais</w:t>
                  </w:r>
                </w:p>
              </w:tc>
              <w:tc>
                <w:tcPr>
                  <w:tcW w:w="690" w:type="pct"/>
                  <w:tcBorders>
                    <w:top w:val="nil"/>
                    <w:left w:val="nil"/>
                    <w:bottom w:val="double" w:sz="6" w:space="0" w:color="auto"/>
                    <w:right w:val="nil"/>
                  </w:tcBorders>
                  <w:noWrap/>
                  <w:vAlign w:val="bottom"/>
                  <w:hideMark/>
                </w:tcPr>
                <w:p w14:paraId="0380EABE" w14:textId="0BED4091" w:rsidR="00BF4371" w:rsidRPr="008952AE" w:rsidRDefault="00BF4371" w:rsidP="00BF4371">
                  <w:pPr>
                    <w:jc w:val="right"/>
                    <w:rPr>
                      <w:rFonts w:ascii="Arial" w:hAnsi="Arial" w:cs="Arial"/>
                      <w:color w:val="000000"/>
                      <w:sz w:val="18"/>
                      <w:szCs w:val="18"/>
                    </w:rPr>
                  </w:pPr>
                  <w:r w:rsidRPr="008952AE">
                    <w:rPr>
                      <w:rFonts w:ascii="Arial" w:hAnsi="Arial" w:cs="Arial"/>
                      <w:color w:val="000000"/>
                      <w:sz w:val="18"/>
                      <w:szCs w:val="18"/>
                    </w:rPr>
                    <w:t>11.500</w:t>
                  </w:r>
                </w:p>
              </w:tc>
              <w:tc>
                <w:tcPr>
                  <w:tcW w:w="90" w:type="pct"/>
                  <w:tcBorders>
                    <w:top w:val="nil"/>
                    <w:left w:val="nil"/>
                    <w:bottom w:val="nil"/>
                    <w:right w:val="nil"/>
                  </w:tcBorders>
                  <w:noWrap/>
                  <w:vAlign w:val="bottom"/>
                  <w:hideMark/>
                </w:tcPr>
                <w:p w14:paraId="03BA1BFF" w14:textId="77777777" w:rsidR="00BF4371" w:rsidRPr="008952AE" w:rsidRDefault="00BF4371" w:rsidP="00BF4371">
                  <w:pPr>
                    <w:jc w:val="right"/>
                    <w:rPr>
                      <w:rFonts w:ascii="Arial" w:hAnsi="Arial" w:cs="Arial"/>
                      <w:color w:val="000000"/>
                      <w:sz w:val="18"/>
                      <w:szCs w:val="18"/>
                    </w:rPr>
                  </w:pPr>
                </w:p>
              </w:tc>
              <w:tc>
                <w:tcPr>
                  <w:tcW w:w="690" w:type="pct"/>
                  <w:tcBorders>
                    <w:top w:val="nil"/>
                    <w:left w:val="nil"/>
                    <w:bottom w:val="double" w:sz="6" w:space="0" w:color="auto"/>
                    <w:right w:val="nil"/>
                  </w:tcBorders>
                  <w:noWrap/>
                  <w:vAlign w:val="bottom"/>
                  <w:hideMark/>
                </w:tcPr>
                <w:p w14:paraId="15D0B61E" w14:textId="09E90FFB" w:rsidR="00BF4371" w:rsidRPr="008952AE" w:rsidRDefault="00BF4371" w:rsidP="00BF4371">
                  <w:pPr>
                    <w:jc w:val="right"/>
                    <w:rPr>
                      <w:rFonts w:ascii="Arial" w:hAnsi="Arial" w:cs="Arial"/>
                      <w:color w:val="000000"/>
                      <w:sz w:val="18"/>
                      <w:szCs w:val="18"/>
                    </w:rPr>
                  </w:pPr>
                  <w:r w:rsidRPr="008952AE">
                    <w:rPr>
                      <w:rFonts w:ascii="Arial" w:hAnsi="Arial" w:cs="Arial"/>
                      <w:color w:val="000000"/>
                      <w:sz w:val="18"/>
                      <w:szCs w:val="18"/>
                    </w:rPr>
                    <w:t>35.827</w:t>
                  </w:r>
                </w:p>
              </w:tc>
            </w:tr>
          </w:tbl>
          <w:p w14:paraId="5DE25B32" w14:textId="77777777" w:rsidR="00BA6256" w:rsidRPr="008952AE" w:rsidRDefault="00BA6256" w:rsidP="00566300">
            <w:pPr>
              <w:rPr>
                <w:rFonts w:ascii="Arial" w:hAnsi="Arial" w:cs="Arial"/>
                <w:color w:val="000000"/>
                <w:sz w:val="18"/>
                <w:szCs w:val="18"/>
              </w:rPr>
            </w:pPr>
          </w:p>
        </w:tc>
        <w:tc>
          <w:tcPr>
            <w:tcW w:w="79" w:type="pct"/>
            <w:tcBorders>
              <w:top w:val="nil"/>
              <w:left w:val="nil"/>
              <w:bottom w:val="nil"/>
              <w:right w:val="nil"/>
            </w:tcBorders>
            <w:noWrap/>
            <w:vAlign w:val="bottom"/>
            <w:hideMark/>
          </w:tcPr>
          <w:p w14:paraId="4FD17B3C" w14:textId="77777777" w:rsidR="00BA6256" w:rsidRPr="008952AE" w:rsidRDefault="00BA6256" w:rsidP="00BA6256">
            <w:pPr>
              <w:jc w:val="right"/>
              <w:rPr>
                <w:rFonts w:ascii="Arial" w:hAnsi="Arial" w:cs="Arial"/>
                <w:sz w:val="18"/>
                <w:szCs w:val="18"/>
              </w:rPr>
            </w:pPr>
          </w:p>
        </w:tc>
        <w:tc>
          <w:tcPr>
            <w:tcW w:w="79" w:type="pct"/>
            <w:tcBorders>
              <w:top w:val="nil"/>
              <w:left w:val="nil"/>
              <w:bottom w:val="nil"/>
              <w:right w:val="nil"/>
            </w:tcBorders>
            <w:noWrap/>
            <w:vAlign w:val="bottom"/>
            <w:hideMark/>
          </w:tcPr>
          <w:p w14:paraId="3271801E" w14:textId="77777777" w:rsidR="00BA6256" w:rsidRPr="008952AE" w:rsidRDefault="00BA6256" w:rsidP="00BA6256">
            <w:pPr>
              <w:jc w:val="right"/>
              <w:rPr>
                <w:rFonts w:ascii="Arial" w:hAnsi="Arial" w:cs="Arial"/>
                <w:sz w:val="18"/>
                <w:szCs w:val="18"/>
              </w:rPr>
            </w:pPr>
          </w:p>
        </w:tc>
        <w:tc>
          <w:tcPr>
            <w:tcW w:w="79" w:type="pct"/>
            <w:tcBorders>
              <w:top w:val="nil"/>
              <w:left w:val="nil"/>
              <w:bottom w:val="nil"/>
              <w:right w:val="nil"/>
            </w:tcBorders>
            <w:noWrap/>
            <w:vAlign w:val="bottom"/>
            <w:hideMark/>
          </w:tcPr>
          <w:p w14:paraId="474CD823" w14:textId="77777777" w:rsidR="00BA6256" w:rsidRPr="008952AE" w:rsidRDefault="00BA6256" w:rsidP="00BA6256">
            <w:pPr>
              <w:jc w:val="right"/>
              <w:rPr>
                <w:rFonts w:ascii="Arial" w:hAnsi="Arial" w:cs="Arial"/>
                <w:sz w:val="18"/>
                <w:szCs w:val="18"/>
              </w:rPr>
            </w:pPr>
          </w:p>
        </w:tc>
      </w:tr>
    </w:tbl>
    <w:p w14:paraId="7D010034" w14:textId="77777777" w:rsidR="00BF4371" w:rsidRPr="008952AE" w:rsidRDefault="00BF4371" w:rsidP="00BF4371">
      <w:pPr>
        <w:pStyle w:val="ListParagraph"/>
        <w:tabs>
          <w:tab w:val="decimal" w:pos="7797"/>
        </w:tabs>
        <w:ind w:left="0"/>
        <w:rPr>
          <w:rFonts w:ascii="Arial" w:hAnsi="Arial" w:cs="Arial"/>
          <w:b/>
          <w:sz w:val="22"/>
          <w:szCs w:val="22"/>
        </w:rPr>
      </w:pPr>
    </w:p>
    <w:p w14:paraId="795BE929" w14:textId="4D16C143" w:rsidR="00E57622" w:rsidRPr="008952AE" w:rsidRDefault="00E57622" w:rsidP="008218DE">
      <w:pPr>
        <w:pStyle w:val="ListParagraph"/>
        <w:numPr>
          <w:ilvl w:val="0"/>
          <w:numId w:val="13"/>
        </w:numPr>
        <w:tabs>
          <w:tab w:val="decimal" w:pos="7797"/>
        </w:tabs>
        <w:ind w:left="0"/>
        <w:rPr>
          <w:rFonts w:ascii="Arial" w:hAnsi="Arial" w:cs="Arial"/>
          <w:b/>
          <w:sz w:val="22"/>
          <w:szCs w:val="22"/>
        </w:rPr>
      </w:pPr>
      <w:r w:rsidRPr="008952AE">
        <w:rPr>
          <w:rFonts w:ascii="Arial" w:hAnsi="Arial" w:cs="Arial"/>
          <w:b/>
          <w:sz w:val="22"/>
          <w:szCs w:val="22"/>
        </w:rPr>
        <w:t>Juros sobre o capital próprio</w:t>
      </w:r>
    </w:p>
    <w:p w14:paraId="21FBBC03" w14:textId="77777777" w:rsidR="00095FC9" w:rsidRPr="008952AE" w:rsidRDefault="00095FC9" w:rsidP="007162B7">
      <w:pPr>
        <w:pStyle w:val="ListParagraph"/>
        <w:tabs>
          <w:tab w:val="decimal" w:pos="6096"/>
          <w:tab w:val="decimal" w:pos="7797"/>
        </w:tabs>
        <w:ind w:left="0"/>
        <w:rPr>
          <w:rFonts w:ascii="Georgia" w:hAnsi="Georgia" w:cs="Arial"/>
          <w:sz w:val="22"/>
          <w:szCs w:val="22"/>
        </w:rPr>
      </w:pPr>
    </w:p>
    <w:p w14:paraId="01673E89" w14:textId="1615BF72" w:rsidR="003C0B6A" w:rsidRPr="008952AE" w:rsidRDefault="00CE6E4E">
      <w:pPr>
        <w:rPr>
          <w:rFonts w:ascii="Georgia" w:hAnsi="Georgia" w:cs="Arial"/>
          <w:sz w:val="22"/>
          <w:szCs w:val="22"/>
        </w:rPr>
      </w:pPr>
      <w:r w:rsidRPr="008952AE">
        <w:rPr>
          <w:rFonts w:ascii="Georgia" w:hAnsi="Georgia" w:cs="Arial"/>
          <w:sz w:val="22"/>
          <w:szCs w:val="22"/>
        </w:rPr>
        <w:t>A Companhia realizou</w:t>
      </w:r>
      <w:r w:rsidR="00FF4C6A" w:rsidRPr="008952AE">
        <w:rPr>
          <w:rFonts w:ascii="Georgia" w:hAnsi="Georgia" w:cs="Arial"/>
          <w:sz w:val="22"/>
          <w:szCs w:val="22"/>
        </w:rPr>
        <w:t xml:space="preserve">, </w:t>
      </w:r>
      <w:r w:rsidR="00106580" w:rsidRPr="008952AE">
        <w:rPr>
          <w:rFonts w:ascii="Georgia" w:hAnsi="Georgia" w:cs="Arial"/>
          <w:sz w:val="22"/>
          <w:szCs w:val="22"/>
        </w:rPr>
        <w:t xml:space="preserve">de janeiro a </w:t>
      </w:r>
      <w:r w:rsidR="00A51BFA" w:rsidRPr="008952AE">
        <w:rPr>
          <w:rFonts w:ascii="Georgia" w:hAnsi="Georgia" w:cs="Arial"/>
          <w:sz w:val="22"/>
          <w:szCs w:val="22"/>
        </w:rPr>
        <w:t>março</w:t>
      </w:r>
      <w:r w:rsidR="00E82D5C" w:rsidRPr="008952AE">
        <w:rPr>
          <w:rFonts w:ascii="Georgia" w:hAnsi="Georgia" w:cs="Arial"/>
          <w:sz w:val="22"/>
          <w:szCs w:val="22"/>
        </w:rPr>
        <w:t xml:space="preserve"> de 202</w:t>
      </w:r>
      <w:r w:rsidR="00A51BFA" w:rsidRPr="008952AE">
        <w:rPr>
          <w:rFonts w:ascii="Georgia" w:hAnsi="Georgia" w:cs="Arial"/>
          <w:sz w:val="22"/>
          <w:szCs w:val="22"/>
        </w:rPr>
        <w:t>6</w:t>
      </w:r>
      <w:r w:rsidR="00FF4C6A" w:rsidRPr="008952AE">
        <w:rPr>
          <w:rFonts w:ascii="Georgia" w:hAnsi="Georgia" w:cs="Arial"/>
          <w:sz w:val="22"/>
          <w:szCs w:val="22"/>
        </w:rPr>
        <w:t>,</w:t>
      </w:r>
      <w:r w:rsidRPr="008952AE">
        <w:rPr>
          <w:rFonts w:ascii="Georgia" w:hAnsi="Georgia" w:cs="Arial"/>
          <w:sz w:val="22"/>
          <w:szCs w:val="22"/>
        </w:rPr>
        <w:t xml:space="preserve"> </w:t>
      </w:r>
      <w:r w:rsidR="00106580" w:rsidRPr="008952AE">
        <w:rPr>
          <w:rFonts w:ascii="Georgia" w:hAnsi="Georgia" w:cs="Arial"/>
          <w:sz w:val="22"/>
          <w:szCs w:val="22"/>
        </w:rPr>
        <w:t xml:space="preserve">a distribuição </w:t>
      </w:r>
      <w:r w:rsidRPr="008952AE">
        <w:rPr>
          <w:rFonts w:ascii="Georgia" w:hAnsi="Georgia" w:cs="Arial"/>
          <w:sz w:val="22"/>
          <w:szCs w:val="22"/>
        </w:rPr>
        <w:t xml:space="preserve">de JCP aos seus acionistas no valor </w:t>
      </w:r>
      <w:r w:rsidR="00106580" w:rsidRPr="008952AE">
        <w:rPr>
          <w:rFonts w:ascii="Georgia" w:hAnsi="Georgia" w:cs="Arial"/>
          <w:sz w:val="22"/>
          <w:szCs w:val="22"/>
        </w:rPr>
        <w:t xml:space="preserve">total </w:t>
      </w:r>
      <w:r w:rsidRPr="008952AE">
        <w:rPr>
          <w:rFonts w:ascii="Georgia" w:hAnsi="Georgia" w:cs="Arial"/>
          <w:sz w:val="22"/>
          <w:szCs w:val="22"/>
        </w:rPr>
        <w:t>de R$</w:t>
      </w:r>
      <w:r w:rsidR="00D10B9C" w:rsidRPr="008952AE">
        <w:rPr>
          <w:rFonts w:ascii="Georgia" w:hAnsi="Georgia" w:cs="Arial"/>
          <w:sz w:val="22"/>
          <w:szCs w:val="22"/>
        </w:rPr>
        <w:t>1</w:t>
      </w:r>
      <w:r w:rsidR="00C54681" w:rsidRPr="008952AE">
        <w:rPr>
          <w:rFonts w:ascii="Georgia" w:hAnsi="Georgia" w:cs="Arial"/>
          <w:sz w:val="22"/>
          <w:szCs w:val="22"/>
        </w:rPr>
        <w:t>1.500</w:t>
      </w:r>
      <w:r w:rsidRPr="008952AE">
        <w:rPr>
          <w:rFonts w:ascii="Georgia" w:hAnsi="Georgia" w:cs="Arial"/>
          <w:sz w:val="22"/>
          <w:szCs w:val="22"/>
        </w:rPr>
        <w:t>, conforme deliberaç</w:t>
      </w:r>
      <w:r w:rsidR="00106580" w:rsidRPr="008952AE">
        <w:rPr>
          <w:rFonts w:ascii="Georgia" w:hAnsi="Georgia" w:cs="Arial"/>
          <w:sz w:val="22"/>
          <w:szCs w:val="22"/>
        </w:rPr>
        <w:t>ões</w:t>
      </w:r>
      <w:r w:rsidRPr="008952AE">
        <w:rPr>
          <w:rFonts w:ascii="Georgia" w:hAnsi="Georgia" w:cs="Arial"/>
          <w:sz w:val="22"/>
          <w:szCs w:val="22"/>
        </w:rPr>
        <w:t xml:space="preserve"> </w:t>
      </w:r>
      <w:r w:rsidR="00106580" w:rsidRPr="008952AE">
        <w:rPr>
          <w:rFonts w:ascii="Georgia" w:hAnsi="Georgia" w:cs="Arial"/>
          <w:sz w:val="22"/>
          <w:szCs w:val="22"/>
        </w:rPr>
        <w:t>da</w:t>
      </w:r>
      <w:r w:rsidRPr="008952AE">
        <w:rPr>
          <w:rFonts w:ascii="Georgia" w:hAnsi="Georgia" w:cs="Arial"/>
          <w:sz w:val="22"/>
          <w:szCs w:val="22"/>
        </w:rPr>
        <w:t xml:space="preserve"> Diretoria, de acordo com </w:t>
      </w:r>
      <w:r w:rsidR="00F520EC" w:rsidRPr="008952AE">
        <w:rPr>
          <w:rFonts w:ascii="Georgia" w:hAnsi="Georgia" w:cs="Arial"/>
          <w:sz w:val="22"/>
          <w:szCs w:val="22"/>
        </w:rPr>
        <w:t>o art. 9º da Lei 9.249/1995 e art. 75 da IN 1.700/2017:</w:t>
      </w:r>
    </w:p>
    <w:p w14:paraId="4F9F0743" w14:textId="77777777" w:rsidR="003E3812" w:rsidRPr="008952AE" w:rsidRDefault="003E3812">
      <w:pPr>
        <w:rPr>
          <w:rFonts w:ascii="Georgia" w:hAnsi="Georgia" w:cs="Arial"/>
          <w:sz w:val="22"/>
          <w:szCs w:val="22"/>
        </w:rPr>
      </w:pPr>
    </w:p>
    <w:p w14:paraId="27BAA615" w14:textId="0ABF82FD" w:rsidR="00136CF4" w:rsidRPr="008952AE" w:rsidRDefault="00136CF4">
      <w:pPr>
        <w:rPr>
          <w:rFonts w:ascii="Georgia" w:hAnsi="Georgia"/>
        </w:rPr>
      </w:pPr>
    </w:p>
    <w:tbl>
      <w:tblPr>
        <w:tblW w:w="5000" w:type="pct"/>
        <w:tblCellMar>
          <w:left w:w="70" w:type="dxa"/>
          <w:right w:w="70" w:type="dxa"/>
        </w:tblCellMar>
        <w:tblLook w:val="04A0" w:firstRow="1" w:lastRow="0" w:firstColumn="1" w:lastColumn="0" w:noHBand="0" w:noVBand="1"/>
      </w:tblPr>
      <w:tblGrid>
        <w:gridCol w:w="6450"/>
        <w:gridCol w:w="1306"/>
        <w:gridCol w:w="177"/>
        <w:gridCol w:w="1304"/>
      </w:tblGrid>
      <w:tr w:rsidR="00D10B9C" w:rsidRPr="008952AE" w14:paraId="36628F86" w14:textId="77777777" w:rsidTr="00C141F8">
        <w:trPr>
          <w:trHeight w:val="198"/>
        </w:trPr>
        <w:tc>
          <w:tcPr>
            <w:tcW w:w="3491" w:type="pct"/>
            <w:tcBorders>
              <w:top w:val="nil"/>
              <w:left w:val="nil"/>
              <w:bottom w:val="nil"/>
              <w:right w:val="nil"/>
            </w:tcBorders>
            <w:noWrap/>
            <w:vAlign w:val="bottom"/>
            <w:hideMark/>
          </w:tcPr>
          <w:p w14:paraId="28194CD9" w14:textId="77777777" w:rsidR="00D10B9C" w:rsidRPr="008952AE" w:rsidRDefault="00D10B9C" w:rsidP="00D10B9C">
            <w:pPr>
              <w:rPr>
                <w:rFonts w:ascii="Arial" w:hAnsi="Arial" w:cs="Arial"/>
                <w:sz w:val="18"/>
                <w:szCs w:val="18"/>
              </w:rPr>
            </w:pPr>
          </w:p>
        </w:tc>
        <w:tc>
          <w:tcPr>
            <w:tcW w:w="707" w:type="pct"/>
            <w:tcBorders>
              <w:top w:val="nil"/>
              <w:left w:val="nil"/>
              <w:bottom w:val="single" w:sz="8" w:space="0" w:color="auto"/>
              <w:right w:val="nil"/>
            </w:tcBorders>
            <w:noWrap/>
            <w:vAlign w:val="center"/>
            <w:hideMark/>
          </w:tcPr>
          <w:p w14:paraId="6DA5F43A" w14:textId="77777777" w:rsidR="00D10B9C" w:rsidRPr="008952AE" w:rsidRDefault="00D10B9C" w:rsidP="00D10B9C">
            <w:pPr>
              <w:jc w:val="right"/>
              <w:rPr>
                <w:rFonts w:ascii="Arial" w:hAnsi="Arial" w:cs="Arial"/>
                <w:b/>
                <w:bCs/>
                <w:color w:val="000000"/>
                <w:sz w:val="18"/>
                <w:szCs w:val="18"/>
              </w:rPr>
            </w:pPr>
            <w:r w:rsidRPr="008952AE">
              <w:rPr>
                <w:rFonts w:ascii="Arial" w:hAnsi="Arial" w:cs="Arial"/>
                <w:b/>
                <w:bCs/>
                <w:color w:val="000000"/>
                <w:sz w:val="18"/>
                <w:szCs w:val="18"/>
              </w:rPr>
              <w:t>31/03/2026</w:t>
            </w:r>
          </w:p>
        </w:tc>
        <w:tc>
          <w:tcPr>
            <w:tcW w:w="96" w:type="pct"/>
            <w:tcBorders>
              <w:top w:val="nil"/>
              <w:left w:val="nil"/>
              <w:bottom w:val="nil"/>
              <w:right w:val="nil"/>
            </w:tcBorders>
            <w:vAlign w:val="center"/>
            <w:hideMark/>
          </w:tcPr>
          <w:p w14:paraId="12973548" w14:textId="77777777" w:rsidR="00D10B9C" w:rsidRPr="008952AE" w:rsidRDefault="00D10B9C" w:rsidP="00D10B9C">
            <w:pPr>
              <w:jc w:val="right"/>
              <w:rPr>
                <w:rFonts w:ascii="Arial" w:hAnsi="Arial" w:cs="Arial"/>
                <w:b/>
                <w:bCs/>
                <w:color w:val="000000"/>
                <w:sz w:val="18"/>
                <w:szCs w:val="18"/>
              </w:rPr>
            </w:pPr>
          </w:p>
        </w:tc>
        <w:tc>
          <w:tcPr>
            <w:tcW w:w="706" w:type="pct"/>
            <w:tcBorders>
              <w:top w:val="nil"/>
              <w:left w:val="nil"/>
              <w:bottom w:val="single" w:sz="8" w:space="0" w:color="auto"/>
              <w:right w:val="nil"/>
            </w:tcBorders>
            <w:noWrap/>
            <w:vAlign w:val="center"/>
            <w:hideMark/>
          </w:tcPr>
          <w:p w14:paraId="4DE3C753" w14:textId="77777777" w:rsidR="00D10B9C" w:rsidRPr="008952AE" w:rsidRDefault="00D10B9C" w:rsidP="00D10B9C">
            <w:pPr>
              <w:jc w:val="right"/>
              <w:rPr>
                <w:rFonts w:ascii="Arial" w:hAnsi="Arial" w:cs="Arial"/>
                <w:b/>
                <w:bCs/>
                <w:color w:val="000000"/>
                <w:sz w:val="18"/>
                <w:szCs w:val="18"/>
              </w:rPr>
            </w:pPr>
            <w:r w:rsidRPr="008952AE">
              <w:rPr>
                <w:rFonts w:ascii="Arial" w:hAnsi="Arial" w:cs="Arial"/>
                <w:b/>
                <w:bCs/>
                <w:color w:val="000000"/>
                <w:sz w:val="18"/>
                <w:szCs w:val="18"/>
              </w:rPr>
              <w:t>31/03/2025</w:t>
            </w:r>
          </w:p>
        </w:tc>
      </w:tr>
      <w:tr w:rsidR="00D10B9C" w:rsidRPr="008952AE" w14:paraId="398837DB" w14:textId="77777777" w:rsidTr="00C141F8">
        <w:trPr>
          <w:trHeight w:val="198"/>
        </w:trPr>
        <w:tc>
          <w:tcPr>
            <w:tcW w:w="3491" w:type="pct"/>
            <w:tcBorders>
              <w:top w:val="nil"/>
              <w:left w:val="nil"/>
              <w:bottom w:val="nil"/>
              <w:right w:val="nil"/>
            </w:tcBorders>
            <w:noWrap/>
            <w:vAlign w:val="bottom"/>
            <w:hideMark/>
          </w:tcPr>
          <w:p w14:paraId="7E28CF62" w14:textId="77777777" w:rsidR="00D10B9C" w:rsidRPr="008952AE" w:rsidRDefault="00D10B9C" w:rsidP="00D10B9C">
            <w:pPr>
              <w:jc w:val="right"/>
              <w:rPr>
                <w:rFonts w:ascii="Arial" w:hAnsi="Arial" w:cs="Arial"/>
                <w:b/>
                <w:bCs/>
                <w:color w:val="000000"/>
                <w:sz w:val="18"/>
                <w:szCs w:val="18"/>
              </w:rPr>
            </w:pPr>
          </w:p>
        </w:tc>
        <w:tc>
          <w:tcPr>
            <w:tcW w:w="707" w:type="pct"/>
            <w:tcBorders>
              <w:top w:val="nil"/>
              <w:left w:val="nil"/>
              <w:bottom w:val="nil"/>
              <w:right w:val="nil"/>
            </w:tcBorders>
            <w:vAlign w:val="center"/>
            <w:hideMark/>
          </w:tcPr>
          <w:p w14:paraId="7EA8DC48" w14:textId="77777777" w:rsidR="00D10B9C" w:rsidRPr="008952AE" w:rsidRDefault="00D10B9C" w:rsidP="00D10B9C">
            <w:pPr>
              <w:rPr>
                <w:rFonts w:ascii="Arial" w:hAnsi="Arial" w:cs="Arial"/>
                <w:sz w:val="18"/>
                <w:szCs w:val="18"/>
              </w:rPr>
            </w:pPr>
          </w:p>
        </w:tc>
        <w:tc>
          <w:tcPr>
            <w:tcW w:w="96" w:type="pct"/>
            <w:tcBorders>
              <w:top w:val="nil"/>
              <w:left w:val="nil"/>
              <w:bottom w:val="nil"/>
              <w:right w:val="nil"/>
            </w:tcBorders>
            <w:noWrap/>
            <w:vAlign w:val="bottom"/>
            <w:hideMark/>
          </w:tcPr>
          <w:p w14:paraId="2F17B5C3" w14:textId="77777777" w:rsidR="00D10B9C" w:rsidRPr="008952AE" w:rsidRDefault="00D10B9C" w:rsidP="00D10B9C">
            <w:pPr>
              <w:rPr>
                <w:rFonts w:ascii="Arial" w:hAnsi="Arial" w:cs="Arial"/>
                <w:sz w:val="18"/>
                <w:szCs w:val="18"/>
              </w:rPr>
            </w:pPr>
          </w:p>
        </w:tc>
        <w:tc>
          <w:tcPr>
            <w:tcW w:w="706" w:type="pct"/>
            <w:tcBorders>
              <w:top w:val="nil"/>
              <w:left w:val="nil"/>
              <w:bottom w:val="nil"/>
              <w:right w:val="nil"/>
            </w:tcBorders>
            <w:vAlign w:val="center"/>
            <w:hideMark/>
          </w:tcPr>
          <w:p w14:paraId="3BA4BA34" w14:textId="77777777" w:rsidR="00D10B9C" w:rsidRPr="008952AE" w:rsidRDefault="00D10B9C" w:rsidP="00D10B9C">
            <w:pPr>
              <w:rPr>
                <w:rFonts w:ascii="Arial" w:hAnsi="Arial" w:cs="Arial"/>
                <w:sz w:val="18"/>
                <w:szCs w:val="18"/>
              </w:rPr>
            </w:pPr>
          </w:p>
        </w:tc>
      </w:tr>
      <w:tr w:rsidR="00D10B9C" w:rsidRPr="008952AE" w14:paraId="14BFDFE0" w14:textId="77777777" w:rsidTr="00C141F8">
        <w:trPr>
          <w:trHeight w:val="198"/>
        </w:trPr>
        <w:tc>
          <w:tcPr>
            <w:tcW w:w="3491" w:type="pct"/>
            <w:tcBorders>
              <w:top w:val="nil"/>
              <w:left w:val="nil"/>
              <w:bottom w:val="nil"/>
              <w:right w:val="nil"/>
            </w:tcBorders>
            <w:noWrap/>
            <w:vAlign w:val="center"/>
            <w:hideMark/>
          </w:tcPr>
          <w:p w14:paraId="39D393AB" w14:textId="77777777" w:rsidR="00D10B9C" w:rsidRPr="008952AE" w:rsidRDefault="00D10B9C" w:rsidP="00D10B9C">
            <w:pPr>
              <w:rPr>
                <w:rFonts w:ascii="Arial" w:hAnsi="Arial" w:cs="Arial"/>
                <w:color w:val="000000"/>
                <w:sz w:val="18"/>
                <w:szCs w:val="18"/>
              </w:rPr>
            </w:pPr>
            <w:r w:rsidRPr="008952AE">
              <w:rPr>
                <w:rFonts w:ascii="Arial" w:hAnsi="Arial" w:cs="Arial"/>
                <w:color w:val="000000"/>
                <w:sz w:val="18"/>
                <w:szCs w:val="18"/>
              </w:rPr>
              <w:t>Patrimônio líquido</w:t>
            </w:r>
          </w:p>
        </w:tc>
        <w:tc>
          <w:tcPr>
            <w:tcW w:w="707" w:type="pct"/>
            <w:tcBorders>
              <w:top w:val="nil"/>
              <w:left w:val="nil"/>
              <w:bottom w:val="nil"/>
              <w:right w:val="nil"/>
            </w:tcBorders>
            <w:noWrap/>
            <w:vAlign w:val="bottom"/>
            <w:hideMark/>
          </w:tcPr>
          <w:p w14:paraId="04D4C910" w14:textId="1064EF2A" w:rsidR="00D10B9C" w:rsidRPr="008952AE" w:rsidRDefault="00D10B9C" w:rsidP="00D10B9C">
            <w:pPr>
              <w:jc w:val="right"/>
              <w:rPr>
                <w:rFonts w:ascii="Arial" w:hAnsi="Arial" w:cs="Arial"/>
                <w:color w:val="000000"/>
                <w:sz w:val="18"/>
                <w:szCs w:val="18"/>
              </w:rPr>
            </w:pPr>
            <w:r w:rsidRPr="008952AE">
              <w:rPr>
                <w:rFonts w:ascii="Arial" w:hAnsi="Arial" w:cs="Arial"/>
                <w:color w:val="000000"/>
                <w:sz w:val="18"/>
                <w:szCs w:val="18"/>
              </w:rPr>
              <w:t>1.178.470</w:t>
            </w:r>
          </w:p>
        </w:tc>
        <w:tc>
          <w:tcPr>
            <w:tcW w:w="96" w:type="pct"/>
            <w:tcBorders>
              <w:top w:val="nil"/>
              <w:left w:val="nil"/>
              <w:bottom w:val="nil"/>
              <w:right w:val="nil"/>
            </w:tcBorders>
            <w:noWrap/>
            <w:vAlign w:val="bottom"/>
            <w:hideMark/>
          </w:tcPr>
          <w:p w14:paraId="7232184B" w14:textId="77777777" w:rsidR="00D10B9C" w:rsidRPr="008952AE" w:rsidRDefault="00D10B9C" w:rsidP="00D10B9C">
            <w:pPr>
              <w:jc w:val="right"/>
              <w:rPr>
                <w:rFonts w:ascii="Arial" w:hAnsi="Arial" w:cs="Arial"/>
                <w:color w:val="000000"/>
                <w:sz w:val="18"/>
                <w:szCs w:val="18"/>
              </w:rPr>
            </w:pPr>
          </w:p>
        </w:tc>
        <w:tc>
          <w:tcPr>
            <w:tcW w:w="706" w:type="pct"/>
            <w:tcBorders>
              <w:top w:val="nil"/>
              <w:left w:val="nil"/>
              <w:bottom w:val="nil"/>
              <w:right w:val="nil"/>
            </w:tcBorders>
            <w:noWrap/>
            <w:vAlign w:val="bottom"/>
            <w:hideMark/>
          </w:tcPr>
          <w:p w14:paraId="06DAD8E8" w14:textId="5FA093EF" w:rsidR="00D10B9C" w:rsidRPr="008952AE" w:rsidRDefault="00D10B9C" w:rsidP="00D10B9C">
            <w:pPr>
              <w:jc w:val="right"/>
              <w:rPr>
                <w:rFonts w:ascii="Arial" w:hAnsi="Arial" w:cs="Arial"/>
                <w:sz w:val="18"/>
                <w:szCs w:val="18"/>
              </w:rPr>
            </w:pPr>
            <w:r w:rsidRPr="008952AE">
              <w:rPr>
                <w:rFonts w:ascii="Arial" w:hAnsi="Arial" w:cs="Arial"/>
                <w:sz w:val="18"/>
                <w:szCs w:val="18"/>
              </w:rPr>
              <w:t>1.031.135</w:t>
            </w:r>
          </w:p>
        </w:tc>
      </w:tr>
      <w:tr w:rsidR="00D10B9C" w:rsidRPr="008952AE" w14:paraId="4A4BFB71" w14:textId="77777777" w:rsidTr="00C141F8">
        <w:trPr>
          <w:trHeight w:val="198"/>
        </w:trPr>
        <w:tc>
          <w:tcPr>
            <w:tcW w:w="3491" w:type="pct"/>
            <w:tcBorders>
              <w:top w:val="nil"/>
              <w:left w:val="nil"/>
              <w:bottom w:val="nil"/>
              <w:right w:val="nil"/>
            </w:tcBorders>
            <w:noWrap/>
            <w:vAlign w:val="center"/>
            <w:hideMark/>
          </w:tcPr>
          <w:p w14:paraId="1FFC5291" w14:textId="77777777" w:rsidR="00D10B9C" w:rsidRPr="008952AE" w:rsidRDefault="00D10B9C" w:rsidP="00D10B9C">
            <w:pPr>
              <w:rPr>
                <w:rFonts w:ascii="Arial" w:hAnsi="Arial" w:cs="Arial"/>
                <w:color w:val="000000"/>
                <w:sz w:val="18"/>
                <w:szCs w:val="18"/>
              </w:rPr>
            </w:pPr>
            <w:r w:rsidRPr="008952AE">
              <w:rPr>
                <w:rFonts w:ascii="Arial" w:hAnsi="Arial" w:cs="Arial"/>
                <w:color w:val="000000"/>
                <w:sz w:val="18"/>
                <w:szCs w:val="18"/>
              </w:rPr>
              <w:t>Lucro líquido do período</w:t>
            </w:r>
          </w:p>
        </w:tc>
        <w:tc>
          <w:tcPr>
            <w:tcW w:w="707" w:type="pct"/>
            <w:tcBorders>
              <w:top w:val="nil"/>
              <w:left w:val="nil"/>
              <w:bottom w:val="nil"/>
              <w:right w:val="nil"/>
            </w:tcBorders>
            <w:noWrap/>
            <w:vAlign w:val="bottom"/>
            <w:hideMark/>
          </w:tcPr>
          <w:p w14:paraId="2DF85560" w14:textId="21D526E6" w:rsidR="00D10B9C" w:rsidRPr="008952AE" w:rsidRDefault="00D10B9C" w:rsidP="00D10B9C">
            <w:pPr>
              <w:jc w:val="right"/>
              <w:rPr>
                <w:rFonts w:ascii="Arial" w:hAnsi="Arial" w:cs="Arial"/>
                <w:color w:val="000000"/>
                <w:sz w:val="18"/>
                <w:szCs w:val="18"/>
              </w:rPr>
            </w:pPr>
            <w:r w:rsidRPr="008952AE">
              <w:rPr>
                <w:rFonts w:ascii="Arial" w:hAnsi="Arial" w:cs="Arial"/>
                <w:color w:val="000000"/>
                <w:sz w:val="18"/>
                <w:szCs w:val="18"/>
              </w:rPr>
              <w:t>507.598</w:t>
            </w:r>
          </w:p>
        </w:tc>
        <w:tc>
          <w:tcPr>
            <w:tcW w:w="96" w:type="pct"/>
            <w:tcBorders>
              <w:top w:val="nil"/>
              <w:left w:val="nil"/>
              <w:bottom w:val="nil"/>
              <w:right w:val="nil"/>
            </w:tcBorders>
            <w:noWrap/>
            <w:vAlign w:val="bottom"/>
            <w:hideMark/>
          </w:tcPr>
          <w:p w14:paraId="2AF00F68" w14:textId="77777777" w:rsidR="00D10B9C" w:rsidRPr="008952AE" w:rsidRDefault="00D10B9C" w:rsidP="00D10B9C">
            <w:pPr>
              <w:jc w:val="right"/>
              <w:rPr>
                <w:rFonts w:ascii="Arial" w:hAnsi="Arial" w:cs="Arial"/>
                <w:color w:val="000000"/>
                <w:sz w:val="18"/>
                <w:szCs w:val="18"/>
              </w:rPr>
            </w:pPr>
          </w:p>
        </w:tc>
        <w:tc>
          <w:tcPr>
            <w:tcW w:w="706" w:type="pct"/>
            <w:tcBorders>
              <w:top w:val="nil"/>
              <w:left w:val="nil"/>
              <w:bottom w:val="nil"/>
              <w:right w:val="nil"/>
            </w:tcBorders>
            <w:noWrap/>
            <w:vAlign w:val="bottom"/>
            <w:hideMark/>
          </w:tcPr>
          <w:p w14:paraId="568BBFDA" w14:textId="3E5B8387" w:rsidR="00D10B9C" w:rsidRPr="008952AE" w:rsidRDefault="00D10B9C" w:rsidP="00D10B9C">
            <w:pPr>
              <w:jc w:val="right"/>
              <w:rPr>
                <w:rFonts w:ascii="Arial" w:hAnsi="Arial" w:cs="Arial"/>
                <w:color w:val="000000"/>
                <w:sz w:val="18"/>
                <w:szCs w:val="18"/>
              </w:rPr>
            </w:pPr>
            <w:r w:rsidRPr="008952AE">
              <w:rPr>
                <w:rFonts w:ascii="Arial" w:hAnsi="Arial" w:cs="Arial"/>
                <w:color w:val="000000"/>
                <w:sz w:val="18"/>
                <w:szCs w:val="18"/>
              </w:rPr>
              <w:t>448.165</w:t>
            </w:r>
          </w:p>
        </w:tc>
      </w:tr>
      <w:tr w:rsidR="00D10B9C" w:rsidRPr="008952AE" w14:paraId="229C121B" w14:textId="77777777" w:rsidTr="00C141F8">
        <w:trPr>
          <w:trHeight w:val="198"/>
        </w:trPr>
        <w:tc>
          <w:tcPr>
            <w:tcW w:w="3491" w:type="pct"/>
            <w:tcBorders>
              <w:top w:val="nil"/>
              <w:left w:val="nil"/>
              <w:bottom w:val="nil"/>
              <w:right w:val="nil"/>
            </w:tcBorders>
            <w:noWrap/>
            <w:vAlign w:val="center"/>
            <w:hideMark/>
          </w:tcPr>
          <w:p w14:paraId="5FF9F172" w14:textId="77777777" w:rsidR="00D10B9C" w:rsidRPr="008952AE" w:rsidRDefault="00D10B9C" w:rsidP="00D10B9C">
            <w:pPr>
              <w:rPr>
                <w:rFonts w:ascii="Arial" w:hAnsi="Arial" w:cs="Arial"/>
                <w:color w:val="000000"/>
                <w:sz w:val="18"/>
                <w:szCs w:val="18"/>
              </w:rPr>
            </w:pPr>
            <w:r w:rsidRPr="008952AE">
              <w:rPr>
                <w:rFonts w:ascii="Arial" w:hAnsi="Arial" w:cs="Arial"/>
                <w:color w:val="000000"/>
                <w:sz w:val="18"/>
                <w:szCs w:val="18"/>
              </w:rPr>
              <w:t>Lucro líquido ajustado, conforme Art. 75 da IN 1.700/2017</w:t>
            </w:r>
          </w:p>
        </w:tc>
        <w:tc>
          <w:tcPr>
            <w:tcW w:w="707" w:type="pct"/>
            <w:tcBorders>
              <w:top w:val="nil"/>
              <w:left w:val="nil"/>
              <w:bottom w:val="nil"/>
              <w:right w:val="nil"/>
            </w:tcBorders>
            <w:noWrap/>
            <w:vAlign w:val="bottom"/>
            <w:hideMark/>
          </w:tcPr>
          <w:p w14:paraId="12B082A0" w14:textId="46AAD16C" w:rsidR="00D10B9C" w:rsidRPr="008952AE" w:rsidRDefault="00D10B9C" w:rsidP="00D10B9C">
            <w:pPr>
              <w:jc w:val="right"/>
              <w:rPr>
                <w:rFonts w:ascii="Arial" w:hAnsi="Arial" w:cs="Arial"/>
                <w:color w:val="000000"/>
                <w:sz w:val="18"/>
                <w:szCs w:val="18"/>
              </w:rPr>
            </w:pPr>
            <w:r w:rsidRPr="008952AE">
              <w:rPr>
                <w:rFonts w:ascii="Arial" w:hAnsi="Arial" w:cs="Arial"/>
                <w:color w:val="000000"/>
                <w:sz w:val="18"/>
                <w:szCs w:val="18"/>
              </w:rPr>
              <w:t>524.416</w:t>
            </w:r>
          </w:p>
        </w:tc>
        <w:tc>
          <w:tcPr>
            <w:tcW w:w="96" w:type="pct"/>
            <w:tcBorders>
              <w:top w:val="nil"/>
              <w:left w:val="nil"/>
              <w:bottom w:val="nil"/>
              <w:right w:val="nil"/>
            </w:tcBorders>
            <w:noWrap/>
            <w:vAlign w:val="bottom"/>
            <w:hideMark/>
          </w:tcPr>
          <w:p w14:paraId="188FF04C" w14:textId="77777777" w:rsidR="00D10B9C" w:rsidRPr="008952AE" w:rsidRDefault="00D10B9C" w:rsidP="00D10B9C">
            <w:pPr>
              <w:jc w:val="right"/>
              <w:rPr>
                <w:rFonts w:ascii="Arial" w:hAnsi="Arial" w:cs="Arial"/>
                <w:color w:val="000000"/>
                <w:sz w:val="18"/>
                <w:szCs w:val="18"/>
              </w:rPr>
            </w:pPr>
          </w:p>
        </w:tc>
        <w:tc>
          <w:tcPr>
            <w:tcW w:w="706" w:type="pct"/>
            <w:tcBorders>
              <w:top w:val="nil"/>
              <w:left w:val="nil"/>
              <w:bottom w:val="nil"/>
              <w:right w:val="nil"/>
            </w:tcBorders>
            <w:noWrap/>
            <w:vAlign w:val="bottom"/>
            <w:hideMark/>
          </w:tcPr>
          <w:p w14:paraId="6502419D" w14:textId="66C9848D" w:rsidR="00D10B9C" w:rsidRPr="008952AE" w:rsidRDefault="00D10B9C" w:rsidP="00D10B9C">
            <w:pPr>
              <w:jc w:val="right"/>
              <w:rPr>
                <w:rFonts w:ascii="Arial" w:hAnsi="Arial" w:cs="Arial"/>
                <w:color w:val="000000"/>
                <w:sz w:val="18"/>
                <w:szCs w:val="18"/>
              </w:rPr>
            </w:pPr>
            <w:r w:rsidRPr="008952AE">
              <w:rPr>
                <w:rFonts w:ascii="Arial" w:hAnsi="Arial" w:cs="Arial"/>
                <w:color w:val="000000"/>
                <w:sz w:val="18"/>
                <w:szCs w:val="18"/>
              </w:rPr>
              <w:t>462.256</w:t>
            </w:r>
          </w:p>
        </w:tc>
      </w:tr>
      <w:tr w:rsidR="00D10B9C" w:rsidRPr="008952AE" w14:paraId="40510E1E" w14:textId="77777777" w:rsidTr="00C141F8">
        <w:trPr>
          <w:trHeight w:val="198"/>
        </w:trPr>
        <w:tc>
          <w:tcPr>
            <w:tcW w:w="3491" w:type="pct"/>
            <w:tcBorders>
              <w:top w:val="nil"/>
              <w:left w:val="nil"/>
              <w:bottom w:val="nil"/>
              <w:right w:val="nil"/>
            </w:tcBorders>
            <w:noWrap/>
            <w:vAlign w:val="center"/>
            <w:hideMark/>
          </w:tcPr>
          <w:p w14:paraId="586F6921" w14:textId="77777777" w:rsidR="00D10B9C" w:rsidRPr="008952AE" w:rsidRDefault="00D10B9C" w:rsidP="00D10B9C">
            <w:pPr>
              <w:rPr>
                <w:rFonts w:ascii="Arial" w:hAnsi="Arial" w:cs="Arial"/>
                <w:color w:val="000000"/>
                <w:sz w:val="18"/>
                <w:szCs w:val="18"/>
              </w:rPr>
            </w:pPr>
          </w:p>
        </w:tc>
        <w:tc>
          <w:tcPr>
            <w:tcW w:w="707" w:type="pct"/>
            <w:tcBorders>
              <w:top w:val="nil"/>
              <w:left w:val="nil"/>
              <w:bottom w:val="nil"/>
              <w:right w:val="nil"/>
            </w:tcBorders>
            <w:noWrap/>
            <w:vAlign w:val="bottom"/>
            <w:hideMark/>
          </w:tcPr>
          <w:p w14:paraId="4520F03A" w14:textId="77777777" w:rsidR="00D10B9C" w:rsidRPr="008952AE" w:rsidRDefault="00D10B9C" w:rsidP="00D10B9C">
            <w:pPr>
              <w:jc w:val="right"/>
              <w:rPr>
                <w:rFonts w:ascii="Arial" w:hAnsi="Arial" w:cs="Arial"/>
                <w:sz w:val="18"/>
                <w:szCs w:val="18"/>
              </w:rPr>
            </w:pPr>
          </w:p>
        </w:tc>
        <w:tc>
          <w:tcPr>
            <w:tcW w:w="96" w:type="pct"/>
            <w:tcBorders>
              <w:top w:val="nil"/>
              <w:left w:val="nil"/>
              <w:bottom w:val="nil"/>
              <w:right w:val="nil"/>
            </w:tcBorders>
            <w:noWrap/>
            <w:vAlign w:val="bottom"/>
            <w:hideMark/>
          </w:tcPr>
          <w:p w14:paraId="1BACC7BA" w14:textId="77777777" w:rsidR="00D10B9C" w:rsidRPr="008952AE" w:rsidRDefault="00D10B9C" w:rsidP="00D10B9C">
            <w:pPr>
              <w:jc w:val="right"/>
              <w:rPr>
                <w:rFonts w:ascii="Arial" w:hAnsi="Arial" w:cs="Arial"/>
                <w:sz w:val="18"/>
                <w:szCs w:val="18"/>
              </w:rPr>
            </w:pPr>
          </w:p>
        </w:tc>
        <w:tc>
          <w:tcPr>
            <w:tcW w:w="706" w:type="pct"/>
            <w:tcBorders>
              <w:top w:val="nil"/>
              <w:left w:val="nil"/>
              <w:bottom w:val="nil"/>
              <w:right w:val="nil"/>
            </w:tcBorders>
            <w:noWrap/>
            <w:vAlign w:val="bottom"/>
            <w:hideMark/>
          </w:tcPr>
          <w:p w14:paraId="4E76D833" w14:textId="77777777" w:rsidR="00D10B9C" w:rsidRPr="008952AE" w:rsidRDefault="00D10B9C" w:rsidP="00D10B9C">
            <w:pPr>
              <w:jc w:val="right"/>
              <w:rPr>
                <w:rFonts w:ascii="Arial" w:hAnsi="Arial" w:cs="Arial"/>
                <w:sz w:val="18"/>
                <w:szCs w:val="18"/>
              </w:rPr>
            </w:pPr>
          </w:p>
        </w:tc>
      </w:tr>
      <w:tr w:rsidR="00D10B9C" w:rsidRPr="008952AE" w14:paraId="5779B795" w14:textId="77777777" w:rsidTr="00C141F8">
        <w:trPr>
          <w:trHeight w:val="198"/>
        </w:trPr>
        <w:tc>
          <w:tcPr>
            <w:tcW w:w="3491" w:type="pct"/>
            <w:tcBorders>
              <w:top w:val="nil"/>
              <w:left w:val="nil"/>
              <w:bottom w:val="nil"/>
              <w:right w:val="nil"/>
            </w:tcBorders>
            <w:noWrap/>
            <w:vAlign w:val="center"/>
            <w:hideMark/>
          </w:tcPr>
          <w:p w14:paraId="00977CD4" w14:textId="77777777" w:rsidR="00D10B9C" w:rsidRPr="008952AE" w:rsidRDefault="00D10B9C" w:rsidP="00D10B9C">
            <w:pPr>
              <w:rPr>
                <w:rFonts w:ascii="Arial" w:hAnsi="Arial" w:cs="Arial"/>
                <w:color w:val="000000"/>
                <w:sz w:val="18"/>
                <w:szCs w:val="18"/>
              </w:rPr>
            </w:pPr>
            <w:r w:rsidRPr="008952AE">
              <w:rPr>
                <w:rFonts w:ascii="Arial" w:hAnsi="Arial" w:cs="Arial"/>
                <w:color w:val="000000"/>
                <w:sz w:val="18"/>
                <w:szCs w:val="18"/>
              </w:rPr>
              <w:t>Limite da TJLP sobre o patrimônio líquido ajustado</w:t>
            </w:r>
          </w:p>
        </w:tc>
        <w:tc>
          <w:tcPr>
            <w:tcW w:w="707" w:type="pct"/>
            <w:tcBorders>
              <w:top w:val="nil"/>
              <w:left w:val="nil"/>
              <w:bottom w:val="nil"/>
              <w:right w:val="nil"/>
            </w:tcBorders>
            <w:noWrap/>
            <w:vAlign w:val="bottom"/>
            <w:hideMark/>
          </w:tcPr>
          <w:p w14:paraId="4E9C8205" w14:textId="5B8C3231" w:rsidR="00D10B9C" w:rsidRPr="008952AE" w:rsidRDefault="009778F1" w:rsidP="00D10B9C">
            <w:pPr>
              <w:jc w:val="right"/>
              <w:rPr>
                <w:rFonts w:ascii="Arial" w:hAnsi="Arial" w:cs="Arial"/>
                <w:color w:val="000000"/>
                <w:sz w:val="18"/>
                <w:szCs w:val="18"/>
              </w:rPr>
            </w:pPr>
            <w:r w:rsidRPr="008952AE">
              <w:rPr>
                <w:rFonts w:ascii="Arial" w:hAnsi="Arial" w:cs="Arial"/>
                <w:color w:val="000000"/>
                <w:sz w:val="18"/>
                <w:szCs w:val="18"/>
              </w:rPr>
              <w:t>15.608</w:t>
            </w:r>
          </w:p>
        </w:tc>
        <w:tc>
          <w:tcPr>
            <w:tcW w:w="96" w:type="pct"/>
            <w:tcBorders>
              <w:top w:val="nil"/>
              <w:left w:val="nil"/>
              <w:bottom w:val="nil"/>
              <w:right w:val="nil"/>
            </w:tcBorders>
            <w:noWrap/>
            <w:vAlign w:val="bottom"/>
            <w:hideMark/>
          </w:tcPr>
          <w:p w14:paraId="6534CBB6" w14:textId="77777777" w:rsidR="00D10B9C" w:rsidRPr="008952AE" w:rsidRDefault="00D10B9C" w:rsidP="00D10B9C">
            <w:pPr>
              <w:jc w:val="right"/>
              <w:rPr>
                <w:rFonts w:ascii="Arial" w:hAnsi="Arial" w:cs="Arial"/>
                <w:color w:val="000000"/>
                <w:sz w:val="18"/>
                <w:szCs w:val="18"/>
              </w:rPr>
            </w:pPr>
          </w:p>
        </w:tc>
        <w:tc>
          <w:tcPr>
            <w:tcW w:w="706" w:type="pct"/>
            <w:tcBorders>
              <w:top w:val="nil"/>
              <w:left w:val="nil"/>
              <w:bottom w:val="nil"/>
              <w:right w:val="nil"/>
            </w:tcBorders>
            <w:noWrap/>
            <w:vAlign w:val="bottom"/>
            <w:hideMark/>
          </w:tcPr>
          <w:p w14:paraId="3577FEE0" w14:textId="7668FF14" w:rsidR="00D10B9C" w:rsidRPr="008952AE" w:rsidRDefault="00D10B9C" w:rsidP="00D10B9C">
            <w:pPr>
              <w:jc w:val="right"/>
              <w:rPr>
                <w:rFonts w:ascii="Arial" w:hAnsi="Arial" w:cs="Arial"/>
                <w:color w:val="000000"/>
                <w:sz w:val="18"/>
                <w:szCs w:val="18"/>
              </w:rPr>
            </w:pPr>
            <w:r w:rsidRPr="008952AE">
              <w:rPr>
                <w:rFonts w:ascii="Arial" w:hAnsi="Arial" w:cs="Arial"/>
                <w:color w:val="000000"/>
                <w:sz w:val="18"/>
                <w:szCs w:val="18"/>
              </w:rPr>
              <w:t>11.984</w:t>
            </w:r>
          </w:p>
        </w:tc>
      </w:tr>
      <w:tr w:rsidR="00D10B9C" w:rsidRPr="008952AE" w14:paraId="080C73C1" w14:textId="77777777" w:rsidTr="00C141F8">
        <w:trPr>
          <w:trHeight w:val="198"/>
        </w:trPr>
        <w:tc>
          <w:tcPr>
            <w:tcW w:w="3491" w:type="pct"/>
            <w:tcBorders>
              <w:top w:val="nil"/>
              <w:left w:val="nil"/>
              <w:bottom w:val="nil"/>
              <w:right w:val="nil"/>
            </w:tcBorders>
            <w:noWrap/>
            <w:vAlign w:val="center"/>
            <w:hideMark/>
          </w:tcPr>
          <w:p w14:paraId="7384B1A8" w14:textId="77777777" w:rsidR="00D10B9C" w:rsidRPr="008952AE" w:rsidRDefault="00D10B9C" w:rsidP="00D10B9C">
            <w:pPr>
              <w:rPr>
                <w:rFonts w:ascii="Arial" w:hAnsi="Arial" w:cs="Arial"/>
                <w:color w:val="000000"/>
                <w:sz w:val="18"/>
                <w:szCs w:val="18"/>
              </w:rPr>
            </w:pPr>
            <w:r w:rsidRPr="008952AE">
              <w:rPr>
                <w:rFonts w:ascii="Arial" w:hAnsi="Arial" w:cs="Arial"/>
                <w:color w:val="000000"/>
                <w:sz w:val="18"/>
                <w:szCs w:val="18"/>
              </w:rPr>
              <w:t>Limite de 50% do lucro líquido ajustado</w:t>
            </w:r>
          </w:p>
        </w:tc>
        <w:tc>
          <w:tcPr>
            <w:tcW w:w="707" w:type="pct"/>
            <w:tcBorders>
              <w:top w:val="nil"/>
              <w:left w:val="nil"/>
              <w:bottom w:val="single" w:sz="8" w:space="0" w:color="auto"/>
              <w:right w:val="nil"/>
            </w:tcBorders>
            <w:noWrap/>
            <w:vAlign w:val="bottom"/>
            <w:hideMark/>
          </w:tcPr>
          <w:p w14:paraId="44A074C4" w14:textId="74313AD9" w:rsidR="00D10B9C" w:rsidRPr="008952AE" w:rsidRDefault="00D10B9C" w:rsidP="00D10B9C">
            <w:pPr>
              <w:jc w:val="right"/>
              <w:rPr>
                <w:rFonts w:ascii="Arial" w:hAnsi="Arial" w:cs="Arial"/>
                <w:color w:val="000000"/>
                <w:sz w:val="18"/>
                <w:szCs w:val="18"/>
              </w:rPr>
            </w:pPr>
            <w:r w:rsidRPr="008952AE">
              <w:rPr>
                <w:rFonts w:ascii="Arial" w:hAnsi="Arial" w:cs="Arial"/>
                <w:color w:val="000000"/>
                <w:sz w:val="18"/>
                <w:szCs w:val="18"/>
              </w:rPr>
              <w:t>262.208</w:t>
            </w:r>
          </w:p>
        </w:tc>
        <w:tc>
          <w:tcPr>
            <w:tcW w:w="96" w:type="pct"/>
            <w:tcBorders>
              <w:top w:val="nil"/>
              <w:left w:val="nil"/>
              <w:bottom w:val="nil"/>
              <w:right w:val="nil"/>
            </w:tcBorders>
            <w:noWrap/>
            <w:vAlign w:val="bottom"/>
            <w:hideMark/>
          </w:tcPr>
          <w:p w14:paraId="5AAC4B0F" w14:textId="77777777" w:rsidR="00D10B9C" w:rsidRPr="008952AE" w:rsidRDefault="00D10B9C" w:rsidP="00D10B9C">
            <w:pPr>
              <w:jc w:val="right"/>
              <w:rPr>
                <w:rFonts w:ascii="Arial" w:hAnsi="Arial" w:cs="Arial"/>
                <w:color w:val="000000"/>
                <w:sz w:val="18"/>
                <w:szCs w:val="18"/>
              </w:rPr>
            </w:pPr>
          </w:p>
        </w:tc>
        <w:tc>
          <w:tcPr>
            <w:tcW w:w="706" w:type="pct"/>
            <w:tcBorders>
              <w:top w:val="nil"/>
              <w:left w:val="nil"/>
              <w:bottom w:val="single" w:sz="8" w:space="0" w:color="auto"/>
              <w:right w:val="nil"/>
            </w:tcBorders>
            <w:noWrap/>
            <w:vAlign w:val="bottom"/>
            <w:hideMark/>
          </w:tcPr>
          <w:p w14:paraId="1EC85FB5" w14:textId="62AF778C" w:rsidR="00D10B9C" w:rsidRPr="008952AE" w:rsidRDefault="00D10B9C" w:rsidP="00D10B9C">
            <w:pPr>
              <w:jc w:val="right"/>
              <w:rPr>
                <w:rFonts w:ascii="Arial" w:hAnsi="Arial" w:cs="Arial"/>
                <w:color w:val="000000"/>
                <w:sz w:val="18"/>
                <w:szCs w:val="18"/>
              </w:rPr>
            </w:pPr>
            <w:r w:rsidRPr="008952AE">
              <w:rPr>
                <w:rFonts w:ascii="Arial" w:hAnsi="Arial" w:cs="Arial"/>
                <w:color w:val="000000"/>
                <w:sz w:val="18"/>
                <w:szCs w:val="18"/>
              </w:rPr>
              <w:t>231.128</w:t>
            </w:r>
          </w:p>
        </w:tc>
      </w:tr>
      <w:tr w:rsidR="00D10B9C" w:rsidRPr="008952AE" w14:paraId="649DD681" w14:textId="77777777" w:rsidTr="00C141F8">
        <w:trPr>
          <w:trHeight w:val="198"/>
        </w:trPr>
        <w:tc>
          <w:tcPr>
            <w:tcW w:w="3491" w:type="pct"/>
            <w:tcBorders>
              <w:top w:val="nil"/>
              <w:left w:val="nil"/>
              <w:bottom w:val="nil"/>
              <w:right w:val="nil"/>
            </w:tcBorders>
            <w:noWrap/>
            <w:vAlign w:val="center"/>
            <w:hideMark/>
          </w:tcPr>
          <w:p w14:paraId="60C17426" w14:textId="77777777" w:rsidR="00D10B9C" w:rsidRPr="008952AE" w:rsidRDefault="00D10B9C" w:rsidP="00D10B9C">
            <w:pPr>
              <w:rPr>
                <w:rFonts w:ascii="Arial" w:hAnsi="Arial" w:cs="Arial"/>
                <w:color w:val="000000"/>
                <w:sz w:val="18"/>
                <w:szCs w:val="18"/>
              </w:rPr>
            </w:pPr>
          </w:p>
        </w:tc>
        <w:tc>
          <w:tcPr>
            <w:tcW w:w="707" w:type="pct"/>
            <w:tcBorders>
              <w:top w:val="nil"/>
              <w:left w:val="nil"/>
              <w:bottom w:val="nil"/>
              <w:right w:val="nil"/>
            </w:tcBorders>
            <w:noWrap/>
            <w:vAlign w:val="bottom"/>
            <w:hideMark/>
          </w:tcPr>
          <w:p w14:paraId="7891C91E" w14:textId="77777777" w:rsidR="00D10B9C" w:rsidRPr="008952AE" w:rsidRDefault="00D10B9C" w:rsidP="00D10B9C">
            <w:pPr>
              <w:jc w:val="right"/>
              <w:rPr>
                <w:rFonts w:ascii="Arial" w:hAnsi="Arial" w:cs="Arial"/>
                <w:sz w:val="18"/>
                <w:szCs w:val="18"/>
              </w:rPr>
            </w:pPr>
          </w:p>
        </w:tc>
        <w:tc>
          <w:tcPr>
            <w:tcW w:w="96" w:type="pct"/>
            <w:tcBorders>
              <w:top w:val="nil"/>
              <w:left w:val="nil"/>
              <w:bottom w:val="nil"/>
              <w:right w:val="nil"/>
            </w:tcBorders>
            <w:noWrap/>
            <w:vAlign w:val="bottom"/>
            <w:hideMark/>
          </w:tcPr>
          <w:p w14:paraId="0BDD72A5" w14:textId="77777777" w:rsidR="00D10B9C" w:rsidRPr="008952AE" w:rsidRDefault="00D10B9C" w:rsidP="00D10B9C">
            <w:pPr>
              <w:jc w:val="right"/>
              <w:rPr>
                <w:rFonts w:ascii="Arial" w:hAnsi="Arial" w:cs="Arial"/>
                <w:sz w:val="18"/>
                <w:szCs w:val="18"/>
              </w:rPr>
            </w:pPr>
          </w:p>
        </w:tc>
        <w:tc>
          <w:tcPr>
            <w:tcW w:w="706" w:type="pct"/>
            <w:tcBorders>
              <w:top w:val="nil"/>
              <w:left w:val="nil"/>
              <w:bottom w:val="nil"/>
              <w:right w:val="nil"/>
            </w:tcBorders>
            <w:noWrap/>
            <w:vAlign w:val="bottom"/>
            <w:hideMark/>
          </w:tcPr>
          <w:p w14:paraId="4983E966" w14:textId="77777777" w:rsidR="00D10B9C" w:rsidRPr="008952AE" w:rsidRDefault="00D10B9C" w:rsidP="00D10B9C">
            <w:pPr>
              <w:jc w:val="right"/>
              <w:rPr>
                <w:rFonts w:ascii="Arial" w:hAnsi="Arial" w:cs="Arial"/>
                <w:sz w:val="18"/>
                <w:szCs w:val="18"/>
              </w:rPr>
            </w:pPr>
          </w:p>
        </w:tc>
      </w:tr>
      <w:tr w:rsidR="00D10B9C" w:rsidRPr="008952AE" w14:paraId="2042331E" w14:textId="77777777" w:rsidTr="00C141F8">
        <w:trPr>
          <w:trHeight w:val="198"/>
        </w:trPr>
        <w:tc>
          <w:tcPr>
            <w:tcW w:w="3491" w:type="pct"/>
            <w:tcBorders>
              <w:top w:val="nil"/>
              <w:left w:val="nil"/>
              <w:bottom w:val="nil"/>
              <w:right w:val="nil"/>
            </w:tcBorders>
            <w:vAlign w:val="center"/>
            <w:hideMark/>
          </w:tcPr>
          <w:p w14:paraId="36B3659F" w14:textId="77777777" w:rsidR="00D10B9C" w:rsidRPr="008952AE" w:rsidRDefault="00D10B9C" w:rsidP="00D10B9C">
            <w:pPr>
              <w:rPr>
                <w:rFonts w:ascii="Arial" w:hAnsi="Arial" w:cs="Arial"/>
                <w:b/>
                <w:bCs/>
                <w:color w:val="000000"/>
                <w:sz w:val="18"/>
                <w:szCs w:val="18"/>
              </w:rPr>
            </w:pPr>
            <w:r w:rsidRPr="008952AE">
              <w:rPr>
                <w:rFonts w:ascii="Arial" w:hAnsi="Arial" w:cs="Arial"/>
                <w:b/>
                <w:bCs/>
                <w:color w:val="000000"/>
                <w:sz w:val="18"/>
                <w:szCs w:val="18"/>
              </w:rPr>
              <w:t>Juros sobre o capital próprio</w:t>
            </w:r>
          </w:p>
        </w:tc>
        <w:tc>
          <w:tcPr>
            <w:tcW w:w="707" w:type="pct"/>
            <w:tcBorders>
              <w:top w:val="nil"/>
              <w:left w:val="nil"/>
              <w:bottom w:val="double" w:sz="6" w:space="0" w:color="auto"/>
              <w:right w:val="nil"/>
            </w:tcBorders>
            <w:noWrap/>
            <w:vAlign w:val="bottom"/>
            <w:hideMark/>
          </w:tcPr>
          <w:p w14:paraId="1B4E4667" w14:textId="0F563186" w:rsidR="00D10B9C" w:rsidRPr="008952AE" w:rsidRDefault="00D10B9C" w:rsidP="00D10B9C">
            <w:pPr>
              <w:jc w:val="right"/>
              <w:rPr>
                <w:rFonts w:ascii="Arial" w:hAnsi="Arial" w:cs="Arial"/>
                <w:color w:val="000000"/>
                <w:sz w:val="18"/>
                <w:szCs w:val="18"/>
              </w:rPr>
            </w:pPr>
            <w:r w:rsidRPr="008952AE">
              <w:rPr>
                <w:rFonts w:ascii="Arial" w:hAnsi="Arial" w:cs="Arial"/>
                <w:color w:val="000000"/>
                <w:sz w:val="18"/>
                <w:szCs w:val="18"/>
              </w:rPr>
              <w:t>11.500</w:t>
            </w:r>
          </w:p>
        </w:tc>
        <w:tc>
          <w:tcPr>
            <w:tcW w:w="96" w:type="pct"/>
            <w:tcBorders>
              <w:top w:val="nil"/>
              <w:left w:val="nil"/>
              <w:bottom w:val="nil"/>
              <w:right w:val="nil"/>
            </w:tcBorders>
            <w:noWrap/>
            <w:vAlign w:val="bottom"/>
            <w:hideMark/>
          </w:tcPr>
          <w:p w14:paraId="24EF9564" w14:textId="77777777" w:rsidR="00D10B9C" w:rsidRPr="008952AE" w:rsidRDefault="00D10B9C" w:rsidP="00D10B9C">
            <w:pPr>
              <w:jc w:val="right"/>
              <w:rPr>
                <w:rFonts w:ascii="Arial" w:hAnsi="Arial" w:cs="Arial"/>
                <w:color w:val="000000"/>
                <w:sz w:val="18"/>
                <w:szCs w:val="18"/>
              </w:rPr>
            </w:pPr>
          </w:p>
        </w:tc>
        <w:tc>
          <w:tcPr>
            <w:tcW w:w="706" w:type="pct"/>
            <w:tcBorders>
              <w:top w:val="nil"/>
              <w:left w:val="nil"/>
              <w:bottom w:val="double" w:sz="6" w:space="0" w:color="auto"/>
              <w:right w:val="nil"/>
            </w:tcBorders>
            <w:noWrap/>
            <w:vAlign w:val="bottom"/>
            <w:hideMark/>
          </w:tcPr>
          <w:p w14:paraId="1642EB1B" w14:textId="3F69FCE4" w:rsidR="00D10B9C" w:rsidRPr="008952AE" w:rsidRDefault="00D10B9C" w:rsidP="00D10B9C">
            <w:pPr>
              <w:jc w:val="right"/>
              <w:rPr>
                <w:rFonts w:ascii="Arial" w:hAnsi="Arial" w:cs="Arial"/>
                <w:color w:val="000000"/>
                <w:sz w:val="18"/>
                <w:szCs w:val="18"/>
              </w:rPr>
            </w:pPr>
            <w:r w:rsidRPr="008952AE">
              <w:rPr>
                <w:rFonts w:ascii="Arial" w:hAnsi="Arial" w:cs="Arial"/>
                <w:color w:val="000000"/>
                <w:sz w:val="18"/>
                <w:szCs w:val="18"/>
              </w:rPr>
              <w:t>10.500</w:t>
            </w:r>
          </w:p>
        </w:tc>
      </w:tr>
    </w:tbl>
    <w:p w14:paraId="3D3D18F8" w14:textId="77777777" w:rsidR="00D10B9C" w:rsidRPr="008952AE" w:rsidRDefault="00D10B9C">
      <w:pPr>
        <w:rPr>
          <w:rFonts w:ascii="Georgia" w:hAnsi="Georgia"/>
        </w:rPr>
      </w:pPr>
    </w:p>
    <w:p w14:paraId="4DF56E34" w14:textId="7659FE40" w:rsidR="00F6104B" w:rsidRPr="008952AE" w:rsidRDefault="00F6104B">
      <w:pPr>
        <w:rPr>
          <w:rFonts w:ascii="Georgia" w:hAnsi="Georgia" w:cs="Arial"/>
          <w:b/>
          <w:bCs/>
          <w:sz w:val="22"/>
          <w:szCs w:val="22"/>
        </w:rPr>
      </w:pPr>
    </w:p>
    <w:p w14:paraId="39B74D27" w14:textId="69DFE8DE" w:rsidR="000B3AA3" w:rsidRPr="008952AE" w:rsidRDefault="00095FC9" w:rsidP="000B3AA3">
      <w:pPr>
        <w:pStyle w:val="ListParagraph"/>
        <w:numPr>
          <w:ilvl w:val="0"/>
          <w:numId w:val="10"/>
        </w:numPr>
        <w:tabs>
          <w:tab w:val="left" w:pos="0"/>
        </w:tabs>
        <w:ind w:left="0" w:hanging="720"/>
        <w:jc w:val="both"/>
        <w:rPr>
          <w:rFonts w:ascii="Arial" w:hAnsi="Arial" w:cs="Arial"/>
          <w:sz w:val="22"/>
          <w:szCs w:val="22"/>
        </w:rPr>
      </w:pPr>
      <w:r w:rsidRPr="008952AE">
        <w:rPr>
          <w:rFonts w:ascii="Arial" w:hAnsi="Arial" w:cs="Arial"/>
          <w:b/>
          <w:bCs/>
          <w:sz w:val="22"/>
          <w:szCs w:val="22"/>
        </w:rPr>
        <w:t>Receita</w:t>
      </w:r>
    </w:p>
    <w:tbl>
      <w:tblPr>
        <w:tblW w:w="5000" w:type="pct"/>
        <w:tblCellMar>
          <w:left w:w="70" w:type="dxa"/>
          <w:right w:w="70" w:type="dxa"/>
        </w:tblCellMar>
        <w:tblLook w:val="04A0" w:firstRow="1" w:lastRow="0" w:firstColumn="1" w:lastColumn="0" w:noHBand="0" w:noVBand="1"/>
      </w:tblPr>
      <w:tblGrid>
        <w:gridCol w:w="5552"/>
        <w:gridCol w:w="1862"/>
        <w:gridCol w:w="262"/>
        <w:gridCol w:w="1561"/>
      </w:tblGrid>
      <w:tr w:rsidR="006657DA" w:rsidRPr="008952AE" w14:paraId="03D18FC1" w14:textId="77777777" w:rsidTr="006657DA">
        <w:trPr>
          <w:trHeight w:val="170"/>
        </w:trPr>
        <w:tc>
          <w:tcPr>
            <w:tcW w:w="3005" w:type="pct"/>
            <w:tcBorders>
              <w:top w:val="nil"/>
              <w:left w:val="nil"/>
              <w:bottom w:val="nil"/>
              <w:right w:val="nil"/>
            </w:tcBorders>
            <w:hideMark/>
          </w:tcPr>
          <w:p w14:paraId="64DE152C" w14:textId="77777777" w:rsidR="006657DA" w:rsidRPr="008952AE" w:rsidRDefault="006657DA" w:rsidP="006657DA">
            <w:pPr>
              <w:rPr>
                <w:rFonts w:ascii="Arial" w:hAnsi="Arial" w:cs="Arial"/>
                <w:sz w:val="18"/>
                <w:szCs w:val="18"/>
              </w:rPr>
            </w:pPr>
          </w:p>
        </w:tc>
        <w:tc>
          <w:tcPr>
            <w:tcW w:w="1008" w:type="pct"/>
            <w:tcBorders>
              <w:top w:val="nil"/>
              <w:left w:val="nil"/>
              <w:bottom w:val="single" w:sz="8" w:space="0" w:color="auto"/>
              <w:right w:val="nil"/>
            </w:tcBorders>
            <w:noWrap/>
            <w:vAlign w:val="center"/>
            <w:hideMark/>
          </w:tcPr>
          <w:p w14:paraId="36DF23D5" w14:textId="77777777" w:rsidR="006657DA" w:rsidRPr="008952AE" w:rsidRDefault="006657DA" w:rsidP="006657DA">
            <w:pPr>
              <w:jc w:val="right"/>
              <w:rPr>
                <w:rFonts w:ascii="Arial" w:hAnsi="Arial" w:cs="Arial"/>
                <w:b/>
                <w:bCs/>
                <w:color w:val="000000"/>
                <w:sz w:val="18"/>
                <w:szCs w:val="18"/>
              </w:rPr>
            </w:pPr>
            <w:r w:rsidRPr="008952AE">
              <w:rPr>
                <w:rFonts w:ascii="Arial" w:hAnsi="Arial" w:cs="Arial"/>
                <w:b/>
                <w:bCs/>
                <w:color w:val="000000"/>
                <w:sz w:val="18"/>
                <w:szCs w:val="18"/>
              </w:rPr>
              <w:t>31/03/2026</w:t>
            </w:r>
          </w:p>
        </w:tc>
        <w:tc>
          <w:tcPr>
            <w:tcW w:w="142" w:type="pct"/>
            <w:tcBorders>
              <w:top w:val="nil"/>
              <w:left w:val="nil"/>
              <w:bottom w:val="nil"/>
              <w:right w:val="nil"/>
            </w:tcBorders>
            <w:vAlign w:val="center"/>
            <w:hideMark/>
          </w:tcPr>
          <w:p w14:paraId="296E7CF8" w14:textId="77777777" w:rsidR="006657DA" w:rsidRPr="008952AE" w:rsidRDefault="006657DA" w:rsidP="006657DA">
            <w:pPr>
              <w:jc w:val="right"/>
              <w:rPr>
                <w:rFonts w:ascii="Arial" w:hAnsi="Arial" w:cs="Arial"/>
                <w:b/>
                <w:bCs/>
                <w:color w:val="000000"/>
                <w:sz w:val="18"/>
                <w:szCs w:val="18"/>
              </w:rPr>
            </w:pPr>
          </w:p>
        </w:tc>
        <w:tc>
          <w:tcPr>
            <w:tcW w:w="845" w:type="pct"/>
            <w:tcBorders>
              <w:top w:val="nil"/>
              <w:left w:val="nil"/>
              <w:bottom w:val="single" w:sz="8" w:space="0" w:color="auto"/>
              <w:right w:val="nil"/>
            </w:tcBorders>
            <w:noWrap/>
            <w:vAlign w:val="center"/>
            <w:hideMark/>
          </w:tcPr>
          <w:p w14:paraId="0EBD00BA" w14:textId="77777777" w:rsidR="006657DA" w:rsidRPr="008952AE" w:rsidRDefault="006657DA" w:rsidP="006657DA">
            <w:pPr>
              <w:jc w:val="right"/>
              <w:rPr>
                <w:rFonts w:ascii="Arial" w:hAnsi="Arial" w:cs="Arial"/>
                <w:b/>
                <w:bCs/>
                <w:color w:val="000000"/>
                <w:sz w:val="18"/>
                <w:szCs w:val="18"/>
              </w:rPr>
            </w:pPr>
            <w:r w:rsidRPr="008952AE">
              <w:rPr>
                <w:rFonts w:ascii="Arial" w:hAnsi="Arial" w:cs="Arial"/>
                <w:b/>
                <w:bCs/>
                <w:color w:val="000000"/>
                <w:sz w:val="18"/>
                <w:szCs w:val="18"/>
              </w:rPr>
              <w:t>31/03/2025</w:t>
            </w:r>
          </w:p>
        </w:tc>
      </w:tr>
      <w:tr w:rsidR="006657DA" w:rsidRPr="008952AE" w14:paraId="5AF2673B" w14:textId="77777777" w:rsidTr="006657DA">
        <w:trPr>
          <w:trHeight w:val="170"/>
        </w:trPr>
        <w:tc>
          <w:tcPr>
            <w:tcW w:w="3005" w:type="pct"/>
            <w:tcBorders>
              <w:top w:val="nil"/>
              <w:left w:val="nil"/>
              <w:bottom w:val="nil"/>
              <w:right w:val="nil"/>
            </w:tcBorders>
            <w:vAlign w:val="center"/>
            <w:hideMark/>
          </w:tcPr>
          <w:p w14:paraId="19848AB9" w14:textId="77777777" w:rsidR="006657DA" w:rsidRPr="008952AE" w:rsidRDefault="006657DA" w:rsidP="006657DA">
            <w:pPr>
              <w:rPr>
                <w:rFonts w:ascii="Arial" w:hAnsi="Arial" w:cs="Arial"/>
                <w:b/>
                <w:bCs/>
                <w:color w:val="000000"/>
                <w:sz w:val="18"/>
                <w:szCs w:val="18"/>
              </w:rPr>
            </w:pPr>
          </w:p>
        </w:tc>
        <w:tc>
          <w:tcPr>
            <w:tcW w:w="1008" w:type="pct"/>
            <w:tcBorders>
              <w:top w:val="nil"/>
              <w:left w:val="nil"/>
              <w:bottom w:val="nil"/>
              <w:right w:val="nil"/>
            </w:tcBorders>
            <w:vAlign w:val="center"/>
            <w:hideMark/>
          </w:tcPr>
          <w:p w14:paraId="0CCAAA1C" w14:textId="77777777" w:rsidR="006657DA" w:rsidRPr="008952AE" w:rsidRDefault="006657DA" w:rsidP="006657DA">
            <w:pPr>
              <w:jc w:val="right"/>
              <w:rPr>
                <w:rFonts w:ascii="Arial" w:hAnsi="Arial" w:cs="Arial"/>
                <w:sz w:val="18"/>
                <w:szCs w:val="18"/>
              </w:rPr>
            </w:pPr>
          </w:p>
        </w:tc>
        <w:tc>
          <w:tcPr>
            <w:tcW w:w="142" w:type="pct"/>
            <w:tcBorders>
              <w:top w:val="nil"/>
              <w:left w:val="nil"/>
              <w:bottom w:val="nil"/>
              <w:right w:val="nil"/>
            </w:tcBorders>
            <w:vAlign w:val="center"/>
            <w:hideMark/>
          </w:tcPr>
          <w:p w14:paraId="55ECB1E9" w14:textId="77777777" w:rsidR="006657DA" w:rsidRPr="008952AE" w:rsidRDefault="006657DA" w:rsidP="006657DA">
            <w:pPr>
              <w:jc w:val="right"/>
              <w:rPr>
                <w:rFonts w:ascii="Arial" w:hAnsi="Arial" w:cs="Arial"/>
                <w:sz w:val="18"/>
                <w:szCs w:val="18"/>
              </w:rPr>
            </w:pPr>
          </w:p>
        </w:tc>
        <w:tc>
          <w:tcPr>
            <w:tcW w:w="845" w:type="pct"/>
            <w:tcBorders>
              <w:top w:val="nil"/>
              <w:left w:val="nil"/>
              <w:bottom w:val="nil"/>
              <w:right w:val="nil"/>
            </w:tcBorders>
            <w:vAlign w:val="center"/>
            <w:hideMark/>
          </w:tcPr>
          <w:p w14:paraId="74722B42" w14:textId="77777777" w:rsidR="006657DA" w:rsidRPr="008952AE" w:rsidRDefault="006657DA" w:rsidP="006657DA">
            <w:pPr>
              <w:jc w:val="right"/>
              <w:rPr>
                <w:rFonts w:ascii="Arial" w:hAnsi="Arial" w:cs="Arial"/>
                <w:sz w:val="18"/>
                <w:szCs w:val="18"/>
              </w:rPr>
            </w:pPr>
          </w:p>
        </w:tc>
      </w:tr>
      <w:tr w:rsidR="006657DA" w:rsidRPr="008952AE" w14:paraId="0FBB613B" w14:textId="77777777" w:rsidTr="006657DA">
        <w:trPr>
          <w:trHeight w:val="170"/>
        </w:trPr>
        <w:tc>
          <w:tcPr>
            <w:tcW w:w="3005" w:type="pct"/>
            <w:tcBorders>
              <w:top w:val="nil"/>
              <w:left w:val="nil"/>
              <w:bottom w:val="nil"/>
              <w:right w:val="nil"/>
            </w:tcBorders>
            <w:vAlign w:val="center"/>
            <w:hideMark/>
          </w:tcPr>
          <w:p w14:paraId="206F1DC6" w14:textId="77777777" w:rsidR="006657DA" w:rsidRPr="008952AE" w:rsidRDefault="006657DA" w:rsidP="006657DA">
            <w:pPr>
              <w:rPr>
                <w:rFonts w:ascii="Arial" w:hAnsi="Arial" w:cs="Arial"/>
                <w:color w:val="000000"/>
                <w:sz w:val="18"/>
                <w:szCs w:val="18"/>
              </w:rPr>
            </w:pPr>
            <w:r w:rsidRPr="008952AE">
              <w:rPr>
                <w:rFonts w:ascii="Arial" w:hAnsi="Arial" w:cs="Arial"/>
                <w:color w:val="000000"/>
                <w:sz w:val="18"/>
                <w:szCs w:val="18"/>
              </w:rPr>
              <w:t>Receita – SCP</w:t>
            </w:r>
          </w:p>
        </w:tc>
        <w:tc>
          <w:tcPr>
            <w:tcW w:w="1008" w:type="pct"/>
            <w:tcBorders>
              <w:top w:val="nil"/>
              <w:left w:val="nil"/>
              <w:bottom w:val="nil"/>
              <w:right w:val="nil"/>
            </w:tcBorders>
            <w:noWrap/>
            <w:vAlign w:val="bottom"/>
            <w:hideMark/>
          </w:tcPr>
          <w:p w14:paraId="61D5F883" w14:textId="7B9260D7" w:rsidR="006657DA" w:rsidRPr="008952AE" w:rsidRDefault="006657DA" w:rsidP="006657DA">
            <w:pPr>
              <w:jc w:val="right"/>
              <w:rPr>
                <w:rFonts w:ascii="Arial" w:hAnsi="Arial" w:cs="Arial"/>
                <w:color w:val="000000"/>
                <w:sz w:val="18"/>
                <w:szCs w:val="18"/>
              </w:rPr>
            </w:pPr>
            <w:r w:rsidRPr="008952AE">
              <w:rPr>
                <w:rFonts w:ascii="Arial" w:hAnsi="Arial" w:cs="Arial"/>
                <w:color w:val="000000"/>
                <w:sz w:val="18"/>
                <w:szCs w:val="18"/>
              </w:rPr>
              <w:t>471.490</w:t>
            </w:r>
          </w:p>
        </w:tc>
        <w:tc>
          <w:tcPr>
            <w:tcW w:w="142" w:type="pct"/>
            <w:tcBorders>
              <w:top w:val="nil"/>
              <w:left w:val="nil"/>
              <w:bottom w:val="nil"/>
              <w:right w:val="nil"/>
            </w:tcBorders>
            <w:vAlign w:val="center"/>
            <w:hideMark/>
          </w:tcPr>
          <w:p w14:paraId="68ABB3A5" w14:textId="77777777" w:rsidR="006657DA" w:rsidRPr="008952AE" w:rsidRDefault="006657DA" w:rsidP="006657DA">
            <w:pPr>
              <w:jc w:val="right"/>
              <w:rPr>
                <w:rFonts w:ascii="Arial" w:hAnsi="Arial" w:cs="Arial"/>
                <w:color w:val="000000"/>
                <w:sz w:val="18"/>
                <w:szCs w:val="18"/>
              </w:rPr>
            </w:pPr>
          </w:p>
        </w:tc>
        <w:tc>
          <w:tcPr>
            <w:tcW w:w="845" w:type="pct"/>
            <w:tcBorders>
              <w:top w:val="nil"/>
              <w:left w:val="nil"/>
              <w:bottom w:val="nil"/>
              <w:right w:val="nil"/>
            </w:tcBorders>
            <w:noWrap/>
            <w:vAlign w:val="bottom"/>
            <w:hideMark/>
          </w:tcPr>
          <w:p w14:paraId="1E17BD06" w14:textId="1407EF24" w:rsidR="006657DA" w:rsidRPr="008952AE" w:rsidRDefault="006657DA" w:rsidP="006657DA">
            <w:pPr>
              <w:jc w:val="right"/>
              <w:rPr>
                <w:rFonts w:ascii="Arial" w:hAnsi="Arial" w:cs="Arial"/>
                <w:color w:val="000000"/>
                <w:sz w:val="18"/>
                <w:szCs w:val="18"/>
              </w:rPr>
            </w:pPr>
            <w:r w:rsidRPr="008952AE">
              <w:rPr>
                <w:rFonts w:ascii="Arial" w:hAnsi="Arial" w:cs="Arial"/>
                <w:color w:val="000000"/>
                <w:sz w:val="18"/>
                <w:szCs w:val="18"/>
              </w:rPr>
              <w:t>423.715</w:t>
            </w:r>
          </w:p>
        </w:tc>
      </w:tr>
      <w:tr w:rsidR="006657DA" w:rsidRPr="008952AE" w14:paraId="4BD6AC5E" w14:textId="77777777" w:rsidTr="006657DA">
        <w:trPr>
          <w:trHeight w:val="170"/>
        </w:trPr>
        <w:tc>
          <w:tcPr>
            <w:tcW w:w="3005" w:type="pct"/>
            <w:tcBorders>
              <w:top w:val="nil"/>
              <w:left w:val="nil"/>
              <w:bottom w:val="nil"/>
              <w:right w:val="nil"/>
            </w:tcBorders>
            <w:vAlign w:val="center"/>
            <w:hideMark/>
          </w:tcPr>
          <w:p w14:paraId="228DC3F1" w14:textId="77777777" w:rsidR="006657DA" w:rsidRPr="008952AE" w:rsidRDefault="006657DA" w:rsidP="006657DA">
            <w:pPr>
              <w:rPr>
                <w:rFonts w:ascii="Arial" w:hAnsi="Arial" w:cs="Arial"/>
                <w:color w:val="000000"/>
                <w:sz w:val="18"/>
                <w:szCs w:val="18"/>
              </w:rPr>
            </w:pPr>
            <w:r w:rsidRPr="008952AE">
              <w:rPr>
                <w:rFonts w:ascii="Arial" w:hAnsi="Arial" w:cs="Arial"/>
                <w:color w:val="000000"/>
                <w:sz w:val="18"/>
                <w:szCs w:val="18"/>
              </w:rPr>
              <w:t>Receita com arrendamentos e locações (i)</w:t>
            </w:r>
          </w:p>
        </w:tc>
        <w:tc>
          <w:tcPr>
            <w:tcW w:w="1008" w:type="pct"/>
            <w:tcBorders>
              <w:top w:val="nil"/>
              <w:left w:val="nil"/>
              <w:bottom w:val="single" w:sz="8" w:space="0" w:color="auto"/>
              <w:right w:val="nil"/>
            </w:tcBorders>
            <w:noWrap/>
            <w:vAlign w:val="bottom"/>
            <w:hideMark/>
          </w:tcPr>
          <w:p w14:paraId="33A2AE2C" w14:textId="1BD4C36D" w:rsidR="006657DA" w:rsidRPr="008952AE" w:rsidRDefault="006657DA" w:rsidP="006657DA">
            <w:pPr>
              <w:jc w:val="right"/>
              <w:rPr>
                <w:rFonts w:ascii="Arial" w:hAnsi="Arial" w:cs="Arial"/>
                <w:color w:val="000000"/>
                <w:sz w:val="18"/>
                <w:szCs w:val="18"/>
              </w:rPr>
            </w:pPr>
            <w:r w:rsidRPr="008952AE">
              <w:rPr>
                <w:rFonts w:ascii="Arial" w:hAnsi="Arial" w:cs="Arial"/>
                <w:color w:val="000000"/>
                <w:sz w:val="18"/>
                <w:szCs w:val="18"/>
              </w:rPr>
              <w:t>2.166</w:t>
            </w:r>
          </w:p>
        </w:tc>
        <w:tc>
          <w:tcPr>
            <w:tcW w:w="142" w:type="pct"/>
            <w:tcBorders>
              <w:top w:val="nil"/>
              <w:left w:val="nil"/>
              <w:bottom w:val="nil"/>
              <w:right w:val="nil"/>
            </w:tcBorders>
            <w:vAlign w:val="center"/>
            <w:hideMark/>
          </w:tcPr>
          <w:p w14:paraId="03009B9D" w14:textId="77777777" w:rsidR="006657DA" w:rsidRPr="008952AE" w:rsidRDefault="006657DA" w:rsidP="006657DA">
            <w:pPr>
              <w:jc w:val="right"/>
              <w:rPr>
                <w:rFonts w:ascii="Arial" w:hAnsi="Arial" w:cs="Arial"/>
                <w:color w:val="000000"/>
                <w:sz w:val="18"/>
                <w:szCs w:val="18"/>
              </w:rPr>
            </w:pPr>
          </w:p>
        </w:tc>
        <w:tc>
          <w:tcPr>
            <w:tcW w:w="845" w:type="pct"/>
            <w:tcBorders>
              <w:top w:val="nil"/>
              <w:left w:val="nil"/>
              <w:bottom w:val="single" w:sz="8" w:space="0" w:color="auto"/>
              <w:right w:val="nil"/>
            </w:tcBorders>
            <w:noWrap/>
            <w:vAlign w:val="bottom"/>
            <w:hideMark/>
          </w:tcPr>
          <w:p w14:paraId="495E9067" w14:textId="509090FE" w:rsidR="006657DA" w:rsidRPr="008952AE" w:rsidRDefault="006657DA" w:rsidP="006657DA">
            <w:pPr>
              <w:jc w:val="right"/>
              <w:rPr>
                <w:rFonts w:ascii="Arial" w:hAnsi="Arial" w:cs="Arial"/>
                <w:color w:val="000000"/>
                <w:sz w:val="18"/>
                <w:szCs w:val="18"/>
              </w:rPr>
            </w:pPr>
            <w:r w:rsidRPr="008952AE">
              <w:rPr>
                <w:rFonts w:ascii="Arial" w:hAnsi="Arial" w:cs="Arial"/>
                <w:color w:val="000000"/>
                <w:sz w:val="18"/>
                <w:szCs w:val="18"/>
              </w:rPr>
              <w:t>1.800</w:t>
            </w:r>
          </w:p>
        </w:tc>
      </w:tr>
      <w:tr w:rsidR="006657DA" w:rsidRPr="008952AE" w14:paraId="292F3A88" w14:textId="77777777" w:rsidTr="006657DA">
        <w:trPr>
          <w:trHeight w:val="170"/>
        </w:trPr>
        <w:tc>
          <w:tcPr>
            <w:tcW w:w="3005" w:type="pct"/>
            <w:tcBorders>
              <w:top w:val="nil"/>
              <w:left w:val="nil"/>
              <w:bottom w:val="nil"/>
              <w:right w:val="nil"/>
            </w:tcBorders>
            <w:vAlign w:val="center"/>
            <w:hideMark/>
          </w:tcPr>
          <w:p w14:paraId="059F60AD" w14:textId="77777777" w:rsidR="006657DA" w:rsidRPr="008952AE" w:rsidRDefault="006657DA" w:rsidP="006657DA">
            <w:pPr>
              <w:rPr>
                <w:rFonts w:ascii="Arial" w:hAnsi="Arial" w:cs="Arial"/>
                <w:color w:val="000000"/>
                <w:sz w:val="18"/>
                <w:szCs w:val="18"/>
              </w:rPr>
            </w:pPr>
          </w:p>
        </w:tc>
        <w:tc>
          <w:tcPr>
            <w:tcW w:w="1008" w:type="pct"/>
            <w:tcBorders>
              <w:top w:val="single" w:sz="8" w:space="0" w:color="auto"/>
              <w:left w:val="nil"/>
              <w:bottom w:val="nil"/>
              <w:right w:val="nil"/>
            </w:tcBorders>
            <w:noWrap/>
            <w:vAlign w:val="bottom"/>
            <w:hideMark/>
          </w:tcPr>
          <w:p w14:paraId="4E4C8E1C" w14:textId="551752B0" w:rsidR="006657DA" w:rsidRPr="008952AE" w:rsidRDefault="006657DA" w:rsidP="006657DA">
            <w:pPr>
              <w:jc w:val="right"/>
              <w:rPr>
                <w:rFonts w:ascii="Arial" w:hAnsi="Arial" w:cs="Arial"/>
                <w:color w:val="000000"/>
                <w:sz w:val="18"/>
                <w:szCs w:val="18"/>
              </w:rPr>
            </w:pPr>
          </w:p>
        </w:tc>
        <w:tc>
          <w:tcPr>
            <w:tcW w:w="142" w:type="pct"/>
            <w:tcBorders>
              <w:top w:val="nil"/>
              <w:left w:val="nil"/>
              <w:bottom w:val="nil"/>
              <w:right w:val="nil"/>
            </w:tcBorders>
            <w:vAlign w:val="center"/>
            <w:hideMark/>
          </w:tcPr>
          <w:p w14:paraId="69F4AA07" w14:textId="77777777" w:rsidR="006657DA" w:rsidRPr="008952AE" w:rsidRDefault="006657DA" w:rsidP="006657DA">
            <w:pPr>
              <w:jc w:val="right"/>
              <w:rPr>
                <w:rFonts w:ascii="Arial" w:hAnsi="Arial" w:cs="Arial"/>
                <w:color w:val="000000"/>
                <w:sz w:val="18"/>
                <w:szCs w:val="18"/>
              </w:rPr>
            </w:pPr>
          </w:p>
        </w:tc>
        <w:tc>
          <w:tcPr>
            <w:tcW w:w="845" w:type="pct"/>
            <w:tcBorders>
              <w:top w:val="single" w:sz="8" w:space="0" w:color="auto"/>
              <w:left w:val="nil"/>
              <w:bottom w:val="nil"/>
              <w:right w:val="nil"/>
            </w:tcBorders>
            <w:noWrap/>
            <w:vAlign w:val="bottom"/>
            <w:hideMark/>
          </w:tcPr>
          <w:p w14:paraId="6A2BB0EC" w14:textId="7ACC11C9" w:rsidR="006657DA" w:rsidRPr="008952AE" w:rsidRDefault="006657DA" w:rsidP="006657DA">
            <w:pPr>
              <w:jc w:val="right"/>
              <w:rPr>
                <w:rFonts w:ascii="Arial" w:hAnsi="Arial" w:cs="Arial"/>
                <w:color w:val="000000"/>
                <w:sz w:val="18"/>
                <w:szCs w:val="18"/>
              </w:rPr>
            </w:pPr>
          </w:p>
        </w:tc>
      </w:tr>
      <w:tr w:rsidR="006657DA" w:rsidRPr="008952AE" w14:paraId="650DAB6C" w14:textId="77777777" w:rsidTr="006657DA">
        <w:trPr>
          <w:trHeight w:val="170"/>
        </w:trPr>
        <w:tc>
          <w:tcPr>
            <w:tcW w:w="3005" w:type="pct"/>
            <w:tcBorders>
              <w:top w:val="nil"/>
              <w:left w:val="nil"/>
              <w:bottom w:val="nil"/>
              <w:right w:val="nil"/>
            </w:tcBorders>
            <w:vAlign w:val="center"/>
            <w:hideMark/>
          </w:tcPr>
          <w:p w14:paraId="13E5435C" w14:textId="77777777" w:rsidR="006657DA" w:rsidRPr="008952AE" w:rsidRDefault="006657DA" w:rsidP="006657DA">
            <w:pPr>
              <w:rPr>
                <w:rFonts w:ascii="Arial" w:hAnsi="Arial" w:cs="Arial"/>
                <w:color w:val="000000"/>
                <w:sz w:val="18"/>
                <w:szCs w:val="18"/>
              </w:rPr>
            </w:pPr>
            <w:r w:rsidRPr="008952AE">
              <w:rPr>
                <w:rFonts w:ascii="Arial" w:hAnsi="Arial" w:cs="Arial"/>
                <w:color w:val="000000"/>
                <w:sz w:val="18"/>
                <w:szCs w:val="18"/>
              </w:rPr>
              <w:t>Receita bruta</w:t>
            </w:r>
          </w:p>
        </w:tc>
        <w:tc>
          <w:tcPr>
            <w:tcW w:w="1008" w:type="pct"/>
            <w:tcBorders>
              <w:top w:val="nil"/>
              <w:left w:val="nil"/>
              <w:bottom w:val="single" w:sz="8" w:space="0" w:color="auto"/>
              <w:right w:val="nil"/>
            </w:tcBorders>
            <w:noWrap/>
            <w:vAlign w:val="bottom"/>
            <w:hideMark/>
          </w:tcPr>
          <w:p w14:paraId="5D55CCA1" w14:textId="466306F4" w:rsidR="006657DA" w:rsidRPr="008952AE" w:rsidRDefault="006657DA" w:rsidP="006657DA">
            <w:pPr>
              <w:jc w:val="right"/>
              <w:rPr>
                <w:rFonts w:ascii="Arial" w:hAnsi="Arial" w:cs="Arial"/>
                <w:color w:val="000000"/>
                <w:sz w:val="18"/>
                <w:szCs w:val="18"/>
              </w:rPr>
            </w:pPr>
            <w:r w:rsidRPr="008952AE">
              <w:rPr>
                <w:rFonts w:ascii="Arial" w:hAnsi="Arial" w:cs="Arial"/>
                <w:color w:val="000000"/>
                <w:sz w:val="18"/>
                <w:szCs w:val="18"/>
              </w:rPr>
              <w:t>473.656</w:t>
            </w:r>
          </w:p>
        </w:tc>
        <w:tc>
          <w:tcPr>
            <w:tcW w:w="142" w:type="pct"/>
            <w:tcBorders>
              <w:top w:val="nil"/>
              <w:left w:val="nil"/>
              <w:bottom w:val="nil"/>
              <w:right w:val="nil"/>
            </w:tcBorders>
            <w:vAlign w:val="center"/>
            <w:hideMark/>
          </w:tcPr>
          <w:p w14:paraId="3F981CC6" w14:textId="77777777" w:rsidR="006657DA" w:rsidRPr="008952AE" w:rsidRDefault="006657DA" w:rsidP="006657DA">
            <w:pPr>
              <w:jc w:val="right"/>
              <w:rPr>
                <w:rFonts w:ascii="Arial" w:hAnsi="Arial" w:cs="Arial"/>
                <w:color w:val="000000"/>
                <w:sz w:val="18"/>
                <w:szCs w:val="18"/>
              </w:rPr>
            </w:pPr>
          </w:p>
        </w:tc>
        <w:tc>
          <w:tcPr>
            <w:tcW w:w="845" w:type="pct"/>
            <w:tcBorders>
              <w:top w:val="nil"/>
              <w:left w:val="nil"/>
              <w:bottom w:val="single" w:sz="8" w:space="0" w:color="auto"/>
              <w:right w:val="nil"/>
            </w:tcBorders>
            <w:noWrap/>
            <w:vAlign w:val="bottom"/>
            <w:hideMark/>
          </w:tcPr>
          <w:p w14:paraId="49949B11" w14:textId="36350B37" w:rsidR="006657DA" w:rsidRPr="008952AE" w:rsidRDefault="006657DA" w:rsidP="006657DA">
            <w:pPr>
              <w:jc w:val="right"/>
              <w:rPr>
                <w:rFonts w:ascii="Arial" w:hAnsi="Arial" w:cs="Arial"/>
                <w:color w:val="000000"/>
                <w:sz w:val="18"/>
                <w:szCs w:val="18"/>
              </w:rPr>
            </w:pPr>
            <w:r w:rsidRPr="008952AE">
              <w:rPr>
                <w:rFonts w:ascii="Arial" w:hAnsi="Arial" w:cs="Arial"/>
                <w:color w:val="000000"/>
                <w:sz w:val="18"/>
                <w:szCs w:val="18"/>
              </w:rPr>
              <w:t>425.515</w:t>
            </w:r>
          </w:p>
        </w:tc>
      </w:tr>
      <w:tr w:rsidR="006657DA" w:rsidRPr="008952AE" w14:paraId="559205AF" w14:textId="77777777" w:rsidTr="006657DA">
        <w:trPr>
          <w:trHeight w:val="170"/>
        </w:trPr>
        <w:tc>
          <w:tcPr>
            <w:tcW w:w="3005" w:type="pct"/>
            <w:tcBorders>
              <w:top w:val="nil"/>
              <w:left w:val="nil"/>
              <w:bottom w:val="nil"/>
              <w:right w:val="nil"/>
            </w:tcBorders>
            <w:vAlign w:val="center"/>
            <w:hideMark/>
          </w:tcPr>
          <w:p w14:paraId="58763CAD" w14:textId="77777777" w:rsidR="006657DA" w:rsidRPr="008952AE" w:rsidRDefault="006657DA" w:rsidP="006657DA">
            <w:pPr>
              <w:rPr>
                <w:rFonts w:ascii="Arial" w:hAnsi="Arial" w:cs="Arial"/>
                <w:color w:val="000000"/>
                <w:sz w:val="18"/>
                <w:szCs w:val="18"/>
              </w:rPr>
            </w:pPr>
          </w:p>
        </w:tc>
        <w:tc>
          <w:tcPr>
            <w:tcW w:w="1008" w:type="pct"/>
            <w:tcBorders>
              <w:top w:val="nil"/>
              <w:left w:val="nil"/>
              <w:bottom w:val="nil"/>
              <w:right w:val="nil"/>
            </w:tcBorders>
            <w:vAlign w:val="center"/>
            <w:hideMark/>
          </w:tcPr>
          <w:p w14:paraId="4B02AF02" w14:textId="77777777" w:rsidR="006657DA" w:rsidRPr="008952AE" w:rsidRDefault="006657DA" w:rsidP="006657DA">
            <w:pPr>
              <w:jc w:val="right"/>
              <w:rPr>
                <w:rFonts w:ascii="Arial" w:hAnsi="Arial" w:cs="Arial"/>
                <w:sz w:val="18"/>
                <w:szCs w:val="18"/>
              </w:rPr>
            </w:pPr>
          </w:p>
        </w:tc>
        <w:tc>
          <w:tcPr>
            <w:tcW w:w="142" w:type="pct"/>
            <w:tcBorders>
              <w:top w:val="nil"/>
              <w:left w:val="nil"/>
              <w:bottom w:val="nil"/>
              <w:right w:val="nil"/>
            </w:tcBorders>
            <w:vAlign w:val="center"/>
            <w:hideMark/>
          </w:tcPr>
          <w:p w14:paraId="4100CAB9" w14:textId="77777777" w:rsidR="006657DA" w:rsidRPr="008952AE" w:rsidRDefault="006657DA" w:rsidP="006657DA">
            <w:pPr>
              <w:jc w:val="right"/>
              <w:rPr>
                <w:rFonts w:ascii="Arial" w:hAnsi="Arial" w:cs="Arial"/>
                <w:sz w:val="18"/>
                <w:szCs w:val="18"/>
              </w:rPr>
            </w:pPr>
          </w:p>
        </w:tc>
        <w:tc>
          <w:tcPr>
            <w:tcW w:w="845" w:type="pct"/>
            <w:tcBorders>
              <w:top w:val="nil"/>
              <w:left w:val="nil"/>
              <w:bottom w:val="nil"/>
              <w:right w:val="nil"/>
            </w:tcBorders>
            <w:vAlign w:val="center"/>
            <w:hideMark/>
          </w:tcPr>
          <w:p w14:paraId="566E03BB" w14:textId="77777777" w:rsidR="006657DA" w:rsidRPr="008952AE" w:rsidRDefault="006657DA" w:rsidP="006657DA">
            <w:pPr>
              <w:jc w:val="right"/>
              <w:rPr>
                <w:rFonts w:ascii="Arial" w:hAnsi="Arial" w:cs="Arial"/>
                <w:sz w:val="18"/>
                <w:szCs w:val="18"/>
              </w:rPr>
            </w:pPr>
          </w:p>
        </w:tc>
      </w:tr>
      <w:tr w:rsidR="006657DA" w:rsidRPr="008952AE" w14:paraId="0ECBB491" w14:textId="77777777" w:rsidTr="006657DA">
        <w:trPr>
          <w:trHeight w:val="170"/>
        </w:trPr>
        <w:tc>
          <w:tcPr>
            <w:tcW w:w="3005" w:type="pct"/>
            <w:tcBorders>
              <w:top w:val="nil"/>
              <w:left w:val="nil"/>
              <w:bottom w:val="nil"/>
              <w:right w:val="nil"/>
            </w:tcBorders>
            <w:vAlign w:val="center"/>
            <w:hideMark/>
          </w:tcPr>
          <w:p w14:paraId="5DF0E1DD" w14:textId="77777777" w:rsidR="006657DA" w:rsidRPr="008952AE" w:rsidRDefault="006657DA" w:rsidP="006657DA">
            <w:pPr>
              <w:rPr>
                <w:rFonts w:ascii="Arial" w:hAnsi="Arial" w:cs="Arial"/>
                <w:color w:val="000000"/>
                <w:sz w:val="18"/>
                <w:szCs w:val="18"/>
              </w:rPr>
            </w:pPr>
            <w:r w:rsidRPr="008952AE">
              <w:rPr>
                <w:rFonts w:ascii="Arial" w:hAnsi="Arial" w:cs="Arial"/>
                <w:color w:val="000000"/>
                <w:sz w:val="18"/>
                <w:szCs w:val="18"/>
              </w:rPr>
              <w:t xml:space="preserve">    Impostos</w:t>
            </w:r>
          </w:p>
        </w:tc>
        <w:tc>
          <w:tcPr>
            <w:tcW w:w="1008" w:type="pct"/>
            <w:tcBorders>
              <w:top w:val="nil"/>
              <w:left w:val="nil"/>
              <w:bottom w:val="nil"/>
              <w:right w:val="nil"/>
            </w:tcBorders>
            <w:noWrap/>
            <w:vAlign w:val="bottom"/>
            <w:hideMark/>
          </w:tcPr>
          <w:p w14:paraId="7D15CC93" w14:textId="1A4BEC7F" w:rsidR="006657DA" w:rsidRPr="008952AE" w:rsidRDefault="006657DA" w:rsidP="006657DA">
            <w:pPr>
              <w:jc w:val="right"/>
              <w:rPr>
                <w:rFonts w:ascii="Arial" w:hAnsi="Arial" w:cs="Arial"/>
                <w:color w:val="000000"/>
                <w:sz w:val="18"/>
                <w:szCs w:val="18"/>
              </w:rPr>
            </w:pPr>
            <w:r w:rsidRPr="008952AE">
              <w:rPr>
                <w:rFonts w:ascii="Arial" w:hAnsi="Arial" w:cs="Arial"/>
                <w:color w:val="000000"/>
                <w:sz w:val="18"/>
                <w:szCs w:val="18"/>
              </w:rPr>
              <w:t>(200)</w:t>
            </w:r>
          </w:p>
        </w:tc>
        <w:tc>
          <w:tcPr>
            <w:tcW w:w="142" w:type="pct"/>
            <w:tcBorders>
              <w:top w:val="nil"/>
              <w:left w:val="nil"/>
              <w:bottom w:val="nil"/>
              <w:right w:val="nil"/>
            </w:tcBorders>
            <w:vAlign w:val="center"/>
            <w:hideMark/>
          </w:tcPr>
          <w:p w14:paraId="485615D1" w14:textId="77777777" w:rsidR="006657DA" w:rsidRPr="008952AE" w:rsidRDefault="006657DA" w:rsidP="006657DA">
            <w:pPr>
              <w:jc w:val="right"/>
              <w:rPr>
                <w:rFonts w:ascii="Arial" w:hAnsi="Arial" w:cs="Arial"/>
                <w:color w:val="000000"/>
                <w:sz w:val="18"/>
                <w:szCs w:val="18"/>
              </w:rPr>
            </w:pPr>
          </w:p>
        </w:tc>
        <w:tc>
          <w:tcPr>
            <w:tcW w:w="845" w:type="pct"/>
            <w:tcBorders>
              <w:top w:val="nil"/>
              <w:left w:val="nil"/>
              <w:bottom w:val="nil"/>
              <w:right w:val="nil"/>
            </w:tcBorders>
            <w:noWrap/>
            <w:vAlign w:val="bottom"/>
            <w:hideMark/>
          </w:tcPr>
          <w:p w14:paraId="298FDADA" w14:textId="4422FBB3" w:rsidR="006657DA" w:rsidRPr="008952AE" w:rsidRDefault="006657DA" w:rsidP="006657DA">
            <w:pPr>
              <w:jc w:val="right"/>
              <w:rPr>
                <w:rFonts w:ascii="Arial" w:hAnsi="Arial" w:cs="Arial"/>
                <w:color w:val="000000"/>
                <w:sz w:val="18"/>
                <w:szCs w:val="18"/>
              </w:rPr>
            </w:pPr>
            <w:r w:rsidRPr="008952AE">
              <w:rPr>
                <w:rFonts w:ascii="Arial" w:hAnsi="Arial" w:cs="Arial"/>
                <w:color w:val="000000"/>
                <w:sz w:val="18"/>
                <w:szCs w:val="18"/>
              </w:rPr>
              <w:t>(167)</w:t>
            </w:r>
          </w:p>
        </w:tc>
      </w:tr>
      <w:tr w:rsidR="006657DA" w:rsidRPr="008952AE" w14:paraId="064E646E" w14:textId="77777777" w:rsidTr="006657DA">
        <w:trPr>
          <w:trHeight w:val="170"/>
        </w:trPr>
        <w:tc>
          <w:tcPr>
            <w:tcW w:w="3005" w:type="pct"/>
            <w:tcBorders>
              <w:top w:val="nil"/>
              <w:left w:val="nil"/>
              <w:bottom w:val="nil"/>
              <w:right w:val="nil"/>
            </w:tcBorders>
            <w:vAlign w:val="center"/>
            <w:hideMark/>
          </w:tcPr>
          <w:p w14:paraId="37DACA36" w14:textId="77777777" w:rsidR="006657DA" w:rsidRPr="008952AE" w:rsidRDefault="006657DA" w:rsidP="006657DA">
            <w:pPr>
              <w:rPr>
                <w:rFonts w:ascii="Arial" w:hAnsi="Arial" w:cs="Arial"/>
                <w:color w:val="000000"/>
                <w:sz w:val="18"/>
                <w:szCs w:val="18"/>
              </w:rPr>
            </w:pPr>
          </w:p>
        </w:tc>
        <w:tc>
          <w:tcPr>
            <w:tcW w:w="1008" w:type="pct"/>
            <w:tcBorders>
              <w:top w:val="single" w:sz="8" w:space="0" w:color="auto"/>
              <w:left w:val="nil"/>
              <w:bottom w:val="nil"/>
              <w:right w:val="nil"/>
            </w:tcBorders>
            <w:noWrap/>
            <w:vAlign w:val="bottom"/>
            <w:hideMark/>
          </w:tcPr>
          <w:p w14:paraId="5F8C418C" w14:textId="0D1ED88E" w:rsidR="006657DA" w:rsidRPr="008952AE" w:rsidRDefault="006657DA" w:rsidP="006657DA">
            <w:pPr>
              <w:jc w:val="right"/>
              <w:rPr>
                <w:rFonts w:ascii="Arial" w:hAnsi="Arial" w:cs="Arial"/>
                <w:color w:val="000000"/>
                <w:sz w:val="18"/>
                <w:szCs w:val="18"/>
              </w:rPr>
            </w:pPr>
          </w:p>
        </w:tc>
        <w:tc>
          <w:tcPr>
            <w:tcW w:w="142" w:type="pct"/>
            <w:tcBorders>
              <w:top w:val="nil"/>
              <w:left w:val="nil"/>
              <w:bottom w:val="nil"/>
              <w:right w:val="nil"/>
            </w:tcBorders>
            <w:vAlign w:val="center"/>
            <w:hideMark/>
          </w:tcPr>
          <w:p w14:paraId="22BB8016" w14:textId="77777777" w:rsidR="006657DA" w:rsidRPr="008952AE" w:rsidRDefault="006657DA" w:rsidP="006657DA">
            <w:pPr>
              <w:jc w:val="right"/>
              <w:rPr>
                <w:rFonts w:ascii="Arial" w:hAnsi="Arial" w:cs="Arial"/>
                <w:color w:val="000000"/>
                <w:sz w:val="18"/>
                <w:szCs w:val="18"/>
              </w:rPr>
            </w:pPr>
          </w:p>
        </w:tc>
        <w:tc>
          <w:tcPr>
            <w:tcW w:w="845" w:type="pct"/>
            <w:tcBorders>
              <w:top w:val="single" w:sz="8" w:space="0" w:color="auto"/>
              <w:left w:val="nil"/>
              <w:bottom w:val="nil"/>
              <w:right w:val="nil"/>
            </w:tcBorders>
            <w:noWrap/>
            <w:vAlign w:val="bottom"/>
            <w:hideMark/>
          </w:tcPr>
          <w:p w14:paraId="0E2D98DF" w14:textId="7366730F" w:rsidR="006657DA" w:rsidRPr="008952AE" w:rsidRDefault="006657DA" w:rsidP="006657DA">
            <w:pPr>
              <w:jc w:val="right"/>
              <w:rPr>
                <w:rFonts w:ascii="Arial" w:hAnsi="Arial" w:cs="Arial"/>
                <w:color w:val="000000"/>
                <w:sz w:val="18"/>
                <w:szCs w:val="18"/>
              </w:rPr>
            </w:pPr>
          </w:p>
        </w:tc>
      </w:tr>
      <w:tr w:rsidR="006657DA" w:rsidRPr="008952AE" w14:paraId="5BA86F53" w14:textId="77777777" w:rsidTr="006657DA">
        <w:trPr>
          <w:trHeight w:val="170"/>
        </w:trPr>
        <w:tc>
          <w:tcPr>
            <w:tcW w:w="3005" w:type="pct"/>
            <w:tcBorders>
              <w:top w:val="nil"/>
              <w:left w:val="nil"/>
              <w:bottom w:val="nil"/>
              <w:right w:val="nil"/>
            </w:tcBorders>
            <w:vAlign w:val="center"/>
            <w:hideMark/>
          </w:tcPr>
          <w:p w14:paraId="086F7308" w14:textId="77777777" w:rsidR="006657DA" w:rsidRPr="008952AE" w:rsidRDefault="006657DA" w:rsidP="006657DA">
            <w:pPr>
              <w:rPr>
                <w:rFonts w:ascii="Arial" w:hAnsi="Arial" w:cs="Arial"/>
                <w:b/>
                <w:bCs/>
                <w:color w:val="000000"/>
                <w:sz w:val="18"/>
                <w:szCs w:val="18"/>
              </w:rPr>
            </w:pPr>
            <w:r w:rsidRPr="008952AE">
              <w:rPr>
                <w:rFonts w:ascii="Arial" w:hAnsi="Arial" w:cs="Arial"/>
                <w:b/>
                <w:bCs/>
                <w:color w:val="000000"/>
                <w:sz w:val="18"/>
                <w:szCs w:val="18"/>
              </w:rPr>
              <w:t>Receita líquida</w:t>
            </w:r>
          </w:p>
        </w:tc>
        <w:tc>
          <w:tcPr>
            <w:tcW w:w="1008" w:type="pct"/>
            <w:tcBorders>
              <w:top w:val="nil"/>
              <w:left w:val="nil"/>
              <w:bottom w:val="double" w:sz="6" w:space="0" w:color="auto"/>
              <w:right w:val="nil"/>
            </w:tcBorders>
            <w:noWrap/>
            <w:vAlign w:val="bottom"/>
            <w:hideMark/>
          </w:tcPr>
          <w:p w14:paraId="369CADAF" w14:textId="5B17D7AE" w:rsidR="006657DA" w:rsidRPr="008952AE" w:rsidRDefault="006657DA" w:rsidP="006657DA">
            <w:pPr>
              <w:jc w:val="right"/>
              <w:rPr>
                <w:rFonts w:ascii="Arial" w:hAnsi="Arial" w:cs="Arial"/>
                <w:color w:val="000000"/>
                <w:sz w:val="18"/>
                <w:szCs w:val="18"/>
              </w:rPr>
            </w:pPr>
            <w:r w:rsidRPr="008952AE">
              <w:rPr>
                <w:rFonts w:ascii="Arial" w:hAnsi="Arial" w:cs="Arial"/>
                <w:color w:val="000000"/>
                <w:sz w:val="18"/>
                <w:szCs w:val="18"/>
              </w:rPr>
              <w:t>473.456</w:t>
            </w:r>
          </w:p>
        </w:tc>
        <w:tc>
          <w:tcPr>
            <w:tcW w:w="142" w:type="pct"/>
            <w:tcBorders>
              <w:top w:val="nil"/>
              <w:left w:val="nil"/>
              <w:bottom w:val="nil"/>
              <w:right w:val="nil"/>
            </w:tcBorders>
            <w:vAlign w:val="center"/>
            <w:hideMark/>
          </w:tcPr>
          <w:p w14:paraId="33BFD9C2" w14:textId="77777777" w:rsidR="006657DA" w:rsidRPr="008952AE" w:rsidRDefault="006657DA" w:rsidP="006657DA">
            <w:pPr>
              <w:jc w:val="right"/>
              <w:rPr>
                <w:rFonts w:ascii="Arial" w:hAnsi="Arial" w:cs="Arial"/>
                <w:color w:val="000000"/>
                <w:sz w:val="18"/>
                <w:szCs w:val="18"/>
              </w:rPr>
            </w:pPr>
          </w:p>
        </w:tc>
        <w:tc>
          <w:tcPr>
            <w:tcW w:w="845" w:type="pct"/>
            <w:tcBorders>
              <w:top w:val="nil"/>
              <w:left w:val="nil"/>
              <w:bottom w:val="double" w:sz="6" w:space="0" w:color="auto"/>
              <w:right w:val="nil"/>
            </w:tcBorders>
            <w:noWrap/>
            <w:vAlign w:val="bottom"/>
            <w:hideMark/>
          </w:tcPr>
          <w:p w14:paraId="6211B061" w14:textId="36342060" w:rsidR="006657DA" w:rsidRPr="008952AE" w:rsidRDefault="006657DA" w:rsidP="006657DA">
            <w:pPr>
              <w:jc w:val="right"/>
              <w:rPr>
                <w:rFonts w:ascii="Arial" w:hAnsi="Arial" w:cs="Arial"/>
                <w:color w:val="000000"/>
                <w:sz w:val="18"/>
                <w:szCs w:val="18"/>
              </w:rPr>
            </w:pPr>
            <w:r w:rsidRPr="008952AE">
              <w:rPr>
                <w:rFonts w:ascii="Arial" w:hAnsi="Arial" w:cs="Arial"/>
                <w:color w:val="000000"/>
                <w:sz w:val="18"/>
                <w:szCs w:val="18"/>
              </w:rPr>
              <w:t>425.348</w:t>
            </w:r>
          </w:p>
        </w:tc>
      </w:tr>
    </w:tbl>
    <w:p w14:paraId="6C7BEEC4" w14:textId="77777777" w:rsidR="003C0B6A" w:rsidRPr="008952AE" w:rsidRDefault="003C0B6A">
      <w:pPr>
        <w:rPr>
          <w:rFonts w:ascii="Georgia" w:hAnsi="Georgia" w:cs="Arial"/>
          <w:sz w:val="22"/>
          <w:szCs w:val="22"/>
        </w:rPr>
      </w:pPr>
      <w:r w:rsidRPr="008952AE">
        <w:rPr>
          <w:rFonts w:ascii="Georgia" w:hAnsi="Georgia" w:cs="Arial"/>
          <w:sz w:val="22"/>
          <w:szCs w:val="22"/>
        </w:rPr>
        <w:br w:type="page"/>
      </w:r>
    </w:p>
    <w:p w14:paraId="60A677A1" w14:textId="7CC6AA30" w:rsidR="00E36996" w:rsidRPr="008952AE" w:rsidRDefault="00A26BD8" w:rsidP="00E36996">
      <w:pPr>
        <w:rPr>
          <w:rFonts w:ascii="Georgia" w:hAnsi="Georgia" w:cs="Arial"/>
          <w:sz w:val="22"/>
          <w:szCs w:val="22"/>
        </w:rPr>
      </w:pPr>
      <w:r w:rsidRPr="008952AE">
        <w:rPr>
          <w:rFonts w:ascii="Georgia" w:hAnsi="Georgia" w:cs="Arial"/>
          <w:sz w:val="22"/>
          <w:szCs w:val="22"/>
        </w:rPr>
        <w:lastRenderedPageBreak/>
        <w:t>Segue abaixo</w:t>
      </w:r>
      <w:r w:rsidR="00E36996" w:rsidRPr="008952AE">
        <w:rPr>
          <w:rFonts w:ascii="Georgia" w:hAnsi="Georgia" w:cs="Arial"/>
          <w:sz w:val="22"/>
          <w:szCs w:val="22"/>
        </w:rPr>
        <w:t xml:space="preserve"> a abertura do resultado da SCP e dos tributos sobre o lucro apurados:</w:t>
      </w:r>
    </w:p>
    <w:p w14:paraId="75CC7018" w14:textId="77777777" w:rsidR="00FA7653" w:rsidRPr="008952AE" w:rsidRDefault="00FA7653" w:rsidP="00E36996">
      <w:pPr>
        <w:rPr>
          <w:rFonts w:ascii="Georgia" w:hAnsi="Georgia" w:cs="Arial"/>
          <w:sz w:val="22"/>
          <w:szCs w:val="22"/>
        </w:rPr>
      </w:pPr>
    </w:p>
    <w:tbl>
      <w:tblPr>
        <w:tblW w:w="5000" w:type="pct"/>
        <w:tblCellMar>
          <w:left w:w="70" w:type="dxa"/>
          <w:right w:w="70" w:type="dxa"/>
        </w:tblCellMar>
        <w:tblLook w:val="04A0" w:firstRow="1" w:lastRow="0" w:firstColumn="1" w:lastColumn="0" w:noHBand="0" w:noVBand="1"/>
      </w:tblPr>
      <w:tblGrid>
        <w:gridCol w:w="5552"/>
        <w:gridCol w:w="1862"/>
        <w:gridCol w:w="262"/>
        <w:gridCol w:w="1561"/>
      </w:tblGrid>
      <w:tr w:rsidR="000E2A3C" w:rsidRPr="008952AE" w14:paraId="2361A9AB" w14:textId="77777777" w:rsidTr="000E2A3C">
        <w:trPr>
          <w:trHeight w:val="170"/>
        </w:trPr>
        <w:tc>
          <w:tcPr>
            <w:tcW w:w="3005" w:type="pct"/>
            <w:tcBorders>
              <w:top w:val="nil"/>
              <w:left w:val="nil"/>
              <w:bottom w:val="nil"/>
              <w:right w:val="nil"/>
            </w:tcBorders>
            <w:vAlign w:val="center"/>
            <w:hideMark/>
          </w:tcPr>
          <w:p w14:paraId="0F8198C9" w14:textId="77777777" w:rsidR="000E2A3C" w:rsidRPr="008952AE" w:rsidRDefault="000E2A3C" w:rsidP="000E2A3C">
            <w:pPr>
              <w:rPr>
                <w:rFonts w:ascii="Arial" w:hAnsi="Arial" w:cs="Arial"/>
                <w:b/>
                <w:bCs/>
                <w:color w:val="000000"/>
                <w:sz w:val="18"/>
                <w:szCs w:val="18"/>
              </w:rPr>
            </w:pPr>
            <w:r w:rsidRPr="008952AE">
              <w:rPr>
                <w:rFonts w:ascii="Arial" w:hAnsi="Arial" w:cs="Arial"/>
                <w:b/>
                <w:bCs/>
                <w:color w:val="000000"/>
                <w:sz w:val="18"/>
                <w:szCs w:val="18"/>
              </w:rPr>
              <w:t>Resultado da SCP</w:t>
            </w:r>
          </w:p>
        </w:tc>
        <w:tc>
          <w:tcPr>
            <w:tcW w:w="1008" w:type="pct"/>
            <w:tcBorders>
              <w:top w:val="nil"/>
              <w:left w:val="nil"/>
              <w:bottom w:val="single" w:sz="8" w:space="0" w:color="auto"/>
              <w:right w:val="nil"/>
            </w:tcBorders>
            <w:noWrap/>
            <w:vAlign w:val="center"/>
            <w:hideMark/>
          </w:tcPr>
          <w:p w14:paraId="79CEFF41" w14:textId="77777777" w:rsidR="000E2A3C" w:rsidRPr="008952AE" w:rsidRDefault="000E2A3C" w:rsidP="000E2A3C">
            <w:pPr>
              <w:jc w:val="right"/>
              <w:rPr>
                <w:rFonts w:ascii="Arial" w:hAnsi="Arial" w:cs="Arial"/>
                <w:b/>
                <w:bCs/>
                <w:color w:val="000000"/>
                <w:sz w:val="18"/>
                <w:szCs w:val="18"/>
              </w:rPr>
            </w:pPr>
            <w:r w:rsidRPr="008952AE">
              <w:rPr>
                <w:rFonts w:ascii="Arial" w:hAnsi="Arial" w:cs="Arial"/>
                <w:b/>
                <w:bCs/>
                <w:color w:val="000000"/>
                <w:sz w:val="18"/>
                <w:szCs w:val="18"/>
              </w:rPr>
              <w:t>31/03/2026</w:t>
            </w:r>
          </w:p>
        </w:tc>
        <w:tc>
          <w:tcPr>
            <w:tcW w:w="142" w:type="pct"/>
            <w:tcBorders>
              <w:top w:val="nil"/>
              <w:left w:val="nil"/>
              <w:bottom w:val="nil"/>
              <w:right w:val="nil"/>
            </w:tcBorders>
            <w:vAlign w:val="center"/>
            <w:hideMark/>
          </w:tcPr>
          <w:p w14:paraId="15234F36" w14:textId="77777777" w:rsidR="000E2A3C" w:rsidRPr="008952AE" w:rsidRDefault="000E2A3C" w:rsidP="000E2A3C">
            <w:pPr>
              <w:jc w:val="right"/>
              <w:rPr>
                <w:rFonts w:ascii="Arial" w:hAnsi="Arial" w:cs="Arial"/>
                <w:b/>
                <w:bCs/>
                <w:color w:val="000000"/>
                <w:sz w:val="18"/>
                <w:szCs w:val="18"/>
              </w:rPr>
            </w:pPr>
          </w:p>
        </w:tc>
        <w:tc>
          <w:tcPr>
            <w:tcW w:w="845" w:type="pct"/>
            <w:tcBorders>
              <w:top w:val="nil"/>
              <w:left w:val="nil"/>
              <w:bottom w:val="single" w:sz="8" w:space="0" w:color="auto"/>
              <w:right w:val="nil"/>
            </w:tcBorders>
            <w:noWrap/>
            <w:vAlign w:val="center"/>
            <w:hideMark/>
          </w:tcPr>
          <w:p w14:paraId="06A281FE" w14:textId="77777777" w:rsidR="000E2A3C" w:rsidRPr="008952AE" w:rsidRDefault="000E2A3C" w:rsidP="000E2A3C">
            <w:pPr>
              <w:jc w:val="right"/>
              <w:rPr>
                <w:rFonts w:ascii="Arial" w:hAnsi="Arial" w:cs="Arial"/>
                <w:b/>
                <w:bCs/>
                <w:color w:val="000000"/>
                <w:sz w:val="18"/>
                <w:szCs w:val="18"/>
              </w:rPr>
            </w:pPr>
            <w:r w:rsidRPr="008952AE">
              <w:rPr>
                <w:rFonts w:ascii="Arial" w:hAnsi="Arial" w:cs="Arial"/>
                <w:b/>
                <w:bCs/>
                <w:color w:val="000000"/>
                <w:sz w:val="18"/>
                <w:szCs w:val="18"/>
              </w:rPr>
              <w:t>31/03/2025</w:t>
            </w:r>
          </w:p>
        </w:tc>
      </w:tr>
      <w:tr w:rsidR="000E2A3C" w:rsidRPr="008952AE" w14:paraId="7AD3E09E" w14:textId="77777777" w:rsidTr="000E2A3C">
        <w:trPr>
          <w:trHeight w:val="170"/>
        </w:trPr>
        <w:tc>
          <w:tcPr>
            <w:tcW w:w="3005" w:type="pct"/>
            <w:tcBorders>
              <w:top w:val="nil"/>
              <w:left w:val="nil"/>
              <w:bottom w:val="nil"/>
              <w:right w:val="nil"/>
            </w:tcBorders>
            <w:vAlign w:val="center"/>
            <w:hideMark/>
          </w:tcPr>
          <w:p w14:paraId="74B6C807" w14:textId="77777777" w:rsidR="000E2A3C" w:rsidRPr="008952AE" w:rsidRDefault="000E2A3C" w:rsidP="000E2A3C">
            <w:pPr>
              <w:rPr>
                <w:rFonts w:ascii="Arial" w:hAnsi="Arial" w:cs="Arial"/>
                <w:b/>
                <w:bCs/>
                <w:color w:val="000000"/>
                <w:sz w:val="18"/>
                <w:szCs w:val="18"/>
              </w:rPr>
            </w:pPr>
          </w:p>
        </w:tc>
        <w:tc>
          <w:tcPr>
            <w:tcW w:w="1008" w:type="pct"/>
            <w:tcBorders>
              <w:top w:val="nil"/>
              <w:left w:val="nil"/>
              <w:bottom w:val="nil"/>
              <w:right w:val="nil"/>
            </w:tcBorders>
            <w:vAlign w:val="center"/>
            <w:hideMark/>
          </w:tcPr>
          <w:p w14:paraId="2324BC9D" w14:textId="77777777" w:rsidR="000E2A3C" w:rsidRPr="008952AE" w:rsidRDefault="000E2A3C" w:rsidP="000E2A3C">
            <w:pPr>
              <w:jc w:val="right"/>
              <w:rPr>
                <w:rFonts w:ascii="Arial" w:hAnsi="Arial" w:cs="Arial"/>
                <w:sz w:val="18"/>
                <w:szCs w:val="18"/>
              </w:rPr>
            </w:pPr>
          </w:p>
        </w:tc>
        <w:tc>
          <w:tcPr>
            <w:tcW w:w="142" w:type="pct"/>
            <w:tcBorders>
              <w:top w:val="nil"/>
              <w:left w:val="nil"/>
              <w:bottom w:val="nil"/>
              <w:right w:val="nil"/>
            </w:tcBorders>
            <w:vAlign w:val="center"/>
            <w:hideMark/>
          </w:tcPr>
          <w:p w14:paraId="5364A77A" w14:textId="77777777" w:rsidR="000E2A3C" w:rsidRPr="008952AE" w:rsidRDefault="000E2A3C" w:rsidP="000E2A3C">
            <w:pPr>
              <w:jc w:val="right"/>
              <w:rPr>
                <w:rFonts w:ascii="Arial" w:hAnsi="Arial" w:cs="Arial"/>
                <w:sz w:val="18"/>
                <w:szCs w:val="18"/>
              </w:rPr>
            </w:pPr>
          </w:p>
        </w:tc>
        <w:tc>
          <w:tcPr>
            <w:tcW w:w="845" w:type="pct"/>
            <w:tcBorders>
              <w:top w:val="nil"/>
              <w:left w:val="nil"/>
              <w:bottom w:val="nil"/>
              <w:right w:val="nil"/>
            </w:tcBorders>
            <w:vAlign w:val="center"/>
            <w:hideMark/>
          </w:tcPr>
          <w:p w14:paraId="5779E85B" w14:textId="77777777" w:rsidR="000E2A3C" w:rsidRPr="008952AE" w:rsidRDefault="000E2A3C" w:rsidP="000E2A3C">
            <w:pPr>
              <w:jc w:val="right"/>
              <w:rPr>
                <w:rFonts w:ascii="Arial" w:hAnsi="Arial" w:cs="Arial"/>
                <w:sz w:val="18"/>
                <w:szCs w:val="18"/>
              </w:rPr>
            </w:pPr>
          </w:p>
        </w:tc>
      </w:tr>
      <w:tr w:rsidR="000E2A3C" w:rsidRPr="008952AE" w14:paraId="7622D950" w14:textId="77777777" w:rsidTr="000E2A3C">
        <w:trPr>
          <w:trHeight w:val="170"/>
        </w:trPr>
        <w:tc>
          <w:tcPr>
            <w:tcW w:w="3005" w:type="pct"/>
            <w:tcBorders>
              <w:top w:val="nil"/>
              <w:left w:val="nil"/>
              <w:bottom w:val="nil"/>
              <w:right w:val="nil"/>
            </w:tcBorders>
            <w:vAlign w:val="center"/>
            <w:hideMark/>
          </w:tcPr>
          <w:p w14:paraId="2D5D0D61" w14:textId="77777777" w:rsidR="000E2A3C" w:rsidRPr="008952AE" w:rsidRDefault="000E2A3C" w:rsidP="000E2A3C">
            <w:pPr>
              <w:rPr>
                <w:rFonts w:ascii="Arial" w:hAnsi="Arial" w:cs="Arial"/>
                <w:color w:val="000000"/>
                <w:sz w:val="18"/>
                <w:szCs w:val="18"/>
              </w:rPr>
            </w:pPr>
            <w:r w:rsidRPr="008952AE">
              <w:rPr>
                <w:rFonts w:ascii="Arial" w:hAnsi="Arial" w:cs="Arial"/>
                <w:color w:val="000000"/>
                <w:sz w:val="18"/>
                <w:szCs w:val="18"/>
              </w:rPr>
              <w:t>Receita bruta de vendas</w:t>
            </w:r>
          </w:p>
        </w:tc>
        <w:tc>
          <w:tcPr>
            <w:tcW w:w="1008" w:type="pct"/>
            <w:tcBorders>
              <w:top w:val="nil"/>
              <w:left w:val="nil"/>
              <w:bottom w:val="nil"/>
              <w:right w:val="nil"/>
            </w:tcBorders>
            <w:noWrap/>
            <w:vAlign w:val="bottom"/>
            <w:hideMark/>
          </w:tcPr>
          <w:p w14:paraId="65D6FF01" w14:textId="00674376" w:rsidR="000E2A3C" w:rsidRPr="008952AE" w:rsidRDefault="000E2A3C" w:rsidP="000E2A3C">
            <w:pPr>
              <w:jc w:val="right"/>
              <w:rPr>
                <w:rFonts w:ascii="Arial" w:hAnsi="Arial" w:cs="Arial"/>
                <w:color w:val="000000"/>
                <w:sz w:val="18"/>
                <w:szCs w:val="18"/>
              </w:rPr>
            </w:pPr>
            <w:r w:rsidRPr="008952AE">
              <w:rPr>
                <w:rFonts w:ascii="Arial" w:hAnsi="Arial" w:cs="Arial"/>
                <w:color w:val="000000"/>
                <w:sz w:val="18"/>
                <w:szCs w:val="18"/>
              </w:rPr>
              <w:t>3.295.683</w:t>
            </w:r>
          </w:p>
        </w:tc>
        <w:tc>
          <w:tcPr>
            <w:tcW w:w="142" w:type="pct"/>
            <w:tcBorders>
              <w:top w:val="nil"/>
              <w:left w:val="nil"/>
              <w:bottom w:val="nil"/>
              <w:right w:val="nil"/>
            </w:tcBorders>
            <w:noWrap/>
            <w:vAlign w:val="bottom"/>
            <w:hideMark/>
          </w:tcPr>
          <w:p w14:paraId="0401AF1F" w14:textId="77777777" w:rsidR="000E2A3C" w:rsidRPr="008952AE" w:rsidRDefault="000E2A3C" w:rsidP="000E2A3C">
            <w:pPr>
              <w:jc w:val="right"/>
              <w:rPr>
                <w:rFonts w:ascii="Arial" w:hAnsi="Arial" w:cs="Arial"/>
                <w:color w:val="000000"/>
                <w:sz w:val="18"/>
                <w:szCs w:val="18"/>
              </w:rPr>
            </w:pPr>
          </w:p>
        </w:tc>
        <w:tc>
          <w:tcPr>
            <w:tcW w:w="845" w:type="pct"/>
            <w:tcBorders>
              <w:top w:val="nil"/>
              <w:left w:val="nil"/>
              <w:bottom w:val="nil"/>
              <w:right w:val="nil"/>
            </w:tcBorders>
            <w:noWrap/>
            <w:vAlign w:val="bottom"/>
            <w:hideMark/>
          </w:tcPr>
          <w:p w14:paraId="4FA7DF00" w14:textId="56FCCD08" w:rsidR="000E2A3C" w:rsidRPr="008952AE" w:rsidRDefault="000E2A3C" w:rsidP="000E2A3C">
            <w:pPr>
              <w:jc w:val="right"/>
              <w:rPr>
                <w:rFonts w:ascii="Arial" w:hAnsi="Arial" w:cs="Arial"/>
                <w:color w:val="000000"/>
                <w:sz w:val="18"/>
                <w:szCs w:val="18"/>
              </w:rPr>
            </w:pPr>
            <w:r w:rsidRPr="008952AE">
              <w:rPr>
                <w:rFonts w:ascii="Arial" w:hAnsi="Arial" w:cs="Arial"/>
                <w:color w:val="000000"/>
                <w:sz w:val="18"/>
                <w:szCs w:val="18"/>
              </w:rPr>
              <w:t>3.063.312</w:t>
            </w:r>
          </w:p>
        </w:tc>
      </w:tr>
      <w:tr w:rsidR="000E2A3C" w:rsidRPr="008952AE" w14:paraId="3F7853A6" w14:textId="77777777" w:rsidTr="000E2A3C">
        <w:trPr>
          <w:trHeight w:val="170"/>
        </w:trPr>
        <w:tc>
          <w:tcPr>
            <w:tcW w:w="3005" w:type="pct"/>
            <w:tcBorders>
              <w:top w:val="nil"/>
              <w:left w:val="nil"/>
              <w:bottom w:val="nil"/>
              <w:right w:val="nil"/>
            </w:tcBorders>
            <w:vAlign w:val="center"/>
            <w:hideMark/>
          </w:tcPr>
          <w:p w14:paraId="31F7DBDB" w14:textId="77777777" w:rsidR="000E2A3C" w:rsidRPr="008952AE" w:rsidRDefault="000E2A3C" w:rsidP="000E2A3C">
            <w:pPr>
              <w:rPr>
                <w:rFonts w:ascii="Arial" w:hAnsi="Arial" w:cs="Arial"/>
                <w:color w:val="000000"/>
                <w:sz w:val="18"/>
                <w:szCs w:val="18"/>
              </w:rPr>
            </w:pPr>
            <w:r w:rsidRPr="008952AE">
              <w:rPr>
                <w:rFonts w:ascii="Arial" w:hAnsi="Arial" w:cs="Arial"/>
                <w:color w:val="000000"/>
                <w:sz w:val="18"/>
                <w:szCs w:val="18"/>
              </w:rPr>
              <w:t>Devoluções, deduções de receita de vendas e ajustes de preço</w:t>
            </w:r>
          </w:p>
        </w:tc>
        <w:tc>
          <w:tcPr>
            <w:tcW w:w="1008" w:type="pct"/>
            <w:tcBorders>
              <w:top w:val="nil"/>
              <w:left w:val="nil"/>
              <w:bottom w:val="single" w:sz="8" w:space="0" w:color="auto"/>
              <w:right w:val="nil"/>
            </w:tcBorders>
            <w:noWrap/>
            <w:vAlign w:val="bottom"/>
            <w:hideMark/>
          </w:tcPr>
          <w:p w14:paraId="0CBA3BE6" w14:textId="0BDC0AD3" w:rsidR="000E2A3C" w:rsidRPr="008952AE" w:rsidRDefault="000E2A3C" w:rsidP="000E2A3C">
            <w:pPr>
              <w:jc w:val="right"/>
              <w:rPr>
                <w:rFonts w:ascii="Arial" w:hAnsi="Arial" w:cs="Arial"/>
                <w:color w:val="000000"/>
                <w:sz w:val="18"/>
                <w:szCs w:val="18"/>
              </w:rPr>
            </w:pPr>
            <w:r w:rsidRPr="008952AE">
              <w:rPr>
                <w:rFonts w:ascii="Arial" w:hAnsi="Arial" w:cs="Arial"/>
                <w:color w:val="000000"/>
                <w:sz w:val="18"/>
                <w:szCs w:val="18"/>
              </w:rPr>
              <w:t>(3.972)</w:t>
            </w:r>
          </w:p>
        </w:tc>
        <w:tc>
          <w:tcPr>
            <w:tcW w:w="142" w:type="pct"/>
            <w:tcBorders>
              <w:top w:val="nil"/>
              <w:left w:val="nil"/>
              <w:bottom w:val="nil"/>
              <w:right w:val="nil"/>
            </w:tcBorders>
            <w:noWrap/>
            <w:vAlign w:val="bottom"/>
            <w:hideMark/>
          </w:tcPr>
          <w:p w14:paraId="5F98AA23" w14:textId="77777777" w:rsidR="000E2A3C" w:rsidRPr="008952AE" w:rsidRDefault="000E2A3C" w:rsidP="000E2A3C">
            <w:pPr>
              <w:jc w:val="right"/>
              <w:rPr>
                <w:rFonts w:ascii="Arial" w:hAnsi="Arial" w:cs="Arial"/>
                <w:color w:val="000000"/>
                <w:sz w:val="18"/>
                <w:szCs w:val="18"/>
              </w:rPr>
            </w:pPr>
          </w:p>
        </w:tc>
        <w:tc>
          <w:tcPr>
            <w:tcW w:w="845" w:type="pct"/>
            <w:tcBorders>
              <w:top w:val="nil"/>
              <w:left w:val="nil"/>
              <w:bottom w:val="single" w:sz="8" w:space="0" w:color="auto"/>
              <w:right w:val="nil"/>
            </w:tcBorders>
            <w:noWrap/>
            <w:vAlign w:val="bottom"/>
            <w:hideMark/>
          </w:tcPr>
          <w:p w14:paraId="7EC3FAC5" w14:textId="5E21C084" w:rsidR="000E2A3C" w:rsidRPr="008952AE" w:rsidRDefault="000E2A3C" w:rsidP="000E2A3C">
            <w:pPr>
              <w:jc w:val="right"/>
              <w:rPr>
                <w:rFonts w:ascii="Arial" w:hAnsi="Arial" w:cs="Arial"/>
                <w:color w:val="000000"/>
                <w:sz w:val="18"/>
                <w:szCs w:val="18"/>
              </w:rPr>
            </w:pPr>
            <w:r w:rsidRPr="008952AE">
              <w:rPr>
                <w:rFonts w:ascii="Arial" w:hAnsi="Arial" w:cs="Arial"/>
                <w:color w:val="000000"/>
                <w:sz w:val="18"/>
                <w:szCs w:val="18"/>
              </w:rPr>
              <w:t>(12.591)</w:t>
            </w:r>
          </w:p>
        </w:tc>
      </w:tr>
      <w:tr w:rsidR="000E2A3C" w:rsidRPr="008952AE" w14:paraId="1F278288" w14:textId="77777777" w:rsidTr="000E2A3C">
        <w:trPr>
          <w:trHeight w:val="170"/>
        </w:trPr>
        <w:tc>
          <w:tcPr>
            <w:tcW w:w="3005" w:type="pct"/>
            <w:tcBorders>
              <w:top w:val="nil"/>
              <w:left w:val="nil"/>
              <w:bottom w:val="nil"/>
              <w:right w:val="nil"/>
            </w:tcBorders>
            <w:vAlign w:val="center"/>
            <w:hideMark/>
          </w:tcPr>
          <w:p w14:paraId="062DD95B" w14:textId="77777777" w:rsidR="000E2A3C" w:rsidRPr="008952AE" w:rsidRDefault="000E2A3C" w:rsidP="000E2A3C">
            <w:pPr>
              <w:rPr>
                <w:rFonts w:ascii="Arial" w:hAnsi="Arial" w:cs="Arial"/>
                <w:color w:val="000000"/>
                <w:sz w:val="18"/>
                <w:szCs w:val="18"/>
              </w:rPr>
            </w:pPr>
          </w:p>
        </w:tc>
        <w:tc>
          <w:tcPr>
            <w:tcW w:w="1008" w:type="pct"/>
            <w:tcBorders>
              <w:top w:val="nil"/>
              <w:left w:val="nil"/>
              <w:bottom w:val="nil"/>
              <w:right w:val="nil"/>
            </w:tcBorders>
            <w:noWrap/>
            <w:vAlign w:val="bottom"/>
            <w:hideMark/>
          </w:tcPr>
          <w:p w14:paraId="27F82791" w14:textId="77777777" w:rsidR="000E2A3C" w:rsidRPr="008952AE" w:rsidRDefault="000E2A3C" w:rsidP="000E2A3C">
            <w:pPr>
              <w:jc w:val="right"/>
              <w:rPr>
                <w:rFonts w:ascii="Arial" w:hAnsi="Arial" w:cs="Arial"/>
                <w:sz w:val="18"/>
                <w:szCs w:val="18"/>
              </w:rPr>
            </w:pPr>
          </w:p>
        </w:tc>
        <w:tc>
          <w:tcPr>
            <w:tcW w:w="142" w:type="pct"/>
            <w:tcBorders>
              <w:top w:val="nil"/>
              <w:left w:val="nil"/>
              <w:bottom w:val="nil"/>
              <w:right w:val="nil"/>
            </w:tcBorders>
            <w:noWrap/>
            <w:vAlign w:val="bottom"/>
            <w:hideMark/>
          </w:tcPr>
          <w:p w14:paraId="76129F4B" w14:textId="77777777" w:rsidR="000E2A3C" w:rsidRPr="008952AE" w:rsidRDefault="000E2A3C" w:rsidP="000E2A3C">
            <w:pPr>
              <w:jc w:val="right"/>
              <w:rPr>
                <w:rFonts w:ascii="Arial" w:hAnsi="Arial" w:cs="Arial"/>
                <w:sz w:val="18"/>
                <w:szCs w:val="18"/>
              </w:rPr>
            </w:pPr>
          </w:p>
        </w:tc>
        <w:tc>
          <w:tcPr>
            <w:tcW w:w="845" w:type="pct"/>
            <w:tcBorders>
              <w:top w:val="nil"/>
              <w:left w:val="nil"/>
              <w:bottom w:val="nil"/>
              <w:right w:val="nil"/>
            </w:tcBorders>
            <w:noWrap/>
            <w:vAlign w:val="bottom"/>
            <w:hideMark/>
          </w:tcPr>
          <w:p w14:paraId="4375F43C" w14:textId="77777777" w:rsidR="000E2A3C" w:rsidRPr="008952AE" w:rsidRDefault="000E2A3C" w:rsidP="000E2A3C">
            <w:pPr>
              <w:jc w:val="right"/>
              <w:rPr>
                <w:rFonts w:ascii="Arial" w:hAnsi="Arial" w:cs="Arial"/>
                <w:sz w:val="18"/>
                <w:szCs w:val="18"/>
              </w:rPr>
            </w:pPr>
          </w:p>
        </w:tc>
      </w:tr>
      <w:tr w:rsidR="000E2A3C" w:rsidRPr="008952AE" w14:paraId="243F35CC" w14:textId="77777777" w:rsidTr="000E2A3C">
        <w:trPr>
          <w:trHeight w:val="170"/>
        </w:trPr>
        <w:tc>
          <w:tcPr>
            <w:tcW w:w="3005" w:type="pct"/>
            <w:tcBorders>
              <w:top w:val="nil"/>
              <w:left w:val="nil"/>
              <w:bottom w:val="nil"/>
              <w:right w:val="nil"/>
            </w:tcBorders>
            <w:vAlign w:val="center"/>
            <w:hideMark/>
          </w:tcPr>
          <w:p w14:paraId="49C761FD" w14:textId="77777777" w:rsidR="000E2A3C" w:rsidRPr="008952AE" w:rsidRDefault="000E2A3C" w:rsidP="000E2A3C">
            <w:pPr>
              <w:rPr>
                <w:rFonts w:ascii="Arial" w:hAnsi="Arial" w:cs="Arial"/>
                <w:b/>
                <w:bCs/>
                <w:color w:val="000000"/>
                <w:sz w:val="18"/>
                <w:szCs w:val="18"/>
              </w:rPr>
            </w:pPr>
            <w:r w:rsidRPr="008952AE">
              <w:rPr>
                <w:rFonts w:ascii="Arial" w:hAnsi="Arial" w:cs="Arial"/>
                <w:b/>
                <w:bCs/>
                <w:color w:val="000000"/>
                <w:sz w:val="18"/>
                <w:szCs w:val="18"/>
              </w:rPr>
              <w:t>Receita líquida de vendas</w:t>
            </w:r>
          </w:p>
        </w:tc>
        <w:tc>
          <w:tcPr>
            <w:tcW w:w="1008" w:type="pct"/>
            <w:tcBorders>
              <w:top w:val="nil"/>
              <w:left w:val="nil"/>
              <w:bottom w:val="nil"/>
              <w:right w:val="nil"/>
            </w:tcBorders>
            <w:noWrap/>
            <w:vAlign w:val="bottom"/>
            <w:hideMark/>
          </w:tcPr>
          <w:p w14:paraId="010704CD" w14:textId="72BA3217" w:rsidR="000E2A3C" w:rsidRPr="008952AE" w:rsidRDefault="000E2A3C" w:rsidP="000E2A3C">
            <w:pPr>
              <w:jc w:val="right"/>
              <w:rPr>
                <w:rFonts w:ascii="Arial" w:hAnsi="Arial" w:cs="Arial"/>
                <w:color w:val="000000"/>
                <w:sz w:val="18"/>
                <w:szCs w:val="18"/>
              </w:rPr>
            </w:pPr>
            <w:r w:rsidRPr="008952AE">
              <w:rPr>
                <w:rFonts w:ascii="Arial" w:hAnsi="Arial" w:cs="Arial"/>
                <w:color w:val="000000"/>
                <w:sz w:val="18"/>
                <w:szCs w:val="18"/>
              </w:rPr>
              <w:t>3.291.711</w:t>
            </w:r>
          </w:p>
        </w:tc>
        <w:tc>
          <w:tcPr>
            <w:tcW w:w="142" w:type="pct"/>
            <w:tcBorders>
              <w:top w:val="nil"/>
              <w:left w:val="nil"/>
              <w:bottom w:val="nil"/>
              <w:right w:val="nil"/>
            </w:tcBorders>
            <w:noWrap/>
            <w:vAlign w:val="bottom"/>
            <w:hideMark/>
          </w:tcPr>
          <w:p w14:paraId="054FD071" w14:textId="77777777" w:rsidR="000E2A3C" w:rsidRPr="008952AE" w:rsidRDefault="000E2A3C" w:rsidP="000E2A3C">
            <w:pPr>
              <w:jc w:val="right"/>
              <w:rPr>
                <w:rFonts w:ascii="Arial" w:hAnsi="Arial" w:cs="Arial"/>
                <w:color w:val="000000"/>
                <w:sz w:val="18"/>
                <w:szCs w:val="18"/>
              </w:rPr>
            </w:pPr>
          </w:p>
        </w:tc>
        <w:tc>
          <w:tcPr>
            <w:tcW w:w="845" w:type="pct"/>
            <w:tcBorders>
              <w:top w:val="nil"/>
              <w:left w:val="nil"/>
              <w:bottom w:val="nil"/>
              <w:right w:val="nil"/>
            </w:tcBorders>
            <w:noWrap/>
            <w:vAlign w:val="bottom"/>
            <w:hideMark/>
          </w:tcPr>
          <w:p w14:paraId="61FC39B8" w14:textId="4481FDE6" w:rsidR="000E2A3C" w:rsidRPr="008952AE" w:rsidRDefault="000E2A3C" w:rsidP="000E2A3C">
            <w:pPr>
              <w:jc w:val="right"/>
              <w:rPr>
                <w:rFonts w:ascii="Arial" w:hAnsi="Arial" w:cs="Arial"/>
                <w:color w:val="000000"/>
                <w:sz w:val="18"/>
                <w:szCs w:val="18"/>
              </w:rPr>
            </w:pPr>
            <w:r w:rsidRPr="008952AE">
              <w:rPr>
                <w:rFonts w:ascii="Arial" w:hAnsi="Arial" w:cs="Arial"/>
                <w:color w:val="000000"/>
                <w:sz w:val="18"/>
                <w:szCs w:val="18"/>
              </w:rPr>
              <w:t>3.050.721</w:t>
            </w:r>
          </w:p>
        </w:tc>
      </w:tr>
      <w:tr w:rsidR="000E2A3C" w:rsidRPr="008952AE" w14:paraId="2949B385" w14:textId="77777777" w:rsidTr="000E2A3C">
        <w:trPr>
          <w:trHeight w:val="170"/>
        </w:trPr>
        <w:tc>
          <w:tcPr>
            <w:tcW w:w="3005" w:type="pct"/>
            <w:tcBorders>
              <w:top w:val="nil"/>
              <w:left w:val="nil"/>
              <w:bottom w:val="nil"/>
              <w:right w:val="nil"/>
            </w:tcBorders>
            <w:vAlign w:val="center"/>
            <w:hideMark/>
          </w:tcPr>
          <w:p w14:paraId="27FFA78E" w14:textId="77777777" w:rsidR="000E2A3C" w:rsidRPr="008952AE" w:rsidRDefault="000E2A3C" w:rsidP="000E2A3C">
            <w:pPr>
              <w:rPr>
                <w:rFonts w:ascii="Arial" w:hAnsi="Arial" w:cs="Arial"/>
                <w:color w:val="000000"/>
                <w:sz w:val="18"/>
                <w:szCs w:val="18"/>
              </w:rPr>
            </w:pPr>
          </w:p>
        </w:tc>
        <w:tc>
          <w:tcPr>
            <w:tcW w:w="1008" w:type="pct"/>
            <w:tcBorders>
              <w:top w:val="nil"/>
              <w:left w:val="nil"/>
              <w:bottom w:val="nil"/>
              <w:right w:val="nil"/>
            </w:tcBorders>
            <w:noWrap/>
            <w:vAlign w:val="bottom"/>
            <w:hideMark/>
          </w:tcPr>
          <w:p w14:paraId="15CBC143" w14:textId="77777777" w:rsidR="000E2A3C" w:rsidRPr="008952AE" w:rsidRDefault="000E2A3C" w:rsidP="000E2A3C">
            <w:pPr>
              <w:jc w:val="right"/>
              <w:rPr>
                <w:rFonts w:ascii="Arial" w:hAnsi="Arial" w:cs="Arial"/>
                <w:sz w:val="18"/>
                <w:szCs w:val="18"/>
              </w:rPr>
            </w:pPr>
          </w:p>
        </w:tc>
        <w:tc>
          <w:tcPr>
            <w:tcW w:w="142" w:type="pct"/>
            <w:tcBorders>
              <w:top w:val="nil"/>
              <w:left w:val="nil"/>
              <w:bottom w:val="nil"/>
              <w:right w:val="nil"/>
            </w:tcBorders>
            <w:noWrap/>
            <w:vAlign w:val="bottom"/>
            <w:hideMark/>
          </w:tcPr>
          <w:p w14:paraId="44C1F68A" w14:textId="77777777" w:rsidR="000E2A3C" w:rsidRPr="008952AE" w:rsidRDefault="000E2A3C" w:rsidP="000E2A3C">
            <w:pPr>
              <w:jc w:val="right"/>
              <w:rPr>
                <w:rFonts w:ascii="Arial" w:hAnsi="Arial" w:cs="Arial"/>
                <w:sz w:val="18"/>
                <w:szCs w:val="18"/>
              </w:rPr>
            </w:pPr>
          </w:p>
        </w:tc>
        <w:tc>
          <w:tcPr>
            <w:tcW w:w="845" w:type="pct"/>
            <w:tcBorders>
              <w:top w:val="nil"/>
              <w:left w:val="nil"/>
              <w:bottom w:val="nil"/>
              <w:right w:val="nil"/>
            </w:tcBorders>
            <w:noWrap/>
            <w:vAlign w:val="bottom"/>
            <w:hideMark/>
          </w:tcPr>
          <w:p w14:paraId="601BE5BF" w14:textId="77777777" w:rsidR="000E2A3C" w:rsidRPr="008952AE" w:rsidRDefault="000E2A3C" w:rsidP="000E2A3C">
            <w:pPr>
              <w:jc w:val="right"/>
              <w:rPr>
                <w:rFonts w:ascii="Arial" w:hAnsi="Arial" w:cs="Arial"/>
                <w:sz w:val="18"/>
                <w:szCs w:val="18"/>
              </w:rPr>
            </w:pPr>
          </w:p>
        </w:tc>
      </w:tr>
      <w:tr w:rsidR="000E2A3C" w:rsidRPr="008952AE" w14:paraId="2E858D1A" w14:textId="77777777" w:rsidTr="000E2A3C">
        <w:trPr>
          <w:trHeight w:val="170"/>
        </w:trPr>
        <w:tc>
          <w:tcPr>
            <w:tcW w:w="3005" w:type="pct"/>
            <w:tcBorders>
              <w:top w:val="nil"/>
              <w:left w:val="nil"/>
              <w:bottom w:val="nil"/>
              <w:right w:val="nil"/>
            </w:tcBorders>
            <w:vAlign w:val="center"/>
            <w:hideMark/>
          </w:tcPr>
          <w:p w14:paraId="0B78B4B6" w14:textId="77777777" w:rsidR="000E2A3C" w:rsidRPr="008952AE" w:rsidRDefault="000E2A3C" w:rsidP="000E2A3C">
            <w:pPr>
              <w:rPr>
                <w:rFonts w:ascii="Arial" w:hAnsi="Arial" w:cs="Arial"/>
                <w:color w:val="000000"/>
                <w:sz w:val="18"/>
                <w:szCs w:val="18"/>
              </w:rPr>
            </w:pPr>
            <w:r w:rsidRPr="008952AE">
              <w:rPr>
                <w:rFonts w:ascii="Arial" w:hAnsi="Arial" w:cs="Arial"/>
                <w:color w:val="000000"/>
                <w:sz w:val="18"/>
                <w:szCs w:val="18"/>
              </w:rPr>
              <w:t>Custo de vendas</w:t>
            </w:r>
          </w:p>
        </w:tc>
        <w:tc>
          <w:tcPr>
            <w:tcW w:w="1008" w:type="pct"/>
            <w:tcBorders>
              <w:top w:val="nil"/>
              <w:left w:val="nil"/>
              <w:bottom w:val="single" w:sz="8" w:space="0" w:color="auto"/>
              <w:right w:val="nil"/>
            </w:tcBorders>
            <w:noWrap/>
            <w:vAlign w:val="bottom"/>
            <w:hideMark/>
          </w:tcPr>
          <w:p w14:paraId="30B950DB" w14:textId="0011A1A8" w:rsidR="000E2A3C" w:rsidRPr="008952AE" w:rsidRDefault="000E2A3C" w:rsidP="000E2A3C">
            <w:pPr>
              <w:jc w:val="right"/>
              <w:rPr>
                <w:rFonts w:ascii="Arial" w:hAnsi="Arial" w:cs="Arial"/>
                <w:color w:val="000000"/>
                <w:sz w:val="18"/>
                <w:szCs w:val="18"/>
              </w:rPr>
            </w:pPr>
            <w:r w:rsidRPr="008952AE">
              <w:rPr>
                <w:rFonts w:ascii="Arial" w:hAnsi="Arial" w:cs="Arial"/>
                <w:color w:val="000000"/>
                <w:sz w:val="18"/>
                <w:szCs w:val="18"/>
              </w:rPr>
              <w:t>(631.200)</w:t>
            </w:r>
          </w:p>
        </w:tc>
        <w:tc>
          <w:tcPr>
            <w:tcW w:w="142" w:type="pct"/>
            <w:tcBorders>
              <w:top w:val="nil"/>
              <w:left w:val="nil"/>
              <w:bottom w:val="nil"/>
              <w:right w:val="nil"/>
            </w:tcBorders>
            <w:noWrap/>
            <w:vAlign w:val="bottom"/>
            <w:hideMark/>
          </w:tcPr>
          <w:p w14:paraId="505FB7E0" w14:textId="77777777" w:rsidR="000E2A3C" w:rsidRPr="008952AE" w:rsidRDefault="000E2A3C" w:rsidP="000E2A3C">
            <w:pPr>
              <w:jc w:val="right"/>
              <w:rPr>
                <w:rFonts w:ascii="Arial" w:hAnsi="Arial" w:cs="Arial"/>
                <w:color w:val="000000"/>
                <w:sz w:val="18"/>
                <w:szCs w:val="18"/>
              </w:rPr>
            </w:pPr>
          </w:p>
        </w:tc>
        <w:tc>
          <w:tcPr>
            <w:tcW w:w="845" w:type="pct"/>
            <w:tcBorders>
              <w:top w:val="nil"/>
              <w:left w:val="nil"/>
              <w:bottom w:val="single" w:sz="8" w:space="0" w:color="auto"/>
              <w:right w:val="nil"/>
            </w:tcBorders>
            <w:noWrap/>
            <w:vAlign w:val="bottom"/>
            <w:hideMark/>
          </w:tcPr>
          <w:p w14:paraId="031DEFCF" w14:textId="797D2164" w:rsidR="000E2A3C" w:rsidRPr="008952AE" w:rsidRDefault="000E2A3C" w:rsidP="000E2A3C">
            <w:pPr>
              <w:jc w:val="right"/>
              <w:rPr>
                <w:rFonts w:ascii="Arial" w:hAnsi="Arial" w:cs="Arial"/>
                <w:color w:val="000000"/>
                <w:sz w:val="18"/>
                <w:szCs w:val="18"/>
              </w:rPr>
            </w:pPr>
            <w:r w:rsidRPr="008952AE">
              <w:rPr>
                <w:rFonts w:ascii="Arial" w:hAnsi="Arial" w:cs="Arial"/>
                <w:color w:val="000000"/>
                <w:sz w:val="18"/>
                <w:szCs w:val="18"/>
              </w:rPr>
              <w:t>(527.239)</w:t>
            </w:r>
          </w:p>
        </w:tc>
      </w:tr>
      <w:tr w:rsidR="000E2A3C" w:rsidRPr="008952AE" w14:paraId="324275A3" w14:textId="77777777" w:rsidTr="000E2A3C">
        <w:trPr>
          <w:trHeight w:val="170"/>
        </w:trPr>
        <w:tc>
          <w:tcPr>
            <w:tcW w:w="3005" w:type="pct"/>
            <w:tcBorders>
              <w:top w:val="nil"/>
              <w:left w:val="nil"/>
              <w:bottom w:val="nil"/>
              <w:right w:val="nil"/>
            </w:tcBorders>
            <w:vAlign w:val="center"/>
            <w:hideMark/>
          </w:tcPr>
          <w:p w14:paraId="5482DB10" w14:textId="77777777" w:rsidR="000E2A3C" w:rsidRPr="008952AE" w:rsidRDefault="000E2A3C" w:rsidP="000E2A3C">
            <w:pPr>
              <w:rPr>
                <w:rFonts w:ascii="Arial" w:hAnsi="Arial" w:cs="Arial"/>
                <w:color w:val="000000"/>
                <w:sz w:val="18"/>
                <w:szCs w:val="18"/>
              </w:rPr>
            </w:pPr>
          </w:p>
        </w:tc>
        <w:tc>
          <w:tcPr>
            <w:tcW w:w="1008" w:type="pct"/>
            <w:tcBorders>
              <w:top w:val="nil"/>
              <w:left w:val="nil"/>
              <w:bottom w:val="nil"/>
              <w:right w:val="nil"/>
            </w:tcBorders>
            <w:noWrap/>
            <w:vAlign w:val="bottom"/>
            <w:hideMark/>
          </w:tcPr>
          <w:p w14:paraId="3B1AE3A2" w14:textId="77777777" w:rsidR="000E2A3C" w:rsidRPr="008952AE" w:rsidRDefault="000E2A3C" w:rsidP="000E2A3C">
            <w:pPr>
              <w:jc w:val="right"/>
              <w:rPr>
                <w:rFonts w:ascii="Arial" w:hAnsi="Arial" w:cs="Arial"/>
                <w:sz w:val="18"/>
                <w:szCs w:val="18"/>
              </w:rPr>
            </w:pPr>
          </w:p>
        </w:tc>
        <w:tc>
          <w:tcPr>
            <w:tcW w:w="142" w:type="pct"/>
            <w:tcBorders>
              <w:top w:val="nil"/>
              <w:left w:val="nil"/>
              <w:bottom w:val="nil"/>
              <w:right w:val="nil"/>
            </w:tcBorders>
            <w:noWrap/>
            <w:vAlign w:val="bottom"/>
            <w:hideMark/>
          </w:tcPr>
          <w:p w14:paraId="119B8A22" w14:textId="77777777" w:rsidR="000E2A3C" w:rsidRPr="008952AE" w:rsidRDefault="000E2A3C" w:rsidP="000E2A3C">
            <w:pPr>
              <w:jc w:val="right"/>
              <w:rPr>
                <w:rFonts w:ascii="Arial" w:hAnsi="Arial" w:cs="Arial"/>
                <w:sz w:val="18"/>
                <w:szCs w:val="18"/>
              </w:rPr>
            </w:pPr>
          </w:p>
        </w:tc>
        <w:tc>
          <w:tcPr>
            <w:tcW w:w="845" w:type="pct"/>
            <w:tcBorders>
              <w:top w:val="nil"/>
              <w:left w:val="nil"/>
              <w:bottom w:val="nil"/>
              <w:right w:val="nil"/>
            </w:tcBorders>
            <w:noWrap/>
            <w:vAlign w:val="bottom"/>
            <w:hideMark/>
          </w:tcPr>
          <w:p w14:paraId="170EEA62" w14:textId="77777777" w:rsidR="000E2A3C" w:rsidRPr="008952AE" w:rsidRDefault="000E2A3C" w:rsidP="000E2A3C">
            <w:pPr>
              <w:jc w:val="right"/>
              <w:rPr>
                <w:rFonts w:ascii="Arial" w:hAnsi="Arial" w:cs="Arial"/>
                <w:sz w:val="18"/>
                <w:szCs w:val="18"/>
              </w:rPr>
            </w:pPr>
          </w:p>
        </w:tc>
      </w:tr>
      <w:tr w:rsidR="000E2A3C" w:rsidRPr="008952AE" w14:paraId="6EEDFAD7" w14:textId="77777777" w:rsidTr="000E2A3C">
        <w:trPr>
          <w:trHeight w:val="170"/>
        </w:trPr>
        <w:tc>
          <w:tcPr>
            <w:tcW w:w="3005" w:type="pct"/>
            <w:tcBorders>
              <w:top w:val="nil"/>
              <w:left w:val="nil"/>
              <w:bottom w:val="nil"/>
              <w:right w:val="nil"/>
            </w:tcBorders>
            <w:vAlign w:val="center"/>
            <w:hideMark/>
          </w:tcPr>
          <w:p w14:paraId="3AA7C55B" w14:textId="77777777" w:rsidR="000E2A3C" w:rsidRPr="008952AE" w:rsidRDefault="000E2A3C" w:rsidP="000E2A3C">
            <w:pPr>
              <w:rPr>
                <w:rFonts w:ascii="Arial" w:hAnsi="Arial" w:cs="Arial"/>
                <w:b/>
                <w:bCs/>
                <w:color w:val="000000"/>
                <w:sz w:val="18"/>
                <w:szCs w:val="18"/>
              </w:rPr>
            </w:pPr>
            <w:r w:rsidRPr="008952AE">
              <w:rPr>
                <w:rFonts w:ascii="Arial" w:hAnsi="Arial" w:cs="Arial"/>
                <w:b/>
                <w:bCs/>
                <w:color w:val="000000"/>
                <w:sz w:val="18"/>
                <w:szCs w:val="18"/>
              </w:rPr>
              <w:t>Margem bruta nas vendas</w:t>
            </w:r>
          </w:p>
        </w:tc>
        <w:tc>
          <w:tcPr>
            <w:tcW w:w="1008" w:type="pct"/>
            <w:tcBorders>
              <w:top w:val="nil"/>
              <w:left w:val="nil"/>
              <w:bottom w:val="nil"/>
              <w:right w:val="nil"/>
            </w:tcBorders>
            <w:noWrap/>
            <w:vAlign w:val="bottom"/>
            <w:hideMark/>
          </w:tcPr>
          <w:p w14:paraId="514B176A" w14:textId="4C697712" w:rsidR="000E2A3C" w:rsidRPr="008952AE" w:rsidRDefault="000E2A3C" w:rsidP="000E2A3C">
            <w:pPr>
              <w:jc w:val="right"/>
              <w:rPr>
                <w:rFonts w:ascii="Arial" w:hAnsi="Arial" w:cs="Arial"/>
                <w:color w:val="000000"/>
                <w:sz w:val="18"/>
                <w:szCs w:val="18"/>
              </w:rPr>
            </w:pPr>
            <w:r w:rsidRPr="008952AE">
              <w:rPr>
                <w:rFonts w:ascii="Arial" w:hAnsi="Arial" w:cs="Arial"/>
                <w:color w:val="000000"/>
                <w:sz w:val="18"/>
                <w:szCs w:val="18"/>
              </w:rPr>
              <w:t>2.660.511</w:t>
            </w:r>
          </w:p>
        </w:tc>
        <w:tc>
          <w:tcPr>
            <w:tcW w:w="142" w:type="pct"/>
            <w:tcBorders>
              <w:top w:val="nil"/>
              <w:left w:val="nil"/>
              <w:bottom w:val="nil"/>
              <w:right w:val="nil"/>
            </w:tcBorders>
            <w:noWrap/>
            <w:vAlign w:val="bottom"/>
            <w:hideMark/>
          </w:tcPr>
          <w:p w14:paraId="48CE11CD" w14:textId="77777777" w:rsidR="000E2A3C" w:rsidRPr="008952AE" w:rsidRDefault="000E2A3C" w:rsidP="000E2A3C">
            <w:pPr>
              <w:jc w:val="right"/>
              <w:rPr>
                <w:rFonts w:ascii="Arial" w:hAnsi="Arial" w:cs="Arial"/>
                <w:color w:val="000000"/>
                <w:sz w:val="18"/>
                <w:szCs w:val="18"/>
              </w:rPr>
            </w:pPr>
          </w:p>
        </w:tc>
        <w:tc>
          <w:tcPr>
            <w:tcW w:w="845" w:type="pct"/>
            <w:tcBorders>
              <w:top w:val="nil"/>
              <w:left w:val="nil"/>
              <w:bottom w:val="nil"/>
              <w:right w:val="nil"/>
            </w:tcBorders>
            <w:noWrap/>
            <w:vAlign w:val="bottom"/>
            <w:hideMark/>
          </w:tcPr>
          <w:p w14:paraId="248DCC93" w14:textId="656DEFC9" w:rsidR="000E2A3C" w:rsidRPr="008952AE" w:rsidRDefault="000E2A3C" w:rsidP="000E2A3C">
            <w:pPr>
              <w:jc w:val="right"/>
              <w:rPr>
                <w:rFonts w:ascii="Arial" w:hAnsi="Arial" w:cs="Arial"/>
                <w:color w:val="000000"/>
                <w:sz w:val="18"/>
                <w:szCs w:val="18"/>
              </w:rPr>
            </w:pPr>
            <w:r w:rsidRPr="008952AE">
              <w:rPr>
                <w:rFonts w:ascii="Arial" w:hAnsi="Arial" w:cs="Arial"/>
                <w:color w:val="000000"/>
                <w:sz w:val="18"/>
                <w:szCs w:val="18"/>
              </w:rPr>
              <w:t>2.523.482</w:t>
            </w:r>
          </w:p>
        </w:tc>
      </w:tr>
      <w:tr w:rsidR="000E2A3C" w:rsidRPr="008952AE" w14:paraId="2D9D3E4E" w14:textId="77777777" w:rsidTr="000E2A3C">
        <w:trPr>
          <w:trHeight w:val="170"/>
        </w:trPr>
        <w:tc>
          <w:tcPr>
            <w:tcW w:w="3005" w:type="pct"/>
            <w:tcBorders>
              <w:top w:val="nil"/>
              <w:left w:val="nil"/>
              <w:bottom w:val="nil"/>
              <w:right w:val="nil"/>
            </w:tcBorders>
            <w:vAlign w:val="center"/>
            <w:hideMark/>
          </w:tcPr>
          <w:p w14:paraId="3ABD0956" w14:textId="77777777" w:rsidR="000E2A3C" w:rsidRPr="008952AE" w:rsidRDefault="000E2A3C" w:rsidP="000E2A3C">
            <w:pPr>
              <w:rPr>
                <w:rFonts w:ascii="Arial" w:hAnsi="Arial" w:cs="Arial"/>
                <w:color w:val="000000"/>
                <w:sz w:val="18"/>
                <w:szCs w:val="18"/>
              </w:rPr>
            </w:pPr>
          </w:p>
        </w:tc>
        <w:tc>
          <w:tcPr>
            <w:tcW w:w="1008" w:type="pct"/>
            <w:tcBorders>
              <w:top w:val="nil"/>
              <w:left w:val="nil"/>
              <w:bottom w:val="nil"/>
              <w:right w:val="nil"/>
            </w:tcBorders>
            <w:noWrap/>
            <w:vAlign w:val="bottom"/>
            <w:hideMark/>
          </w:tcPr>
          <w:p w14:paraId="011BEC35" w14:textId="77777777" w:rsidR="000E2A3C" w:rsidRPr="008952AE" w:rsidRDefault="000E2A3C" w:rsidP="000E2A3C">
            <w:pPr>
              <w:jc w:val="right"/>
              <w:rPr>
                <w:rFonts w:ascii="Arial" w:hAnsi="Arial" w:cs="Arial"/>
                <w:sz w:val="18"/>
                <w:szCs w:val="18"/>
              </w:rPr>
            </w:pPr>
          </w:p>
        </w:tc>
        <w:tc>
          <w:tcPr>
            <w:tcW w:w="142" w:type="pct"/>
            <w:tcBorders>
              <w:top w:val="nil"/>
              <w:left w:val="nil"/>
              <w:bottom w:val="nil"/>
              <w:right w:val="nil"/>
            </w:tcBorders>
            <w:noWrap/>
            <w:vAlign w:val="bottom"/>
            <w:hideMark/>
          </w:tcPr>
          <w:p w14:paraId="27415711" w14:textId="77777777" w:rsidR="000E2A3C" w:rsidRPr="008952AE" w:rsidRDefault="000E2A3C" w:rsidP="000E2A3C">
            <w:pPr>
              <w:jc w:val="right"/>
              <w:rPr>
                <w:rFonts w:ascii="Arial" w:hAnsi="Arial" w:cs="Arial"/>
                <w:sz w:val="18"/>
                <w:szCs w:val="18"/>
              </w:rPr>
            </w:pPr>
          </w:p>
        </w:tc>
        <w:tc>
          <w:tcPr>
            <w:tcW w:w="845" w:type="pct"/>
            <w:tcBorders>
              <w:top w:val="nil"/>
              <w:left w:val="nil"/>
              <w:bottom w:val="nil"/>
              <w:right w:val="nil"/>
            </w:tcBorders>
            <w:noWrap/>
            <w:vAlign w:val="bottom"/>
            <w:hideMark/>
          </w:tcPr>
          <w:p w14:paraId="10B5E84B" w14:textId="77777777" w:rsidR="000E2A3C" w:rsidRPr="008952AE" w:rsidRDefault="000E2A3C" w:rsidP="000E2A3C">
            <w:pPr>
              <w:jc w:val="right"/>
              <w:rPr>
                <w:rFonts w:ascii="Arial" w:hAnsi="Arial" w:cs="Arial"/>
                <w:sz w:val="18"/>
                <w:szCs w:val="18"/>
              </w:rPr>
            </w:pPr>
          </w:p>
        </w:tc>
      </w:tr>
      <w:tr w:rsidR="000E2A3C" w:rsidRPr="008952AE" w14:paraId="26133CBE" w14:textId="77777777" w:rsidTr="000E2A3C">
        <w:trPr>
          <w:trHeight w:val="170"/>
        </w:trPr>
        <w:tc>
          <w:tcPr>
            <w:tcW w:w="3005" w:type="pct"/>
            <w:tcBorders>
              <w:top w:val="nil"/>
              <w:left w:val="nil"/>
              <w:bottom w:val="nil"/>
              <w:right w:val="nil"/>
            </w:tcBorders>
            <w:vAlign w:val="center"/>
            <w:hideMark/>
          </w:tcPr>
          <w:p w14:paraId="046C0940" w14:textId="77777777" w:rsidR="000E2A3C" w:rsidRPr="008952AE" w:rsidRDefault="000E2A3C" w:rsidP="000E2A3C">
            <w:pPr>
              <w:rPr>
                <w:rFonts w:ascii="Arial" w:hAnsi="Arial" w:cs="Arial"/>
                <w:color w:val="000000"/>
                <w:sz w:val="18"/>
                <w:szCs w:val="18"/>
              </w:rPr>
            </w:pPr>
            <w:r w:rsidRPr="008952AE">
              <w:rPr>
                <w:rFonts w:ascii="Arial" w:hAnsi="Arial" w:cs="Arial"/>
                <w:color w:val="000000"/>
                <w:sz w:val="18"/>
                <w:szCs w:val="18"/>
              </w:rPr>
              <w:t>Despesas estruturais (ii)</w:t>
            </w:r>
          </w:p>
        </w:tc>
        <w:tc>
          <w:tcPr>
            <w:tcW w:w="1008" w:type="pct"/>
            <w:tcBorders>
              <w:top w:val="nil"/>
              <w:left w:val="nil"/>
              <w:bottom w:val="nil"/>
              <w:right w:val="nil"/>
            </w:tcBorders>
            <w:noWrap/>
            <w:vAlign w:val="bottom"/>
            <w:hideMark/>
          </w:tcPr>
          <w:p w14:paraId="3FAB7BFC" w14:textId="5C98468E" w:rsidR="000E2A3C" w:rsidRPr="008952AE" w:rsidRDefault="000E2A3C" w:rsidP="000E2A3C">
            <w:pPr>
              <w:jc w:val="right"/>
              <w:rPr>
                <w:rFonts w:ascii="Arial" w:hAnsi="Arial" w:cs="Arial"/>
                <w:color w:val="000000"/>
                <w:sz w:val="18"/>
                <w:szCs w:val="18"/>
              </w:rPr>
            </w:pPr>
            <w:r w:rsidRPr="008952AE">
              <w:rPr>
                <w:rFonts w:ascii="Arial" w:hAnsi="Arial" w:cs="Arial"/>
                <w:color w:val="000000"/>
                <w:sz w:val="18"/>
                <w:szCs w:val="18"/>
              </w:rPr>
              <w:t>228.874</w:t>
            </w:r>
          </w:p>
        </w:tc>
        <w:tc>
          <w:tcPr>
            <w:tcW w:w="142" w:type="pct"/>
            <w:tcBorders>
              <w:top w:val="nil"/>
              <w:left w:val="nil"/>
              <w:bottom w:val="nil"/>
              <w:right w:val="nil"/>
            </w:tcBorders>
            <w:noWrap/>
            <w:vAlign w:val="bottom"/>
            <w:hideMark/>
          </w:tcPr>
          <w:p w14:paraId="30C03652" w14:textId="77777777" w:rsidR="000E2A3C" w:rsidRPr="008952AE" w:rsidRDefault="000E2A3C" w:rsidP="000E2A3C">
            <w:pPr>
              <w:jc w:val="right"/>
              <w:rPr>
                <w:rFonts w:ascii="Arial" w:hAnsi="Arial" w:cs="Arial"/>
                <w:color w:val="000000"/>
                <w:sz w:val="18"/>
                <w:szCs w:val="18"/>
              </w:rPr>
            </w:pPr>
          </w:p>
        </w:tc>
        <w:tc>
          <w:tcPr>
            <w:tcW w:w="845" w:type="pct"/>
            <w:tcBorders>
              <w:top w:val="nil"/>
              <w:left w:val="nil"/>
              <w:bottom w:val="nil"/>
              <w:right w:val="nil"/>
            </w:tcBorders>
            <w:noWrap/>
            <w:vAlign w:val="bottom"/>
            <w:hideMark/>
          </w:tcPr>
          <w:p w14:paraId="58F0B9C2" w14:textId="4FB8368B" w:rsidR="000E2A3C" w:rsidRPr="008952AE" w:rsidRDefault="000E2A3C" w:rsidP="000E2A3C">
            <w:pPr>
              <w:jc w:val="right"/>
              <w:rPr>
                <w:rFonts w:ascii="Arial" w:hAnsi="Arial" w:cs="Arial"/>
                <w:color w:val="000000"/>
                <w:sz w:val="18"/>
                <w:szCs w:val="18"/>
              </w:rPr>
            </w:pPr>
            <w:r w:rsidRPr="008952AE">
              <w:rPr>
                <w:rFonts w:ascii="Arial" w:hAnsi="Arial" w:cs="Arial"/>
                <w:color w:val="000000"/>
                <w:sz w:val="18"/>
                <w:szCs w:val="18"/>
              </w:rPr>
              <w:t>(54.490)</w:t>
            </w:r>
          </w:p>
        </w:tc>
      </w:tr>
      <w:tr w:rsidR="000E2A3C" w:rsidRPr="008952AE" w14:paraId="61D0B091" w14:textId="77777777" w:rsidTr="000E2A3C">
        <w:trPr>
          <w:trHeight w:val="170"/>
        </w:trPr>
        <w:tc>
          <w:tcPr>
            <w:tcW w:w="3005" w:type="pct"/>
            <w:tcBorders>
              <w:top w:val="nil"/>
              <w:left w:val="nil"/>
              <w:bottom w:val="nil"/>
              <w:right w:val="nil"/>
            </w:tcBorders>
            <w:vAlign w:val="center"/>
            <w:hideMark/>
          </w:tcPr>
          <w:p w14:paraId="4B0E02C4" w14:textId="77777777" w:rsidR="000E2A3C" w:rsidRPr="008952AE" w:rsidRDefault="000E2A3C" w:rsidP="000E2A3C">
            <w:pPr>
              <w:rPr>
                <w:rFonts w:ascii="Arial" w:hAnsi="Arial" w:cs="Arial"/>
                <w:color w:val="000000"/>
                <w:sz w:val="18"/>
                <w:szCs w:val="18"/>
              </w:rPr>
            </w:pPr>
            <w:r w:rsidRPr="008952AE">
              <w:rPr>
                <w:rFonts w:ascii="Arial" w:hAnsi="Arial" w:cs="Arial"/>
                <w:color w:val="000000"/>
                <w:sz w:val="18"/>
                <w:szCs w:val="18"/>
              </w:rPr>
              <w:t>Outras receitas operacionais</w:t>
            </w:r>
          </w:p>
        </w:tc>
        <w:tc>
          <w:tcPr>
            <w:tcW w:w="1008" w:type="pct"/>
            <w:tcBorders>
              <w:top w:val="nil"/>
              <w:left w:val="nil"/>
              <w:bottom w:val="single" w:sz="8" w:space="0" w:color="auto"/>
              <w:right w:val="nil"/>
            </w:tcBorders>
            <w:noWrap/>
            <w:vAlign w:val="bottom"/>
            <w:hideMark/>
          </w:tcPr>
          <w:p w14:paraId="738CE674" w14:textId="083AFF9E" w:rsidR="000E2A3C" w:rsidRPr="008952AE" w:rsidRDefault="000E2A3C" w:rsidP="000E2A3C">
            <w:pPr>
              <w:jc w:val="right"/>
              <w:rPr>
                <w:rFonts w:ascii="Arial" w:hAnsi="Arial" w:cs="Arial"/>
                <w:color w:val="000000"/>
                <w:sz w:val="18"/>
                <w:szCs w:val="18"/>
              </w:rPr>
            </w:pPr>
            <w:r w:rsidRPr="008952AE">
              <w:rPr>
                <w:rFonts w:ascii="Arial" w:hAnsi="Arial" w:cs="Arial"/>
                <w:color w:val="000000"/>
                <w:sz w:val="18"/>
                <w:szCs w:val="18"/>
              </w:rPr>
              <w:t>(574)</w:t>
            </w:r>
          </w:p>
        </w:tc>
        <w:tc>
          <w:tcPr>
            <w:tcW w:w="142" w:type="pct"/>
            <w:tcBorders>
              <w:top w:val="nil"/>
              <w:left w:val="nil"/>
              <w:bottom w:val="nil"/>
              <w:right w:val="nil"/>
            </w:tcBorders>
            <w:noWrap/>
            <w:vAlign w:val="bottom"/>
            <w:hideMark/>
          </w:tcPr>
          <w:p w14:paraId="7F71D464" w14:textId="77777777" w:rsidR="000E2A3C" w:rsidRPr="008952AE" w:rsidRDefault="000E2A3C" w:rsidP="000E2A3C">
            <w:pPr>
              <w:jc w:val="right"/>
              <w:rPr>
                <w:rFonts w:ascii="Arial" w:hAnsi="Arial" w:cs="Arial"/>
                <w:color w:val="000000"/>
                <w:sz w:val="18"/>
                <w:szCs w:val="18"/>
              </w:rPr>
            </w:pPr>
          </w:p>
        </w:tc>
        <w:tc>
          <w:tcPr>
            <w:tcW w:w="845" w:type="pct"/>
            <w:tcBorders>
              <w:top w:val="nil"/>
              <w:left w:val="nil"/>
              <w:bottom w:val="single" w:sz="8" w:space="0" w:color="auto"/>
              <w:right w:val="nil"/>
            </w:tcBorders>
            <w:noWrap/>
            <w:vAlign w:val="bottom"/>
            <w:hideMark/>
          </w:tcPr>
          <w:p w14:paraId="4CEE0207" w14:textId="5A5E42B3" w:rsidR="000E2A3C" w:rsidRPr="008952AE" w:rsidRDefault="000E2A3C" w:rsidP="000E2A3C">
            <w:pPr>
              <w:jc w:val="right"/>
              <w:rPr>
                <w:rFonts w:ascii="Arial" w:hAnsi="Arial" w:cs="Arial"/>
                <w:color w:val="000000"/>
                <w:sz w:val="18"/>
                <w:szCs w:val="18"/>
              </w:rPr>
            </w:pPr>
            <w:r w:rsidRPr="008952AE">
              <w:rPr>
                <w:rFonts w:ascii="Arial" w:hAnsi="Arial" w:cs="Arial"/>
                <w:color w:val="000000"/>
                <w:sz w:val="18"/>
                <w:szCs w:val="18"/>
              </w:rPr>
              <w:t>4.582</w:t>
            </w:r>
          </w:p>
        </w:tc>
      </w:tr>
      <w:tr w:rsidR="000E2A3C" w:rsidRPr="008952AE" w14:paraId="1C2CDB86" w14:textId="77777777" w:rsidTr="000E2A3C">
        <w:trPr>
          <w:trHeight w:val="170"/>
        </w:trPr>
        <w:tc>
          <w:tcPr>
            <w:tcW w:w="3005" w:type="pct"/>
            <w:tcBorders>
              <w:top w:val="nil"/>
              <w:left w:val="nil"/>
              <w:bottom w:val="nil"/>
              <w:right w:val="nil"/>
            </w:tcBorders>
            <w:vAlign w:val="center"/>
            <w:hideMark/>
          </w:tcPr>
          <w:p w14:paraId="1E128557" w14:textId="77777777" w:rsidR="000E2A3C" w:rsidRPr="008952AE" w:rsidRDefault="000E2A3C" w:rsidP="000E2A3C">
            <w:pPr>
              <w:rPr>
                <w:rFonts w:ascii="Arial" w:hAnsi="Arial" w:cs="Arial"/>
                <w:color w:val="000000"/>
                <w:sz w:val="18"/>
                <w:szCs w:val="18"/>
              </w:rPr>
            </w:pPr>
          </w:p>
        </w:tc>
        <w:tc>
          <w:tcPr>
            <w:tcW w:w="1008" w:type="pct"/>
            <w:tcBorders>
              <w:top w:val="nil"/>
              <w:left w:val="nil"/>
              <w:bottom w:val="nil"/>
              <w:right w:val="nil"/>
            </w:tcBorders>
            <w:noWrap/>
            <w:vAlign w:val="bottom"/>
            <w:hideMark/>
          </w:tcPr>
          <w:p w14:paraId="47922C34" w14:textId="77777777" w:rsidR="000E2A3C" w:rsidRPr="008952AE" w:rsidRDefault="000E2A3C" w:rsidP="000E2A3C">
            <w:pPr>
              <w:jc w:val="right"/>
              <w:rPr>
                <w:rFonts w:ascii="Arial" w:hAnsi="Arial" w:cs="Arial"/>
                <w:sz w:val="18"/>
                <w:szCs w:val="18"/>
              </w:rPr>
            </w:pPr>
          </w:p>
        </w:tc>
        <w:tc>
          <w:tcPr>
            <w:tcW w:w="142" w:type="pct"/>
            <w:tcBorders>
              <w:top w:val="nil"/>
              <w:left w:val="nil"/>
              <w:bottom w:val="nil"/>
              <w:right w:val="nil"/>
            </w:tcBorders>
            <w:noWrap/>
            <w:vAlign w:val="bottom"/>
            <w:hideMark/>
          </w:tcPr>
          <w:p w14:paraId="4DB69950" w14:textId="77777777" w:rsidR="000E2A3C" w:rsidRPr="008952AE" w:rsidRDefault="000E2A3C" w:rsidP="000E2A3C">
            <w:pPr>
              <w:jc w:val="right"/>
              <w:rPr>
                <w:rFonts w:ascii="Arial" w:hAnsi="Arial" w:cs="Arial"/>
                <w:sz w:val="18"/>
                <w:szCs w:val="18"/>
              </w:rPr>
            </w:pPr>
          </w:p>
        </w:tc>
        <w:tc>
          <w:tcPr>
            <w:tcW w:w="845" w:type="pct"/>
            <w:tcBorders>
              <w:top w:val="nil"/>
              <w:left w:val="nil"/>
              <w:bottom w:val="nil"/>
              <w:right w:val="nil"/>
            </w:tcBorders>
            <w:noWrap/>
            <w:vAlign w:val="bottom"/>
            <w:hideMark/>
          </w:tcPr>
          <w:p w14:paraId="71246468" w14:textId="77777777" w:rsidR="000E2A3C" w:rsidRPr="008952AE" w:rsidRDefault="000E2A3C" w:rsidP="000E2A3C">
            <w:pPr>
              <w:jc w:val="right"/>
              <w:rPr>
                <w:rFonts w:ascii="Arial" w:hAnsi="Arial" w:cs="Arial"/>
                <w:sz w:val="18"/>
                <w:szCs w:val="18"/>
              </w:rPr>
            </w:pPr>
          </w:p>
        </w:tc>
      </w:tr>
      <w:tr w:rsidR="000E2A3C" w:rsidRPr="008952AE" w14:paraId="48C694C0" w14:textId="77777777" w:rsidTr="000E2A3C">
        <w:trPr>
          <w:trHeight w:val="170"/>
        </w:trPr>
        <w:tc>
          <w:tcPr>
            <w:tcW w:w="3005" w:type="pct"/>
            <w:tcBorders>
              <w:top w:val="nil"/>
              <w:left w:val="nil"/>
              <w:bottom w:val="nil"/>
              <w:right w:val="nil"/>
            </w:tcBorders>
            <w:vAlign w:val="center"/>
            <w:hideMark/>
          </w:tcPr>
          <w:p w14:paraId="7FEE7353" w14:textId="77777777" w:rsidR="000E2A3C" w:rsidRPr="008952AE" w:rsidRDefault="000E2A3C" w:rsidP="000E2A3C">
            <w:pPr>
              <w:rPr>
                <w:rFonts w:ascii="Arial" w:hAnsi="Arial" w:cs="Arial"/>
                <w:b/>
                <w:bCs/>
                <w:color w:val="000000"/>
                <w:sz w:val="18"/>
                <w:szCs w:val="18"/>
              </w:rPr>
            </w:pPr>
            <w:r w:rsidRPr="008952AE">
              <w:rPr>
                <w:rFonts w:ascii="Arial" w:hAnsi="Arial" w:cs="Arial"/>
                <w:b/>
                <w:bCs/>
                <w:color w:val="000000"/>
                <w:sz w:val="18"/>
                <w:szCs w:val="18"/>
              </w:rPr>
              <w:t>Lucro operacional</w:t>
            </w:r>
          </w:p>
        </w:tc>
        <w:tc>
          <w:tcPr>
            <w:tcW w:w="1008" w:type="pct"/>
            <w:tcBorders>
              <w:top w:val="nil"/>
              <w:left w:val="nil"/>
              <w:bottom w:val="nil"/>
              <w:right w:val="nil"/>
            </w:tcBorders>
            <w:noWrap/>
            <w:vAlign w:val="bottom"/>
            <w:hideMark/>
          </w:tcPr>
          <w:p w14:paraId="79CB3A93" w14:textId="720E9E98" w:rsidR="000E2A3C" w:rsidRPr="008952AE" w:rsidRDefault="000E2A3C" w:rsidP="000E2A3C">
            <w:pPr>
              <w:jc w:val="right"/>
              <w:rPr>
                <w:rFonts w:ascii="Arial" w:hAnsi="Arial" w:cs="Arial"/>
                <w:color w:val="000000"/>
                <w:sz w:val="18"/>
                <w:szCs w:val="18"/>
              </w:rPr>
            </w:pPr>
            <w:r w:rsidRPr="008952AE">
              <w:rPr>
                <w:rFonts w:ascii="Arial" w:hAnsi="Arial" w:cs="Arial"/>
                <w:color w:val="000000"/>
                <w:sz w:val="18"/>
                <w:szCs w:val="18"/>
              </w:rPr>
              <w:t>2.888.811</w:t>
            </w:r>
          </w:p>
        </w:tc>
        <w:tc>
          <w:tcPr>
            <w:tcW w:w="142" w:type="pct"/>
            <w:tcBorders>
              <w:top w:val="nil"/>
              <w:left w:val="nil"/>
              <w:bottom w:val="nil"/>
              <w:right w:val="nil"/>
            </w:tcBorders>
            <w:noWrap/>
            <w:vAlign w:val="bottom"/>
            <w:hideMark/>
          </w:tcPr>
          <w:p w14:paraId="04930A53" w14:textId="77777777" w:rsidR="000E2A3C" w:rsidRPr="008952AE" w:rsidRDefault="000E2A3C" w:rsidP="000E2A3C">
            <w:pPr>
              <w:jc w:val="right"/>
              <w:rPr>
                <w:rFonts w:ascii="Arial" w:hAnsi="Arial" w:cs="Arial"/>
                <w:color w:val="000000"/>
                <w:sz w:val="18"/>
                <w:szCs w:val="18"/>
              </w:rPr>
            </w:pPr>
          </w:p>
        </w:tc>
        <w:tc>
          <w:tcPr>
            <w:tcW w:w="845" w:type="pct"/>
            <w:tcBorders>
              <w:top w:val="nil"/>
              <w:left w:val="nil"/>
              <w:bottom w:val="nil"/>
              <w:right w:val="nil"/>
            </w:tcBorders>
            <w:noWrap/>
            <w:vAlign w:val="bottom"/>
            <w:hideMark/>
          </w:tcPr>
          <w:p w14:paraId="17FFBB71" w14:textId="08C52EB6" w:rsidR="000E2A3C" w:rsidRPr="008952AE" w:rsidRDefault="000E2A3C" w:rsidP="000E2A3C">
            <w:pPr>
              <w:jc w:val="right"/>
              <w:rPr>
                <w:rFonts w:ascii="Arial" w:hAnsi="Arial" w:cs="Arial"/>
                <w:color w:val="000000"/>
                <w:sz w:val="18"/>
                <w:szCs w:val="18"/>
              </w:rPr>
            </w:pPr>
            <w:r w:rsidRPr="008952AE">
              <w:rPr>
                <w:rFonts w:ascii="Arial" w:hAnsi="Arial" w:cs="Arial"/>
                <w:color w:val="000000"/>
                <w:sz w:val="18"/>
                <w:szCs w:val="18"/>
              </w:rPr>
              <w:t>2.473.574</w:t>
            </w:r>
          </w:p>
        </w:tc>
      </w:tr>
      <w:tr w:rsidR="000E2A3C" w:rsidRPr="008952AE" w14:paraId="69FF0FF6" w14:textId="77777777" w:rsidTr="000E2A3C">
        <w:trPr>
          <w:trHeight w:val="170"/>
        </w:trPr>
        <w:tc>
          <w:tcPr>
            <w:tcW w:w="3005" w:type="pct"/>
            <w:tcBorders>
              <w:top w:val="nil"/>
              <w:left w:val="nil"/>
              <w:bottom w:val="nil"/>
              <w:right w:val="nil"/>
            </w:tcBorders>
            <w:vAlign w:val="center"/>
            <w:hideMark/>
          </w:tcPr>
          <w:p w14:paraId="05455428" w14:textId="77777777" w:rsidR="000E2A3C" w:rsidRPr="008952AE" w:rsidRDefault="000E2A3C" w:rsidP="000E2A3C">
            <w:pPr>
              <w:rPr>
                <w:rFonts w:ascii="Arial" w:hAnsi="Arial" w:cs="Arial"/>
                <w:color w:val="000000"/>
                <w:sz w:val="18"/>
                <w:szCs w:val="18"/>
              </w:rPr>
            </w:pPr>
          </w:p>
        </w:tc>
        <w:tc>
          <w:tcPr>
            <w:tcW w:w="1008" w:type="pct"/>
            <w:tcBorders>
              <w:top w:val="nil"/>
              <w:left w:val="nil"/>
              <w:bottom w:val="nil"/>
              <w:right w:val="nil"/>
            </w:tcBorders>
            <w:noWrap/>
            <w:vAlign w:val="bottom"/>
            <w:hideMark/>
          </w:tcPr>
          <w:p w14:paraId="4FBA442B" w14:textId="77777777" w:rsidR="000E2A3C" w:rsidRPr="008952AE" w:rsidRDefault="000E2A3C" w:rsidP="000E2A3C">
            <w:pPr>
              <w:jc w:val="right"/>
              <w:rPr>
                <w:rFonts w:ascii="Arial" w:hAnsi="Arial" w:cs="Arial"/>
                <w:sz w:val="18"/>
                <w:szCs w:val="18"/>
              </w:rPr>
            </w:pPr>
          </w:p>
        </w:tc>
        <w:tc>
          <w:tcPr>
            <w:tcW w:w="142" w:type="pct"/>
            <w:tcBorders>
              <w:top w:val="nil"/>
              <w:left w:val="nil"/>
              <w:bottom w:val="nil"/>
              <w:right w:val="nil"/>
            </w:tcBorders>
            <w:noWrap/>
            <w:vAlign w:val="bottom"/>
            <w:hideMark/>
          </w:tcPr>
          <w:p w14:paraId="37D603F5" w14:textId="77777777" w:rsidR="000E2A3C" w:rsidRPr="008952AE" w:rsidRDefault="000E2A3C" w:rsidP="000E2A3C">
            <w:pPr>
              <w:jc w:val="right"/>
              <w:rPr>
                <w:rFonts w:ascii="Arial" w:hAnsi="Arial" w:cs="Arial"/>
                <w:sz w:val="18"/>
                <w:szCs w:val="18"/>
              </w:rPr>
            </w:pPr>
          </w:p>
        </w:tc>
        <w:tc>
          <w:tcPr>
            <w:tcW w:w="845" w:type="pct"/>
            <w:tcBorders>
              <w:top w:val="nil"/>
              <w:left w:val="nil"/>
              <w:bottom w:val="nil"/>
              <w:right w:val="nil"/>
            </w:tcBorders>
            <w:noWrap/>
            <w:vAlign w:val="bottom"/>
            <w:hideMark/>
          </w:tcPr>
          <w:p w14:paraId="28629BC8" w14:textId="77777777" w:rsidR="000E2A3C" w:rsidRPr="008952AE" w:rsidRDefault="000E2A3C" w:rsidP="000E2A3C">
            <w:pPr>
              <w:jc w:val="right"/>
              <w:rPr>
                <w:rFonts w:ascii="Arial" w:hAnsi="Arial" w:cs="Arial"/>
                <w:sz w:val="18"/>
                <w:szCs w:val="18"/>
              </w:rPr>
            </w:pPr>
          </w:p>
        </w:tc>
      </w:tr>
      <w:tr w:rsidR="000E2A3C" w:rsidRPr="008952AE" w14:paraId="1F467D5D" w14:textId="77777777" w:rsidTr="000E2A3C">
        <w:trPr>
          <w:trHeight w:val="170"/>
        </w:trPr>
        <w:tc>
          <w:tcPr>
            <w:tcW w:w="3005" w:type="pct"/>
            <w:tcBorders>
              <w:top w:val="nil"/>
              <w:left w:val="nil"/>
              <w:bottom w:val="nil"/>
              <w:right w:val="nil"/>
            </w:tcBorders>
            <w:vAlign w:val="center"/>
            <w:hideMark/>
          </w:tcPr>
          <w:p w14:paraId="79143511" w14:textId="77777777" w:rsidR="000E2A3C" w:rsidRPr="008952AE" w:rsidRDefault="000E2A3C" w:rsidP="000E2A3C">
            <w:pPr>
              <w:rPr>
                <w:rFonts w:ascii="Arial" w:hAnsi="Arial" w:cs="Arial"/>
                <w:color w:val="000000"/>
                <w:sz w:val="18"/>
                <w:szCs w:val="18"/>
              </w:rPr>
            </w:pPr>
            <w:r w:rsidRPr="008952AE">
              <w:rPr>
                <w:rFonts w:ascii="Arial" w:hAnsi="Arial" w:cs="Arial"/>
                <w:color w:val="000000"/>
                <w:sz w:val="18"/>
                <w:szCs w:val="18"/>
              </w:rPr>
              <w:t>Resultado de cláusulas contratuais da SCP (iii)</w:t>
            </w:r>
          </w:p>
        </w:tc>
        <w:tc>
          <w:tcPr>
            <w:tcW w:w="1008" w:type="pct"/>
            <w:tcBorders>
              <w:top w:val="nil"/>
              <w:left w:val="nil"/>
              <w:bottom w:val="single" w:sz="8" w:space="0" w:color="auto"/>
              <w:right w:val="nil"/>
            </w:tcBorders>
            <w:noWrap/>
            <w:vAlign w:val="bottom"/>
            <w:hideMark/>
          </w:tcPr>
          <w:p w14:paraId="1744D22D" w14:textId="539A4EF8" w:rsidR="000E2A3C" w:rsidRPr="008952AE" w:rsidRDefault="000E2A3C" w:rsidP="000E2A3C">
            <w:pPr>
              <w:jc w:val="right"/>
              <w:rPr>
                <w:rFonts w:ascii="Arial" w:hAnsi="Arial" w:cs="Arial"/>
                <w:color w:val="000000"/>
                <w:sz w:val="18"/>
                <w:szCs w:val="18"/>
              </w:rPr>
            </w:pPr>
            <w:r w:rsidRPr="008952AE">
              <w:rPr>
                <w:rFonts w:ascii="Arial" w:hAnsi="Arial" w:cs="Arial"/>
                <w:color w:val="000000"/>
                <w:sz w:val="18"/>
                <w:szCs w:val="18"/>
              </w:rPr>
              <w:t>(570.022)</w:t>
            </w:r>
          </w:p>
        </w:tc>
        <w:tc>
          <w:tcPr>
            <w:tcW w:w="142" w:type="pct"/>
            <w:tcBorders>
              <w:top w:val="nil"/>
              <w:left w:val="nil"/>
              <w:bottom w:val="nil"/>
              <w:right w:val="nil"/>
            </w:tcBorders>
            <w:noWrap/>
            <w:vAlign w:val="bottom"/>
            <w:hideMark/>
          </w:tcPr>
          <w:p w14:paraId="463FCBB5" w14:textId="77777777" w:rsidR="000E2A3C" w:rsidRPr="008952AE" w:rsidRDefault="000E2A3C" w:rsidP="000E2A3C">
            <w:pPr>
              <w:jc w:val="right"/>
              <w:rPr>
                <w:rFonts w:ascii="Arial" w:hAnsi="Arial" w:cs="Arial"/>
                <w:color w:val="000000"/>
                <w:sz w:val="18"/>
                <w:szCs w:val="18"/>
              </w:rPr>
            </w:pPr>
          </w:p>
        </w:tc>
        <w:tc>
          <w:tcPr>
            <w:tcW w:w="845" w:type="pct"/>
            <w:tcBorders>
              <w:top w:val="nil"/>
              <w:left w:val="nil"/>
              <w:bottom w:val="single" w:sz="8" w:space="0" w:color="auto"/>
              <w:right w:val="nil"/>
            </w:tcBorders>
            <w:noWrap/>
            <w:vAlign w:val="bottom"/>
            <w:hideMark/>
          </w:tcPr>
          <w:p w14:paraId="1876C3E9" w14:textId="4FD9E878" w:rsidR="000E2A3C" w:rsidRPr="008952AE" w:rsidRDefault="000E2A3C" w:rsidP="000E2A3C">
            <w:pPr>
              <w:jc w:val="right"/>
              <w:rPr>
                <w:rFonts w:ascii="Arial" w:hAnsi="Arial" w:cs="Arial"/>
                <w:color w:val="000000"/>
                <w:sz w:val="18"/>
                <w:szCs w:val="18"/>
              </w:rPr>
            </w:pPr>
            <w:r w:rsidRPr="008952AE">
              <w:rPr>
                <w:rFonts w:ascii="Arial" w:hAnsi="Arial" w:cs="Arial"/>
                <w:color w:val="000000"/>
                <w:sz w:val="18"/>
                <w:szCs w:val="18"/>
              </w:rPr>
              <w:t>(163.476)</w:t>
            </w:r>
          </w:p>
        </w:tc>
      </w:tr>
      <w:tr w:rsidR="000E2A3C" w:rsidRPr="008952AE" w14:paraId="13E2504E" w14:textId="77777777" w:rsidTr="000E2A3C">
        <w:trPr>
          <w:trHeight w:val="170"/>
        </w:trPr>
        <w:tc>
          <w:tcPr>
            <w:tcW w:w="3005" w:type="pct"/>
            <w:tcBorders>
              <w:top w:val="nil"/>
              <w:left w:val="nil"/>
              <w:bottom w:val="nil"/>
              <w:right w:val="nil"/>
            </w:tcBorders>
            <w:vAlign w:val="center"/>
            <w:hideMark/>
          </w:tcPr>
          <w:p w14:paraId="6E4429B5" w14:textId="77777777" w:rsidR="000E2A3C" w:rsidRPr="008952AE" w:rsidRDefault="000E2A3C" w:rsidP="000E2A3C">
            <w:pPr>
              <w:rPr>
                <w:rFonts w:ascii="Arial" w:hAnsi="Arial" w:cs="Arial"/>
                <w:color w:val="000000"/>
                <w:sz w:val="18"/>
                <w:szCs w:val="18"/>
              </w:rPr>
            </w:pPr>
          </w:p>
        </w:tc>
        <w:tc>
          <w:tcPr>
            <w:tcW w:w="1008" w:type="pct"/>
            <w:tcBorders>
              <w:top w:val="nil"/>
              <w:left w:val="nil"/>
              <w:bottom w:val="nil"/>
              <w:right w:val="nil"/>
            </w:tcBorders>
            <w:noWrap/>
            <w:vAlign w:val="bottom"/>
            <w:hideMark/>
          </w:tcPr>
          <w:p w14:paraId="4800E530" w14:textId="77777777" w:rsidR="000E2A3C" w:rsidRPr="008952AE" w:rsidRDefault="000E2A3C" w:rsidP="000E2A3C">
            <w:pPr>
              <w:jc w:val="right"/>
              <w:rPr>
                <w:rFonts w:ascii="Arial" w:hAnsi="Arial" w:cs="Arial"/>
                <w:sz w:val="18"/>
                <w:szCs w:val="18"/>
              </w:rPr>
            </w:pPr>
          </w:p>
        </w:tc>
        <w:tc>
          <w:tcPr>
            <w:tcW w:w="142" w:type="pct"/>
            <w:tcBorders>
              <w:top w:val="nil"/>
              <w:left w:val="nil"/>
              <w:bottom w:val="nil"/>
              <w:right w:val="nil"/>
            </w:tcBorders>
            <w:noWrap/>
            <w:vAlign w:val="bottom"/>
            <w:hideMark/>
          </w:tcPr>
          <w:p w14:paraId="65653395" w14:textId="77777777" w:rsidR="000E2A3C" w:rsidRPr="008952AE" w:rsidRDefault="000E2A3C" w:rsidP="000E2A3C">
            <w:pPr>
              <w:jc w:val="right"/>
              <w:rPr>
                <w:rFonts w:ascii="Arial" w:hAnsi="Arial" w:cs="Arial"/>
                <w:sz w:val="18"/>
                <w:szCs w:val="18"/>
              </w:rPr>
            </w:pPr>
          </w:p>
        </w:tc>
        <w:tc>
          <w:tcPr>
            <w:tcW w:w="845" w:type="pct"/>
            <w:tcBorders>
              <w:top w:val="nil"/>
              <w:left w:val="nil"/>
              <w:bottom w:val="nil"/>
              <w:right w:val="nil"/>
            </w:tcBorders>
            <w:noWrap/>
            <w:vAlign w:val="bottom"/>
            <w:hideMark/>
          </w:tcPr>
          <w:p w14:paraId="7678D077" w14:textId="77777777" w:rsidR="000E2A3C" w:rsidRPr="008952AE" w:rsidRDefault="000E2A3C" w:rsidP="000E2A3C">
            <w:pPr>
              <w:jc w:val="right"/>
              <w:rPr>
                <w:rFonts w:ascii="Arial" w:hAnsi="Arial" w:cs="Arial"/>
                <w:sz w:val="18"/>
                <w:szCs w:val="18"/>
              </w:rPr>
            </w:pPr>
          </w:p>
        </w:tc>
      </w:tr>
      <w:tr w:rsidR="000E2A3C" w:rsidRPr="008952AE" w14:paraId="6EE16463" w14:textId="77777777" w:rsidTr="000E2A3C">
        <w:trPr>
          <w:trHeight w:val="170"/>
        </w:trPr>
        <w:tc>
          <w:tcPr>
            <w:tcW w:w="3005" w:type="pct"/>
            <w:tcBorders>
              <w:top w:val="nil"/>
              <w:left w:val="nil"/>
              <w:bottom w:val="nil"/>
              <w:right w:val="nil"/>
            </w:tcBorders>
            <w:vAlign w:val="center"/>
            <w:hideMark/>
          </w:tcPr>
          <w:p w14:paraId="6C2F898A" w14:textId="77777777" w:rsidR="000E2A3C" w:rsidRPr="008952AE" w:rsidRDefault="000E2A3C" w:rsidP="000E2A3C">
            <w:pPr>
              <w:rPr>
                <w:rFonts w:ascii="Arial" w:hAnsi="Arial" w:cs="Arial"/>
                <w:b/>
                <w:bCs/>
                <w:color w:val="000000"/>
                <w:sz w:val="18"/>
                <w:szCs w:val="18"/>
              </w:rPr>
            </w:pPr>
            <w:r w:rsidRPr="008952AE">
              <w:rPr>
                <w:rFonts w:ascii="Arial" w:hAnsi="Arial" w:cs="Arial"/>
                <w:b/>
                <w:bCs/>
                <w:color w:val="000000"/>
                <w:sz w:val="18"/>
                <w:szCs w:val="18"/>
              </w:rPr>
              <w:t>Lucro antes do imposto de renda e contribuição social - SCP</w:t>
            </w:r>
          </w:p>
        </w:tc>
        <w:tc>
          <w:tcPr>
            <w:tcW w:w="1008" w:type="pct"/>
            <w:tcBorders>
              <w:top w:val="nil"/>
              <w:left w:val="nil"/>
              <w:bottom w:val="double" w:sz="6" w:space="0" w:color="auto"/>
              <w:right w:val="nil"/>
            </w:tcBorders>
            <w:noWrap/>
            <w:vAlign w:val="bottom"/>
            <w:hideMark/>
          </w:tcPr>
          <w:p w14:paraId="76BC5EBA" w14:textId="2C47F3A7" w:rsidR="000E2A3C" w:rsidRPr="008952AE" w:rsidRDefault="000E2A3C" w:rsidP="000E2A3C">
            <w:pPr>
              <w:jc w:val="right"/>
              <w:rPr>
                <w:rFonts w:ascii="Arial" w:hAnsi="Arial" w:cs="Arial"/>
                <w:color w:val="000000"/>
                <w:sz w:val="18"/>
                <w:szCs w:val="18"/>
              </w:rPr>
            </w:pPr>
            <w:r w:rsidRPr="008952AE">
              <w:rPr>
                <w:rFonts w:ascii="Arial" w:hAnsi="Arial" w:cs="Arial"/>
                <w:color w:val="000000"/>
                <w:sz w:val="18"/>
                <w:szCs w:val="18"/>
              </w:rPr>
              <w:t>2.318.789</w:t>
            </w:r>
          </w:p>
        </w:tc>
        <w:tc>
          <w:tcPr>
            <w:tcW w:w="142" w:type="pct"/>
            <w:tcBorders>
              <w:top w:val="nil"/>
              <w:left w:val="nil"/>
              <w:bottom w:val="nil"/>
              <w:right w:val="nil"/>
            </w:tcBorders>
            <w:noWrap/>
            <w:vAlign w:val="bottom"/>
            <w:hideMark/>
          </w:tcPr>
          <w:p w14:paraId="338AFF7B" w14:textId="77777777" w:rsidR="000E2A3C" w:rsidRPr="008952AE" w:rsidRDefault="000E2A3C" w:rsidP="000E2A3C">
            <w:pPr>
              <w:jc w:val="right"/>
              <w:rPr>
                <w:rFonts w:ascii="Arial" w:hAnsi="Arial" w:cs="Arial"/>
                <w:color w:val="000000"/>
                <w:sz w:val="18"/>
                <w:szCs w:val="18"/>
              </w:rPr>
            </w:pPr>
          </w:p>
        </w:tc>
        <w:tc>
          <w:tcPr>
            <w:tcW w:w="845" w:type="pct"/>
            <w:tcBorders>
              <w:top w:val="nil"/>
              <w:left w:val="nil"/>
              <w:bottom w:val="double" w:sz="6" w:space="0" w:color="auto"/>
              <w:right w:val="nil"/>
            </w:tcBorders>
            <w:noWrap/>
            <w:vAlign w:val="bottom"/>
            <w:hideMark/>
          </w:tcPr>
          <w:p w14:paraId="7677D989" w14:textId="64E3696E" w:rsidR="000E2A3C" w:rsidRPr="008952AE" w:rsidRDefault="000E2A3C" w:rsidP="000E2A3C">
            <w:pPr>
              <w:jc w:val="right"/>
              <w:rPr>
                <w:rFonts w:ascii="Arial" w:hAnsi="Arial" w:cs="Arial"/>
                <w:color w:val="000000"/>
                <w:sz w:val="18"/>
                <w:szCs w:val="18"/>
              </w:rPr>
            </w:pPr>
            <w:r w:rsidRPr="008952AE">
              <w:rPr>
                <w:rFonts w:ascii="Arial" w:hAnsi="Arial" w:cs="Arial"/>
                <w:color w:val="000000"/>
                <w:sz w:val="18"/>
                <w:szCs w:val="18"/>
              </w:rPr>
              <w:t>2.310.098</w:t>
            </w:r>
          </w:p>
        </w:tc>
      </w:tr>
      <w:tr w:rsidR="000E2A3C" w:rsidRPr="008952AE" w14:paraId="7E9DC233" w14:textId="77777777" w:rsidTr="000E2A3C">
        <w:trPr>
          <w:trHeight w:val="170"/>
        </w:trPr>
        <w:tc>
          <w:tcPr>
            <w:tcW w:w="3005" w:type="pct"/>
            <w:tcBorders>
              <w:top w:val="nil"/>
              <w:left w:val="nil"/>
              <w:bottom w:val="nil"/>
              <w:right w:val="nil"/>
            </w:tcBorders>
            <w:vAlign w:val="center"/>
            <w:hideMark/>
          </w:tcPr>
          <w:p w14:paraId="57D52179" w14:textId="77777777" w:rsidR="000E2A3C" w:rsidRPr="008952AE" w:rsidRDefault="000E2A3C" w:rsidP="000E2A3C">
            <w:pPr>
              <w:rPr>
                <w:rFonts w:ascii="Arial" w:hAnsi="Arial" w:cs="Arial"/>
                <w:color w:val="000000"/>
                <w:sz w:val="18"/>
                <w:szCs w:val="18"/>
              </w:rPr>
            </w:pPr>
          </w:p>
        </w:tc>
        <w:tc>
          <w:tcPr>
            <w:tcW w:w="1008" w:type="pct"/>
            <w:tcBorders>
              <w:top w:val="nil"/>
              <w:left w:val="nil"/>
              <w:bottom w:val="nil"/>
              <w:right w:val="nil"/>
            </w:tcBorders>
            <w:noWrap/>
            <w:vAlign w:val="bottom"/>
            <w:hideMark/>
          </w:tcPr>
          <w:p w14:paraId="2672145F" w14:textId="77777777" w:rsidR="000E2A3C" w:rsidRPr="008952AE" w:rsidRDefault="000E2A3C" w:rsidP="000E2A3C">
            <w:pPr>
              <w:jc w:val="right"/>
              <w:rPr>
                <w:rFonts w:ascii="Arial" w:hAnsi="Arial" w:cs="Arial"/>
                <w:sz w:val="18"/>
                <w:szCs w:val="18"/>
              </w:rPr>
            </w:pPr>
          </w:p>
        </w:tc>
        <w:tc>
          <w:tcPr>
            <w:tcW w:w="142" w:type="pct"/>
            <w:tcBorders>
              <w:top w:val="nil"/>
              <w:left w:val="nil"/>
              <w:bottom w:val="nil"/>
              <w:right w:val="nil"/>
            </w:tcBorders>
            <w:noWrap/>
            <w:vAlign w:val="bottom"/>
            <w:hideMark/>
          </w:tcPr>
          <w:p w14:paraId="01844C32" w14:textId="77777777" w:rsidR="000E2A3C" w:rsidRPr="008952AE" w:rsidRDefault="000E2A3C" w:rsidP="000E2A3C">
            <w:pPr>
              <w:jc w:val="right"/>
              <w:rPr>
                <w:rFonts w:ascii="Arial" w:hAnsi="Arial" w:cs="Arial"/>
                <w:sz w:val="18"/>
                <w:szCs w:val="18"/>
              </w:rPr>
            </w:pPr>
          </w:p>
        </w:tc>
        <w:tc>
          <w:tcPr>
            <w:tcW w:w="845" w:type="pct"/>
            <w:tcBorders>
              <w:top w:val="nil"/>
              <w:left w:val="nil"/>
              <w:bottom w:val="nil"/>
              <w:right w:val="nil"/>
            </w:tcBorders>
            <w:noWrap/>
            <w:vAlign w:val="bottom"/>
            <w:hideMark/>
          </w:tcPr>
          <w:p w14:paraId="4B6BB8CF" w14:textId="77777777" w:rsidR="000E2A3C" w:rsidRPr="008952AE" w:rsidRDefault="000E2A3C" w:rsidP="000E2A3C">
            <w:pPr>
              <w:jc w:val="right"/>
              <w:rPr>
                <w:rFonts w:ascii="Arial" w:hAnsi="Arial" w:cs="Arial"/>
                <w:sz w:val="18"/>
                <w:szCs w:val="18"/>
              </w:rPr>
            </w:pPr>
          </w:p>
        </w:tc>
      </w:tr>
      <w:tr w:rsidR="000E2A3C" w:rsidRPr="008952AE" w14:paraId="743B69C7" w14:textId="77777777" w:rsidTr="000E2A3C">
        <w:trPr>
          <w:trHeight w:val="170"/>
        </w:trPr>
        <w:tc>
          <w:tcPr>
            <w:tcW w:w="3005" w:type="pct"/>
            <w:tcBorders>
              <w:top w:val="nil"/>
              <w:left w:val="nil"/>
              <w:bottom w:val="nil"/>
              <w:right w:val="nil"/>
            </w:tcBorders>
            <w:vAlign w:val="center"/>
            <w:hideMark/>
          </w:tcPr>
          <w:p w14:paraId="05302481" w14:textId="77777777" w:rsidR="000E2A3C" w:rsidRPr="008952AE" w:rsidRDefault="000E2A3C" w:rsidP="000E2A3C">
            <w:pPr>
              <w:rPr>
                <w:rFonts w:ascii="Arial" w:hAnsi="Arial" w:cs="Arial"/>
                <w:b/>
                <w:bCs/>
                <w:color w:val="000000"/>
                <w:sz w:val="18"/>
                <w:szCs w:val="18"/>
              </w:rPr>
            </w:pPr>
            <w:r w:rsidRPr="008952AE">
              <w:rPr>
                <w:rFonts w:ascii="Arial" w:hAnsi="Arial" w:cs="Arial"/>
                <w:b/>
                <w:bCs/>
                <w:color w:val="000000"/>
                <w:sz w:val="18"/>
                <w:szCs w:val="18"/>
              </w:rPr>
              <w:t>Participação de 25% da Companhia</w:t>
            </w:r>
          </w:p>
        </w:tc>
        <w:tc>
          <w:tcPr>
            <w:tcW w:w="1008" w:type="pct"/>
            <w:tcBorders>
              <w:top w:val="nil"/>
              <w:left w:val="nil"/>
              <w:bottom w:val="nil"/>
              <w:right w:val="nil"/>
            </w:tcBorders>
            <w:noWrap/>
            <w:vAlign w:val="bottom"/>
            <w:hideMark/>
          </w:tcPr>
          <w:p w14:paraId="22F513A6" w14:textId="26A0BA4E" w:rsidR="000E2A3C" w:rsidRPr="008952AE" w:rsidRDefault="000E2A3C" w:rsidP="000E2A3C">
            <w:pPr>
              <w:jc w:val="right"/>
              <w:rPr>
                <w:rFonts w:ascii="Arial" w:hAnsi="Arial" w:cs="Arial"/>
                <w:color w:val="000000"/>
                <w:sz w:val="18"/>
                <w:szCs w:val="18"/>
              </w:rPr>
            </w:pPr>
            <w:r w:rsidRPr="008952AE">
              <w:rPr>
                <w:rFonts w:ascii="Arial" w:hAnsi="Arial" w:cs="Arial"/>
                <w:color w:val="000000"/>
                <w:sz w:val="18"/>
                <w:szCs w:val="18"/>
              </w:rPr>
              <w:t>579.697</w:t>
            </w:r>
          </w:p>
        </w:tc>
        <w:tc>
          <w:tcPr>
            <w:tcW w:w="142" w:type="pct"/>
            <w:tcBorders>
              <w:top w:val="nil"/>
              <w:left w:val="nil"/>
              <w:bottom w:val="nil"/>
              <w:right w:val="nil"/>
            </w:tcBorders>
            <w:noWrap/>
            <w:vAlign w:val="bottom"/>
            <w:hideMark/>
          </w:tcPr>
          <w:p w14:paraId="2EFF9648" w14:textId="77777777" w:rsidR="000E2A3C" w:rsidRPr="008952AE" w:rsidRDefault="000E2A3C" w:rsidP="000E2A3C">
            <w:pPr>
              <w:jc w:val="right"/>
              <w:rPr>
                <w:rFonts w:ascii="Arial" w:hAnsi="Arial" w:cs="Arial"/>
                <w:color w:val="000000"/>
                <w:sz w:val="18"/>
                <w:szCs w:val="18"/>
              </w:rPr>
            </w:pPr>
          </w:p>
        </w:tc>
        <w:tc>
          <w:tcPr>
            <w:tcW w:w="845" w:type="pct"/>
            <w:tcBorders>
              <w:top w:val="nil"/>
              <w:left w:val="nil"/>
              <w:bottom w:val="nil"/>
              <w:right w:val="nil"/>
            </w:tcBorders>
            <w:noWrap/>
            <w:vAlign w:val="bottom"/>
            <w:hideMark/>
          </w:tcPr>
          <w:p w14:paraId="1E350CDE" w14:textId="0167BA16" w:rsidR="000E2A3C" w:rsidRPr="008952AE" w:rsidRDefault="000E2A3C" w:rsidP="000E2A3C">
            <w:pPr>
              <w:jc w:val="right"/>
              <w:rPr>
                <w:rFonts w:ascii="Arial" w:hAnsi="Arial" w:cs="Arial"/>
                <w:color w:val="000000"/>
                <w:sz w:val="18"/>
                <w:szCs w:val="18"/>
              </w:rPr>
            </w:pPr>
            <w:r w:rsidRPr="008952AE">
              <w:rPr>
                <w:rFonts w:ascii="Arial" w:hAnsi="Arial" w:cs="Arial"/>
                <w:color w:val="000000"/>
                <w:sz w:val="18"/>
                <w:szCs w:val="18"/>
              </w:rPr>
              <w:t>577.525</w:t>
            </w:r>
          </w:p>
        </w:tc>
      </w:tr>
      <w:tr w:rsidR="000E2A3C" w:rsidRPr="008952AE" w14:paraId="168E2ECC" w14:textId="77777777" w:rsidTr="000E2A3C">
        <w:trPr>
          <w:trHeight w:val="170"/>
        </w:trPr>
        <w:tc>
          <w:tcPr>
            <w:tcW w:w="3005" w:type="pct"/>
            <w:tcBorders>
              <w:top w:val="nil"/>
              <w:left w:val="nil"/>
              <w:bottom w:val="nil"/>
              <w:right w:val="nil"/>
            </w:tcBorders>
            <w:vAlign w:val="center"/>
            <w:hideMark/>
          </w:tcPr>
          <w:p w14:paraId="2655DBEC" w14:textId="77777777" w:rsidR="000E2A3C" w:rsidRPr="008952AE" w:rsidRDefault="000E2A3C" w:rsidP="000E2A3C">
            <w:pPr>
              <w:rPr>
                <w:rFonts w:ascii="Arial" w:hAnsi="Arial" w:cs="Arial"/>
                <w:color w:val="000000"/>
                <w:sz w:val="18"/>
                <w:szCs w:val="18"/>
              </w:rPr>
            </w:pPr>
            <w:r w:rsidRPr="008952AE">
              <w:rPr>
                <w:rFonts w:ascii="Arial" w:hAnsi="Arial" w:cs="Arial"/>
                <w:color w:val="000000"/>
                <w:sz w:val="18"/>
                <w:szCs w:val="18"/>
              </w:rPr>
              <w:t>Variação cambial decorrente dos adiantamentos de exportações realizados pela CBMM</w:t>
            </w:r>
          </w:p>
        </w:tc>
        <w:tc>
          <w:tcPr>
            <w:tcW w:w="1008" w:type="pct"/>
            <w:tcBorders>
              <w:top w:val="nil"/>
              <w:left w:val="nil"/>
              <w:bottom w:val="nil"/>
              <w:right w:val="nil"/>
            </w:tcBorders>
            <w:noWrap/>
            <w:vAlign w:val="bottom"/>
            <w:hideMark/>
          </w:tcPr>
          <w:p w14:paraId="46E2C47A" w14:textId="4E9A872D" w:rsidR="000E2A3C" w:rsidRPr="008952AE" w:rsidRDefault="000E2A3C" w:rsidP="000E2A3C">
            <w:pPr>
              <w:jc w:val="right"/>
              <w:rPr>
                <w:rFonts w:ascii="Arial" w:hAnsi="Arial" w:cs="Arial"/>
                <w:color w:val="000000"/>
                <w:sz w:val="18"/>
                <w:szCs w:val="18"/>
              </w:rPr>
            </w:pPr>
            <w:r w:rsidRPr="008952AE">
              <w:rPr>
                <w:rFonts w:ascii="Arial" w:hAnsi="Arial" w:cs="Arial"/>
                <w:color w:val="000000"/>
                <w:sz w:val="18"/>
                <w:szCs w:val="18"/>
              </w:rPr>
              <w:t>85.439</w:t>
            </w:r>
          </w:p>
        </w:tc>
        <w:tc>
          <w:tcPr>
            <w:tcW w:w="142" w:type="pct"/>
            <w:tcBorders>
              <w:top w:val="nil"/>
              <w:left w:val="nil"/>
              <w:bottom w:val="nil"/>
              <w:right w:val="nil"/>
            </w:tcBorders>
            <w:noWrap/>
            <w:vAlign w:val="bottom"/>
            <w:hideMark/>
          </w:tcPr>
          <w:p w14:paraId="04984AB3" w14:textId="77777777" w:rsidR="000E2A3C" w:rsidRPr="008952AE" w:rsidRDefault="000E2A3C" w:rsidP="000E2A3C">
            <w:pPr>
              <w:jc w:val="right"/>
              <w:rPr>
                <w:rFonts w:ascii="Arial" w:hAnsi="Arial" w:cs="Arial"/>
                <w:color w:val="000000"/>
                <w:sz w:val="18"/>
                <w:szCs w:val="18"/>
              </w:rPr>
            </w:pPr>
          </w:p>
        </w:tc>
        <w:tc>
          <w:tcPr>
            <w:tcW w:w="845" w:type="pct"/>
            <w:tcBorders>
              <w:top w:val="nil"/>
              <w:left w:val="nil"/>
              <w:bottom w:val="nil"/>
              <w:right w:val="nil"/>
            </w:tcBorders>
            <w:noWrap/>
            <w:vAlign w:val="bottom"/>
            <w:hideMark/>
          </w:tcPr>
          <w:p w14:paraId="6176685A" w14:textId="5FA5CB6A" w:rsidR="000E2A3C" w:rsidRPr="008952AE" w:rsidRDefault="000E2A3C" w:rsidP="000E2A3C">
            <w:pPr>
              <w:jc w:val="right"/>
              <w:rPr>
                <w:rFonts w:ascii="Arial" w:hAnsi="Arial" w:cs="Arial"/>
                <w:color w:val="000000"/>
                <w:sz w:val="18"/>
                <w:szCs w:val="18"/>
              </w:rPr>
            </w:pPr>
            <w:r w:rsidRPr="008952AE">
              <w:rPr>
                <w:rFonts w:ascii="Arial" w:hAnsi="Arial" w:cs="Arial"/>
                <w:color w:val="000000"/>
                <w:sz w:val="18"/>
                <w:szCs w:val="18"/>
              </w:rPr>
              <w:t>33.008</w:t>
            </w:r>
          </w:p>
        </w:tc>
      </w:tr>
      <w:tr w:rsidR="000E2A3C" w:rsidRPr="008952AE" w14:paraId="06278C8A" w14:textId="77777777" w:rsidTr="000E2A3C">
        <w:trPr>
          <w:trHeight w:val="170"/>
        </w:trPr>
        <w:tc>
          <w:tcPr>
            <w:tcW w:w="3005" w:type="pct"/>
            <w:tcBorders>
              <w:top w:val="nil"/>
              <w:left w:val="nil"/>
              <w:bottom w:val="nil"/>
              <w:right w:val="nil"/>
            </w:tcBorders>
            <w:vAlign w:val="center"/>
            <w:hideMark/>
          </w:tcPr>
          <w:p w14:paraId="67A60360" w14:textId="795C9847" w:rsidR="000E2A3C" w:rsidRPr="008952AE" w:rsidRDefault="000E2A3C" w:rsidP="000E2A3C">
            <w:pPr>
              <w:rPr>
                <w:rFonts w:ascii="Arial" w:hAnsi="Arial" w:cs="Arial"/>
                <w:color w:val="000000"/>
                <w:sz w:val="18"/>
                <w:szCs w:val="18"/>
              </w:rPr>
            </w:pPr>
            <w:r w:rsidRPr="008952AE">
              <w:rPr>
                <w:rFonts w:ascii="Arial" w:hAnsi="Arial" w:cs="Arial"/>
                <w:color w:val="000000"/>
                <w:sz w:val="18"/>
                <w:szCs w:val="18"/>
              </w:rPr>
              <w:t>Imposto de renda e contribuição social a pagar - SCP (iv)</w:t>
            </w:r>
          </w:p>
        </w:tc>
        <w:tc>
          <w:tcPr>
            <w:tcW w:w="1008" w:type="pct"/>
            <w:tcBorders>
              <w:top w:val="nil"/>
              <w:left w:val="nil"/>
              <w:bottom w:val="nil"/>
              <w:right w:val="nil"/>
            </w:tcBorders>
            <w:noWrap/>
            <w:vAlign w:val="bottom"/>
            <w:hideMark/>
          </w:tcPr>
          <w:p w14:paraId="66DC6DB6" w14:textId="2D642C55" w:rsidR="000E2A3C" w:rsidRPr="008952AE" w:rsidRDefault="000E2A3C" w:rsidP="000E2A3C">
            <w:pPr>
              <w:jc w:val="right"/>
              <w:rPr>
                <w:rFonts w:ascii="Arial" w:hAnsi="Arial" w:cs="Arial"/>
                <w:color w:val="000000"/>
                <w:sz w:val="18"/>
                <w:szCs w:val="18"/>
              </w:rPr>
            </w:pPr>
            <w:r w:rsidRPr="008952AE">
              <w:rPr>
                <w:rFonts w:ascii="Arial" w:hAnsi="Arial" w:cs="Arial"/>
                <w:color w:val="000000"/>
                <w:sz w:val="18"/>
                <w:szCs w:val="18"/>
              </w:rPr>
              <w:t>(172.622)</w:t>
            </w:r>
          </w:p>
        </w:tc>
        <w:tc>
          <w:tcPr>
            <w:tcW w:w="142" w:type="pct"/>
            <w:tcBorders>
              <w:top w:val="nil"/>
              <w:left w:val="nil"/>
              <w:bottom w:val="nil"/>
              <w:right w:val="nil"/>
            </w:tcBorders>
            <w:noWrap/>
            <w:vAlign w:val="bottom"/>
            <w:hideMark/>
          </w:tcPr>
          <w:p w14:paraId="3169D847" w14:textId="77777777" w:rsidR="000E2A3C" w:rsidRPr="008952AE" w:rsidRDefault="000E2A3C" w:rsidP="000E2A3C">
            <w:pPr>
              <w:jc w:val="right"/>
              <w:rPr>
                <w:rFonts w:ascii="Arial" w:hAnsi="Arial" w:cs="Arial"/>
                <w:color w:val="000000"/>
                <w:sz w:val="18"/>
                <w:szCs w:val="18"/>
              </w:rPr>
            </w:pPr>
          </w:p>
        </w:tc>
        <w:tc>
          <w:tcPr>
            <w:tcW w:w="845" w:type="pct"/>
            <w:tcBorders>
              <w:top w:val="nil"/>
              <w:left w:val="nil"/>
              <w:bottom w:val="nil"/>
              <w:right w:val="nil"/>
            </w:tcBorders>
            <w:noWrap/>
            <w:vAlign w:val="bottom"/>
            <w:hideMark/>
          </w:tcPr>
          <w:p w14:paraId="449AEA9E" w14:textId="7D3E7462" w:rsidR="000E2A3C" w:rsidRPr="008952AE" w:rsidRDefault="000E2A3C" w:rsidP="000E2A3C">
            <w:pPr>
              <w:jc w:val="right"/>
              <w:rPr>
                <w:rFonts w:ascii="Arial" w:hAnsi="Arial" w:cs="Arial"/>
                <w:color w:val="000000"/>
                <w:sz w:val="18"/>
                <w:szCs w:val="18"/>
              </w:rPr>
            </w:pPr>
            <w:r w:rsidRPr="008952AE">
              <w:rPr>
                <w:rFonts w:ascii="Arial" w:hAnsi="Arial" w:cs="Arial"/>
                <w:color w:val="000000"/>
                <w:sz w:val="18"/>
                <w:szCs w:val="18"/>
              </w:rPr>
              <w:t>(142.416)</w:t>
            </w:r>
          </w:p>
        </w:tc>
      </w:tr>
      <w:tr w:rsidR="000E2A3C" w:rsidRPr="008952AE" w14:paraId="4EC84E5C" w14:textId="77777777" w:rsidTr="000E2A3C">
        <w:trPr>
          <w:trHeight w:val="170"/>
        </w:trPr>
        <w:tc>
          <w:tcPr>
            <w:tcW w:w="3005" w:type="pct"/>
            <w:tcBorders>
              <w:top w:val="nil"/>
              <w:left w:val="nil"/>
              <w:bottom w:val="nil"/>
              <w:right w:val="nil"/>
            </w:tcBorders>
            <w:vAlign w:val="center"/>
            <w:hideMark/>
          </w:tcPr>
          <w:p w14:paraId="36473524" w14:textId="77777777" w:rsidR="000E2A3C" w:rsidRPr="008952AE" w:rsidRDefault="000E2A3C" w:rsidP="000E2A3C">
            <w:pPr>
              <w:rPr>
                <w:rFonts w:ascii="Arial" w:hAnsi="Arial" w:cs="Arial"/>
                <w:color w:val="000000"/>
                <w:sz w:val="18"/>
                <w:szCs w:val="18"/>
              </w:rPr>
            </w:pPr>
            <w:r w:rsidRPr="008952AE">
              <w:rPr>
                <w:rFonts w:ascii="Arial" w:hAnsi="Arial" w:cs="Arial"/>
                <w:color w:val="000000"/>
                <w:sz w:val="18"/>
                <w:szCs w:val="18"/>
              </w:rPr>
              <w:t>Imposto de renda e contribuição social – antecipações a pagar (iv)</w:t>
            </w:r>
          </w:p>
        </w:tc>
        <w:tc>
          <w:tcPr>
            <w:tcW w:w="1008" w:type="pct"/>
            <w:tcBorders>
              <w:top w:val="nil"/>
              <w:left w:val="nil"/>
              <w:bottom w:val="nil"/>
              <w:right w:val="nil"/>
            </w:tcBorders>
            <w:noWrap/>
            <w:vAlign w:val="bottom"/>
            <w:hideMark/>
          </w:tcPr>
          <w:p w14:paraId="64CE89F5" w14:textId="10CC63FF" w:rsidR="000E2A3C" w:rsidRPr="008952AE" w:rsidRDefault="000E2A3C" w:rsidP="000E2A3C">
            <w:pPr>
              <w:jc w:val="right"/>
              <w:rPr>
                <w:rFonts w:ascii="Arial" w:hAnsi="Arial" w:cs="Arial"/>
                <w:color w:val="000000"/>
                <w:sz w:val="18"/>
                <w:szCs w:val="18"/>
              </w:rPr>
            </w:pPr>
            <w:r w:rsidRPr="008952AE">
              <w:rPr>
                <w:rFonts w:ascii="Arial" w:hAnsi="Arial" w:cs="Arial"/>
                <w:color w:val="000000"/>
                <w:sz w:val="18"/>
                <w:szCs w:val="18"/>
              </w:rPr>
              <w:t>(8.870)</w:t>
            </w:r>
          </w:p>
        </w:tc>
        <w:tc>
          <w:tcPr>
            <w:tcW w:w="142" w:type="pct"/>
            <w:tcBorders>
              <w:top w:val="nil"/>
              <w:left w:val="nil"/>
              <w:bottom w:val="nil"/>
              <w:right w:val="nil"/>
            </w:tcBorders>
            <w:noWrap/>
            <w:vAlign w:val="bottom"/>
            <w:hideMark/>
          </w:tcPr>
          <w:p w14:paraId="628F5AB6" w14:textId="77777777" w:rsidR="000E2A3C" w:rsidRPr="008952AE" w:rsidRDefault="000E2A3C" w:rsidP="000E2A3C">
            <w:pPr>
              <w:jc w:val="right"/>
              <w:rPr>
                <w:rFonts w:ascii="Arial" w:hAnsi="Arial" w:cs="Arial"/>
                <w:color w:val="000000"/>
                <w:sz w:val="18"/>
                <w:szCs w:val="18"/>
              </w:rPr>
            </w:pPr>
          </w:p>
        </w:tc>
        <w:tc>
          <w:tcPr>
            <w:tcW w:w="845" w:type="pct"/>
            <w:tcBorders>
              <w:top w:val="nil"/>
              <w:left w:val="nil"/>
              <w:bottom w:val="nil"/>
              <w:right w:val="nil"/>
            </w:tcBorders>
            <w:noWrap/>
            <w:vAlign w:val="bottom"/>
            <w:hideMark/>
          </w:tcPr>
          <w:p w14:paraId="3097E8BC" w14:textId="70BA050E" w:rsidR="000E2A3C" w:rsidRPr="008952AE" w:rsidRDefault="000E2A3C" w:rsidP="000E2A3C">
            <w:pPr>
              <w:jc w:val="right"/>
              <w:rPr>
                <w:rFonts w:ascii="Arial" w:hAnsi="Arial" w:cs="Arial"/>
                <w:color w:val="000000"/>
                <w:sz w:val="18"/>
                <w:szCs w:val="18"/>
              </w:rPr>
            </w:pPr>
            <w:r w:rsidRPr="008952AE">
              <w:rPr>
                <w:rFonts w:ascii="Arial" w:hAnsi="Arial" w:cs="Arial"/>
                <w:color w:val="000000"/>
                <w:sz w:val="18"/>
                <w:szCs w:val="18"/>
              </w:rPr>
              <w:t>(15.773)</w:t>
            </w:r>
          </w:p>
        </w:tc>
      </w:tr>
      <w:tr w:rsidR="000E2A3C" w:rsidRPr="008952AE" w14:paraId="3E2AC847" w14:textId="77777777" w:rsidTr="000E2A3C">
        <w:trPr>
          <w:trHeight w:val="170"/>
        </w:trPr>
        <w:tc>
          <w:tcPr>
            <w:tcW w:w="3005" w:type="pct"/>
            <w:tcBorders>
              <w:top w:val="nil"/>
              <w:left w:val="nil"/>
              <w:bottom w:val="nil"/>
              <w:right w:val="nil"/>
            </w:tcBorders>
            <w:vAlign w:val="center"/>
            <w:hideMark/>
          </w:tcPr>
          <w:p w14:paraId="757305FF" w14:textId="77777777" w:rsidR="000E2A3C" w:rsidRPr="008952AE" w:rsidRDefault="000E2A3C" w:rsidP="000E2A3C">
            <w:pPr>
              <w:rPr>
                <w:rFonts w:ascii="Arial" w:hAnsi="Arial" w:cs="Arial"/>
                <w:color w:val="000000"/>
                <w:sz w:val="18"/>
                <w:szCs w:val="18"/>
              </w:rPr>
            </w:pPr>
            <w:r w:rsidRPr="008952AE">
              <w:rPr>
                <w:rFonts w:ascii="Arial" w:hAnsi="Arial" w:cs="Arial"/>
                <w:color w:val="000000"/>
                <w:sz w:val="18"/>
                <w:szCs w:val="18"/>
              </w:rPr>
              <w:t xml:space="preserve">Imposto de renda e contribuição social – antecipações mensais </w:t>
            </w:r>
          </w:p>
        </w:tc>
        <w:tc>
          <w:tcPr>
            <w:tcW w:w="1008" w:type="pct"/>
            <w:tcBorders>
              <w:top w:val="nil"/>
              <w:left w:val="nil"/>
              <w:bottom w:val="nil"/>
              <w:right w:val="nil"/>
            </w:tcBorders>
            <w:noWrap/>
            <w:vAlign w:val="bottom"/>
            <w:hideMark/>
          </w:tcPr>
          <w:p w14:paraId="58B9FB06" w14:textId="0E11C13F" w:rsidR="000E2A3C" w:rsidRPr="008952AE" w:rsidRDefault="000E2A3C" w:rsidP="000E2A3C">
            <w:pPr>
              <w:jc w:val="right"/>
              <w:rPr>
                <w:rFonts w:ascii="Arial" w:hAnsi="Arial" w:cs="Arial"/>
                <w:color w:val="000000"/>
                <w:sz w:val="18"/>
                <w:szCs w:val="18"/>
              </w:rPr>
            </w:pPr>
            <w:r w:rsidRPr="008952AE">
              <w:rPr>
                <w:rFonts w:ascii="Arial" w:hAnsi="Arial" w:cs="Arial"/>
                <w:color w:val="000000"/>
                <w:sz w:val="18"/>
                <w:szCs w:val="18"/>
              </w:rPr>
              <w:t>(12.154)</w:t>
            </w:r>
          </w:p>
        </w:tc>
        <w:tc>
          <w:tcPr>
            <w:tcW w:w="142" w:type="pct"/>
            <w:tcBorders>
              <w:top w:val="nil"/>
              <w:left w:val="nil"/>
              <w:bottom w:val="nil"/>
              <w:right w:val="nil"/>
            </w:tcBorders>
            <w:noWrap/>
            <w:vAlign w:val="bottom"/>
            <w:hideMark/>
          </w:tcPr>
          <w:p w14:paraId="71E00AE4" w14:textId="77777777" w:rsidR="000E2A3C" w:rsidRPr="008952AE" w:rsidRDefault="000E2A3C" w:rsidP="000E2A3C">
            <w:pPr>
              <w:jc w:val="right"/>
              <w:rPr>
                <w:rFonts w:ascii="Arial" w:hAnsi="Arial" w:cs="Arial"/>
                <w:color w:val="000000"/>
                <w:sz w:val="18"/>
                <w:szCs w:val="18"/>
              </w:rPr>
            </w:pPr>
          </w:p>
        </w:tc>
        <w:tc>
          <w:tcPr>
            <w:tcW w:w="845" w:type="pct"/>
            <w:tcBorders>
              <w:top w:val="nil"/>
              <w:left w:val="nil"/>
              <w:bottom w:val="nil"/>
              <w:right w:val="nil"/>
            </w:tcBorders>
            <w:noWrap/>
            <w:vAlign w:val="bottom"/>
            <w:hideMark/>
          </w:tcPr>
          <w:p w14:paraId="3B0EB461" w14:textId="232BD8A6" w:rsidR="000E2A3C" w:rsidRPr="008952AE" w:rsidRDefault="000E2A3C" w:rsidP="000E2A3C">
            <w:pPr>
              <w:jc w:val="right"/>
              <w:rPr>
                <w:rFonts w:ascii="Arial" w:hAnsi="Arial" w:cs="Arial"/>
                <w:color w:val="000000"/>
                <w:sz w:val="18"/>
                <w:szCs w:val="18"/>
              </w:rPr>
            </w:pPr>
            <w:r w:rsidRPr="008952AE">
              <w:rPr>
                <w:rFonts w:ascii="Arial" w:hAnsi="Arial" w:cs="Arial"/>
                <w:color w:val="000000"/>
                <w:sz w:val="18"/>
                <w:szCs w:val="18"/>
              </w:rPr>
              <w:t>(28.629)</w:t>
            </w:r>
          </w:p>
        </w:tc>
      </w:tr>
      <w:tr w:rsidR="000E2A3C" w:rsidRPr="008952AE" w14:paraId="3F252106" w14:textId="77777777" w:rsidTr="000E2A3C">
        <w:trPr>
          <w:trHeight w:val="170"/>
        </w:trPr>
        <w:tc>
          <w:tcPr>
            <w:tcW w:w="3005" w:type="pct"/>
            <w:tcBorders>
              <w:top w:val="nil"/>
              <w:left w:val="nil"/>
              <w:bottom w:val="nil"/>
              <w:right w:val="nil"/>
            </w:tcBorders>
            <w:vAlign w:val="center"/>
            <w:hideMark/>
          </w:tcPr>
          <w:p w14:paraId="0A5219DF" w14:textId="77777777" w:rsidR="000E2A3C" w:rsidRPr="008952AE" w:rsidRDefault="000E2A3C" w:rsidP="000E2A3C">
            <w:pPr>
              <w:rPr>
                <w:rFonts w:ascii="Arial" w:hAnsi="Arial" w:cs="Arial"/>
                <w:color w:val="000000"/>
                <w:sz w:val="18"/>
                <w:szCs w:val="18"/>
              </w:rPr>
            </w:pPr>
          </w:p>
        </w:tc>
        <w:tc>
          <w:tcPr>
            <w:tcW w:w="1008" w:type="pct"/>
            <w:tcBorders>
              <w:top w:val="single" w:sz="8" w:space="0" w:color="auto"/>
              <w:left w:val="nil"/>
              <w:bottom w:val="nil"/>
              <w:right w:val="nil"/>
            </w:tcBorders>
            <w:noWrap/>
            <w:vAlign w:val="bottom"/>
            <w:hideMark/>
          </w:tcPr>
          <w:p w14:paraId="0AB73DD5" w14:textId="64230C3A" w:rsidR="000E2A3C" w:rsidRPr="008952AE" w:rsidRDefault="000E2A3C" w:rsidP="000E2A3C">
            <w:pPr>
              <w:jc w:val="right"/>
              <w:rPr>
                <w:rFonts w:ascii="Arial" w:hAnsi="Arial" w:cs="Arial"/>
                <w:color w:val="000000"/>
                <w:sz w:val="18"/>
                <w:szCs w:val="18"/>
              </w:rPr>
            </w:pPr>
          </w:p>
        </w:tc>
        <w:tc>
          <w:tcPr>
            <w:tcW w:w="142" w:type="pct"/>
            <w:tcBorders>
              <w:top w:val="nil"/>
              <w:left w:val="nil"/>
              <w:bottom w:val="nil"/>
              <w:right w:val="nil"/>
            </w:tcBorders>
            <w:vAlign w:val="center"/>
            <w:hideMark/>
          </w:tcPr>
          <w:p w14:paraId="32CBC23C" w14:textId="77777777" w:rsidR="000E2A3C" w:rsidRPr="008952AE" w:rsidRDefault="000E2A3C" w:rsidP="000E2A3C">
            <w:pPr>
              <w:jc w:val="right"/>
              <w:rPr>
                <w:rFonts w:ascii="Arial" w:hAnsi="Arial" w:cs="Arial"/>
                <w:color w:val="000000"/>
                <w:sz w:val="18"/>
                <w:szCs w:val="18"/>
              </w:rPr>
            </w:pPr>
          </w:p>
        </w:tc>
        <w:tc>
          <w:tcPr>
            <w:tcW w:w="845" w:type="pct"/>
            <w:tcBorders>
              <w:top w:val="single" w:sz="8" w:space="0" w:color="auto"/>
              <w:left w:val="nil"/>
              <w:bottom w:val="nil"/>
              <w:right w:val="nil"/>
            </w:tcBorders>
            <w:noWrap/>
            <w:vAlign w:val="bottom"/>
            <w:hideMark/>
          </w:tcPr>
          <w:p w14:paraId="4DE757EE" w14:textId="2F99088E" w:rsidR="000E2A3C" w:rsidRPr="008952AE" w:rsidRDefault="000E2A3C" w:rsidP="000E2A3C">
            <w:pPr>
              <w:jc w:val="right"/>
              <w:rPr>
                <w:rFonts w:ascii="Arial" w:hAnsi="Arial" w:cs="Arial"/>
                <w:color w:val="000000"/>
                <w:sz w:val="18"/>
                <w:szCs w:val="18"/>
              </w:rPr>
            </w:pPr>
          </w:p>
        </w:tc>
      </w:tr>
      <w:tr w:rsidR="000E2A3C" w:rsidRPr="008952AE" w14:paraId="6A3C7E23" w14:textId="77777777" w:rsidTr="000E2A3C">
        <w:trPr>
          <w:trHeight w:val="170"/>
        </w:trPr>
        <w:tc>
          <w:tcPr>
            <w:tcW w:w="3005" w:type="pct"/>
            <w:tcBorders>
              <w:top w:val="nil"/>
              <w:left w:val="nil"/>
              <w:bottom w:val="nil"/>
              <w:right w:val="nil"/>
            </w:tcBorders>
            <w:vAlign w:val="center"/>
            <w:hideMark/>
          </w:tcPr>
          <w:p w14:paraId="0E70BBAC" w14:textId="77777777" w:rsidR="000E2A3C" w:rsidRPr="008952AE" w:rsidRDefault="000E2A3C" w:rsidP="000E2A3C">
            <w:pPr>
              <w:rPr>
                <w:rFonts w:ascii="Arial" w:hAnsi="Arial" w:cs="Arial"/>
                <w:color w:val="000000"/>
                <w:sz w:val="18"/>
                <w:szCs w:val="18"/>
              </w:rPr>
            </w:pPr>
            <w:r w:rsidRPr="008952AE">
              <w:rPr>
                <w:rFonts w:ascii="Arial" w:hAnsi="Arial" w:cs="Arial"/>
                <w:color w:val="000000"/>
                <w:sz w:val="18"/>
                <w:szCs w:val="18"/>
              </w:rPr>
              <w:t>Total imposto de renda e contribuição social e variação cambial</w:t>
            </w:r>
          </w:p>
        </w:tc>
        <w:tc>
          <w:tcPr>
            <w:tcW w:w="1008" w:type="pct"/>
            <w:tcBorders>
              <w:top w:val="nil"/>
              <w:left w:val="nil"/>
              <w:bottom w:val="single" w:sz="8" w:space="0" w:color="auto"/>
              <w:right w:val="nil"/>
            </w:tcBorders>
            <w:noWrap/>
            <w:vAlign w:val="bottom"/>
            <w:hideMark/>
          </w:tcPr>
          <w:p w14:paraId="15DC7CD2" w14:textId="32A874EA" w:rsidR="000E2A3C" w:rsidRPr="008952AE" w:rsidRDefault="000E2A3C" w:rsidP="000E2A3C">
            <w:pPr>
              <w:jc w:val="right"/>
              <w:rPr>
                <w:rFonts w:ascii="Arial" w:hAnsi="Arial" w:cs="Arial"/>
                <w:color w:val="000000"/>
                <w:sz w:val="18"/>
                <w:szCs w:val="18"/>
              </w:rPr>
            </w:pPr>
            <w:r w:rsidRPr="008952AE">
              <w:rPr>
                <w:rFonts w:ascii="Arial" w:hAnsi="Arial" w:cs="Arial"/>
                <w:color w:val="000000"/>
                <w:sz w:val="18"/>
                <w:szCs w:val="18"/>
              </w:rPr>
              <w:t>(108.207)</w:t>
            </w:r>
          </w:p>
        </w:tc>
        <w:tc>
          <w:tcPr>
            <w:tcW w:w="142" w:type="pct"/>
            <w:tcBorders>
              <w:top w:val="nil"/>
              <w:left w:val="nil"/>
              <w:bottom w:val="nil"/>
              <w:right w:val="nil"/>
            </w:tcBorders>
            <w:vAlign w:val="center"/>
            <w:hideMark/>
          </w:tcPr>
          <w:p w14:paraId="46AD34C5" w14:textId="77777777" w:rsidR="000E2A3C" w:rsidRPr="008952AE" w:rsidRDefault="000E2A3C" w:rsidP="000E2A3C">
            <w:pPr>
              <w:jc w:val="right"/>
              <w:rPr>
                <w:rFonts w:ascii="Arial" w:hAnsi="Arial" w:cs="Arial"/>
                <w:color w:val="000000"/>
                <w:sz w:val="18"/>
                <w:szCs w:val="18"/>
              </w:rPr>
            </w:pPr>
          </w:p>
        </w:tc>
        <w:tc>
          <w:tcPr>
            <w:tcW w:w="845" w:type="pct"/>
            <w:tcBorders>
              <w:top w:val="nil"/>
              <w:left w:val="nil"/>
              <w:bottom w:val="single" w:sz="8" w:space="0" w:color="auto"/>
              <w:right w:val="nil"/>
            </w:tcBorders>
            <w:noWrap/>
            <w:vAlign w:val="bottom"/>
            <w:hideMark/>
          </w:tcPr>
          <w:p w14:paraId="7DCE310B" w14:textId="1F471B94" w:rsidR="000E2A3C" w:rsidRPr="008952AE" w:rsidRDefault="000E2A3C" w:rsidP="000E2A3C">
            <w:pPr>
              <w:jc w:val="right"/>
              <w:rPr>
                <w:rFonts w:ascii="Arial" w:hAnsi="Arial" w:cs="Arial"/>
                <w:color w:val="000000"/>
                <w:sz w:val="18"/>
                <w:szCs w:val="18"/>
              </w:rPr>
            </w:pPr>
            <w:r w:rsidRPr="008952AE">
              <w:rPr>
                <w:rFonts w:ascii="Arial" w:hAnsi="Arial" w:cs="Arial"/>
                <w:color w:val="000000"/>
                <w:sz w:val="18"/>
                <w:szCs w:val="18"/>
              </w:rPr>
              <w:t>(153.810)</w:t>
            </w:r>
          </w:p>
        </w:tc>
      </w:tr>
      <w:tr w:rsidR="000E2A3C" w:rsidRPr="008952AE" w14:paraId="2C890EEE" w14:textId="77777777" w:rsidTr="000E2A3C">
        <w:trPr>
          <w:trHeight w:val="170"/>
        </w:trPr>
        <w:tc>
          <w:tcPr>
            <w:tcW w:w="3005" w:type="pct"/>
            <w:tcBorders>
              <w:top w:val="nil"/>
              <w:left w:val="nil"/>
              <w:bottom w:val="nil"/>
              <w:right w:val="nil"/>
            </w:tcBorders>
            <w:vAlign w:val="center"/>
            <w:hideMark/>
          </w:tcPr>
          <w:p w14:paraId="2DBFEA65" w14:textId="77777777" w:rsidR="000E2A3C" w:rsidRPr="008952AE" w:rsidRDefault="000E2A3C" w:rsidP="000E2A3C">
            <w:pPr>
              <w:rPr>
                <w:rFonts w:ascii="Arial" w:hAnsi="Arial" w:cs="Arial"/>
                <w:color w:val="000000"/>
                <w:sz w:val="18"/>
                <w:szCs w:val="18"/>
              </w:rPr>
            </w:pPr>
          </w:p>
        </w:tc>
        <w:tc>
          <w:tcPr>
            <w:tcW w:w="1008" w:type="pct"/>
            <w:tcBorders>
              <w:top w:val="nil"/>
              <w:left w:val="nil"/>
              <w:bottom w:val="nil"/>
              <w:right w:val="nil"/>
            </w:tcBorders>
            <w:noWrap/>
            <w:vAlign w:val="bottom"/>
            <w:hideMark/>
          </w:tcPr>
          <w:p w14:paraId="368FEAD3" w14:textId="77777777" w:rsidR="000E2A3C" w:rsidRPr="008952AE" w:rsidRDefault="000E2A3C" w:rsidP="000E2A3C">
            <w:pPr>
              <w:jc w:val="right"/>
              <w:rPr>
                <w:rFonts w:ascii="Arial" w:hAnsi="Arial" w:cs="Arial"/>
                <w:sz w:val="18"/>
                <w:szCs w:val="18"/>
              </w:rPr>
            </w:pPr>
          </w:p>
        </w:tc>
        <w:tc>
          <w:tcPr>
            <w:tcW w:w="142" w:type="pct"/>
            <w:tcBorders>
              <w:top w:val="nil"/>
              <w:left w:val="nil"/>
              <w:bottom w:val="nil"/>
              <w:right w:val="nil"/>
            </w:tcBorders>
            <w:vAlign w:val="center"/>
            <w:hideMark/>
          </w:tcPr>
          <w:p w14:paraId="4A307B17" w14:textId="77777777" w:rsidR="000E2A3C" w:rsidRPr="008952AE" w:rsidRDefault="000E2A3C" w:rsidP="000E2A3C">
            <w:pPr>
              <w:jc w:val="right"/>
              <w:rPr>
                <w:rFonts w:ascii="Arial" w:hAnsi="Arial" w:cs="Arial"/>
                <w:sz w:val="18"/>
                <w:szCs w:val="18"/>
              </w:rPr>
            </w:pPr>
          </w:p>
        </w:tc>
        <w:tc>
          <w:tcPr>
            <w:tcW w:w="845" w:type="pct"/>
            <w:tcBorders>
              <w:top w:val="nil"/>
              <w:left w:val="nil"/>
              <w:bottom w:val="nil"/>
              <w:right w:val="nil"/>
            </w:tcBorders>
            <w:noWrap/>
            <w:vAlign w:val="bottom"/>
            <w:hideMark/>
          </w:tcPr>
          <w:p w14:paraId="40EF0469" w14:textId="77777777" w:rsidR="000E2A3C" w:rsidRPr="008952AE" w:rsidRDefault="000E2A3C" w:rsidP="000E2A3C">
            <w:pPr>
              <w:jc w:val="right"/>
              <w:rPr>
                <w:rFonts w:ascii="Arial" w:hAnsi="Arial" w:cs="Arial"/>
                <w:sz w:val="18"/>
                <w:szCs w:val="18"/>
              </w:rPr>
            </w:pPr>
          </w:p>
        </w:tc>
      </w:tr>
      <w:tr w:rsidR="000E2A3C" w:rsidRPr="008952AE" w14:paraId="2B348321" w14:textId="77777777" w:rsidTr="000E2A3C">
        <w:trPr>
          <w:trHeight w:val="170"/>
        </w:trPr>
        <w:tc>
          <w:tcPr>
            <w:tcW w:w="3005" w:type="pct"/>
            <w:tcBorders>
              <w:top w:val="nil"/>
              <w:left w:val="nil"/>
              <w:bottom w:val="nil"/>
              <w:right w:val="nil"/>
            </w:tcBorders>
            <w:vAlign w:val="center"/>
            <w:hideMark/>
          </w:tcPr>
          <w:p w14:paraId="210E91AF" w14:textId="77777777" w:rsidR="000E2A3C" w:rsidRPr="008952AE" w:rsidRDefault="000E2A3C" w:rsidP="000E2A3C">
            <w:pPr>
              <w:rPr>
                <w:rFonts w:ascii="Arial" w:hAnsi="Arial" w:cs="Arial"/>
                <w:b/>
                <w:bCs/>
                <w:color w:val="000000"/>
                <w:sz w:val="18"/>
                <w:szCs w:val="18"/>
              </w:rPr>
            </w:pPr>
            <w:r w:rsidRPr="008952AE">
              <w:rPr>
                <w:rFonts w:ascii="Arial" w:hAnsi="Arial" w:cs="Arial"/>
                <w:b/>
                <w:bCs/>
                <w:color w:val="000000"/>
                <w:sz w:val="18"/>
                <w:szCs w:val="18"/>
              </w:rPr>
              <w:t>Receita - SCP</w:t>
            </w:r>
          </w:p>
        </w:tc>
        <w:tc>
          <w:tcPr>
            <w:tcW w:w="1008" w:type="pct"/>
            <w:tcBorders>
              <w:top w:val="nil"/>
              <w:left w:val="nil"/>
              <w:bottom w:val="double" w:sz="6" w:space="0" w:color="auto"/>
              <w:right w:val="nil"/>
            </w:tcBorders>
            <w:noWrap/>
            <w:vAlign w:val="bottom"/>
            <w:hideMark/>
          </w:tcPr>
          <w:p w14:paraId="46F7BC84" w14:textId="67304421" w:rsidR="000E2A3C" w:rsidRPr="008952AE" w:rsidRDefault="000E2A3C" w:rsidP="000E2A3C">
            <w:pPr>
              <w:jc w:val="right"/>
              <w:rPr>
                <w:rFonts w:ascii="Arial" w:hAnsi="Arial" w:cs="Arial"/>
                <w:color w:val="000000"/>
                <w:sz w:val="18"/>
                <w:szCs w:val="18"/>
              </w:rPr>
            </w:pPr>
            <w:r w:rsidRPr="008952AE">
              <w:rPr>
                <w:rFonts w:ascii="Arial" w:hAnsi="Arial" w:cs="Arial"/>
                <w:color w:val="000000"/>
                <w:sz w:val="18"/>
                <w:szCs w:val="18"/>
              </w:rPr>
              <w:t>471.490</w:t>
            </w:r>
          </w:p>
        </w:tc>
        <w:tc>
          <w:tcPr>
            <w:tcW w:w="142" w:type="pct"/>
            <w:tcBorders>
              <w:top w:val="nil"/>
              <w:left w:val="nil"/>
              <w:bottom w:val="nil"/>
              <w:right w:val="nil"/>
            </w:tcBorders>
            <w:vAlign w:val="center"/>
            <w:hideMark/>
          </w:tcPr>
          <w:p w14:paraId="2907FAE8" w14:textId="77777777" w:rsidR="000E2A3C" w:rsidRPr="008952AE" w:rsidRDefault="000E2A3C" w:rsidP="000E2A3C">
            <w:pPr>
              <w:jc w:val="right"/>
              <w:rPr>
                <w:rFonts w:ascii="Arial" w:hAnsi="Arial" w:cs="Arial"/>
                <w:color w:val="000000"/>
                <w:sz w:val="18"/>
                <w:szCs w:val="18"/>
              </w:rPr>
            </w:pPr>
          </w:p>
        </w:tc>
        <w:tc>
          <w:tcPr>
            <w:tcW w:w="845" w:type="pct"/>
            <w:tcBorders>
              <w:top w:val="nil"/>
              <w:left w:val="nil"/>
              <w:bottom w:val="double" w:sz="6" w:space="0" w:color="auto"/>
              <w:right w:val="nil"/>
            </w:tcBorders>
            <w:noWrap/>
            <w:vAlign w:val="bottom"/>
            <w:hideMark/>
          </w:tcPr>
          <w:p w14:paraId="32315FC9" w14:textId="3F92AF51" w:rsidR="000E2A3C" w:rsidRPr="008952AE" w:rsidRDefault="000E2A3C" w:rsidP="000E2A3C">
            <w:pPr>
              <w:jc w:val="right"/>
              <w:rPr>
                <w:rFonts w:ascii="Arial" w:hAnsi="Arial" w:cs="Arial"/>
                <w:color w:val="000000"/>
                <w:sz w:val="18"/>
                <w:szCs w:val="18"/>
              </w:rPr>
            </w:pPr>
            <w:r w:rsidRPr="008952AE">
              <w:rPr>
                <w:rFonts w:ascii="Arial" w:hAnsi="Arial" w:cs="Arial"/>
                <w:color w:val="000000"/>
                <w:sz w:val="18"/>
                <w:szCs w:val="18"/>
              </w:rPr>
              <w:t>423.715</w:t>
            </w:r>
          </w:p>
        </w:tc>
      </w:tr>
    </w:tbl>
    <w:p w14:paraId="3EF3D03E" w14:textId="77777777" w:rsidR="00FA7653" w:rsidRPr="008952AE" w:rsidRDefault="00FA7653"/>
    <w:p w14:paraId="42BCA7C0" w14:textId="182DB4F9" w:rsidR="00986242" w:rsidRPr="008952AE" w:rsidRDefault="00986242" w:rsidP="00B95323">
      <w:pPr>
        <w:pStyle w:val="ListParagraph"/>
        <w:numPr>
          <w:ilvl w:val="1"/>
          <w:numId w:val="18"/>
        </w:numPr>
        <w:ind w:left="426" w:hanging="426"/>
        <w:rPr>
          <w:rFonts w:ascii="Georgia" w:hAnsi="Georgia" w:cs="Arial"/>
          <w:sz w:val="16"/>
          <w:szCs w:val="16"/>
        </w:rPr>
      </w:pPr>
      <w:r w:rsidRPr="008952AE">
        <w:rPr>
          <w:rFonts w:ascii="Georgia" w:hAnsi="Georgia" w:cs="Arial"/>
          <w:sz w:val="16"/>
          <w:szCs w:val="16"/>
        </w:rPr>
        <w:t xml:space="preserve">Refere-se principalmente ao contrato de utilização do </w:t>
      </w:r>
      <w:r w:rsidR="00D00247" w:rsidRPr="008952AE">
        <w:rPr>
          <w:rFonts w:ascii="Georgia" w:hAnsi="Georgia" w:cs="Arial"/>
          <w:sz w:val="16"/>
          <w:szCs w:val="16"/>
        </w:rPr>
        <w:t xml:space="preserve">Edifício Rádio Inconfidência e </w:t>
      </w:r>
      <w:r w:rsidR="006F0B6B" w:rsidRPr="008952AE">
        <w:rPr>
          <w:rFonts w:ascii="Georgia" w:hAnsi="Georgia" w:cs="Arial"/>
          <w:sz w:val="16"/>
          <w:szCs w:val="16"/>
        </w:rPr>
        <w:t xml:space="preserve">da </w:t>
      </w:r>
      <w:r w:rsidR="00D00247" w:rsidRPr="008952AE">
        <w:rPr>
          <w:rFonts w:ascii="Georgia" w:hAnsi="Georgia" w:cs="Arial"/>
          <w:sz w:val="16"/>
          <w:szCs w:val="16"/>
        </w:rPr>
        <w:t>TV Minas</w:t>
      </w:r>
      <w:r w:rsidRPr="008952AE">
        <w:rPr>
          <w:rFonts w:ascii="Georgia" w:hAnsi="Georgia" w:cs="Arial"/>
          <w:sz w:val="16"/>
          <w:szCs w:val="16"/>
        </w:rPr>
        <w:t xml:space="preserve"> do Centro Cultural Presidente Itamar Franco (CCPIF).</w:t>
      </w:r>
    </w:p>
    <w:p w14:paraId="2C48ACFE" w14:textId="77777777" w:rsidR="00986242" w:rsidRPr="008952AE" w:rsidRDefault="00986242" w:rsidP="000501E3">
      <w:pPr>
        <w:pStyle w:val="ListParagraph"/>
        <w:ind w:left="426"/>
        <w:rPr>
          <w:rFonts w:ascii="Georgia" w:hAnsi="Georgia" w:cs="Arial"/>
          <w:sz w:val="16"/>
          <w:szCs w:val="16"/>
          <w:highlight w:val="yellow"/>
        </w:rPr>
      </w:pPr>
    </w:p>
    <w:p w14:paraId="763D5A0C" w14:textId="4CC46A0E" w:rsidR="00700995" w:rsidRPr="008952AE" w:rsidRDefault="00341C60" w:rsidP="008218DE">
      <w:pPr>
        <w:pStyle w:val="ListParagraph"/>
        <w:numPr>
          <w:ilvl w:val="1"/>
          <w:numId w:val="18"/>
        </w:numPr>
        <w:ind w:left="426" w:hanging="426"/>
        <w:rPr>
          <w:rFonts w:ascii="Georgia" w:hAnsi="Georgia" w:cs="Arial"/>
          <w:sz w:val="16"/>
          <w:szCs w:val="16"/>
        </w:rPr>
      </w:pPr>
      <w:r w:rsidRPr="008952AE">
        <w:rPr>
          <w:rFonts w:ascii="Georgia" w:hAnsi="Georgia" w:cs="Arial"/>
          <w:sz w:val="16"/>
          <w:szCs w:val="16"/>
        </w:rPr>
        <w:t>Refere-se principalmente ao</w:t>
      </w:r>
      <w:r w:rsidR="005062F8" w:rsidRPr="008952AE">
        <w:rPr>
          <w:rFonts w:ascii="Georgia" w:hAnsi="Georgia" w:cs="Arial"/>
          <w:sz w:val="16"/>
          <w:szCs w:val="16"/>
        </w:rPr>
        <w:t>s</w:t>
      </w:r>
      <w:r w:rsidR="00A9142A" w:rsidRPr="008952AE">
        <w:rPr>
          <w:rFonts w:ascii="Georgia" w:hAnsi="Georgia" w:cs="Arial"/>
          <w:sz w:val="16"/>
          <w:szCs w:val="16"/>
        </w:rPr>
        <w:t xml:space="preserve"> juros e ao</w:t>
      </w:r>
      <w:r w:rsidRPr="008952AE">
        <w:rPr>
          <w:rFonts w:ascii="Georgia" w:hAnsi="Georgia" w:cs="Arial"/>
          <w:sz w:val="16"/>
          <w:szCs w:val="16"/>
        </w:rPr>
        <w:t xml:space="preserve"> efeito </w:t>
      </w:r>
      <w:r w:rsidR="00F41789">
        <w:rPr>
          <w:rFonts w:ascii="Georgia" w:hAnsi="Georgia" w:cs="Arial"/>
          <w:sz w:val="16"/>
          <w:szCs w:val="16"/>
        </w:rPr>
        <w:t xml:space="preserve">positivo </w:t>
      </w:r>
      <w:r w:rsidRPr="008952AE">
        <w:rPr>
          <w:rFonts w:ascii="Georgia" w:hAnsi="Georgia" w:cs="Arial"/>
          <w:sz w:val="16"/>
          <w:szCs w:val="16"/>
        </w:rPr>
        <w:t>de variação cambial incidente nos contratos de antecipação de receitas com exportação.</w:t>
      </w:r>
    </w:p>
    <w:p w14:paraId="70A72C60" w14:textId="2AB474BF" w:rsidR="00A41598" w:rsidRPr="008952AE" w:rsidRDefault="00A41598" w:rsidP="00700995">
      <w:pPr>
        <w:pStyle w:val="ListParagraph"/>
        <w:ind w:left="426"/>
        <w:rPr>
          <w:rFonts w:ascii="Georgia" w:hAnsi="Georgia" w:cs="Arial"/>
          <w:sz w:val="16"/>
          <w:szCs w:val="16"/>
        </w:rPr>
      </w:pPr>
    </w:p>
    <w:p w14:paraId="606C83FF" w14:textId="58D3B629" w:rsidR="00A41598" w:rsidRPr="008952AE" w:rsidRDefault="00CB0E42" w:rsidP="00AD7446">
      <w:pPr>
        <w:pStyle w:val="ListParagraph"/>
        <w:numPr>
          <w:ilvl w:val="1"/>
          <w:numId w:val="18"/>
        </w:numPr>
        <w:ind w:left="426" w:hanging="426"/>
        <w:rPr>
          <w:rFonts w:ascii="Georgia" w:hAnsi="Georgia" w:cs="Arial"/>
          <w:sz w:val="16"/>
          <w:szCs w:val="16"/>
        </w:rPr>
      </w:pPr>
      <w:r w:rsidRPr="008952AE">
        <w:rPr>
          <w:rFonts w:ascii="Georgia" w:hAnsi="Georgia" w:cs="Arial"/>
          <w:sz w:val="16"/>
          <w:szCs w:val="16"/>
        </w:rPr>
        <w:t xml:space="preserve">Refere-se principalmente ao efeito </w:t>
      </w:r>
      <w:r w:rsidR="0060123D" w:rsidRPr="008952AE">
        <w:rPr>
          <w:rFonts w:ascii="Georgia" w:hAnsi="Georgia" w:cs="Arial"/>
          <w:sz w:val="16"/>
          <w:szCs w:val="16"/>
        </w:rPr>
        <w:t>de competência da variação cambial incidente nos contratos de</w:t>
      </w:r>
      <w:r w:rsidR="000E596A" w:rsidRPr="008952AE">
        <w:rPr>
          <w:rFonts w:ascii="Georgia" w:hAnsi="Georgia" w:cs="Arial"/>
          <w:sz w:val="16"/>
          <w:szCs w:val="16"/>
        </w:rPr>
        <w:t xml:space="preserve"> antecipação de receitas com exportação</w:t>
      </w:r>
      <w:r w:rsidR="0060123D" w:rsidRPr="008952AE">
        <w:rPr>
          <w:rFonts w:ascii="Georgia" w:hAnsi="Georgia" w:cs="Arial"/>
          <w:sz w:val="16"/>
          <w:szCs w:val="16"/>
        </w:rPr>
        <w:t xml:space="preserve"> e a equivalência patrimonial da participação nas subsidiárias.</w:t>
      </w:r>
    </w:p>
    <w:p w14:paraId="23D29882" w14:textId="77777777" w:rsidR="00A41598" w:rsidRPr="008952AE" w:rsidRDefault="00A41598" w:rsidP="00A41598">
      <w:pPr>
        <w:pStyle w:val="ListParagraph"/>
        <w:ind w:left="426"/>
        <w:rPr>
          <w:rFonts w:ascii="Georgia" w:hAnsi="Georgia" w:cs="Arial"/>
          <w:sz w:val="16"/>
          <w:szCs w:val="16"/>
        </w:rPr>
      </w:pPr>
    </w:p>
    <w:p w14:paraId="1EE29FF7" w14:textId="3B3437AA" w:rsidR="00C27007" w:rsidRPr="008952AE" w:rsidRDefault="006506B5" w:rsidP="00B95323">
      <w:pPr>
        <w:pStyle w:val="ListParagraph"/>
        <w:numPr>
          <w:ilvl w:val="1"/>
          <w:numId w:val="18"/>
        </w:numPr>
        <w:ind w:left="426" w:hanging="426"/>
        <w:rPr>
          <w:rFonts w:ascii="Georgia" w:hAnsi="Georgia" w:cs="Arial"/>
          <w:sz w:val="16"/>
          <w:szCs w:val="16"/>
        </w:rPr>
      </w:pPr>
      <w:r w:rsidRPr="008952AE">
        <w:rPr>
          <w:rFonts w:ascii="Georgia" w:hAnsi="Georgia" w:cs="Arial"/>
          <w:sz w:val="16"/>
          <w:szCs w:val="16"/>
        </w:rPr>
        <w:t>A</w:t>
      </w:r>
      <w:r w:rsidR="00C27007" w:rsidRPr="008952AE">
        <w:rPr>
          <w:rFonts w:ascii="Georgia" w:hAnsi="Georgia" w:cs="Arial"/>
          <w:sz w:val="16"/>
          <w:szCs w:val="16"/>
        </w:rPr>
        <w:t xml:space="preserve"> Companhia recebe os recursos oriundos do lucro antes do imposto de renda e contribuição social da SCP e posteriormente repassa à CBMM os ajustes de apuração destes tributos, que correspondem à diferença entre apuração por estimativa e lucro real (vide notas 1</w:t>
      </w:r>
      <w:r w:rsidR="007C72FF" w:rsidRPr="008952AE">
        <w:rPr>
          <w:rFonts w:ascii="Georgia" w:hAnsi="Georgia" w:cs="Arial"/>
          <w:sz w:val="16"/>
          <w:szCs w:val="16"/>
        </w:rPr>
        <w:t>(b)</w:t>
      </w:r>
      <w:r w:rsidR="00C27007" w:rsidRPr="008952AE">
        <w:rPr>
          <w:rFonts w:ascii="Georgia" w:hAnsi="Georgia" w:cs="Arial"/>
          <w:sz w:val="16"/>
          <w:szCs w:val="16"/>
        </w:rPr>
        <w:t xml:space="preserve"> e 1</w:t>
      </w:r>
      <w:r w:rsidR="009D65A8" w:rsidRPr="008952AE">
        <w:rPr>
          <w:rFonts w:ascii="Georgia" w:hAnsi="Georgia" w:cs="Arial"/>
          <w:sz w:val="16"/>
          <w:szCs w:val="16"/>
        </w:rPr>
        <w:t>4</w:t>
      </w:r>
      <w:r w:rsidR="00C27007" w:rsidRPr="008952AE">
        <w:rPr>
          <w:rFonts w:ascii="Georgia" w:hAnsi="Georgia" w:cs="Arial"/>
          <w:sz w:val="16"/>
          <w:szCs w:val="16"/>
        </w:rPr>
        <w:t>).</w:t>
      </w:r>
    </w:p>
    <w:p w14:paraId="5BDF4F5E" w14:textId="6DA0A258" w:rsidR="0093315E" w:rsidRPr="008952AE" w:rsidRDefault="0093315E">
      <w:pPr>
        <w:rPr>
          <w:rFonts w:ascii="Georgia" w:hAnsi="Georgia" w:cs="Arial"/>
          <w:b/>
          <w:bCs/>
        </w:rPr>
      </w:pPr>
      <w:r w:rsidRPr="008952AE">
        <w:rPr>
          <w:rFonts w:ascii="Georgia" w:hAnsi="Georgia" w:cs="Arial"/>
          <w:b/>
          <w:bCs/>
        </w:rPr>
        <w:br w:type="page"/>
      </w:r>
    </w:p>
    <w:p w14:paraId="3517570F" w14:textId="7A6DA852" w:rsidR="004F03C7" w:rsidRPr="008952AE" w:rsidRDefault="00095FC9" w:rsidP="004F03C7">
      <w:pPr>
        <w:pStyle w:val="ListParagraph"/>
        <w:numPr>
          <w:ilvl w:val="0"/>
          <w:numId w:val="10"/>
        </w:numPr>
        <w:tabs>
          <w:tab w:val="left" w:pos="0"/>
        </w:tabs>
        <w:ind w:left="0" w:hanging="720"/>
        <w:jc w:val="both"/>
        <w:rPr>
          <w:rFonts w:ascii="Arial" w:hAnsi="Arial" w:cs="Arial"/>
          <w:b/>
          <w:bCs/>
          <w:sz w:val="22"/>
          <w:szCs w:val="22"/>
        </w:rPr>
      </w:pPr>
      <w:r w:rsidRPr="008952AE">
        <w:rPr>
          <w:rFonts w:ascii="Arial" w:hAnsi="Arial" w:cs="Arial"/>
          <w:b/>
          <w:bCs/>
          <w:sz w:val="22"/>
          <w:szCs w:val="22"/>
        </w:rPr>
        <w:lastRenderedPageBreak/>
        <w:t>Despesas gerais e administrativas</w:t>
      </w:r>
    </w:p>
    <w:tbl>
      <w:tblPr>
        <w:tblW w:w="5000" w:type="pct"/>
        <w:tblCellMar>
          <w:left w:w="70" w:type="dxa"/>
          <w:right w:w="70" w:type="dxa"/>
        </w:tblCellMar>
        <w:tblLook w:val="04A0" w:firstRow="1" w:lastRow="0" w:firstColumn="1" w:lastColumn="0" w:noHBand="0" w:noVBand="1"/>
      </w:tblPr>
      <w:tblGrid>
        <w:gridCol w:w="5451"/>
        <w:gridCol w:w="1746"/>
        <w:gridCol w:w="294"/>
        <w:gridCol w:w="1746"/>
      </w:tblGrid>
      <w:tr w:rsidR="00F238DA" w:rsidRPr="008952AE" w14:paraId="26EC67D4" w14:textId="77777777" w:rsidTr="00F238DA">
        <w:trPr>
          <w:trHeight w:val="170"/>
        </w:trPr>
        <w:tc>
          <w:tcPr>
            <w:tcW w:w="2951" w:type="pct"/>
            <w:tcBorders>
              <w:top w:val="nil"/>
              <w:left w:val="nil"/>
              <w:bottom w:val="nil"/>
              <w:right w:val="nil"/>
            </w:tcBorders>
            <w:hideMark/>
          </w:tcPr>
          <w:p w14:paraId="12D53AD8" w14:textId="77777777" w:rsidR="00F238DA" w:rsidRPr="008952AE" w:rsidRDefault="00F238DA" w:rsidP="00F238DA">
            <w:pPr>
              <w:rPr>
                <w:rFonts w:ascii="Arial" w:hAnsi="Arial" w:cs="Arial"/>
                <w:sz w:val="24"/>
                <w:szCs w:val="24"/>
              </w:rPr>
            </w:pPr>
          </w:p>
        </w:tc>
        <w:tc>
          <w:tcPr>
            <w:tcW w:w="945" w:type="pct"/>
            <w:tcBorders>
              <w:top w:val="nil"/>
              <w:left w:val="nil"/>
              <w:bottom w:val="single" w:sz="8" w:space="0" w:color="auto"/>
              <w:right w:val="nil"/>
            </w:tcBorders>
            <w:noWrap/>
            <w:vAlign w:val="center"/>
            <w:hideMark/>
          </w:tcPr>
          <w:p w14:paraId="193F212D" w14:textId="77777777" w:rsidR="00F238DA" w:rsidRPr="008952AE" w:rsidRDefault="00F238DA" w:rsidP="00F238DA">
            <w:pPr>
              <w:jc w:val="right"/>
              <w:rPr>
                <w:rFonts w:ascii="Arial" w:hAnsi="Arial" w:cs="Arial"/>
                <w:b/>
                <w:bCs/>
                <w:color w:val="000000"/>
                <w:sz w:val="18"/>
                <w:szCs w:val="18"/>
              </w:rPr>
            </w:pPr>
            <w:r w:rsidRPr="008952AE">
              <w:rPr>
                <w:rFonts w:ascii="Arial" w:hAnsi="Arial" w:cs="Arial"/>
                <w:b/>
                <w:bCs/>
                <w:color w:val="000000"/>
                <w:sz w:val="18"/>
                <w:szCs w:val="18"/>
              </w:rPr>
              <w:t>31/03/2026</w:t>
            </w:r>
          </w:p>
        </w:tc>
        <w:tc>
          <w:tcPr>
            <w:tcW w:w="159" w:type="pct"/>
            <w:tcBorders>
              <w:top w:val="nil"/>
              <w:left w:val="nil"/>
              <w:bottom w:val="nil"/>
              <w:right w:val="nil"/>
            </w:tcBorders>
            <w:vAlign w:val="center"/>
            <w:hideMark/>
          </w:tcPr>
          <w:p w14:paraId="25E8715F" w14:textId="77777777" w:rsidR="00F238DA" w:rsidRPr="008952AE" w:rsidRDefault="00F238DA" w:rsidP="00F238DA">
            <w:pPr>
              <w:jc w:val="right"/>
              <w:rPr>
                <w:rFonts w:ascii="Arial" w:hAnsi="Arial" w:cs="Arial"/>
                <w:b/>
                <w:bCs/>
                <w:color w:val="000000"/>
                <w:sz w:val="18"/>
                <w:szCs w:val="18"/>
              </w:rPr>
            </w:pPr>
          </w:p>
        </w:tc>
        <w:tc>
          <w:tcPr>
            <w:tcW w:w="945" w:type="pct"/>
            <w:tcBorders>
              <w:top w:val="nil"/>
              <w:left w:val="nil"/>
              <w:bottom w:val="single" w:sz="8" w:space="0" w:color="auto"/>
              <w:right w:val="nil"/>
            </w:tcBorders>
            <w:noWrap/>
            <w:vAlign w:val="center"/>
            <w:hideMark/>
          </w:tcPr>
          <w:p w14:paraId="615221ED" w14:textId="77777777" w:rsidR="00F238DA" w:rsidRPr="008952AE" w:rsidRDefault="00F238DA" w:rsidP="00F238DA">
            <w:pPr>
              <w:jc w:val="right"/>
              <w:rPr>
                <w:rFonts w:ascii="Arial" w:hAnsi="Arial" w:cs="Arial"/>
                <w:b/>
                <w:bCs/>
                <w:color w:val="000000"/>
                <w:sz w:val="18"/>
                <w:szCs w:val="18"/>
              </w:rPr>
            </w:pPr>
            <w:r w:rsidRPr="008952AE">
              <w:rPr>
                <w:rFonts w:ascii="Arial" w:hAnsi="Arial" w:cs="Arial"/>
                <w:b/>
                <w:bCs/>
                <w:color w:val="000000"/>
                <w:sz w:val="18"/>
                <w:szCs w:val="18"/>
              </w:rPr>
              <w:t>31/03/2025</w:t>
            </w:r>
          </w:p>
        </w:tc>
      </w:tr>
      <w:tr w:rsidR="00F238DA" w:rsidRPr="008952AE" w14:paraId="5CC95919" w14:textId="77777777" w:rsidTr="00F238DA">
        <w:trPr>
          <w:trHeight w:val="170"/>
        </w:trPr>
        <w:tc>
          <w:tcPr>
            <w:tcW w:w="2951" w:type="pct"/>
            <w:tcBorders>
              <w:top w:val="nil"/>
              <w:left w:val="nil"/>
              <w:bottom w:val="nil"/>
              <w:right w:val="nil"/>
            </w:tcBorders>
            <w:vAlign w:val="center"/>
            <w:hideMark/>
          </w:tcPr>
          <w:p w14:paraId="5657E49D" w14:textId="77777777" w:rsidR="00F238DA" w:rsidRPr="008952AE" w:rsidRDefault="00F238DA" w:rsidP="00F238DA">
            <w:pPr>
              <w:jc w:val="right"/>
              <w:rPr>
                <w:rFonts w:ascii="Arial" w:hAnsi="Arial" w:cs="Arial"/>
                <w:b/>
                <w:bCs/>
                <w:color w:val="000000"/>
                <w:sz w:val="18"/>
                <w:szCs w:val="18"/>
              </w:rPr>
            </w:pPr>
          </w:p>
        </w:tc>
        <w:tc>
          <w:tcPr>
            <w:tcW w:w="945" w:type="pct"/>
            <w:tcBorders>
              <w:top w:val="nil"/>
              <w:left w:val="nil"/>
              <w:bottom w:val="nil"/>
              <w:right w:val="nil"/>
            </w:tcBorders>
            <w:vAlign w:val="center"/>
            <w:hideMark/>
          </w:tcPr>
          <w:p w14:paraId="04EA4882" w14:textId="77777777" w:rsidR="00F238DA" w:rsidRPr="008952AE" w:rsidRDefault="00F238DA" w:rsidP="00F238DA">
            <w:pPr>
              <w:jc w:val="right"/>
              <w:rPr>
                <w:rFonts w:ascii="Arial" w:hAnsi="Arial" w:cs="Arial"/>
              </w:rPr>
            </w:pPr>
          </w:p>
        </w:tc>
        <w:tc>
          <w:tcPr>
            <w:tcW w:w="159" w:type="pct"/>
            <w:tcBorders>
              <w:top w:val="nil"/>
              <w:left w:val="nil"/>
              <w:bottom w:val="nil"/>
              <w:right w:val="nil"/>
            </w:tcBorders>
            <w:vAlign w:val="center"/>
            <w:hideMark/>
          </w:tcPr>
          <w:p w14:paraId="2AEC652A" w14:textId="77777777" w:rsidR="00F238DA" w:rsidRPr="008952AE" w:rsidRDefault="00F238DA" w:rsidP="00F238DA">
            <w:pPr>
              <w:jc w:val="right"/>
              <w:rPr>
                <w:rFonts w:ascii="Arial" w:hAnsi="Arial" w:cs="Arial"/>
              </w:rPr>
            </w:pPr>
          </w:p>
        </w:tc>
        <w:tc>
          <w:tcPr>
            <w:tcW w:w="945" w:type="pct"/>
            <w:tcBorders>
              <w:top w:val="nil"/>
              <w:left w:val="nil"/>
              <w:bottom w:val="nil"/>
              <w:right w:val="nil"/>
            </w:tcBorders>
            <w:noWrap/>
            <w:vAlign w:val="center"/>
            <w:hideMark/>
          </w:tcPr>
          <w:p w14:paraId="49F1D01A" w14:textId="77777777" w:rsidR="00F238DA" w:rsidRPr="008952AE" w:rsidRDefault="00F238DA" w:rsidP="00F238DA">
            <w:pPr>
              <w:jc w:val="right"/>
              <w:rPr>
                <w:rFonts w:ascii="Arial" w:hAnsi="Arial" w:cs="Arial"/>
              </w:rPr>
            </w:pPr>
          </w:p>
        </w:tc>
      </w:tr>
      <w:tr w:rsidR="00F238DA" w:rsidRPr="008952AE" w14:paraId="12E63455" w14:textId="77777777" w:rsidTr="00F238DA">
        <w:trPr>
          <w:trHeight w:val="170"/>
        </w:trPr>
        <w:tc>
          <w:tcPr>
            <w:tcW w:w="2951" w:type="pct"/>
            <w:tcBorders>
              <w:top w:val="nil"/>
              <w:left w:val="nil"/>
              <w:bottom w:val="nil"/>
              <w:right w:val="nil"/>
            </w:tcBorders>
            <w:vAlign w:val="center"/>
            <w:hideMark/>
          </w:tcPr>
          <w:p w14:paraId="336C0440" w14:textId="77777777" w:rsidR="00F238DA" w:rsidRPr="008952AE" w:rsidRDefault="00F238DA" w:rsidP="00F238DA">
            <w:pPr>
              <w:jc w:val="both"/>
              <w:rPr>
                <w:rFonts w:ascii="Arial" w:hAnsi="Arial" w:cs="Arial"/>
                <w:color w:val="000000"/>
                <w:sz w:val="18"/>
                <w:szCs w:val="18"/>
              </w:rPr>
            </w:pPr>
            <w:r w:rsidRPr="008952AE">
              <w:rPr>
                <w:rFonts w:ascii="Arial" w:hAnsi="Arial" w:cs="Arial"/>
                <w:color w:val="000000"/>
                <w:sz w:val="18"/>
                <w:szCs w:val="18"/>
              </w:rPr>
              <w:t>Despesas com pessoal (i)</w:t>
            </w:r>
          </w:p>
        </w:tc>
        <w:tc>
          <w:tcPr>
            <w:tcW w:w="945" w:type="pct"/>
            <w:tcBorders>
              <w:top w:val="nil"/>
              <w:left w:val="nil"/>
              <w:bottom w:val="nil"/>
              <w:right w:val="nil"/>
            </w:tcBorders>
            <w:noWrap/>
            <w:vAlign w:val="bottom"/>
            <w:hideMark/>
          </w:tcPr>
          <w:p w14:paraId="51EBE1DE" w14:textId="7637EE2F" w:rsidR="00F238DA" w:rsidRPr="008952AE" w:rsidRDefault="00F238DA" w:rsidP="00F238DA">
            <w:pPr>
              <w:jc w:val="right"/>
              <w:rPr>
                <w:rFonts w:ascii="Arial" w:hAnsi="Arial" w:cs="Arial"/>
                <w:color w:val="000000"/>
                <w:sz w:val="18"/>
                <w:szCs w:val="18"/>
              </w:rPr>
            </w:pPr>
            <w:r w:rsidRPr="008952AE">
              <w:rPr>
                <w:rFonts w:ascii="Arial" w:hAnsi="Arial" w:cs="Arial"/>
                <w:color w:val="000000"/>
                <w:sz w:val="18"/>
                <w:szCs w:val="18"/>
              </w:rPr>
              <w:t>(17.401)</w:t>
            </w:r>
          </w:p>
        </w:tc>
        <w:tc>
          <w:tcPr>
            <w:tcW w:w="159" w:type="pct"/>
            <w:tcBorders>
              <w:top w:val="nil"/>
              <w:left w:val="nil"/>
              <w:bottom w:val="nil"/>
              <w:right w:val="nil"/>
            </w:tcBorders>
            <w:vAlign w:val="center"/>
            <w:hideMark/>
          </w:tcPr>
          <w:p w14:paraId="6144DA96" w14:textId="77777777" w:rsidR="00F238DA" w:rsidRPr="008952AE" w:rsidRDefault="00F238DA" w:rsidP="00F238DA">
            <w:pPr>
              <w:jc w:val="right"/>
              <w:rPr>
                <w:rFonts w:ascii="Arial" w:hAnsi="Arial" w:cs="Arial"/>
                <w:color w:val="000000"/>
                <w:sz w:val="18"/>
                <w:szCs w:val="18"/>
              </w:rPr>
            </w:pPr>
          </w:p>
        </w:tc>
        <w:tc>
          <w:tcPr>
            <w:tcW w:w="945" w:type="pct"/>
            <w:tcBorders>
              <w:top w:val="nil"/>
              <w:left w:val="nil"/>
              <w:bottom w:val="nil"/>
              <w:right w:val="nil"/>
            </w:tcBorders>
            <w:noWrap/>
            <w:vAlign w:val="bottom"/>
            <w:hideMark/>
          </w:tcPr>
          <w:p w14:paraId="29829DA3" w14:textId="09794108" w:rsidR="00F238DA" w:rsidRPr="008952AE" w:rsidRDefault="00F238DA" w:rsidP="00F238DA">
            <w:pPr>
              <w:jc w:val="right"/>
              <w:rPr>
                <w:rFonts w:ascii="Arial" w:hAnsi="Arial" w:cs="Arial"/>
                <w:color w:val="000000"/>
                <w:sz w:val="18"/>
                <w:szCs w:val="18"/>
              </w:rPr>
            </w:pPr>
            <w:r w:rsidRPr="008952AE">
              <w:rPr>
                <w:rFonts w:ascii="Arial" w:hAnsi="Arial" w:cs="Arial"/>
                <w:color w:val="000000"/>
                <w:sz w:val="18"/>
                <w:szCs w:val="18"/>
              </w:rPr>
              <w:t>(1.974)</w:t>
            </w:r>
          </w:p>
        </w:tc>
      </w:tr>
      <w:tr w:rsidR="00F238DA" w:rsidRPr="008952AE" w14:paraId="5315A696" w14:textId="77777777" w:rsidTr="00F238DA">
        <w:trPr>
          <w:trHeight w:val="170"/>
        </w:trPr>
        <w:tc>
          <w:tcPr>
            <w:tcW w:w="2951" w:type="pct"/>
            <w:tcBorders>
              <w:top w:val="nil"/>
              <w:left w:val="nil"/>
              <w:bottom w:val="nil"/>
              <w:right w:val="nil"/>
            </w:tcBorders>
            <w:vAlign w:val="center"/>
            <w:hideMark/>
          </w:tcPr>
          <w:p w14:paraId="24726A9C" w14:textId="74EF69C6" w:rsidR="00F238DA" w:rsidRPr="008952AE" w:rsidRDefault="00F238DA" w:rsidP="00F238DA">
            <w:pPr>
              <w:jc w:val="both"/>
              <w:rPr>
                <w:rFonts w:ascii="Arial" w:hAnsi="Arial" w:cs="Arial"/>
                <w:color w:val="000000"/>
                <w:sz w:val="18"/>
                <w:szCs w:val="18"/>
              </w:rPr>
            </w:pPr>
            <w:r w:rsidRPr="008952AE">
              <w:rPr>
                <w:rFonts w:ascii="Arial" w:hAnsi="Arial" w:cs="Arial"/>
                <w:color w:val="000000"/>
                <w:sz w:val="18"/>
                <w:szCs w:val="18"/>
              </w:rPr>
              <w:t>Encargos sociais</w:t>
            </w:r>
            <w:r w:rsidR="00D847EC" w:rsidRPr="008952AE">
              <w:rPr>
                <w:rFonts w:ascii="Arial" w:hAnsi="Arial" w:cs="Arial"/>
                <w:color w:val="000000"/>
                <w:sz w:val="18"/>
                <w:szCs w:val="18"/>
              </w:rPr>
              <w:t xml:space="preserve"> (i)</w:t>
            </w:r>
          </w:p>
        </w:tc>
        <w:tc>
          <w:tcPr>
            <w:tcW w:w="945" w:type="pct"/>
            <w:tcBorders>
              <w:top w:val="nil"/>
              <w:left w:val="nil"/>
              <w:bottom w:val="nil"/>
              <w:right w:val="nil"/>
            </w:tcBorders>
            <w:noWrap/>
            <w:vAlign w:val="bottom"/>
            <w:hideMark/>
          </w:tcPr>
          <w:p w14:paraId="5470B252" w14:textId="4FB8AAEE" w:rsidR="00F238DA" w:rsidRPr="008952AE" w:rsidRDefault="00F238DA" w:rsidP="00F238DA">
            <w:pPr>
              <w:jc w:val="right"/>
              <w:rPr>
                <w:rFonts w:ascii="Arial" w:hAnsi="Arial" w:cs="Arial"/>
                <w:color w:val="000000"/>
                <w:sz w:val="18"/>
                <w:szCs w:val="18"/>
              </w:rPr>
            </w:pPr>
            <w:r w:rsidRPr="008952AE">
              <w:rPr>
                <w:rFonts w:ascii="Arial" w:hAnsi="Arial" w:cs="Arial"/>
                <w:color w:val="000000"/>
                <w:sz w:val="18"/>
                <w:szCs w:val="18"/>
              </w:rPr>
              <w:t>(3.018)</w:t>
            </w:r>
          </w:p>
        </w:tc>
        <w:tc>
          <w:tcPr>
            <w:tcW w:w="159" w:type="pct"/>
            <w:tcBorders>
              <w:top w:val="nil"/>
              <w:left w:val="nil"/>
              <w:bottom w:val="nil"/>
              <w:right w:val="nil"/>
            </w:tcBorders>
            <w:vAlign w:val="center"/>
            <w:hideMark/>
          </w:tcPr>
          <w:p w14:paraId="0275D0DB" w14:textId="77777777" w:rsidR="00F238DA" w:rsidRPr="008952AE" w:rsidRDefault="00F238DA" w:rsidP="00F238DA">
            <w:pPr>
              <w:jc w:val="right"/>
              <w:rPr>
                <w:rFonts w:ascii="Arial" w:hAnsi="Arial" w:cs="Arial"/>
                <w:color w:val="000000"/>
                <w:sz w:val="18"/>
                <w:szCs w:val="18"/>
              </w:rPr>
            </w:pPr>
          </w:p>
        </w:tc>
        <w:tc>
          <w:tcPr>
            <w:tcW w:w="945" w:type="pct"/>
            <w:tcBorders>
              <w:top w:val="nil"/>
              <w:left w:val="nil"/>
              <w:bottom w:val="nil"/>
              <w:right w:val="nil"/>
            </w:tcBorders>
            <w:noWrap/>
            <w:vAlign w:val="bottom"/>
            <w:hideMark/>
          </w:tcPr>
          <w:p w14:paraId="7CDA0599" w14:textId="42126472" w:rsidR="00F238DA" w:rsidRPr="008952AE" w:rsidRDefault="00F238DA" w:rsidP="00F238DA">
            <w:pPr>
              <w:jc w:val="right"/>
              <w:rPr>
                <w:rFonts w:ascii="Arial" w:hAnsi="Arial" w:cs="Arial"/>
                <w:color w:val="000000"/>
                <w:sz w:val="18"/>
                <w:szCs w:val="18"/>
              </w:rPr>
            </w:pPr>
            <w:r w:rsidRPr="008952AE">
              <w:rPr>
                <w:rFonts w:ascii="Arial" w:hAnsi="Arial" w:cs="Arial"/>
                <w:color w:val="000000"/>
                <w:sz w:val="18"/>
                <w:szCs w:val="18"/>
              </w:rPr>
              <w:t>-</w:t>
            </w:r>
          </w:p>
        </w:tc>
      </w:tr>
      <w:tr w:rsidR="00F238DA" w:rsidRPr="008952AE" w14:paraId="186BB02C" w14:textId="77777777" w:rsidTr="00F238DA">
        <w:trPr>
          <w:trHeight w:val="170"/>
        </w:trPr>
        <w:tc>
          <w:tcPr>
            <w:tcW w:w="2951" w:type="pct"/>
            <w:tcBorders>
              <w:top w:val="nil"/>
              <w:left w:val="nil"/>
              <w:bottom w:val="nil"/>
              <w:right w:val="nil"/>
            </w:tcBorders>
            <w:vAlign w:val="center"/>
            <w:hideMark/>
          </w:tcPr>
          <w:p w14:paraId="00A4978C" w14:textId="77777777" w:rsidR="00F238DA" w:rsidRPr="008952AE" w:rsidRDefault="00F238DA" w:rsidP="00F238DA">
            <w:pPr>
              <w:jc w:val="both"/>
              <w:rPr>
                <w:rFonts w:ascii="Arial" w:hAnsi="Arial" w:cs="Arial"/>
                <w:color w:val="000000"/>
                <w:sz w:val="18"/>
                <w:szCs w:val="18"/>
              </w:rPr>
            </w:pPr>
            <w:r w:rsidRPr="008952AE">
              <w:rPr>
                <w:rFonts w:ascii="Arial" w:hAnsi="Arial" w:cs="Arial"/>
                <w:color w:val="000000"/>
                <w:sz w:val="18"/>
                <w:szCs w:val="18"/>
              </w:rPr>
              <w:t xml:space="preserve">Serviços de terceiros </w:t>
            </w:r>
          </w:p>
        </w:tc>
        <w:tc>
          <w:tcPr>
            <w:tcW w:w="945" w:type="pct"/>
            <w:tcBorders>
              <w:top w:val="nil"/>
              <w:left w:val="nil"/>
              <w:bottom w:val="nil"/>
              <w:right w:val="nil"/>
            </w:tcBorders>
            <w:noWrap/>
            <w:vAlign w:val="bottom"/>
            <w:hideMark/>
          </w:tcPr>
          <w:p w14:paraId="45567B2C" w14:textId="43151017" w:rsidR="00F238DA" w:rsidRPr="008952AE" w:rsidRDefault="00F238DA" w:rsidP="00F238DA">
            <w:pPr>
              <w:jc w:val="right"/>
              <w:rPr>
                <w:rFonts w:ascii="Arial" w:hAnsi="Arial" w:cs="Arial"/>
                <w:color w:val="000000"/>
                <w:sz w:val="18"/>
                <w:szCs w:val="18"/>
              </w:rPr>
            </w:pPr>
            <w:r w:rsidRPr="008952AE">
              <w:rPr>
                <w:rFonts w:ascii="Arial" w:hAnsi="Arial" w:cs="Arial"/>
                <w:color w:val="000000"/>
                <w:sz w:val="18"/>
                <w:szCs w:val="18"/>
              </w:rPr>
              <w:t>(1.572)</w:t>
            </w:r>
          </w:p>
        </w:tc>
        <w:tc>
          <w:tcPr>
            <w:tcW w:w="159" w:type="pct"/>
            <w:tcBorders>
              <w:top w:val="nil"/>
              <w:left w:val="nil"/>
              <w:bottom w:val="nil"/>
              <w:right w:val="nil"/>
            </w:tcBorders>
            <w:vAlign w:val="center"/>
            <w:hideMark/>
          </w:tcPr>
          <w:p w14:paraId="21C0325C" w14:textId="77777777" w:rsidR="00F238DA" w:rsidRPr="008952AE" w:rsidRDefault="00F238DA" w:rsidP="00F238DA">
            <w:pPr>
              <w:jc w:val="right"/>
              <w:rPr>
                <w:rFonts w:ascii="Arial" w:hAnsi="Arial" w:cs="Arial"/>
                <w:color w:val="000000"/>
                <w:sz w:val="18"/>
                <w:szCs w:val="18"/>
              </w:rPr>
            </w:pPr>
          </w:p>
        </w:tc>
        <w:tc>
          <w:tcPr>
            <w:tcW w:w="945" w:type="pct"/>
            <w:tcBorders>
              <w:top w:val="nil"/>
              <w:left w:val="nil"/>
              <w:bottom w:val="nil"/>
              <w:right w:val="nil"/>
            </w:tcBorders>
            <w:noWrap/>
            <w:vAlign w:val="bottom"/>
            <w:hideMark/>
          </w:tcPr>
          <w:p w14:paraId="6558BD86" w14:textId="5306753D" w:rsidR="00F238DA" w:rsidRPr="008952AE" w:rsidRDefault="00F238DA" w:rsidP="00F238DA">
            <w:pPr>
              <w:jc w:val="right"/>
              <w:rPr>
                <w:rFonts w:ascii="Arial" w:hAnsi="Arial" w:cs="Arial"/>
                <w:color w:val="000000"/>
                <w:sz w:val="18"/>
                <w:szCs w:val="18"/>
              </w:rPr>
            </w:pPr>
            <w:r w:rsidRPr="008952AE">
              <w:rPr>
                <w:rFonts w:ascii="Arial" w:hAnsi="Arial" w:cs="Arial"/>
                <w:color w:val="000000"/>
                <w:sz w:val="18"/>
                <w:szCs w:val="18"/>
              </w:rPr>
              <w:t>(1.178)</w:t>
            </w:r>
          </w:p>
        </w:tc>
      </w:tr>
      <w:tr w:rsidR="00F238DA" w:rsidRPr="008952AE" w14:paraId="259BB723" w14:textId="77777777" w:rsidTr="00F238DA">
        <w:trPr>
          <w:trHeight w:val="170"/>
        </w:trPr>
        <w:tc>
          <w:tcPr>
            <w:tcW w:w="2951" w:type="pct"/>
            <w:tcBorders>
              <w:top w:val="nil"/>
              <w:left w:val="nil"/>
              <w:bottom w:val="nil"/>
              <w:right w:val="nil"/>
            </w:tcBorders>
            <w:vAlign w:val="center"/>
            <w:hideMark/>
          </w:tcPr>
          <w:p w14:paraId="76525070" w14:textId="77777777" w:rsidR="00F238DA" w:rsidRPr="008952AE" w:rsidRDefault="00F238DA" w:rsidP="00F238DA">
            <w:pPr>
              <w:jc w:val="both"/>
              <w:rPr>
                <w:rFonts w:ascii="Arial" w:hAnsi="Arial" w:cs="Arial"/>
                <w:color w:val="000000"/>
                <w:sz w:val="18"/>
                <w:szCs w:val="18"/>
              </w:rPr>
            </w:pPr>
            <w:r w:rsidRPr="008952AE">
              <w:rPr>
                <w:rFonts w:ascii="Arial" w:hAnsi="Arial" w:cs="Arial"/>
                <w:color w:val="000000"/>
                <w:sz w:val="18"/>
                <w:szCs w:val="18"/>
              </w:rPr>
              <w:t>Depreciação e amortização</w:t>
            </w:r>
          </w:p>
        </w:tc>
        <w:tc>
          <w:tcPr>
            <w:tcW w:w="945" w:type="pct"/>
            <w:tcBorders>
              <w:top w:val="nil"/>
              <w:left w:val="nil"/>
              <w:bottom w:val="nil"/>
              <w:right w:val="nil"/>
            </w:tcBorders>
            <w:noWrap/>
            <w:vAlign w:val="bottom"/>
            <w:hideMark/>
          </w:tcPr>
          <w:p w14:paraId="4EE4CB54" w14:textId="096C46FD" w:rsidR="00F238DA" w:rsidRPr="008952AE" w:rsidRDefault="00F238DA" w:rsidP="00F238DA">
            <w:pPr>
              <w:jc w:val="right"/>
              <w:rPr>
                <w:rFonts w:ascii="Arial" w:hAnsi="Arial" w:cs="Arial"/>
                <w:color w:val="000000"/>
                <w:sz w:val="18"/>
                <w:szCs w:val="18"/>
              </w:rPr>
            </w:pPr>
            <w:r w:rsidRPr="008952AE">
              <w:rPr>
                <w:rFonts w:ascii="Arial" w:hAnsi="Arial" w:cs="Arial"/>
                <w:color w:val="000000"/>
                <w:sz w:val="18"/>
                <w:szCs w:val="18"/>
              </w:rPr>
              <w:t>(966)</w:t>
            </w:r>
          </w:p>
        </w:tc>
        <w:tc>
          <w:tcPr>
            <w:tcW w:w="159" w:type="pct"/>
            <w:tcBorders>
              <w:top w:val="nil"/>
              <w:left w:val="nil"/>
              <w:bottom w:val="nil"/>
              <w:right w:val="nil"/>
            </w:tcBorders>
            <w:vAlign w:val="center"/>
            <w:hideMark/>
          </w:tcPr>
          <w:p w14:paraId="3A592C0F" w14:textId="77777777" w:rsidR="00F238DA" w:rsidRPr="008952AE" w:rsidRDefault="00F238DA" w:rsidP="00F238DA">
            <w:pPr>
              <w:jc w:val="right"/>
              <w:rPr>
                <w:rFonts w:ascii="Arial" w:hAnsi="Arial" w:cs="Arial"/>
                <w:color w:val="000000"/>
                <w:sz w:val="18"/>
                <w:szCs w:val="18"/>
              </w:rPr>
            </w:pPr>
          </w:p>
        </w:tc>
        <w:tc>
          <w:tcPr>
            <w:tcW w:w="945" w:type="pct"/>
            <w:tcBorders>
              <w:top w:val="nil"/>
              <w:left w:val="nil"/>
              <w:bottom w:val="nil"/>
              <w:right w:val="nil"/>
            </w:tcBorders>
            <w:noWrap/>
            <w:vAlign w:val="bottom"/>
            <w:hideMark/>
          </w:tcPr>
          <w:p w14:paraId="09FC0D6D" w14:textId="414E9367" w:rsidR="00F238DA" w:rsidRPr="008952AE" w:rsidRDefault="00F238DA" w:rsidP="00F238DA">
            <w:pPr>
              <w:jc w:val="right"/>
              <w:rPr>
                <w:rFonts w:ascii="Arial" w:hAnsi="Arial" w:cs="Arial"/>
                <w:color w:val="000000"/>
                <w:sz w:val="18"/>
                <w:szCs w:val="18"/>
              </w:rPr>
            </w:pPr>
            <w:r w:rsidRPr="008952AE">
              <w:rPr>
                <w:rFonts w:ascii="Arial" w:hAnsi="Arial" w:cs="Arial"/>
                <w:color w:val="000000"/>
                <w:sz w:val="18"/>
                <w:szCs w:val="18"/>
              </w:rPr>
              <w:t>(868)</w:t>
            </w:r>
          </w:p>
        </w:tc>
      </w:tr>
      <w:tr w:rsidR="00F238DA" w:rsidRPr="008952AE" w14:paraId="02AC6C42" w14:textId="77777777" w:rsidTr="00F238DA">
        <w:trPr>
          <w:trHeight w:val="170"/>
        </w:trPr>
        <w:tc>
          <w:tcPr>
            <w:tcW w:w="2951" w:type="pct"/>
            <w:tcBorders>
              <w:top w:val="nil"/>
              <w:left w:val="nil"/>
              <w:bottom w:val="nil"/>
              <w:right w:val="nil"/>
            </w:tcBorders>
            <w:vAlign w:val="center"/>
            <w:hideMark/>
          </w:tcPr>
          <w:p w14:paraId="61CD7774" w14:textId="77777777" w:rsidR="00F238DA" w:rsidRPr="008952AE" w:rsidRDefault="00F238DA" w:rsidP="00F238DA">
            <w:pPr>
              <w:jc w:val="both"/>
              <w:rPr>
                <w:rFonts w:ascii="Arial" w:hAnsi="Arial" w:cs="Arial"/>
                <w:color w:val="000000"/>
                <w:sz w:val="18"/>
                <w:szCs w:val="18"/>
              </w:rPr>
            </w:pPr>
            <w:r w:rsidRPr="008952AE">
              <w:rPr>
                <w:rFonts w:ascii="Arial" w:hAnsi="Arial" w:cs="Arial"/>
                <w:color w:val="000000"/>
                <w:sz w:val="18"/>
                <w:szCs w:val="18"/>
              </w:rPr>
              <w:t>Despesas tributárias (ii)</w:t>
            </w:r>
          </w:p>
        </w:tc>
        <w:tc>
          <w:tcPr>
            <w:tcW w:w="945" w:type="pct"/>
            <w:tcBorders>
              <w:top w:val="nil"/>
              <w:left w:val="nil"/>
              <w:bottom w:val="nil"/>
              <w:right w:val="nil"/>
            </w:tcBorders>
            <w:noWrap/>
            <w:vAlign w:val="bottom"/>
            <w:hideMark/>
          </w:tcPr>
          <w:p w14:paraId="226C90C2" w14:textId="120F62A6" w:rsidR="00F238DA" w:rsidRPr="008952AE" w:rsidRDefault="00F238DA" w:rsidP="00F238DA">
            <w:pPr>
              <w:jc w:val="right"/>
              <w:rPr>
                <w:rFonts w:ascii="Arial" w:hAnsi="Arial" w:cs="Arial"/>
                <w:color w:val="000000"/>
                <w:sz w:val="18"/>
                <w:szCs w:val="18"/>
              </w:rPr>
            </w:pPr>
            <w:r w:rsidRPr="008952AE">
              <w:rPr>
                <w:rFonts w:ascii="Arial" w:hAnsi="Arial" w:cs="Arial"/>
                <w:color w:val="000000"/>
                <w:sz w:val="18"/>
                <w:szCs w:val="18"/>
              </w:rPr>
              <w:t>(619)</w:t>
            </w:r>
          </w:p>
        </w:tc>
        <w:tc>
          <w:tcPr>
            <w:tcW w:w="159" w:type="pct"/>
            <w:tcBorders>
              <w:top w:val="nil"/>
              <w:left w:val="nil"/>
              <w:bottom w:val="nil"/>
              <w:right w:val="nil"/>
            </w:tcBorders>
            <w:vAlign w:val="center"/>
            <w:hideMark/>
          </w:tcPr>
          <w:p w14:paraId="39FA205E" w14:textId="77777777" w:rsidR="00F238DA" w:rsidRPr="008952AE" w:rsidRDefault="00F238DA" w:rsidP="00F238DA">
            <w:pPr>
              <w:jc w:val="right"/>
              <w:rPr>
                <w:rFonts w:ascii="Arial" w:hAnsi="Arial" w:cs="Arial"/>
                <w:color w:val="000000"/>
                <w:sz w:val="18"/>
                <w:szCs w:val="18"/>
              </w:rPr>
            </w:pPr>
          </w:p>
        </w:tc>
        <w:tc>
          <w:tcPr>
            <w:tcW w:w="945" w:type="pct"/>
            <w:tcBorders>
              <w:top w:val="nil"/>
              <w:left w:val="nil"/>
              <w:bottom w:val="nil"/>
              <w:right w:val="nil"/>
            </w:tcBorders>
            <w:noWrap/>
            <w:vAlign w:val="bottom"/>
            <w:hideMark/>
          </w:tcPr>
          <w:p w14:paraId="4BB89156" w14:textId="7245351F" w:rsidR="00F238DA" w:rsidRPr="008952AE" w:rsidRDefault="00F238DA" w:rsidP="00F238DA">
            <w:pPr>
              <w:jc w:val="right"/>
              <w:rPr>
                <w:rFonts w:ascii="Arial" w:hAnsi="Arial" w:cs="Arial"/>
                <w:color w:val="000000"/>
                <w:sz w:val="18"/>
                <w:szCs w:val="18"/>
              </w:rPr>
            </w:pPr>
            <w:r w:rsidRPr="008952AE">
              <w:rPr>
                <w:rFonts w:ascii="Arial" w:hAnsi="Arial" w:cs="Arial"/>
                <w:color w:val="000000"/>
                <w:sz w:val="18"/>
                <w:szCs w:val="18"/>
              </w:rPr>
              <w:t>(1.657)</w:t>
            </w:r>
          </w:p>
        </w:tc>
      </w:tr>
      <w:tr w:rsidR="00F238DA" w:rsidRPr="008952AE" w14:paraId="562E272A" w14:textId="77777777" w:rsidTr="00F238DA">
        <w:trPr>
          <w:trHeight w:val="170"/>
        </w:trPr>
        <w:tc>
          <w:tcPr>
            <w:tcW w:w="2951" w:type="pct"/>
            <w:tcBorders>
              <w:top w:val="nil"/>
              <w:left w:val="nil"/>
              <w:bottom w:val="nil"/>
              <w:right w:val="nil"/>
            </w:tcBorders>
            <w:vAlign w:val="center"/>
            <w:hideMark/>
          </w:tcPr>
          <w:p w14:paraId="2BC1D58D" w14:textId="496A1D1C" w:rsidR="00F238DA" w:rsidRPr="008952AE" w:rsidRDefault="00832687" w:rsidP="00F238DA">
            <w:pPr>
              <w:jc w:val="both"/>
              <w:rPr>
                <w:rFonts w:ascii="Arial" w:hAnsi="Arial" w:cs="Arial"/>
                <w:color w:val="000000"/>
                <w:sz w:val="18"/>
                <w:szCs w:val="18"/>
              </w:rPr>
            </w:pPr>
            <w:r w:rsidRPr="008952AE">
              <w:rPr>
                <w:rFonts w:ascii="Arial" w:hAnsi="Arial" w:cs="Arial"/>
                <w:color w:val="000000"/>
                <w:sz w:val="18"/>
                <w:szCs w:val="18"/>
              </w:rPr>
              <w:t>R</w:t>
            </w:r>
            <w:r w:rsidR="00F238DA" w:rsidRPr="008952AE">
              <w:rPr>
                <w:rFonts w:ascii="Arial" w:hAnsi="Arial" w:cs="Arial"/>
                <w:color w:val="000000"/>
                <w:sz w:val="18"/>
                <w:szCs w:val="18"/>
              </w:rPr>
              <w:t>eversão para contingências (iii)</w:t>
            </w:r>
          </w:p>
        </w:tc>
        <w:tc>
          <w:tcPr>
            <w:tcW w:w="945" w:type="pct"/>
            <w:tcBorders>
              <w:top w:val="nil"/>
              <w:left w:val="nil"/>
              <w:bottom w:val="single" w:sz="8" w:space="0" w:color="auto"/>
              <w:right w:val="nil"/>
            </w:tcBorders>
            <w:noWrap/>
            <w:vAlign w:val="bottom"/>
            <w:hideMark/>
          </w:tcPr>
          <w:p w14:paraId="462A5732" w14:textId="6571C23A" w:rsidR="00F238DA" w:rsidRPr="008952AE" w:rsidRDefault="00F238DA" w:rsidP="00F238DA">
            <w:pPr>
              <w:jc w:val="right"/>
              <w:rPr>
                <w:rFonts w:ascii="Arial" w:hAnsi="Arial" w:cs="Arial"/>
                <w:color w:val="000000"/>
                <w:sz w:val="18"/>
                <w:szCs w:val="18"/>
              </w:rPr>
            </w:pPr>
            <w:r w:rsidRPr="008952AE">
              <w:rPr>
                <w:rFonts w:ascii="Arial" w:hAnsi="Arial" w:cs="Arial"/>
                <w:color w:val="000000"/>
                <w:sz w:val="18"/>
                <w:szCs w:val="18"/>
              </w:rPr>
              <w:t>5.281</w:t>
            </w:r>
          </w:p>
        </w:tc>
        <w:tc>
          <w:tcPr>
            <w:tcW w:w="159" w:type="pct"/>
            <w:tcBorders>
              <w:top w:val="nil"/>
              <w:left w:val="nil"/>
              <w:bottom w:val="nil"/>
              <w:right w:val="nil"/>
            </w:tcBorders>
            <w:vAlign w:val="center"/>
            <w:hideMark/>
          </w:tcPr>
          <w:p w14:paraId="615FE2E4" w14:textId="77777777" w:rsidR="00F238DA" w:rsidRPr="008952AE" w:rsidRDefault="00F238DA" w:rsidP="00F238DA">
            <w:pPr>
              <w:jc w:val="right"/>
              <w:rPr>
                <w:rFonts w:ascii="Arial" w:hAnsi="Arial" w:cs="Arial"/>
                <w:color w:val="000000"/>
                <w:sz w:val="18"/>
                <w:szCs w:val="18"/>
              </w:rPr>
            </w:pPr>
          </w:p>
        </w:tc>
        <w:tc>
          <w:tcPr>
            <w:tcW w:w="945" w:type="pct"/>
            <w:tcBorders>
              <w:top w:val="nil"/>
              <w:left w:val="nil"/>
              <w:bottom w:val="single" w:sz="8" w:space="0" w:color="auto"/>
              <w:right w:val="nil"/>
            </w:tcBorders>
            <w:noWrap/>
            <w:vAlign w:val="bottom"/>
            <w:hideMark/>
          </w:tcPr>
          <w:p w14:paraId="36903AD7" w14:textId="0BEDDEA8" w:rsidR="00F238DA" w:rsidRPr="008952AE" w:rsidRDefault="00F238DA" w:rsidP="00F238DA">
            <w:pPr>
              <w:jc w:val="right"/>
              <w:rPr>
                <w:rFonts w:ascii="Arial" w:hAnsi="Arial" w:cs="Arial"/>
                <w:color w:val="000000"/>
                <w:sz w:val="18"/>
                <w:szCs w:val="18"/>
              </w:rPr>
            </w:pPr>
            <w:r w:rsidRPr="008952AE">
              <w:rPr>
                <w:rFonts w:ascii="Arial" w:hAnsi="Arial" w:cs="Arial"/>
                <w:color w:val="000000"/>
                <w:sz w:val="18"/>
                <w:szCs w:val="18"/>
              </w:rPr>
              <w:t>818</w:t>
            </w:r>
          </w:p>
        </w:tc>
      </w:tr>
      <w:tr w:rsidR="00F238DA" w:rsidRPr="008952AE" w14:paraId="12223106" w14:textId="77777777" w:rsidTr="00F238DA">
        <w:trPr>
          <w:trHeight w:val="170"/>
        </w:trPr>
        <w:tc>
          <w:tcPr>
            <w:tcW w:w="2951" w:type="pct"/>
            <w:tcBorders>
              <w:top w:val="nil"/>
              <w:left w:val="nil"/>
              <w:bottom w:val="nil"/>
              <w:right w:val="nil"/>
            </w:tcBorders>
            <w:vAlign w:val="center"/>
            <w:hideMark/>
          </w:tcPr>
          <w:p w14:paraId="43A16706" w14:textId="77777777" w:rsidR="00F238DA" w:rsidRPr="008952AE" w:rsidRDefault="00F238DA" w:rsidP="00F238DA">
            <w:pPr>
              <w:rPr>
                <w:rFonts w:ascii="Arial" w:hAnsi="Arial" w:cs="Arial"/>
                <w:color w:val="000000"/>
                <w:sz w:val="18"/>
                <w:szCs w:val="18"/>
              </w:rPr>
            </w:pPr>
          </w:p>
        </w:tc>
        <w:tc>
          <w:tcPr>
            <w:tcW w:w="945" w:type="pct"/>
            <w:tcBorders>
              <w:top w:val="nil"/>
              <w:left w:val="nil"/>
              <w:bottom w:val="nil"/>
              <w:right w:val="nil"/>
            </w:tcBorders>
            <w:noWrap/>
            <w:vAlign w:val="bottom"/>
            <w:hideMark/>
          </w:tcPr>
          <w:p w14:paraId="21FA392F" w14:textId="77777777" w:rsidR="00F238DA" w:rsidRPr="008952AE" w:rsidRDefault="00F238DA" w:rsidP="00F238DA">
            <w:pPr>
              <w:jc w:val="right"/>
              <w:rPr>
                <w:rFonts w:ascii="Arial" w:hAnsi="Arial" w:cs="Arial"/>
              </w:rPr>
            </w:pPr>
          </w:p>
        </w:tc>
        <w:tc>
          <w:tcPr>
            <w:tcW w:w="159" w:type="pct"/>
            <w:tcBorders>
              <w:top w:val="nil"/>
              <w:left w:val="nil"/>
              <w:bottom w:val="nil"/>
              <w:right w:val="nil"/>
            </w:tcBorders>
            <w:vAlign w:val="center"/>
            <w:hideMark/>
          </w:tcPr>
          <w:p w14:paraId="1770780C" w14:textId="77777777" w:rsidR="00F238DA" w:rsidRPr="008952AE" w:rsidRDefault="00F238DA" w:rsidP="00F238DA">
            <w:pPr>
              <w:jc w:val="right"/>
              <w:rPr>
                <w:rFonts w:ascii="Arial" w:hAnsi="Arial" w:cs="Arial"/>
              </w:rPr>
            </w:pPr>
          </w:p>
        </w:tc>
        <w:tc>
          <w:tcPr>
            <w:tcW w:w="945" w:type="pct"/>
            <w:tcBorders>
              <w:top w:val="nil"/>
              <w:left w:val="nil"/>
              <w:bottom w:val="nil"/>
              <w:right w:val="nil"/>
            </w:tcBorders>
            <w:noWrap/>
            <w:vAlign w:val="bottom"/>
            <w:hideMark/>
          </w:tcPr>
          <w:p w14:paraId="50BA3222" w14:textId="77777777" w:rsidR="00F238DA" w:rsidRPr="008952AE" w:rsidRDefault="00F238DA" w:rsidP="00F238DA">
            <w:pPr>
              <w:jc w:val="right"/>
              <w:rPr>
                <w:rFonts w:ascii="Arial" w:hAnsi="Arial" w:cs="Arial"/>
              </w:rPr>
            </w:pPr>
          </w:p>
        </w:tc>
      </w:tr>
      <w:tr w:rsidR="00F238DA" w:rsidRPr="008952AE" w14:paraId="6D04722C" w14:textId="77777777" w:rsidTr="00F238DA">
        <w:trPr>
          <w:trHeight w:val="170"/>
        </w:trPr>
        <w:tc>
          <w:tcPr>
            <w:tcW w:w="2951" w:type="pct"/>
            <w:tcBorders>
              <w:top w:val="nil"/>
              <w:left w:val="nil"/>
              <w:bottom w:val="nil"/>
              <w:right w:val="nil"/>
            </w:tcBorders>
            <w:vAlign w:val="center"/>
            <w:hideMark/>
          </w:tcPr>
          <w:p w14:paraId="44BF7185" w14:textId="77777777" w:rsidR="00F238DA" w:rsidRPr="008952AE" w:rsidRDefault="00F238DA" w:rsidP="00F238DA">
            <w:pPr>
              <w:rPr>
                <w:rFonts w:ascii="Arial" w:hAnsi="Arial" w:cs="Arial"/>
              </w:rPr>
            </w:pPr>
          </w:p>
        </w:tc>
        <w:tc>
          <w:tcPr>
            <w:tcW w:w="945" w:type="pct"/>
            <w:tcBorders>
              <w:top w:val="nil"/>
              <w:left w:val="nil"/>
              <w:bottom w:val="double" w:sz="6" w:space="0" w:color="auto"/>
              <w:right w:val="nil"/>
            </w:tcBorders>
            <w:noWrap/>
            <w:vAlign w:val="bottom"/>
            <w:hideMark/>
          </w:tcPr>
          <w:p w14:paraId="7F72D9F3" w14:textId="1BE8DC4C" w:rsidR="00F238DA" w:rsidRPr="008952AE" w:rsidRDefault="00F238DA" w:rsidP="00F238DA">
            <w:pPr>
              <w:jc w:val="right"/>
              <w:rPr>
                <w:rFonts w:ascii="Arial" w:hAnsi="Arial" w:cs="Arial"/>
                <w:color w:val="000000"/>
                <w:sz w:val="18"/>
                <w:szCs w:val="18"/>
              </w:rPr>
            </w:pPr>
            <w:r w:rsidRPr="008952AE">
              <w:rPr>
                <w:rFonts w:ascii="Arial" w:hAnsi="Arial" w:cs="Arial"/>
                <w:color w:val="000000"/>
                <w:sz w:val="18"/>
                <w:szCs w:val="18"/>
              </w:rPr>
              <w:t>(18.295)</w:t>
            </w:r>
          </w:p>
        </w:tc>
        <w:tc>
          <w:tcPr>
            <w:tcW w:w="159" w:type="pct"/>
            <w:tcBorders>
              <w:top w:val="nil"/>
              <w:left w:val="nil"/>
              <w:bottom w:val="nil"/>
              <w:right w:val="nil"/>
            </w:tcBorders>
            <w:vAlign w:val="center"/>
            <w:hideMark/>
          </w:tcPr>
          <w:p w14:paraId="742028EC" w14:textId="77777777" w:rsidR="00F238DA" w:rsidRPr="008952AE" w:rsidRDefault="00F238DA" w:rsidP="00F238DA">
            <w:pPr>
              <w:jc w:val="right"/>
              <w:rPr>
                <w:rFonts w:ascii="Arial" w:hAnsi="Arial" w:cs="Arial"/>
                <w:color w:val="000000"/>
                <w:sz w:val="18"/>
                <w:szCs w:val="18"/>
              </w:rPr>
            </w:pPr>
          </w:p>
        </w:tc>
        <w:tc>
          <w:tcPr>
            <w:tcW w:w="945" w:type="pct"/>
            <w:tcBorders>
              <w:top w:val="nil"/>
              <w:left w:val="nil"/>
              <w:bottom w:val="double" w:sz="6" w:space="0" w:color="auto"/>
              <w:right w:val="nil"/>
            </w:tcBorders>
            <w:noWrap/>
            <w:vAlign w:val="bottom"/>
            <w:hideMark/>
          </w:tcPr>
          <w:p w14:paraId="10CEEA70" w14:textId="1BC1BFEC" w:rsidR="00F238DA" w:rsidRPr="008952AE" w:rsidRDefault="00F238DA" w:rsidP="00F238DA">
            <w:pPr>
              <w:jc w:val="right"/>
              <w:rPr>
                <w:rFonts w:ascii="Arial" w:hAnsi="Arial" w:cs="Arial"/>
                <w:color w:val="000000"/>
                <w:sz w:val="18"/>
                <w:szCs w:val="18"/>
              </w:rPr>
            </w:pPr>
            <w:r w:rsidRPr="008952AE">
              <w:rPr>
                <w:rFonts w:ascii="Arial" w:hAnsi="Arial" w:cs="Arial"/>
                <w:color w:val="000000"/>
                <w:sz w:val="18"/>
                <w:szCs w:val="18"/>
              </w:rPr>
              <w:t>(4.859)</w:t>
            </w:r>
          </w:p>
        </w:tc>
      </w:tr>
    </w:tbl>
    <w:p w14:paraId="69C1B488" w14:textId="77777777" w:rsidR="004F03C7" w:rsidRPr="008952AE" w:rsidRDefault="004F03C7" w:rsidP="000B3AA3">
      <w:pPr>
        <w:rPr>
          <w:rFonts w:ascii="Georgia" w:hAnsi="Georgia" w:cs="Arial"/>
          <w:bCs/>
          <w:sz w:val="18"/>
          <w:szCs w:val="18"/>
        </w:rPr>
      </w:pPr>
    </w:p>
    <w:p w14:paraId="5F0AFBBC" w14:textId="33CB333A" w:rsidR="00DF0502" w:rsidRPr="008952AE" w:rsidRDefault="000B3AA3" w:rsidP="00DF0502">
      <w:pPr>
        <w:pStyle w:val="ListParagraph"/>
        <w:numPr>
          <w:ilvl w:val="0"/>
          <w:numId w:val="20"/>
        </w:numPr>
        <w:ind w:left="426" w:hanging="426"/>
        <w:rPr>
          <w:rFonts w:ascii="Georgia" w:hAnsi="Georgia" w:cs="Arial"/>
          <w:bCs/>
          <w:sz w:val="16"/>
          <w:szCs w:val="16"/>
        </w:rPr>
      </w:pPr>
      <w:r w:rsidRPr="008952AE">
        <w:rPr>
          <w:rFonts w:ascii="Georgia" w:hAnsi="Georgia" w:cs="Arial"/>
          <w:bCs/>
          <w:sz w:val="16"/>
          <w:szCs w:val="16"/>
        </w:rPr>
        <w:t>Em fevereiro de 2018, após a cisão, Codemig e Codemge assinaram um contrato de serviços compartilhados determinando quanto do custo incorrido pela Codemge com seu pessoal próprio, integralmente transferido da cisão, seria cobrado da Codemig pela sua utilização compartilhada.</w:t>
      </w:r>
      <w:r w:rsidR="00A51BFA" w:rsidRPr="008952AE">
        <w:rPr>
          <w:rFonts w:ascii="Georgia" w:hAnsi="Georgia" w:cs="Arial"/>
          <w:bCs/>
          <w:sz w:val="16"/>
          <w:szCs w:val="16"/>
        </w:rPr>
        <w:t xml:space="preserve"> </w:t>
      </w:r>
      <w:r w:rsidR="00DF0502" w:rsidRPr="008952AE">
        <w:rPr>
          <w:rFonts w:ascii="Georgia" w:hAnsi="Georgia" w:cs="Arial"/>
          <w:bCs/>
          <w:sz w:val="16"/>
          <w:szCs w:val="16"/>
        </w:rPr>
        <w:t xml:space="preserve">Em fevereiro de 2026, com base no Acordo de Cooperação Técnica (ACT) firmado </w:t>
      </w:r>
      <w:r w:rsidR="00D00247" w:rsidRPr="008952AE">
        <w:rPr>
          <w:rFonts w:ascii="Georgia" w:hAnsi="Georgia" w:cs="Arial"/>
          <w:bCs/>
          <w:sz w:val="16"/>
          <w:szCs w:val="16"/>
        </w:rPr>
        <w:t>em 2025</w:t>
      </w:r>
      <w:r w:rsidR="00DF0502" w:rsidRPr="008952AE">
        <w:rPr>
          <w:rFonts w:ascii="Georgia" w:hAnsi="Georgia" w:cs="Arial"/>
          <w:bCs/>
          <w:sz w:val="16"/>
          <w:szCs w:val="16"/>
        </w:rPr>
        <w:t xml:space="preserve">, que oficializa certos compartilhamentos entre as </w:t>
      </w:r>
      <w:r w:rsidR="00427A7A">
        <w:rPr>
          <w:rFonts w:ascii="Georgia" w:hAnsi="Georgia" w:cs="Arial"/>
          <w:bCs/>
          <w:sz w:val="16"/>
          <w:szCs w:val="16"/>
        </w:rPr>
        <w:t>c</w:t>
      </w:r>
      <w:r w:rsidR="00427A7A" w:rsidRPr="008952AE">
        <w:rPr>
          <w:rFonts w:ascii="Georgia" w:hAnsi="Georgia" w:cs="Arial"/>
          <w:bCs/>
          <w:sz w:val="16"/>
          <w:szCs w:val="16"/>
        </w:rPr>
        <w:t>ompanhias</w:t>
      </w:r>
      <w:r w:rsidR="00DF0502" w:rsidRPr="008952AE">
        <w:rPr>
          <w:rFonts w:ascii="Georgia" w:hAnsi="Georgia" w:cs="Arial"/>
          <w:bCs/>
          <w:sz w:val="16"/>
          <w:szCs w:val="16"/>
        </w:rPr>
        <w:t xml:space="preserve">, todos os colaboradores da Codemge foram transferidos para a Codemig. Como resultado, a Codemig passou a assumir os custos e encargos de pessoal </w:t>
      </w:r>
      <w:r w:rsidR="00954452" w:rsidRPr="008952AE">
        <w:rPr>
          <w:rFonts w:ascii="Georgia" w:hAnsi="Georgia" w:cs="Arial"/>
          <w:bCs/>
          <w:sz w:val="16"/>
          <w:szCs w:val="16"/>
        </w:rPr>
        <w:t xml:space="preserve">da totalidade </w:t>
      </w:r>
      <w:r w:rsidR="00DF0502" w:rsidRPr="008952AE">
        <w:rPr>
          <w:rFonts w:ascii="Georgia" w:hAnsi="Georgia" w:cs="Arial"/>
          <w:bCs/>
          <w:sz w:val="16"/>
          <w:szCs w:val="16"/>
        </w:rPr>
        <w:t xml:space="preserve">dos </w:t>
      </w:r>
      <w:r w:rsidR="000946FB">
        <w:rPr>
          <w:rFonts w:ascii="Georgia" w:hAnsi="Georgia" w:cs="Arial"/>
          <w:bCs/>
          <w:sz w:val="16"/>
          <w:szCs w:val="16"/>
        </w:rPr>
        <w:t>funcionários</w:t>
      </w:r>
      <w:r w:rsidR="00954452" w:rsidRPr="008952AE">
        <w:rPr>
          <w:rFonts w:ascii="Georgia" w:hAnsi="Georgia" w:cs="Arial"/>
          <w:bCs/>
          <w:sz w:val="16"/>
          <w:szCs w:val="16"/>
        </w:rPr>
        <w:t xml:space="preserve">. </w:t>
      </w:r>
      <w:r w:rsidR="00DF0502" w:rsidRPr="008952AE">
        <w:rPr>
          <w:rFonts w:ascii="Georgia" w:hAnsi="Georgia" w:cs="Arial"/>
          <w:bCs/>
          <w:sz w:val="16"/>
          <w:szCs w:val="16"/>
        </w:rPr>
        <w:t>Para maiores informações</w:t>
      </w:r>
      <w:r w:rsidR="00954452" w:rsidRPr="008952AE">
        <w:rPr>
          <w:rFonts w:ascii="Georgia" w:hAnsi="Georgia" w:cs="Arial"/>
          <w:bCs/>
          <w:sz w:val="16"/>
          <w:szCs w:val="16"/>
        </w:rPr>
        <w:t>,</w:t>
      </w:r>
      <w:r w:rsidR="00DF0502" w:rsidRPr="008952AE">
        <w:rPr>
          <w:rFonts w:ascii="Georgia" w:hAnsi="Georgia" w:cs="Arial"/>
          <w:bCs/>
          <w:sz w:val="16"/>
          <w:szCs w:val="16"/>
        </w:rPr>
        <w:t xml:space="preserve"> vide nota 16.</w:t>
      </w:r>
    </w:p>
    <w:p w14:paraId="14435DEB" w14:textId="77777777" w:rsidR="00DF0502" w:rsidRPr="008952AE" w:rsidRDefault="00DF0502" w:rsidP="00DF0502">
      <w:pPr>
        <w:pStyle w:val="ListParagraph"/>
        <w:ind w:left="426"/>
        <w:rPr>
          <w:rFonts w:ascii="Georgia" w:hAnsi="Georgia" w:cs="Arial"/>
          <w:bCs/>
          <w:sz w:val="16"/>
          <w:szCs w:val="16"/>
        </w:rPr>
      </w:pPr>
    </w:p>
    <w:p w14:paraId="2E3A657C" w14:textId="06EB8B33" w:rsidR="00DF0502" w:rsidRPr="008952AE" w:rsidRDefault="00DF0502" w:rsidP="00DF0502">
      <w:pPr>
        <w:pStyle w:val="ListParagraph"/>
        <w:numPr>
          <w:ilvl w:val="0"/>
          <w:numId w:val="20"/>
        </w:numPr>
        <w:ind w:left="426" w:hanging="426"/>
        <w:rPr>
          <w:rFonts w:ascii="Georgia" w:hAnsi="Georgia" w:cs="Arial"/>
          <w:bCs/>
          <w:sz w:val="16"/>
          <w:szCs w:val="16"/>
        </w:rPr>
      </w:pPr>
      <w:r w:rsidRPr="008952AE">
        <w:rPr>
          <w:rFonts w:ascii="Georgia" w:hAnsi="Georgia" w:cs="Arial"/>
          <w:sz w:val="16"/>
          <w:szCs w:val="16"/>
        </w:rPr>
        <w:t>Em janeiro de 2025, foi reconhecido o montante de R$1.654</w:t>
      </w:r>
      <w:r w:rsidR="00FA2573" w:rsidRPr="008952AE">
        <w:rPr>
          <w:rFonts w:ascii="Georgia" w:hAnsi="Georgia" w:cs="Arial"/>
          <w:sz w:val="16"/>
          <w:szCs w:val="16"/>
        </w:rPr>
        <w:t xml:space="preserve"> </w:t>
      </w:r>
      <w:r w:rsidRPr="008952AE">
        <w:rPr>
          <w:rFonts w:ascii="Georgia" w:hAnsi="Georgia" w:cs="Arial"/>
          <w:sz w:val="16"/>
          <w:szCs w:val="16"/>
        </w:rPr>
        <w:t xml:space="preserve">referente ao valor total do IPTU do Centro Cultural Presidente Itamar Franco. </w:t>
      </w:r>
      <w:r w:rsidR="00D00247" w:rsidRPr="008952AE">
        <w:rPr>
          <w:rFonts w:ascii="Georgia" w:hAnsi="Georgia" w:cs="Arial"/>
          <w:sz w:val="16"/>
          <w:szCs w:val="16"/>
        </w:rPr>
        <w:t>Em 2026</w:t>
      </w:r>
      <w:r w:rsidRPr="008952AE">
        <w:rPr>
          <w:rFonts w:ascii="Georgia" w:hAnsi="Georgia" w:cs="Arial"/>
          <w:sz w:val="16"/>
          <w:szCs w:val="16"/>
        </w:rPr>
        <w:t xml:space="preserve">, </w:t>
      </w:r>
      <w:r w:rsidR="00D00247" w:rsidRPr="008952AE">
        <w:rPr>
          <w:rFonts w:ascii="Georgia" w:hAnsi="Georgia" w:cs="Arial"/>
          <w:sz w:val="16"/>
          <w:szCs w:val="16"/>
        </w:rPr>
        <w:t>o valor do</w:t>
      </w:r>
      <w:r w:rsidRPr="008952AE">
        <w:rPr>
          <w:rFonts w:ascii="Georgia" w:hAnsi="Georgia" w:cs="Arial"/>
          <w:sz w:val="16"/>
          <w:szCs w:val="16"/>
        </w:rPr>
        <w:t xml:space="preserve"> IPTU </w:t>
      </w:r>
      <w:r w:rsidR="00D00247" w:rsidRPr="008952AE">
        <w:rPr>
          <w:rFonts w:ascii="Georgia" w:hAnsi="Georgia" w:cs="Arial"/>
          <w:sz w:val="16"/>
          <w:szCs w:val="16"/>
        </w:rPr>
        <w:t>está sendo</w:t>
      </w:r>
      <w:r w:rsidRPr="008952AE">
        <w:rPr>
          <w:rFonts w:ascii="Georgia" w:hAnsi="Georgia" w:cs="Arial"/>
          <w:sz w:val="16"/>
          <w:szCs w:val="16"/>
        </w:rPr>
        <w:t xml:space="preserve"> reconhecido mensalmente de acordo com o valor de cada parcela.</w:t>
      </w:r>
    </w:p>
    <w:p w14:paraId="4A74E404" w14:textId="77777777" w:rsidR="00E2698A" w:rsidRPr="008952AE" w:rsidRDefault="00E2698A" w:rsidP="00E2698A">
      <w:pPr>
        <w:pStyle w:val="ListParagraph"/>
        <w:ind w:left="426"/>
        <w:rPr>
          <w:rFonts w:ascii="Georgia" w:hAnsi="Georgia" w:cs="Arial"/>
          <w:sz w:val="16"/>
          <w:szCs w:val="16"/>
          <w:highlight w:val="yellow"/>
        </w:rPr>
      </w:pPr>
    </w:p>
    <w:p w14:paraId="4F9AA758" w14:textId="10BA0FAC" w:rsidR="00AB35CA" w:rsidRPr="008952AE" w:rsidRDefault="00832687" w:rsidP="006B19AD">
      <w:pPr>
        <w:pStyle w:val="ListParagraph"/>
        <w:numPr>
          <w:ilvl w:val="0"/>
          <w:numId w:val="20"/>
        </w:numPr>
        <w:ind w:left="426" w:hanging="426"/>
        <w:rPr>
          <w:rFonts w:ascii="Georgia" w:hAnsi="Georgia" w:cs="Arial"/>
          <w:b/>
          <w:bCs/>
          <w:sz w:val="16"/>
          <w:szCs w:val="16"/>
        </w:rPr>
      </w:pPr>
      <w:r w:rsidRPr="008952AE">
        <w:rPr>
          <w:rFonts w:ascii="Georgia" w:hAnsi="Georgia" w:cs="Arial"/>
          <w:sz w:val="16"/>
          <w:szCs w:val="16"/>
        </w:rPr>
        <w:t xml:space="preserve">Em março de 2026, </w:t>
      </w:r>
      <w:r w:rsidR="00D00247" w:rsidRPr="008952AE">
        <w:rPr>
          <w:rFonts w:ascii="Georgia" w:hAnsi="Georgia" w:cs="Arial"/>
          <w:sz w:val="16"/>
          <w:szCs w:val="16"/>
        </w:rPr>
        <w:t>em função da decisão na</w:t>
      </w:r>
      <w:r w:rsidRPr="008952AE">
        <w:rPr>
          <w:rFonts w:ascii="Georgia" w:hAnsi="Georgia" w:cs="Arial"/>
          <w:sz w:val="16"/>
          <w:szCs w:val="16"/>
        </w:rPr>
        <w:t xml:space="preserve"> ação popular movida pela Solaris, foi reconhecida a reversão da contingência judicial </w:t>
      </w:r>
      <w:r w:rsidR="00D00247" w:rsidRPr="008952AE">
        <w:rPr>
          <w:rFonts w:ascii="Georgia" w:hAnsi="Georgia" w:cs="Arial"/>
          <w:sz w:val="16"/>
          <w:szCs w:val="16"/>
        </w:rPr>
        <w:t xml:space="preserve">provisionada a maior </w:t>
      </w:r>
      <w:r w:rsidRPr="008952AE">
        <w:rPr>
          <w:rFonts w:ascii="Georgia" w:hAnsi="Georgia" w:cs="Arial"/>
          <w:sz w:val="16"/>
          <w:szCs w:val="16"/>
        </w:rPr>
        <w:t>no montante de R$4.470. Para maiores informações vide nota 19.</w:t>
      </w:r>
    </w:p>
    <w:p w14:paraId="258F3B10" w14:textId="0496471B" w:rsidR="00D44BDE" w:rsidRPr="008952AE" w:rsidRDefault="00D44BDE">
      <w:pPr>
        <w:rPr>
          <w:rFonts w:ascii="Georgia" w:hAnsi="Georgia" w:cs="Arial"/>
          <w:b/>
          <w:bCs/>
          <w:sz w:val="16"/>
          <w:szCs w:val="16"/>
        </w:rPr>
      </w:pPr>
    </w:p>
    <w:p w14:paraId="74A2EC50" w14:textId="77777777" w:rsidR="0093315E" w:rsidRPr="008952AE" w:rsidRDefault="0093315E">
      <w:pPr>
        <w:rPr>
          <w:rFonts w:ascii="Georgia" w:hAnsi="Georgia" w:cs="Arial"/>
          <w:b/>
          <w:bCs/>
        </w:rPr>
      </w:pPr>
    </w:p>
    <w:p w14:paraId="32969C3D" w14:textId="0CB56278" w:rsidR="00E673AE" w:rsidRPr="008952AE" w:rsidRDefault="000B3AA3" w:rsidP="003B4D1C">
      <w:pPr>
        <w:pStyle w:val="ListParagraph"/>
        <w:numPr>
          <w:ilvl w:val="0"/>
          <w:numId w:val="10"/>
        </w:numPr>
        <w:tabs>
          <w:tab w:val="left" w:pos="0"/>
        </w:tabs>
        <w:ind w:left="0" w:hanging="720"/>
        <w:jc w:val="both"/>
        <w:rPr>
          <w:rFonts w:ascii="Arial" w:hAnsi="Arial" w:cs="Arial"/>
          <w:b/>
          <w:bCs/>
          <w:sz w:val="22"/>
          <w:szCs w:val="22"/>
        </w:rPr>
      </w:pPr>
      <w:r w:rsidRPr="008952AE">
        <w:rPr>
          <w:rFonts w:ascii="Arial" w:hAnsi="Arial" w:cs="Arial"/>
          <w:b/>
          <w:bCs/>
          <w:sz w:val="22"/>
          <w:szCs w:val="22"/>
        </w:rPr>
        <w:t>Gastos com desenvolvimento</w:t>
      </w:r>
    </w:p>
    <w:p w14:paraId="611FE1DE" w14:textId="77777777" w:rsidR="000B5F15" w:rsidRPr="008952AE" w:rsidRDefault="000B5F15" w:rsidP="000B5F15">
      <w:pPr>
        <w:pStyle w:val="ListParagraph"/>
        <w:tabs>
          <w:tab w:val="left" w:pos="0"/>
        </w:tabs>
        <w:ind w:left="0"/>
        <w:jc w:val="both"/>
        <w:rPr>
          <w:rFonts w:ascii="Georgia" w:hAnsi="Georgia" w:cs="Arial"/>
          <w:b/>
          <w:bCs/>
          <w:sz w:val="22"/>
          <w:szCs w:val="22"/>
        </w:rPr>
      </w:pPr>
    </w:p>
    <w:p w14:paraId="6230EC8B" w14:textId="500C86FF" w:rsidR="004D65FB" w:rsidRPr="008952AE" w:rsidRDefault="004D65FB" w:rsidP="004D65FB">
      <w:pPr>
        <w:rPr>
          <w:rFonts w:ascii="Georgia" w:hAnsi="Georgia" w:cs="Arial"/>
          <w:sz w:val="22"/>
          <w:szCs w:val="22"/>
        </w:rPr>
      </w:pPr>
      <w:bookmarkStart w:id="21" w:name="_Hlk207636864"/>
      <w:r w:rsidRPr="008952AE">
        <w:rPr>
          <w:rFonts w:ascii="Georgia" w:hAnsi="Georgia" w:cs="Arial"/>
          <w:sz w:val="22"/>
          <w:szCs w:val="22"/>
        </w:rPr>
        <w:t>A Companhia tem por objeto social promover o desenvolvimento econômico de Minas Gerais e vem atuando como agente fomentador de diversos projetos no estado de Minas Gerais.</w:t>
      </w:r>
    </w:p>
    <w:p w14:paraId="09EF726E" w14:textId="77777777" w:rsidR="004D65FB" w:rsidRPr="008952AE" w:rsidRDefault="004D65FB" w:rsidP="004D65FB">
      <w:pPr>
        <w:pStyle w:val="ListParagraph"/>
        <w:ind w:left="731"/>
        <w:rPr>
          <w:rFonts w:ascii="Georgia" w:hAnsi="Georgia" w:cs="Arial"/>
          <w:sz w:val="22"/>
          <w:szCs w:val="22"/>
        </w:rPr>
      </w:pPr>
    </w:p>
    <w:p w14:paraId="4205A8F2" w14:textId="77777777" w:rsidR="004D65FB" w:rsidRPr="008952AE" w:rsidRDefault="004D65FB" w:rsidP="004D65FB">
      <w:pPr>
        <w:rPr>
          <w:rFonts w:ascii="Georgia" w:hAnsi="Georgia" w:cs="Arial"/>
          <w:sz w:val="22"/>
          <w:szCs w:val="22"/>
        </w:rPr>
      </w:pPr>
      <w:r w:rsidRPr="008952AE">
        <w:rPr>
          <w:rFonts w:ascii="Georgia" w:hAnsi="Georgia" w:cs="Arial"/>
          <w:sz w:val="22"/>
          <w:szCs w:val="22"/>
        </w:rPr>
        <w:t>Através da celebração de convênios, são formalizadas as transferências de recursos financeiros entre as entidades, com o objeto específico, permitindo a execução de projetos e atividades de interesse público e viabilizando o desenvolvimento econômico.</w:t>
      </w:r>
    </w:p>
    <w:p w14:paraId="6E2F3496" w14:textId="77777777" w:rsidR="004D65FB" w:rsidRPr="008952AE" w:rsidRDefault="004D65FB" w:rsidP="004D65FB">
      <w:pPr>
        <w:rPr>
          <w:rFonts w:ascii="Georgia" w:hAnsi="Georgia" w:cs="Arial"/>
          <w:sz w:val="22"/>
          <w:szCs w:val="22"/>
        </w:rPr>
      </w:pPr>
    </w:p>
    <w:p w14:paraId="2401552E" w14:textId="4D54ED42" w:rsidR="0093315E" w:rsidRPr="008952AE" w:rsidRDefault="004D65FB" w:rsidP="004D65FB">
      <w:pPr>
        <w:rPr>
          <w:rFonts w:ascii="Georgia" w:hAnsi="Georgia" w:cs="Arial"/>
          <w:sz w:val="22"/>
          <w:szCs w:val="22"/>
        </w:rPr>
      </w:pPr>
      <w:r w:rsidRPr="008952AE">
        <w:rPr>
          <w:rFonts w:ascii="Georgia" w:hAnsi="Georgia" w:cs="Arial"/>
          <w:sz w:val="22"/>
          <w:szCs w:val="22"/>
        </w:rPr>
        <w:t>Uma vez que a Companhia não obterá benefícios diretos através da aplicação destes recursos, os mesmos são registrados como gastos com desenvolvimento no resultado à medida que são incorridos.</w:t>
      </w:r>
    </w:p>
    <w:p w14:paraId="4E1ED877" w14:textId="77777777" w:rsidR="0093315E" w:rsidRPr="008952AE" w:rsidRDefault="0093315E">
      <w:pPr>
        <w:rPr>
          <w:rFonts w:ascii="Georgia" w:hAnsi="Georgia" w:cs="Arial"/>
          <w:sz w:val="22"/>
          <w:szCs w:val="22"/>
        </w:rPr>
      </w:pPr>
      <w:r w:rsidRPr="008952AE">
        <w:rPr>
          <w:rFonts w:ascii="Georgia" w:hAnsi="Georgia" w:cs="Arial"/>
          <w:sz w:val="22"/>
          <w:szCs w:val="22"/>
        </w:rPr>
        <w:br w:type="page"/>
      </w:r>
    </w:p>
    <w:bookmarkEnd w:id="21"/>
    <w:tbl>
      <w:tblPr>
        <w:tblW w:w="5000" w:type="pct"/>
        <w:tblCellMar>
          <w:left w:w="70" w:type="dxa"/>
          <w:right w:w="70" w:type="dxa"/>
        </w:tblCellMar>
        <w:tblLook w:val="04A0" w:firstRow="1" w:lastRow="0" w:firstColumn="1" w:lastColumn="0" w:noHBand="0" w:noVBand="1"/>
      </w:tblPr>
      <w:tblGrid>
        <w:gridCol w:w="864"/>
        <w:gridCol w:w="146"/>
        <w:gridCol w:w="2328"/>
        <w:gridCol w:w="146"/>
        <w:gridCol w:w="833"/>
        <w:gridCol w:w="146"/>
        <w:gridCol w:w="883"/>
        <w:gridCol w:w="146"/>
        <w:gridCol w:w="953"/>
        <w:gridCol w:w="146"/>
        <w:gridCol w:w="1278"/>
        <w:gridCol w:w="147"/>
        <w:gridCol w:w="1221"/>
      </w:tblGrid>
      <w:tr w:rsidR="00BF4371" w:rsidRPr="008952AE" w14:paraId="3E539A34" w14:textId="77777777" w:rsidTr="001A2AC6">
        <w:trPr>
          <w:trHeight w:val="198"/>
        </w:trPr>
        <w:tc>
          <w:tcPr>
            <w:tcW w:w="468" w:type="pct"/>
            <w:tcBorders>
              <w:top w:val="nil"/>
              <w:left w:val="nil"/>
              <w:bottom w:val="nil"/>
              <w:right w:val="nil"/>
            </w:tcBorders>
            <w:noWrap/>
            <w:vAlign w:val="bottom"/>
            <w:hideMark/>
          </w:tcPr>
          <w:p w14:paraId="24F9B292" w14:textId="77777777" w:rsidR="00BF4371" w:rsidRPr="008952AE" w:rsidRDefault="00BF4371" w:rsidP="00BF4371">
            <w:pPr>
              <w:rPr>
                <w:rFonts w:ascii="Arial" w:hAnsi="Arial" w:cs="Arial"/>
                <w:sz w:val="14"/>
                <w:szCs w:val="14"/>
              </w:rPr>
            </w:pPr>
          </w:p>
        </w:tc>
        <w:tc>
          <w:tcPr>
            <w:tcW w:w="79" w:type="pct"/>
            <w:tcBorders>
              <w:top w:val="nil"/>
              <w:left w:val="nil"/>
              <w:bottom w:val="nil"/>
              <w:right w:val="nil"/>
            </w:tcBorders>
            <w:noWrap/>
            <w:vAlign w:val="bottom"/>
            <w:hideMark/>
          </w:tcPr>
          <w:p w14:paraId="1A446362" w14:textId="77777777" w:rsidR="00BF4371" w:rsidRPr="008952AE" w:rsidRDefault="00BF4371" w:rsidP="00BF4371">
            <w:pPr>
              <w:rPr>
                <w:rFonts w:ascii="Arial" w:hAnsi="Arial" w:cs="Arial"/>
                <w:sz w:val="14"/>
                <w:szCs w:val="14"/>
              </w:rPr>
            </w:pPr>
          </w:p>
        </w:tc>
        <w:tc>
          <w:tcPr>
            <w:tcW w:w="1260" w:type="pct"/>
            <w:tcBorders>
              <w:top w:val="nil"/>
              <w:left w:val="nil"/>
              <w:bottom w:val="nil"/>
              <w:right w:val="nil"/>
            </w:tcBorders>
            <w:noWrap/>
            <w:vAlign w:val="center"/>
            <w:hideMark/>
          </w:tcPr>
          <w:p w14:paraId="4CA55FFF" w14:textId="77777777" w:rsidR="00BF4371" w:rsidRPr="008952AE" w:rsidRDefault="00BF4371" w:rsidP="00BF4371">
            <w:pPr>
              <w:rPr>
                <w:rFonts w:ascii="Arial" w:hAnsi="Arial" w:cs="Arial"/>
                <w:sz w:val="14"/>
                <w:szCs w:val="14"/>
              </w:rPr>
            </w:pPr>
          </w:p>
        </w:tc>
        <w:tc>
          <w:tcPr>
            <w:tcW w:w="79" w:type="pct"/>
            <w:tcBorders>
              <w:top w:val="nil"/>
              <w:left w:val="nil"/>
              <w:bottom w:val="nil"/>
              <w:right w:val="nil"/>
            </w:tcBorders>
            <w:noWrap/>
            <w:vAlign w:val="center"/>
            <w:hideMark/>
          </w:tcPr>
          <w:p w14:paraId="7F6098B8" w14:textId="77777777" w:rsidR="00BF4371" w:rsidRPr="008952AE" w:rsidRDefault="00BF4371" w:rsidP="00BF4371">
            <w:pPr>
              <w:rPr>
                <w:rFonts w:ascii="Arial" w:hAnsi="Arial" w:cs="Arial"/>
                <w:sz w:val="14"/>
                <w:szCs w:val="14"/>
              </w:rPr>
            </w:pPr>
          </w:p>
        </w:tc>
        <w:tc>
          <w:tcPr>
            <w:tcW w:w="451" w:type="pct"/>
            <w:tcBorders>
              <w:top w:val="nil"/>
              <w:left w:val="nil"/>
              <w:bottom w:val="nil"/>
              <w:right w:val="nil"/>
            </w:tcBorders>
            <w:noWrap/>
            <w:vAlign w:val="center"/>
            <w:hideMark/>
          </w:tcPr>
          <w:p w14:paraId="37CFB7F1" w14:textId="77777777" w:rsidR="00BF4371" w:rsidRPr="008952AE" w:rsidRDefault="00BF4371" w:rsidP="00BF4371">
            <w:pPr>
              <w:rPr>
                <w:rFonts w:ascii="Arial" w:hAnsi="Arial" w:cs="Arial"/>
                <w:sz w:val="14"/>
                <w:szCs w:val="14"/>
              </w:rPr>
            </w:pPr>
          </w:p>
        </w:tc>
        <w:tc>
          <w:tcPr>
            <w:tcW w:w="79" w:type="pct"/>
            <w:tcBorders>
              <w:top w:val="nil"/>
              <w:left w:val="nil"/>
              <w:bottom w:val="nil"/>
              <w:right w:val="nil"/>
            </w:tcBorders>
            <w:noWrap/>
            <w:vAlign w:val="center"/>
            <w:hideMark/>
          </w:tcPr>
          <w:p w14:paraId="36D05E03" w14:textId="77777777" w:rsidR="00BF4371" w:rsidRPr="008952AE" w:rsidRDefault="00BF4371" w:rsidP="00BF4371">
            <w:pPr>
              <w:rPr>
                <w:rFonts w:ascii="Arial" w:hAnsi="Arial" w:cs="Arial"/>
                <w:sz w:val="14"/>
                <w:szCs w:val="14"/>
              </w:rPr>
            </w:pPr>
          </w:p>
        </w:tc>
        <w:tc>
          <w:tcPr>
            <w:tcW w:w="478" w:type="pct"/>
            <w:tcBorders>
              <w:top w:val="nil"/>
              <w:left w:val="nil"/>
              <w:bottom w:val="nil"/>
              <w:right w:val="nil"/>
            </w:tcBorders>
            <w:noWrap/>
            <w:vAlign w:val="bottom"/>
            <w:hideMark/>
          </w:tcPr>
          <w:p w14:paraId="72B35B2D" w14:textId="77777777" w:rsidR="00BF4371" w:rsidRPr="008952AE" w:rsidRDefault="00BF4371" w:rsidP="00BF4371">
            <w:pPr>
              <w:rPr>
                <w:rFonts w:ascii="Arial" w:hAnsi="Arial" w:cs="Arial"/>
                <w:sz w:val="14"/>
                <w:szCs w:val="14"/>
              </w:rPr>
            </w:pPr>
          </w:p>
        </w:tc>
        <w:tc>
          <w:tcPr>
            <w:tcW w:w="79" w:type="pct"/>
            <w:tcBorders>
              <w:top w:val="nil"/>
              <w:left w:val="nil"/>
              <w:bottom w:val="nil"/>
              <w:right w:val="nil"/>
            </w:tcBorders>
            <w:vAlign w:val="center"/>
            <w:hideMark/>
          </w:tcPr>
          <w:p w14:paraId="65BDAF21" w14:textId="77777777" w:rsidR="00BF4371" w:rsidRPr="008952AE" w:rsidRDefault="00BF4371" w:rsidP="00BF4371">
            <w:pPr>
              <w:rPr>
                <w:rFonts w:ascii="Arial" w:hAnsi="Arial" w:cs="Arial"/>
                <w:sz w:val="14"/>
                <w:szCs w:val="14"/>
              </w:rPr>
            </w:pPr>
          </w:p>
        </w:tc>
        <w:tc>
          <w:tcPr>
            <w:tcW w:w="516" w:type="pct"/>
            <w:tcBorders>
              <w:top w:val="nil"/>
              <w:left w:val="nil"/>
              <w:bottom w:val="nil"/>
              <w:right w:val="nil"/>
            </w:tcBorders>
            <w:vAlign w:val="center"/>
            <w:hideMark/>
          </w:tcPr>
          <w:p w14:paraId="38F4607A" w14:textId="77777777" w:rsidR="00BF4371" w:rsidRPr="008952AE" w:rsidRDefault="00BF4371" w:rsidP="00BF4371">
            <w:pPr>
              <w:rPr>
                <w:rFonts w:ascii="Arial" w:hAnsi="Arial" w:cs="Arial"/>
                <w:sz w:val="14"/>
                <w:szCs w:val="14"/>
              </w:rPr>
            </w:pPr>
          </w:p>
        </w:tc>
        <w:tc>
          <w:tcPr>
            <w:tcW w:w="79" w:type="pct"/>
            <w:tcBorders>
              <w:top w:val="nil"/>
              <w:left w:val="nil"/>
              <w:bottom w:val="nil"/>
              <w:right w:val="nil"/>
            </w:tcBorders>
            <w:vAlign w:val="center"/>
            <w:hideMark/>
          </w:tcPr>
          <w:p w14:paraId="1225F9D8" w14:textId="77777777" w:rsidR="00BF4371" w:rsidRPr="008952AE" w:rsidRDefault="00BF4371" w:rsidP="00BF4371">
            <w:pPr>
              <w:jc w:val="right"/>
              <w:rPr>
                <w:rFonts w:ascii="Arial" w:hAnsi="Arial" w:cs="Arial"/>
                <w:sz w:val="14"/>
                <w:szCs w:val="14"/>
              </w:rPr>
            </w:pPr>
          </w:p>
        </w:tc>
        <w:tc>
          <w:tcPr>
            <w:tcW w:w="1432" w:type="pct"/>
            <w:gridSpan w:val="3"/>
            <w:tcBorders>
              <w:top w:val="nil"/>
              <w:left w:val="nil"/>
              <w:bottom w:val="single" w:sz="8" w:space="0" w:color="auto"/>
              <w:right w:val="nil"/>
            </w:tcBorders>
            <w:noWrap/>
            <w:vAlign w:val="bottom"/>
            <w:hideMark/>
          </w:tcPr>
          <w:p w14:paraId="55EE9EEC" w14:textId="77777777" w:rsidR="00BF4371" w:rsidRPr="008952AE" w:rsidRDefault="00BF4371" w:rsidP="00BF4371">
            <w:pPr>
              <w:jc w:val="center"/>
              <w:rPr>
                <w:rFonts w:ascii="Arial" w:hAnsi="Arial" w:cs="Arial"/>
                <w:b/>
                <w:bCs/>
                <w:color w:val="000000"/>
                <w:sz w:val="14"/>
                <w:szCs w:val="14"/>
              </w:rPr>
            </w:pPr>
            <w:r w:rsidRPr="008952AE">
              <w:rPr>
                <w:rFonts w:ascii="Arial" w:hAnsi="Arial" w:cs="Arial"/>
                <w:b/>
                <w:bCs/>
                <w:color w:val="000000"/>
                <w:sz w:val="14"/>
                <w:szCs w:val="14"/>
              </w:rPr>
              <w:t>Valores gastos no período de</w:t>
            </w:r>
          </w:p>
        </w:tc>
      </w:tr>
      <w:tr w:rsidR="00BF4371" w:rsidRPr="008952AE" w14:paraId="032F9C83" w14:textId="77777777" w:rsidTr="001A2AC6">
        <w:trPr>
          <w:trHeight w:val="198"/>
        </w:trPr>
        <w:tc>
          <w:tcPr>
            <w:tcW w:w="468" w:type="pct"/>
            <w:tcBorders>
              <w:top w:val="nil"/>
              <w:left w:val="nil"/>
              <w:bottom w:val="single" w:sz="8" w:space="0" w:color="auto"/>
              <w:right w:val="nil"/>
            </w:tcBorders>
            <w:vAlign w:val="bottom"/>
            <w:hideMark/>
          </w:tcPr>
          <w:p w14:paraId="284F87E5" w14:textId="77777777" w:rsidR="00BF4371" w:rsidRPr="008952AE" w:rsidRDefault="00BF4371" w:rsidP="00BF4371">
            <w:pPr>
              <w:rPr>
                <w:rFonts w:ascii="Arial" w:hAnsi="Arial" w:cs="Arial"/>
                <w:b/>
                <w:bCs/>
                <w:color w:val="000000"/>
                <w:sz w:val="14"/>
                <w:szCs w:val="14"/>
              </w:rPr>
            </w:pPr>
            <w:r w:rsidRPr="008952AE">
              <w:rPr>
                <w:rFonts w:ascii="Arial" w:hAnsi="Arial" w:cs="Arial"/>
                <w:b/>
                <w:bCs/>
                <w:color w:val="000000"/>
                <w:sz w:val="14"/>
                <w:szCs w:val="14"/>
              </w:rPr>
              <w:t>Contrato</w:t>
            </w:r>
          </w:p>
        </w:tc>
        <w:tc>
          <w:tcPr>
            <w:tcW w:w="79" w:type="pct"/>
            <w:tcBorders>
              <w:top w:val="nil"/>
              <w:left w:val="nil"/>
              <w:bottom w:val="nil"/>
              <w:right w:val="nil"/>
            </w:tcBorders>
            <w:vAlign w:val="bottom"/>
            <w:hideMark/>
          </w:tcPr>
          <w:p w14:paraId="0E1D2F37" w14:textId="77777777" w:rsidR="00BF4371" w:rsidRPr="008952AE" w:rsidRDefault="00BF4371" w:rsidP="00BF4371">
            <w:pPr>
              <w:rPr>
                <w:rFonts w:ascii="Arial" w:hAnsi="Arial" w:cs="Arial"/>
                <w:b/>
                <w:bCs/>
                <w:color w:val="000000"/>
                <w:sz w:val="14"/>
                <w:szCs w:val="14"/>
              </w:rPr>
            </w:pPr>
          </w:p>
        </w:tc>
        <w:tc>
          <w:tcPr>
            <w:tcW w:w="1260" w:type="pct"/>
            <w:tcBorders>
              <w:top w:val="nil"/>
              <w:left w:val="nil"/>
              <w:bottom w:val="single" w:sz="8" w:space="0" w:color="auto"/>
              <w:right w:val="nil"/>
            </w:tcBorders>
            <w:vAlign w:val="bottom"/>
            <w:hideMark/>
          </w:tcPr>
          <w:p w14:paraId="10A90E5A" w14:textId="77777777" w:rsidR="00BF4371" w:rsidRPr="008952AE" w:rsidRDefault="00BF4371" w:rsidP="00BF4371">
            <w:pPr>
              <w:rPr>
                <w:rFonts w:ascii="Arial" w:hAnsi="Arial" w:cs="Arial"/>
                <w:b/>
                <w:bCs/>
                <w:color w:val="000000"/>
                <w:sz w:val="14"/>
                <w:szCs w:val="14"/>
              </w:rPr>
            </w:pPr>
            <w:r w:rsidRPr="008952AE">
              <w:rPr>
                <w:rFonts w:ascii="Arial" w:hAnsi="Arial" w:cs="Arial"/>
                <w:b/>
                <w:bCs/>
                <w:color w:val="000000"/>
                <w:sz w:val="14"/>
                <w:szCs w:val="14"/>
              </w:rPr>
              <w:t>Descrição</w:t>
            </w:r>
          </w:p>
        </w:tc>
        <w:tc>
          <w:tcPr>
            <w:tcW w:w="79" w:type="pct"/>
            <w:tcBorders>
              <w:top w:val="nil"/>
              <w:left w:val="nil"/>
              <w:bottom w:val="nil"/>
              <w:right w:val="nil"/>
            </w:tcBorders>
            <w:noWrap/>
            <w:vAlign w:val="bottom"/>
            <w:hideMark/>
          </w:tcPr>
          <w:p w14:paraId="40983D1B" w14:textId="77777777" w:rsidR="00BF4371" w:rsidRPr="008952AE" w:rsidRDefault="00BF4371" w:rsidP="00BF4371">
            <w:pPr>
              <w:rPr>
                <w:rFonts w:ascii="Arial" w:hAnsi="Arial" w:cs="Arial"/>
                <w:b/>
                <w:bCs/>
                <w:color w:val="000000"/>
                <w:sz w:val="14"/>
                <w:szCs w:val="14"/>
              </w:rPr>
            </w:pPr>
          </w:p>
        </w:tc>
        <w:tc>
          <w:tcPr>
            <w:tcW w:w="451" w:type="pct"/>
            <w:tcBorders>
              <w:top w:val="nil"/>
              <w:left w:val="nil"/>
              <w:bottom w:val="single" w:sz="8" w:space="0" w:color="auto"/>
              <w:right w:val="nil"/>
            </w:tcBorders>
            <w:vAlign w:val="bottom"/>
            <w:hideMark/>
          </w:tcPr>
          <w:p w14:paraId="2B6D074E" w14:textId="77777777" w:rsidR="00BF4371" w:rsidRPr="008952AE" w:rsidRDefault="00BF4371" w:rsidP="00BF4371">
            <w:pPr>
              <w:jc w:val="right"/>
              <w:rPr>
                <w:rFonts w:ascii="Arial" w:hAnsi="Arial" w:cs="Arial"/>
                <w:b/>
                <w:bCs/>
                <w:color w:val="000000"/>
                <w:sz w:val="14"/>
                <w:szCs w:val="14"/>
              </w:rPr>
            </w:pPr>
            <w:r w:rsidRPr="008952AE">
              <w:rPr>
                <w:rFonts w:ascii="Arial" w:hAnsi="Arial" w:cs="Arial"/>
                <w:b/>
                <w:bCs/>
                <w:color w:val="000000"/>
                <w:sz w:val="14"/>
                <w:szCs w:val="14"/>
              </w:rPr>
              <w:t>Data do Contrato</w:t>
            </w:r>
          </w:p>
        </w:tc>
        <w:tc>
          <w:tcPr>
            <w:tcW w:w="79" w:type="pct"/>
            <w:tcBorders>
              <w:top w:val="nil"/>
              <w:left w:val="nil"/>
              <w:bottom w:val="nil"/>
              <w:right w:val="nil"/>
            </w:tcBorders>
            <w:noWrap/>
            <w:vAlign w:val="bottom"/>
            <w:hideMark/>
          </w:tcPr>
          <w:p w14:paraId="10BE14A7" w14:textId="77777777" w:rsidR="00BF4371" w:rsidRPr="008952AE" w:rsidRDefault="00BF4371" w:rsidP="00BF4371">
            <w:pPr>
              <w:jc w:val="right"/>
              <w:rPr>
                <w:rFonts w:ascii="Arial" w:hAnsi="Arial" w:cs="Arial"/>
                <w:b/>
                <w:bCs/>
                <w:color w:val="000000"/>
                <w:sz w:val="14"/>
                <w:szCs w:val="14"/>
              </w:rPr>
            </w:pPr>
          </w:p>
        </w:tc>
        <w:tc>
          <w:tcPr>
            <w:tcW w:w="478" w:type="pct"/>
            <w:tcBorders>
              <w:top w:val="nil"/>
              <w:left w:val="nil"/>
              <w:bottom w:val="single" w:sz="8" w:space="0" w:color="auto"/>
              <w:right w:val="nil"/>
            </w:tcBorders>
            <w:vAlign w:val="bottom"/>
            <w:hideMark/>
          </w:tcPr>
          <w:p w14:paraId="672B11EC" w14:textId="77777777" w:rsidR="00BF4371" w:rsidRPr="008952AE" w:rsidRDefault="00BF4371" w:rsidP="00BF4371">
            <w:pPr>
              <w:jc w:val="right"/>
              <w:rPr>
                <w:rFonts w:ascii="Arial" w:hAnsi="Arial" w:cs="Arial"/>
                <w:b/>
                <w:bCs/>
                <w:color w:val="000000"/>
                <w:sz w:val="14"/>
                <w:szCs w:val="14"/>
              </w:rPr>
            </w:pPr>
            <w:r w:rsidRPr="008952AE">
              <w:rPr>
                <w:rFonts w:ascii="Arial" w:hAnsi="Arial" w:cs="Arial"/>
                <w:b/>
                <w:bCs/>
                <w:color w:val="000000"/>
                <w:sz w:val="14"/>
                <w:szCs w:val="14"/>
              </w:rPr>
              <w:t>Valor</w:t>
            </w:r>
          </w:p>
        </w:tc>
        <w:tc>
          <w:tcPr>
            <w:tcW w:w="79" w:type="pct"/>
            <w:tcBorders>
              <w:top w:val="nil"/>
              <w:left w:val="nil"/>
              <w:bottom w:val="nil"/>
              <w:right w:val="nil"/>
            </w:tcBorders>
            <w:vAlign w:val="center"/>
            <w:hideMark/>
          </w:tcPr>
          <w:p w14:paraId="7A5B80F8" w14:textId="77777777" w:rsidR="00BF4371" w:rsidRPr="008952AE" w:rsidRDefault="00BF4371" w:rsidP="00BF4371">
            <w:pPr>
              <w:jc w:val="right"/>
              <w:rPr>
                <w:rFonts w:ascii="Arial" w:hAnsi="Arial" w:cs="Arial"/>
                <w:b/>
                <w:bCs/>
                <w:color w:val="000000"/>
                <w:sz w:val="14"/>
                <w:szCs w:val="14"/>
              </w:rPr>
            </w:pPr>
          </w:p>
        </w:tc>
        <w:tc>
          <w:tcPr>
            <w:tcW w:w="516" w:type="pct"/>
            <w:tcBorders>
              <w:top w:val="nil"/>
              <w:left w:val="nil"/>
              <w:bottom w:val="single" w:sz="8" w:space="0" w:color="auto"/>
              <w:right w:val="nil"/>
            </w:tcBorders>
            <w:vAlign w:val="center"/>
            <w:hideMark/>
          </w:tcPr>
          <w:p w14:paraId="236F9C10" w14:textId="572C85B4" w:rsidR="00BF4371" w:rsidRPr="008952AE" w:rsidRDefault="00BF4371" w:rsidP="00BF4371">
            <w:pPr>
              <w:jc w:val="center"/>
              <w:rPr>
                <w:rFonts w:ascii="Arial" w:hAnsi="Arial" w:cs="Arial"/>
                <w:b/>
                <w:bCs/>
                <w:color w:val="000000"/>
                <w:sz w:val="14"/>
                <w:szCs w:val="14"/>
              </w:rPr>
            </w:pPr>
            <w:r w:rsidRPr="008952AE">
              <w:rPr>
                <w:rFonts w:ascii="Arial" w:hAnsi="Arial" w:cs="Arial"/>
                <w:b/>
                <w:bCs/>
                <w:color w:val="000000"/>
                <w:sz w:val="14"/>
                <w:szCs w:val="14"/>
              </w:rPr>
              <w:t>Valor total gasto até 2026</w:t>
            </w:r>
          </w:p>
        </w:tc>
        <w:tc>
          <w:tcPr>
            <w:tcW w:w="79" w:type="pct"/>
            <w:tcBorders>
              <w:top w:val="nil"/>
              <w:left w:val="nil"/>
              <w:bottom w:val="nil"/>
              <w:right w:val="nil"/>
            </w:tcBorders>
            <w:vAlign w:val="center"/>
            <w:hideMark/>
          </w:tcPr>
          <w:p w14:paraId="0BC2CFEE" w14:textId="77777777" w:rsidR="00BF4371" w:rsidRPr="008952AE" w:rsidRDefault="00BF4371" w:rsidP="00BF4371">
            <w:pPr>
              <w:jc w:val="center"/>
              <w:rPr>
                <w:rFonts w:ascii="Arial" w:hAnsi="Arial" w:cs="Arial"/>
                <w:b/>
                <w:bCs/>
                <w:color w:val="000000"/>
                <w:sz w:val="14"/>
                <w:szCs w:val="14"/>
              </w:rPr>
            </w:pPr>
          </w:p>
        </w:tc>
        <w:tc>
          <w:tcPr>
            <w:tcW w:w="692" w:type="pct"/>
            <w:tcBorders>
              <w:top w:val="nil"/>
              <w:left w:val="nil"/>
              <w:bottom w:val="single" w:sz="8" w:space="0" w:color="auto"/>
              <w:right w:val="nil"/>
            </w:tcBorders>
            <w:vAlign w:val="bottom"/>
            <w:hideMark/>
          </w:tcPr>
          <w:p w14:paraId="4BAFA731" w14:textId="77777777" w:rsidR="00BF4371" w:rsidRPr="008952AE" w:rsidRDefault="00BF4371" w:rsidP="00BF4371">
            <w:pPr>
              <w:jc w:val="right"/>
              <w:rPr>
                <w:rFonts w:ascii="Arial" w:hAnsi="Arial" w:cs="Arial"/>
                <w:b/>
                <w:bCs/>
                <w:color w:val="000000"/>
                <w:sz w:val="14"/>
                <w:szCs w:val="14"/>
              </w:rPr>
            </w:pPr>
            <w:r w:rsidRPr="008952AE">
              <w:rPr>
                <w:rFonts w:ascii="Arial" w:hAnsi="Arial" w:cs="Arial"/>
                <w:b/>
                <w:bCs/>
                <w:color w:val="000000"/>
                <w:sz w:val="14"/>
                <w:szCs w:val="14"/>
              </w:rPr>
              <w:t>31/03/2026</w:t>
            </w:r>
          </w:p>
        </w:tc>
        <w:tc>
          <w:tcPr>
            <w:tcW w:w="79" w:type="pct"/>
            <w:tcBorders>
              <w:top w:val="nil"/>
              <w:left w:val="nil"/>
              <w:bottom w:val="nil"/>
              <w:right w:val="nil"/>
            </w:tcBorders>
            <w:vAlign w:val="bottom"/>
            <w:hideMark/>
          </w:tcPr>
          <w:p w14:paraId="2CADD273" w14:textId="77777777" w:rsidR="00BF4371" w:rsidRPr="008952AE" w:rsidRDefault="00BF4371" w:rsidP="00BF4371">
            <w:pPr>
              <w:jc w:val="right"/>
              <w:rPr>
                <w:rFonts w:ascii="Arial" w:hAnsi="Arial" w:cs="Arial"/>
                <w:b/>
                <w:bCs/>
                <w:color w:val="000000"/>
                <w:sz w:val="14"/>
                <w:szCs w:val="14"/>
              </w:rPr>
            </w:pPr>
          </w:p>
        </w:tc>
        <w:tc>
          <w:tcPr>
            <w:tcW w:w="661" w:type="pct"/>
            <w:tcBorders>
              <w:top w:val="nil"/>
              <w:left w:val="nil"/>
              <w:bottom w:val="single" w:sz="8" w:space="0" w:color="auto"/>
              <w:right w:val="nil"/>
            </w:tcBorders>
            <w:vAlign w:val="bottom"/>
            <w:hideMark/>
          </w:tcPr>
          <w:p w14:paraId="236F62D7" w14:textId="77777777" w:rsidR="00BF4371" w:rsidRPr="008952AE" w:rsidRDefault="00BF4371" w:rsidP="00BF4371">
            <w:pPr>
              <w:jc w:val="right"/>
              <w:rPr>
                <w:rFonts w:ascii="Arial" w:hAnsi="Arial" w:cs="Arial"/>
                <w:b/>
                <w:bCs/>
                <w:color w:val="000000"/>
                <w:sz w:val="14"/>
                <w:szCs w:val="14"/>
              </w:rPr>
            </w:pPr>
            <w:r w:rsidRPr="008952AE">
              <w:rPr>
                <w:rFonts w:ascii="Arial" w:hAnsi="Arial" w:cs="Arial"/>
                <w:b/>
                <w:bCs/>
                <w:color w:val="000000"/>
                <w:sz w:val="14"/>
                <w:szCs w:val="14"/>
              </w:rPr>
              <w:t>31/03/2025</w:t>
            </w:r>
          </w:p>
        </w:tc>
      </w:tr>
      <w:tr w:rsidR="00BF4371" w:rsidRPr="008952AE" w14:paraId="114F1FC0" w14:textId="77777777" w:rsidTr="001A2AC6">
        <w:trPr>
          <w:trHeight w:val="198"/>
        </w:trPr>
        <w:tc>
          <w:tcPr>
            <w:tcW w:w="468" w:type="pct"/>
            <w:tcBorders>
              <w:top w:val="nil"/>
              <w:left w:val="nil"/>
              <w:bottom w:val="nil"/>
              <w:right w:val="nil"/>
            </w:tcBorders>
            <w:vAlign w:val="bottom"/>
            <w:hideMark/>
          </w:tcPr>
          <w:p w14:paraId="54940F3A" w14:textId="77777777" w:rsidR="00BF4371" w:rsidRPr="008952AE" w:rsidRDefault="00BF4371" w:rsidP="00BF4371">
            <w:pPr>
              <w:jc w:val="right"/>
              <w:rPr>
                <w:rFonts w:ascii="Arial" w:hAnsi="Arial" w:cs="Arial"/>
                <w:b/>
                <w:bCs/>
                <w:color w:val="000000"/>
                <w:sz w:val="14"/>
                <w:szCs w:val="14"/>
              </w:rPr>
            </w:pPr>
          </w:p>
        </w:tc>
        <w:tc>
          <w:tcPr>
            <w:tcW w:w="79" w:type="pct"/>
            <w:tcBorders>
              <w:top w:val="nil"/>
              <w:left w:val="nil"/>
              <w:bottom w:val="nil"/>
              <w:right w:val="nil"/>
            </w:tcBorders>
            <w:vAlign w:val="bottom"/>
            <w:hideMark/>
          </w:tcPr>
          <w:p w14:paraId="4F190268" w14:textId="77777777" w:rsidR="00BF4371" w:rsidRPr="008952AE" w:rsidRDefault="00BF4371" w:rsidP="00BF4371">
            <w:pPr>
              <w:jc w:val="right"/>
              <w:rPr>
                <w:rFonts w:ascii="Arial" w:hAnsi="Arial" w:cs="Arial"/>
                <w:sz w:val="14"/>
                <w:szCs w:val="14"/>
              </w:rPr>
            </w:pPr>
          </w:p>
        </w:tc>
        <w:tc>
          <w:tcPr>
            <w:tcW w:w="1260" w:type="pct"/>
            <w:tcBorders>
              <w:top w:val="nil"/>
              <w:left w:val="nil"/>
              <w:bottom w:val="nil"/>
              <w:right w:val="nil"/>
            </w:tcBorders>
            <w:vAlign w:val="bottom"/>
            <w:hideMark/>
          </w:tcPr>
          <w:p w14:paraId="0D7E3490" w14:textId="77777777" w:rsidR="00BF4371" w:rsidRPr="008952AE" w:rsidRDefault="00BF4371" w:rsidP="00BF4371">
            <w:pPr>
              <w:jc w:val="right"/>
              <w:rPr>
                <w:rFonts w:ascii="Arial" w:hAnsi="Arial" w:cs="Arial"/>
                <w:sz w:val="14"/>
                <w:szCs w:val="14"/>
              </w:rPr>
            </w:pPr>
          </w:p>
        </w:tc>
        <w:tc>
          <w:tcPr>
            <w:tcW w:w="79" w:type="pct"/>
            <w:tcBorders>
              <w:top w:val="nil"/>
              <w:left w:val="nil"/>
              <w:bottom w:val="nil"/>
              <w:right w:val="nil"/>
            </w:tcBorders>
            <w:noWrap/>
            <w:vAlign w:val="bottom"/>
            <w:hideMark/>
          </w:tcPr>
          <w:p w14:paraId="3DB3378D" w14:textId="77777777" w:rsidR="00BF4371" w:rsidRPr="008952AE" w:rsidRDefault="00BF4371" w:rsidP="00BF4371">
            <w:pPr>
              <w:jc w:val="right"/>
              <w:rPr>
                <w:rFonts w:ascii="Arial" w:hAnsi="Arial" w:cs="Arial"/>
                <w:sz w:val="14"/>
                <w:szCs w:val="14"/>
              </w:rPr>
            </w:pPr>
          </w:p>
        </w:tc>
        <w:tc>
          <w:tcPr>
            <w:tcW w:w="451" w:type="pct"/>
            <w:tcBorders>
              <w:top w:val="nil"/>
              <w:left w:val="nil"/>
              <w:bottom w:val="nil"/>
              <w:right w:val="nil"/>
            </w:tcBorders>
            <w:vAlign w:val="bottom"/>
            <w:hideMark/>
          </w:tcPr>
          <w:p w14:paraId="1F6701C1" w14:textId="77777777" w:rsidR="00BF4371" w:rsidRPr="008952AE" w:rsidRDefault="00BF4371" w:rsidP="00BF4371">
            <w:pPr>
              <w:rPr>
                <w:rFonts w:ascii="Arial" w:hAnsi="Arial" w:cs="Arial"/>
                <w:sz w:val="14"/>
                <w:szCs w:val="14"/>
              </w:rPr>
            </w:pPr>
          </w:p>
        </w:tc>
        <w:tc>
          <w:tcPr>
            <w:tcW w:w="79" w:type="pct"/>
            <w:tcBorders>
              <w:top w:val="nil"/>
              <w:left w:val="nil"/>
              <w:bottom w:val="nil"/>
              <w:right w:val="nil"/>
            </w:tcBorders>
            <w:noWrap/>
            <w:vAlign w:val="bottom"/>
            <w:hideMark/>
          </w:tcPr>
          <w:p w14:paraId="4DBB014F" w14:textId="77777777" w:rsidR="00BF4371" w:rsidRPr="008952AE" w:rsidRDefault="00BF4371" w:rsidP="00BF4371">
            <w:pPr>
              <w:jc w:val="right"/>
              <w:rPr>
                <w:rFonts w:ascii="Arial" w:hAnsi="Arial" w:cs="Arial"/>
                <w:sz w:val="14"/>
                <w:szCs w:val="14"/>
              </w:rPr>
            </w:pPr>
          </w:p>
        </w:tc>
        <w:tc>
          <w:tcPr>
            <w:tcW w:w="478" w:type="pct"/>
            <w:tcBorders>
              <w:top w:val="nil"/>
              <w:left w:val="nil"/>
              <w:bottom w:val="nil"/>
              <w:right w:val="nil"/>
            </w:tcBorders>
            <w:vAlign w:val="bottom"/>
            <w:hideMark/>
          </w:tcPr>
          <w:p w14:paraId="1A2E1662" w14:textId="77777777" w:rsidR="00BF4371" w:rsidRPr="008952AE" w:rsidRDefault="00BF4371" w:rsidP="00BF4371">
            <w:pPr>
              <w:rPr>
                <w:rFonts w:ascii="Arial" w:hAnsi="Arial" w:cs="Arial"/>
                <w:sz w:val="14"/>
                <w:szCs w:val="14"/>
              </w:rPr>
            </w:pPr>
          </w:p>
        </w:tc>
        <w:tc>
          <w:tcPr>
            <w:tcW w:w="79" w:type="pct"/>
            <w:tcBorders>
              <w:top w:val="nil"/>
              <w:left w:val="nil"/>
              <w:bottom w:val="nil"/>
              <w:right w:val="nil"/>
            </w:tcBorders>
            <w:vAlign w:val="center"/>
            <w:hideMark/>
          </w:tcPr>
          <w:p w14:paraId="751D698B" w14:textId="77777777" w:rsidR="00BF4371" w:rsidRPr="008952AE" w:rsidRDefault="00BF4371" w:rsidP="00BF4371">
            <w:pPr>
              <w:jc w:val="right"/>
              <w:rPr>
                <w:rFonts w:ascii="Arial" w:hAnsi="Arial" w:cs="Arial"/>
                <w:sz w:val="14"/>
                <w:szCs w:val="14"/>
              </w:rPr>
            </w:pPr>
          </w:p>
        </w:tc>
        <w:tc>
          <w:tcPr>
            <w:tcW w:w="516" w:type="pct"/>
            <w:tcBorders>
              <w:top w:val="nil"/>
              <w:left w:val="nil"/>
              <w:bottom w:val="nil"/>
              <w:right w:val="nil"/>
            </w:tcBorders>
            <w:vAlign w:val="center"/>
            <w:hideMark/>
          </w:tcPr>
          <w:p w14:paraId="0466DF54" w14:textId="77777777" w:rsidR="00BF4371" w:rsidRPr="008952AE" w:rsidRDefault="00BF4371" w:rsidP="00BF4371">
            <w:pPr>
              <w:jc w:val="right"/>
              <w:rPr>
                <w:rFonts w:ascii="Arial" w:hAnsi="Arial" w:cs="Arial"/>
                <w:sz w:val="14"/>
                <w:szCs w:val="14"/>
              </w:rPr>
            </w:pPr>
          </w:p>
        </w:tc>
        <w:tc>
          <w:tcPr>
            <w:tcW w:w="79" w:type="pct"/>
            <w:tcBorders>
              <w:top w:val="nil"/>
              <w:left w:val="nil"/>
              <w:bottom w:val="nil"/>
              <w:right w:val="nil"/>
            </w:tcBorders>
            <w:vAlign w:val="center"/>
            <w:hideMark/>
          </w:tcPr>
          <w:p w14:paraId="7992474B" w14:textId="77777777" w:rsidR="00BF4371" w:rsidRPr="008952AE" w:rsidRDefault="00BF4371" w:rsidP="00BF4371">
            <w:pPr>
              <w:jc w:val="right"/>
              <w:rPr>
                <w:rFonts w:ascii="Arial" w:hAnsi="Arial" w:cs="Arial"/>
                <w:sz w:val="14"/>
                <w:szCs w:val="14"/>
              </w:rPr>
            </w:pPr>
          </w:p>
        </w:tc>
        <w:tc>
          <w:tcPr>
            <w:tcW w:w="692" w:type="pct"/>
            <w:tcBorders>
              <w:top w:val="nil"/>
              <w:left w:val="nil"/>
              <w:bottom w:val="nil"/>
              <w:right w:val="nil"/>
            </w:tcBorders>
            <w:vAlign w:val="bottom"/>
            <w:hideMark/>
          </w:tcPr>
          <w:p w14:paraId="7BC607C5" w14:textId="77777777" w:rsidR="00BF4371" w:rsidRPr="008952AE" w:rsidRDefault="00BF4371" w:rsidP="00BF4371">
            <w:pPr>
              <w:jc w:val="right"/>
              <w:rPr>
                <w:rFonts w:ascii="Arial" w:hAnsi="Arial" w:cs="Arial"/>
                <w:sz w:val="14"/>
                <w:szCs w:val="14"/>
              </w:rPr>
            </w:pPr>
          </w:p>
        </w:tc>
        <w:tc>
          <w:tcPr>
            <w:tcW w:w="79" w:type="pct"/>
            <w:tcBorders>
              <w:top w:val="nil"/>
              <w:left w:val="nil"/>
              <w:bottom w:val="nil"/>
              <w:right w:val="nil"/>
            </w:tcBorders>
            <w:vAlign w:val="bottom"/>
            <w:hideMark/>
          </w:tcPr>
          <w:p w14:paraId="772516C3" w14:textId="77777777" w:rsidR="00BF4371" w:rsidRPr="008952AE" w:rsidRDefault="00BF4371" w:rsidP="00BF4371">
            <w:pPr>
              <w:jc w:val="right"/>
              <w:rPr>
                <w:rFonts w:ascii="Arial" w:hAnsi="Arial" w:cs="Arial"/>
                <w:sz w:val="14"/>
                <w:szCs w:val="14"/>
              </w:rPr>
            </w:pPr>
          </w:p>
        </w:tc>
        <w:tc>
          <w:tcPr>
            <w:tcW w:w="661" w:type="pct"/>
            <w:tcBorders>
              <w:top w:val="nil"/>
              <w:left w:val="nil"/>
              <w:bottom w:val="nil"/>
              <w:right w:val="nil"/>
            </w:tcBorders>
            <w:vAlign w:val="bottom"/>
            <w:hideMark/>
          </w:tcPr>
          <w:p w14:paraId="64E71CF7" w14:textId="77777777" w:rsidR="00BF4371" w:rsidRPr="008952AE" w:rsidRDefault="00BF4371" w:rsidP="00BF4371">
            <w:pPr>
              <w:jc w:val="right"/>
              <w:rPr>
                <w:rFonts w:ascii="Arial" w:hAnsi="Arial" w:cs="Arial"/>
                <w:sz w:val="14"/>
                <w:szCs w:val="14"/>
              </w:rPr>
            </w:pPr>
          </w:p>
        </w:tc>
      </w:tr>
      <w:tr w:rsidR="00BF4371" w:rsidRPr="008952AE" w14:paraId="2498FA72" w14:textId="77777777" w:rsidTr="001A2AC6">
        <w:trPr>
          <w:trHeight w:val="198"/>
        </w:trPr>
        <w:tc>
          <w:tcPr>
            <w:tcW w:w="2337" w:type="pct"/>
            <w:gridSpan w:val="5"/>
            <w:tcBorders>
              <w:top w:val="nil"/>
              <w:left w:val="nil"/>
              <w:bottom w:val="nil"/>
              <w:right w:val="nil"/>
            </w:tcBorders>
            <w:vAlign w:val="bottom"/>
            <w:hideMark/>
          </w:tcPr>
          <w:p w14:paraId="2381D16F" w14:textId="77777777" w:rsidR="00BF4371" w:rsidRPr="008952AE" w:rsidRDefault="00BF4371" w:rsidP="00BF4371">
            <w:pPr>
              <w:rPr>
                <w:rFonts w:ascii="Arial" w:hAnsi="Arial" w:cs="Arial"/>
                <w:b/>
                <w:bCs/>
                <w:color w:val="000000"/>
                <w:sz w:val="14"/>
                <w:szCs w:val="14"/>
              </w:rPr>
            </w:pPr>
            <w:r w:rsidRPr="008952AE">
              <w:rPr>
                <w:rFonts w:ascii="Arial" w:hAnsi="Arial" w:cs="Arial"/>
                <w:b/>
                <w:bCs/>
                <w:color w:val="000000"/>
                <w:sz w:val="14"/>
                <w:szCs w:val="14"/>
              </w:rPr>
              <w:t>Convênios</w:t>
            </w:r>
          </w:p>
        </w:tc>
        <w:tc>
          <w:tcPr>
            <w:tcW w:w="79" w:type="pct"/>
            <w:tcBorders>
              <w:top w:val="nil"/>
              <w:left w:val="nil"/>
              <w:bottom w:val="nil"/>
              <w:right w:val="nil"/>
            </w:tcBorders>
            <w:noWrap/>
            <w:vAlign w:val="bottom"/>
            <w:hideMark/>
          </w:tcPr>
          <w:p w14:paraId="464C4A25" w14:textId="77777777" w:rsidR="00BF4371" w:rsidRPr="008952AE" w:rsidRDefault="00BF4371" w:rsidP="00BF4371">
            <w:pPr>
              <w:rPr>
                <w:rFonts w:ascii="Arial" w:hAnsi="Arial" w:cs="Arial"/>
                <w:b/>
                <w:bCs/>
                <w:color w:val="000000"/>
                <w:sz w:val="14"/>
                <w:szCs w:val="14"/>
              </w:rPr>
            </w:pPr>
          </w:p>
        </w:tc>
        <w:tc>
          <w:tcPr>
            <w:tcW w:w="478" w:type="pct"/>
            <w:tcBorders>
              <w:top w:val="nil"/>
              <w:left w:val="nil"/>
              <w:bottom w:val="nil"/>
              <w:right w:val="nil"/>
            </w:tcBorders>
            <w:vAlign w:val="bottom"/>
            <w:hideMark/>
          </w:tcPr>
          <w:p w14:paraId="77C53778" w14:textId="77777777" w:rsidR="00BF4371" w:rsidRPr="008952AE" w:rsidRDefault="00BF4371" w:rsidP="00BF4371">
            <w:pPr>
              <w:rPr>
                <w:rFonts w:ascii="Arial" w:hAnsi="Arial" w:cs="Arial"/>
                <w:sz w:val="14"/>
                <w:szCs w:val="14"/>
              </w:rPr>
            </w:pPr>
          </w:p>
        </w:tc>
        <w:tc>
          <w:tcPr>
            <w:tcW w:w="79" w:type="pct"/>
            <w:tcBorders>
              <w:top w:val="nil"/>
              <w:left w:val="nil"/>
              <w:bottom w:val="nil"/>
              <w:right w:val="nil"/>
            </w:tcBorders>
            <w:vAlign w:val="center"/>
            <w:hideMark/>
          </w:tcPr>
          <w:p w14:paraId="63EDE21D" w14:textId="77777777" w:rsidR="00BF4371" w:rsidRPr="008952AE" w:rsidRDefault="00BF4371" w:rsidP="00BF4371">
            <w:pPr>
              <w:jc w:val="right"/>
              <w:rPr>
                <w:rFonts w:ascii="Arial" w:hAnsi="Arial" w:cs="Arial"/>
                <w:sz w:val="14"/>
                <w:szCs w:val="14"/>
              </w:rPr>
            </w:pPr>
          </w:p>
        </w:tc>
        <w:tc>
          <w:tcPr>
            <w:tcW w:w="516" w:type="pct"/>
            <w:tcBorders>
              <w:top w:val="nil"/>
              <w:left w:val="nil"/>
              <w:bottom w:val="nil"/>
              <w:right w:val="nil"/>
            </w:tcBorders>
            <w:vAlign w:val="center"/>
            <w:hideMark/>
          </w:tcPr>
          <w:p w14:paraId="3808658D" w14:textId="77777777" w:rsidR="00BF4371" w:rsidRPr="008952AE" w:rsidRDefault="00BF4371" w:rsidP="00BF4371">
            <w:pPr>
              <w:jc w:val="right"/>
              <w:rPr>
                <w:rFonts w:ascii="Arial" w:hAnsi="Arial" w:cs="Arial"/>
                <w:sz w:val="14"/>
                <w:szCs w:val="14"/>
              </w:rPr>
            </w:pPr>
          </w:p>
        </w:tc>
        <w:tc>
          <w:tcPr>
            <w:tcW w:w="79" w:type="pct"/>
            <w:tcBorders>
              <w:top w:val="nil"/>
              <w:left w:val="nil"/>
              <w:bottom w:val="nil"/>
              <w:right w:val="nil"/>
            </w:tcBorders>
            <w:vAlign w:val="center"/>
            <w:hideMark/>
          </w:tcPr>
          <w:p w14:paraId="352CA518" w14:textId="77777777" w:rsidR="00BF4371" w:rsidRPr="008952AE" w:rsidRDefault="00BF4371" w:rsidP="00BF4371">
            <w:pPr>
              <w:jc w:val="right"/>
              <w:rPr>
                <w:rFonts w:ascii="Arial" w:hAnsi="Arial" w:cs="Arial"/>
                <w:sz w:val="14"/>
                <w:szCs w:val="14"/>
              </w:rPr>
            </w:pPr>
          </w:p>
        </w:tc>
        <w:tc>
          <w:tcPr>
            <w:tcW w:w="692" w:type="pct"/>
            <w:tcBorders>
              <w:top w:val="nil"/>
              <w:left w:val="nil"/>
              <w:bottom w:val="nil"/>
              <w:right w:val="nil"/>
            </w:tcBorders>
            <w:vAlign w:val="bottom"/>
            <w:hideMark/>
          </w:tcPr>
          <w:p w14:paraId="0CC65F84" w14:textId="77777777" w:rsidR="00BF4371" w:rsidRPr="008952AE" w:rsidRDefault="00BF4371" w:rsidP="00BF4371">
            <w:pPr>
              <w:jc w:val="right"/>
              <w:rPr>
                <w:rFonts w:ascii="Arial" w:hAnsi="Arial" w:cs="Arial"/>
                <w:sz w:val="14"/>
                <w:szCs w:val="14"/>
              </w:rPr>
            </w:pPr>
          </w:p>
        </w:tc>
        <w:tc>
          <w:tcPr>
            <w:tcW w:w="79" w:type="pct"/>
            <w:tcBorders>
              <w:top w:val="nil"/>
              <w:left w:val="nil"/>
              <w:bottom w:val="nil"/>
              <w:right w:val="nil"/>
            </w:tcBorders>
            <w:vAlign w:val="bottom"/>
            <w:hideMark/>
          </w:tcPr>
          <w:p w14:paraId="314AFD9B" w14:textId="77777777" w:rsidR="00BF4371" w:rsidRPr="008952AE" w:rsidRDefault="00BF4371" w:rsidP="00BF4371">
            <w:pPr>
              <w:jc w:val="right"/>
              <w:rPr>
                <w:rFonts w:ascii="Arial" w:hAnsi="Arial" w:cs="Arial"/>
                <w:sz w:val="14"/>
                <w:szCs w:val="14"/>
              </w:rPr>
            </w:pPr>
          </w:p>
        </w:tc>
        <w:tc>
          <w:tcPr>
            <w:tcW w:w="661" w:type="pct"/>
            <w:tcBorders>
              <w:top w:val="nil"/>
              <w:left w:val="nil"/>
              <w:bottom w:val="nil"/>
              <w:right w:val="nil"/>
            </w:tcBorders>
            <w:vAlign w:val="bottom"/>
            <w:hideMark/>
          </w:tcPr>
          <w:p w14:paraId="24EFF50F" w14:textId="77777777" w:rsidR="00BF4371" w:rsidRPr="008952AE" w:rsidRDefault="00BF4371" w:rsidP="00BF4371">
            <w:pPr>
              <w:jc w:val="right"/>
              <w:rPr>
                <w:rFonts w:ascii="Arial" w:hAnsi="Arial" w:cs="Arial"/>
                <w:sz w:val="14"/>
                <w:szCs w:val="14"/>
              </w:rPr>
            </w:pPr>
          </w:p>
        </w:tc>
      </w:tr>
      <w:tr w:rsidR="00BF4371" w:rsidRPr="008952AE" w14:paraId="2249B8D9" w14:textId="77777777" w:rsidTr="001A2AC6">
        <w:trPr>
          <w:trHeight w:val="198"/>
        </w:trPr>
        <w:tc>
          <w:tcPr>
            <w:tcW w:w="468" w:type="pct"/>
            <w:tcBorders>
              <w:top w:val="nil"/>
              <w:left w:val="nil"/>
              <w:bottom w:val="nil"/>
              <w:right w:val="nil"/>
            </w:tcBorders>
            <w:vAlign w:val="center"/>
            <w:hideMark/>
          </w:tcPr>
          <w:p w14:paraId="1BCCB185" w14:textId="77777777" w:rsidR="00BF4371" w:rsidRPr="008952AE" w:rsidRDefault="00BF4371" w:rsidP="00BF4371">
            <w:pPr>
              <w:rPr>
                <w:rFonts w:ascii="Arial" w:hAnsi="Arial" w:cs="Arial"/>
                <w:color w:val="000000"/>
                <w:sz w:val="14"/>
                <w:szCs w:val="14"/>
              </w:rPr>
            </w:pPr>
            <w:r w:rsidRPr="008952AE">
              <w:rPr>
                <w:rFonts w:ascii="Arial" w:hAnsi="Arial" w:cs="Arial"/>
                <w:color w:val="000000"/>
                <w:sz w:val="14"/>
                <w:szCs w:val="14"/>
              </w:rPr>
              <w:t>11518</w:t>
            </w:r>
          </w:p>
        </w:tc>
        <w:tc>
          <w:tcPr>
            <w:tcW w:w="79" w:type="pct"/>
            <w:tcBorders>
              <w:top w:val="nil"/>
              <w:left w:val="nil"/>
              <w:bottom w:val="nil"/>
              <w:right w:val="nil"/>
            </w:tcBorders>
            <w:vAlign w:val="center"/>
            <w:hideMark/>
          </w:tcPr>
          <w:p w14:paraId="16C30772" w14:textId="77777777" w:rsidR="00BF4371" w:rsidRPr="008952AE" w:rsidRDefault="00BF4371" w:rsidP="00BF4371">
            <w:pPr>
              <w:rPr>
                <w:rFonts w:ascii="Arial" w:hAnsi="Arial" w:cs="Arial"/>
                <w:color w:val="000000"/>
                <w:sz w:val="14"/>
                <w:szCs w:val="14"/>
              </w:rPr>
            </w:pPr>
          </w:p>
        </w:tc>
        <w:tc>
          <w:tcPr>
            <w:tcW w:w="1260" w:type="pct"/>
            <w:tcBorders>
              <w:top w:val="nil"/>
              <w:left w:val="nil"/>
              <w:bottom w:val="nil"/>
              <w:right w:val="nil"/>
            </w:tcBorders>
            <w:vAlign w:val="center"/>
            <w:hideMark/>
          </w:tcPr>
          <w:p w14:paraId="530168DE" w14:textId="77777777" w:rsidR="00BF4371" w:rsidRPr="008952AE" w:rsidRDefault="00BF4371" w:rsidP="00BF4371">
            <w:pPr>
              <w:rPr>
                <w:rFonts w:ascii="Arial" w:hAnsi="Arial" w:cs="Arial"/>
                <w:color w:val="000000"/>
                <w:sz w:val="14"/>
                <w:szCs w:val="14"/>
              </w:rPr>
            </w:pPr>
            <w:r w:rsidRPr="008952AE">
              <w:rPr>
                <w:rFonts w:ascii="Arial" w:hAnsi="Arial" w:cs="Arial"/>
                <w:color w:val="000000"/>
                <w:sz w:val="14"/>
                <w:szCs w:val="14"/>
              </w:rPr>
              <w:t>Secretaria de Estado de Cultura e Turismo de Minas Gerais - SECULT</w:t>
            </w:r>
          </w:p>
        </w:tc>
        <w:tc>
          <w:tcPr>
            <w:tcW w:w="79" w:type="pct"/>
            <w:tcBorders>
              <w:top w:val="nil"/>
              <w:left w:val="nil"/>
              <w:bottom w:val="nil"/>
              <w:right w:val="nil"/>
            </w:tcBorders>
            <w:vAlign w:val="center"/>
            <w:hideMark/>
          </w:tcPr>
          <w:p w14:paraId="7820FF49" w14:textId="77777777" w:rsidR="00BF4371" w:rsidRPr="008952AE" w:rsidRDefault="00BF4371" w:rsidP="00BF4371">
            <w:pPr>
              <w:rPr>
                <w:rFonts w:ascii="Arial" w:hAnsi="Arial" w:cs="Arial"/>
                <w:color w:val="000000"/>
                <w:sz w:val="14"/>
                <w:szCs w:val="14"/>
              </w:rPr>
            </w:pPr>
          </w:p>
        </w:tc>
        <w:tc>
          <w:tcPr>
            <w:tcW w:w="451" w:type="pct"/>
            <w:tcBorders>
              <w:top w:val="nil"/>
              <w:left w:val="nil"/>
              <w:bottom w:val="nil"/>
              <w:right w:val="nil"/>
            </w:tcBorders>
            <w:vAlign w:val="center"/>
            <w:hideMark/>
          </w:tcPr>
          <w:p w14:paraId="24EE9047" w14:textId="77777777" w:rsidR="00BF4371" w:rsidRPr="008952AE" w:rsidRDefault="00BF4371" w:rsidP="00BF4371">
            <w:pPr>
              <w:jc w:val="right"/>
              <w:rPr>
                <w:rFonts w:ascii="Arial" w:hAnsi="Arial" w:cs="Arial"/>
                <w:color w:val="000000"/>
                <w:sz w:val="14"/>
                <w:szCs w:val="14"/>
              </w:rPr>
            </w:pPr>
            <w:r w:rsidRPr="008952AE">
              <w:rPr>
                <w:rFonts w:ascii="Arial" w:hAnsi="Arial" w:cs="Arial"/>
                <w:color w:val="000000"/>
                <w:sz w:val="14"/>
                <w:szCs w:val="14"/>
              </w:rPr>
              <w:t>28/03/24</w:t>
            </w:r>
          </w:p>
        </w:tc>
        <w:tc>
          <w:tcPr>
            <w:tcW w:w="79" w:type="pct"/>
            <w:tcBorders>
              <w:top w:val="nil"/>
              <w:left w:val="nil"/>
              <w:bottom w:val="nil"/>
              <w:right w:val="nil"/>
            </w:tcBorders>
            <w:vAlign w:val="center"/>
            <w:hideMark/>
          </w:tcPr>
          <w:p w14:paraId="6F21B7E6" w14:textId="77777777" w:rsidR="00BF4371" w:rsidRPr="008952AE" w:rsidRDefault="00BF4371" w:rsidP="00BF4371">
            <w:pPr>
              <w:jc w:val="right"/>
              <w:rPr>
                <w:rFonts w:ascii="Arial" w:hAnsi="Arial" w:cs="Arial"/>
                <w:color w:val="000000"/>
                <w:sz w:val="14"/>
                <w:szCs w:val="14"/>
              </w:rPr>
            </w:pPr>
          </w:p>
        </w:tc>
        <w:tc>
          <w:tcPr>
            <w:tcW w:w="478" w:type="pct"/>
            <w:tcBorders>
              <w:top w:val="nil"/>
              <w:left w:val="nil"/>
              <w:bottom w:val="nil"/>
              <w:right w:val="nil"/>
            </w:tcBorders>
            <w:vAlign w:val="center"/>
            <w:hideMark/>
          </w:tcPr>
          <w:p w14:paraId="7B98F706" w14:textId="7F131D7A" w:rsidR="00BF4371" w:rsidRPr="008952AE" w:rsidRDefault="00BF4371" w:rsidP="00BF4371">
            <w:pPr>
              <w:jc w:val="right"/>
              <w:rPr>
                <w:rFonts w:ascii="Arial" w:hAnsi="Arial" w:cs="Arial"/>
                <w:color w:val="000000"/>
                <w:sz w:val="14"/>
                <w:szCs w:val="14"/>
              </w:rPr>
            </w:pPr>
            <w:r w:rsidRPr="008952AE">
              <w:rPr>
                <w:rFonts w:ascii="Arial" w:hAnsi="Arial" w:cs="Arial"/>
                <w:color w:val="000000"/>
                <w:sz w:val="14"/>
                <w:szCs w:val="14"/>
              </w:rPr>
              <w:t>12.086</w:t>
            </w:r>
          </w:p>
        </w:tc>
        <w:tc>
          <w:tcPr>
            <w:tcW w:w="79" w:type="pct"/>
            <w:tcBorders>
              <w:top w:val="nil"/>
              <w:left w:val="nil"/>
              <w:bottom w:val="nil"/>
              <w:right w:val="nil"/>
            </w:tcBorders>
            <w:vAlign w:val="center"/>
            <w:hideMark/>
          </w:tcPr>
          <w:p w14:paraId="3649A6C7" w14:textId="77777777" w:rsidR="00BF4371" w:rsidRPr="008952AE" w:rsidRDefault="00BF4371" w:rsidP="00BF4371">
            <w:pPr>
              <w:jc w:val="right"/>
              <w:rPr>
                <w:rFonts w:ascii="Arial" w:hAnsi="Arial" w:cs="Arial"/>
                <w:color w:val="000000"/>
                <w:sz w:val="14"/>
                <w:szCs w:val="14"/>
              </w:rPr>
            </w:pPr>
          </w:p>
        </w:tc>
        <w:tc>
          <w:tcPr>
            <w:tcW w:w="516" w:type="pct"/>
            <w:tcBorders>
              <w:top w:val="nil"/>
              <w:left w:val="nil"/>
              <w:bottom w:val="nil"/>
              <w:right w:val="nil"/>
            </w:tcBorders>
            <w:vAlign w:val="center"/>
            <w:hideMark/>
          </w:tcPr>
          <w:p w14:paraId="428FF509" w14:textId="099B3EE0" w:rsidR="00BF4371" w:rsidRPr="008952AE" w:rsidRDefault="00BF4371" w:rsidP="00BF4371">
            <w:pPr>
              <w:jc w:val="right"/>
              <w:rPr>
                <w:rFonts w:ascii="Arial" w:hAnsi="Arial" w:cs="Arial"/>
                <w:color w:val="000000"/>
                <w:sz w:val="14"/>
                <w:szCs w:val="14"/>
              </w:rPr>
            </w:pPr>
            <w:r w:rsidRPr="008952AE">
              <w:rPr>
                <w:rFonts w:ascii="Arial" w:hAnsi="Arial" w:cs="Arial"/>
                <w:color w:val="000000"/>
                <w:sz w:val="14"/>
                <w:szCs w:val="14"/>
              </w:rPr>
              <w:t>(11.343)</w:t>
            </w:r>
          </w:p>
        </w:tc>
        <w:tc>
          <w:tcPr>
            <w:tcW w:w="79" w:type="pct"/>
            <w:tcBorders>
              <w:top w:val="nil"/>
              <w:left w:val="nil"/>
              <w:bottom w:val="nil"/>
              <w:right w:val="nil"/>
            </w:tcBorders>
            <w:vAlign w:val="center"/>
            <w:hideMark/>
          </w:tcPr>
          <w:p w14:paraId="27B844D2" w14:textId="77777777" w:rsidR="00BF4371" w:rsidRPr="008952AE" w:rsidRDefault="00BF4371" w:rsidP="00BF4371">
            <w:pPr>
              <w:jc w:val="right"/>
              <w:rPr>
                <w:rFonts w:ascii="Arial" w:hAnsi="Arial" w:cs="Arial"/>
                <w:color w:val="000000"/>
                <w:sz w:val="14"/>
                <w:szCs w:val="14"/>
              </w:rPr>
            </w:pPr>
          </w:p>
        </w:tc>
        <w:tc>
          <w:tcPr>
            <w:tcW w:w="692" w:type="pct"/>
            <w:tcBorders>
              <w:top w:val="nil"/>
              <w:left w:val="nil"/>
              <w:bottom w:val="nil"/>
              <w:right w:val="nil"/>
            </w:tcBorders>
            <w:vAlign w:val="center"/>
            <w:hideMark/>
          </w:tcPr>
          <w:p w14:paraId="6334EB01" w14:textId="183E976E" w:rsidR="00BF4371" w:rsidRPr="008952AE" w:rsidRDefault="00BF4371" w:rsidP="00BF4371">
            <w:pPr>
              <w:jc w:val="right"/>
              <w:rPr>
                <w:rFonts w:ascii="Arial" w:hAnsi="Arial" w:cs="Arial"/>
                <w:color w:val="000000"/>
                <w:sz w:val="14"/>
                <w:szCs w:val="14"/>
              </w:rPr>
            </w:pPr>
            <w:r w:rsidRPr="008952AE">
              <w:rPr>
                <w:rFonts w:ascii="Arial" w:hAnsi="Arial" w:cs="Arial"/>
                <w:color w:val="000000"/>
                <w:sz w:val="14"/>
                <w:szCs w:val="14"/>
              </w:rPr>
              <w:t>-</w:t>
            </w:r>
          </w:p>
        </w:tc>
        <w:tc>
          <w:tcPr>
            <w:tcW w:w="79" w:type="pct"/>
            <w:tcBorders>
              <w:top w:val="nil"/>
              <w:left w:val="nil"/>
              <w:bottom w:val="nil"/>
              <w:right w:val="nil"/>
            </w:tcBorders>
            <w:vAlign w:val="center"/>
            <w:hideMark/>
          </w:tcPr>
          <w:p w14:paraId="0028607B" w14:textId="77777777" w:rsidR="00BF4371" w:rsidRPr="008952AE" w:rsidRDefault="00BF4371" w:rsidP="00BF4371">
            <w:pPr>
              <w:jc w:val="right"/>
              <w:rPr>
                <w:rFonts w:ascii="Arial" w:hAnsi="Arial" w:cs="Arial"/>
                <w:color w:val="000000"/>
                <w:sz w:val="14"/>
                <w:szCs w:val="14"/>
              </w:rPr>
            </w:pPr>
          </w:p>
        </w:tc>
        <w:tc>
          <w:tcPr>
            <w:tcW w:w="661" w:type="pct"/>
            <w:tcBorders>
              <w:top w:val="nil"/>
              <w:left w:val="nil"/>
              <w:bottom w:val="nil"/>
              <w:right w:val="nil"/>
            </w:tcBorders>
            <w:vAlign w:val="center"/>
            <w:hideMark/>
          </w:tcPr>
          <w:p w14:paraId="2809FD5E" w14:textId="112F86D8" w:rsidR="00BF4371" w:rsidRPr="008952AE" w:rsidRDefault="00BF4371" w:rsidP="00BF4371">
            <w:pPr>
              <w:jc w:val="right"/>
              <w:rPr>
                <w:rFonts w:ascii="Arial" w:hAnsi="Arial" w:cs="Arial"/>
                <w:color w:val="000000"/>
                <w:sz w:val="14"/>
                <w:szCs w:val="14"/>
              </w:rPr>
            </w:pPr>
            <w:r w:rsidRPr="008952AE">
              <w:rPr>
                <w:rFonts w:ascii="Arial" w:hAnsi="Arial" w:cs="Arial"/>
                <w:color w:val="000000"/>
                <w:sz w:val="14"/>
                <w:szCs w:val="14"/>
              </w:rPr>
              <w:t>(800)</w:t>
            </w:r>
          </w:p>
        </w:tc>
      </w:tr>
      <w:tr w:rsidR="00BF4371" w:rsidRPr="008952AE" w14:paraId="3A321CDE" w14:textId="77777777" w:rsidTr="001A2AC6">
        <w:trPr>
          <w:trHeight w:val="198"/>
        </w:trPr>
        <w:tc>
          <w:tcPr>
            <w:tcW w:w="468" w:type="pct"/>
            <w:tcBorders>
              <w:top w:val="nil"/>
              <w:left w:val="nil"/>
              <w:bottom w:val="nil"/>
              <w:right w:val="nil"/>
            </w:tcBorders>
            <w:vAlign w:val="center"/>
            <w:hideMark/>
          </w:tcPr>
          <w:p w14:paraId="06077A83" w14:textId="77777777" w:rsidR="00BF4371" w:rsidRPr="008952AE" w:rsidRDefault="00BF4371" w:rsidP="00BF4371">
            <w:pPr>
              <w:rPr>
                <w:rFonts w:ascii="Arial" w:hAnsi="Arial" w:cs="Arial"/>
                <w:color w:val="000000"/>
                <w:sz w:val="14"/>
                <w:szCs w:val="14"/>
              </w:rPr>
            </w:pPr>
            <w:r w:rsidRPr="008952AE">
              <w:rPr>
                <w:rFonts w:ascii="Arial" w:hAnsi="Arial" w:cs="Arial"/>
                <w:color w:val="000000"/>
                <w:sz w:val="14"/>
                <w:szCs w:val="14"/>
              </w:rPr>
              <w:t>11762</w:t>
            </w:r>
          </w:p>
        </w:tc>
        <w:tc>
          <w:tcPr>
            <w:tcW w:w="79" w:type="pct"/>
            <w:tcBorders>
              <w:top w:val="nil"/>
              <w:left w:val="nil"/>
              <w:bottom w:val="nil"/>
              <w:right w:val="nil"/>
            </w:tcBorders>
            <w:vAlign w:val="center"/>
            <w:hideMark/>
          </w:tcPr>
          <w:p w14:paraId="67F3AF15" w14:textId="77777777" w:rsidR="00BF4371" w:rsidRPr="008952AE" w:rsidRDefault="00BF4371" w:rsidP="00BF4371">
            <w:pPr>
              <w:rPr>
                <w:rFonts w:ascii="Arial" w:hAnsi="Arial" w:cs="Arial"/>
                <w:color w:val="000000"/>
                <w:sz w:val="14"/>
                <w:szCs w:val="14"/>
              </w:rPr>
            </w:pPr>
          </w:p>
        </w:tc>
        <w:tc>
          <w:tcPr>
            <w:tcW w:w="1260" w:type="pct"/>
            <w:tcBorders>
              <w:top w:val="nil"/>
              <w:left w:val="nil"/>
              <w:bottom w:val="nil"/>
              <w:right w:val="nil"/>
            </w:tcBorders>
            <w:vAlign w:val="center"/>
            <w:hideMark/>
          </w:tcPr>
          <w:p w14:paraId="0A909B03" w14:textId="77777777" w:rsidR="00BF4371" w:rsidRPr="008952AE" w:rsidRDefault="00BF4371" w:rsidP="00BF4371">
            <w:pPr>
              <w:rPr>
                <w:rFonts w:ascii="Arial" w:hAnsi="Arial" w:cs="Arial"/>
                <w:color w:val="000000"/>
                <w:sz w:val="14"/>
                <w:szCs w:val="14"/>
              </w:rPr>
            </w:pPr>
            <w:r w:rsidRPr="008952AE">
              <w:rPr>
                <w:rFonts w:ascii="Arial" w:hAnsi="Arial" w:cs="Arial"/>
                <w:color w:val="000000"/>
                <w:sz w:val="14"/>
                <w:szCs w:val="14"/>
              </w:rPr>
              <w:t>Associação Pro-cultura e Promoção das Artes</w:t>
            </w:r>
          </w:p>
        </w:tc>
        <w:tc>
          <w:tcPr>
            <w:tcW w:w="79" w:type="pct"/>
            <w:tcBorders>
              <w:top w:val="nil"/>
              <w:left w:val="nil"/>
              <w:bottom w:val="nil"/>
              <w:right w:val="nil"/>
            </w:tcBorders>
            <w:vAlign w:val="center"/>
            <w:hideMark/>
          </w:tcPr>
          <w:p w14:paraId="68978885" w14:textId="77777777" w:rsidR="00BF4371" w:rsidRPr="008952AE" w:rsidRDefault="00BF4371" w:rsidP="00BF4371">
            <w:pPr>
              <w:rPr>
                <w:rFonts w:ascii="Arial" w:hAnsi="Arial" w:cs="Arial"/>
                <w:color w:val="000000"/>
                <w:sz w:val="14"/>
                <w:szCs w:val="14"/>
              </w:rPr>
            </w:pPr>
          </w:p>
        </w:tc>
        <w:tc>
          <w:tcPr>
            <w:tcW w:w="451" w:type="pct"/>
            <w:tcBorders>
              <w:top w:val="nil"/>
              <w:left w:val="nil"/>
              <w:bottom w:val="nil"/>
              <w:right w:val="nil"/>
            </w:tcBorders>
            <w:vAlign w:val="center"/>
            <w:hideMark/>
          </w:tcPr>
          <w:p w14:paraId="185D4CA2" w14:textId="77777777" w:rsidR="00BF4371" w:rsidRPr="008952AE" w:rsidRDefault="00BF4371" w:rsidP="00BF4371">
            <w:pPr>
              <w:jc w:val="right"/>
              <w:rPr>
                <w:rFonts w:ascii="Arial" w:hAnsi="Arial" w:cs="Arial"/>
                <w:color w:val="000000"/>
                <w:sz w:val="14"/>
                <w:szCs w:val="14"/>
              </w:rPr>
            </w:pPr>
            <w:r w:rsidRPr="008952AE">
              <w:rPr>
                <w:rFonts w:ascii="Arial" w:hAnsi="Arial" w:cs="Arial"/>
                <w:color w:val="000000"/>
                <w:sz w:val="14"/>
                <w:szCs w:val="14"/>
              </w:rPr>
              <w:t>10/02/25</w:t>
            </w:r>
          </w:p>
        </w:tc>
        <w:tc>
          <w:tcPr>
            <w:tcW w:w="79" w:type="pct"/>
            <w:tcBorders>
              <w:top w:val="nil"/>
              <w:left w:val="nil"/>
              <w:bottom w:val="nil"/>
              <w:right w:val="nil"/>
            </w:tcBorders>
            <w:vAlign w:val="center"/>
            <w:hideMark/>
          </w:tcPr>
          <w:p w14:paraId="4E518F0F" w14:textId="77777777" w:rsidR="00BF4371" w:rsidRPr="008952AE" w:rsidRDefault="00BF4371" w:rsidP="00BF4371">
            <w:pPr>
              <w:jc w:val="right"/>
              <w:rPr>
                <w:rFonts w:ascii="Arial" w:hAnsi="Arial" w:cs="Arial"/>
                <w:color w:val="000000"/>
                <w:sz w:val="14"/>
                <w:szCs w:val="14"/>
              </w:rPr>
            </w:pPr>
          </w:p>
        </w:tc>
        <w:tc>
          <w:tcPr>
            <w:tcW w:w="478" w:type="pct"/>
            <w:tcBorders>
              <w:top w:val="nil"/>
              <w:left w:val="nil"/>
              <w:bottom w:val="nil"/>
              <w:right w:val="nil"/>
            </w:tcBorders>
            <w:vAlign w:val="center"/>
            <w:hideMark/>
          </w:tcPr>
          <w:p w14:paraId="29EA12BC" w14:textId="645A0506" w:rsidR="00BF4371" w:rsidRPr="008952AE" w:rsidRDefault="00BF4371" w:rsidP="00BF4371">
            <w:pPr>
              <w:jc w:val="right"/>
              <w:rPr>
                <w:rFonts w:ascii="Arial" w:hAnsi="Arial" w:cs="Arial"/>
                <w:color w:val="000000"/>
                <w:sz w:val="14"/>
                <w:szCs w:val="14"/>
              </w:rPr>
            </w:pPr>
            <w:r w:rsidRPr="008952AE">
              <w:rPr>
                <w:rFonts w:ascii="Arial" w:hAnsi="Arial" w:cs="Arial"/>
                <w:color w:val="000000"/>
                <w:sz w:val="14"/>
                <w:szCs w:val="14"/>
              </w:rPr>
              <w:t>11.648</w:t>
            </w:r>
          </w:p>
        </w:tc>
        <w:tc>
          <w:tcPr>
            <w:tcW w:w="79" w:type="pct"/>
            <w:tcBorders>
              <w:top w:val="nil"/>
              <w:left w:val="nil"/>
              <w:bottom w:val="nil"/>
              <w:right w:val="nil"/>
            </w:tcBorders>
            <w:vAlign w:val="center"/>
            <w:hideMark/>
          </w:tcPr>
          <w:p w14:paraId="13DD7970" w14:textId="77777777" w:rsidR="00BF4371" w:rsidRPr="008952AE" w:rsidRDefault="00BF4371" w:rsidP="00BF4371">
            <w:pPr>
              <w:jc w:val="right"/>
              <w:rPr>
                <w:rFonts w:ascii="Arial" w:hAnsi="Arial" w:cs="Arial"/>
                <w:color w:val="000000"/>
                <w:sz w:val="14"/>
                <w:szCs w:val="14"/>
              </w:rPr>
            </w:pPr>
          </w:p>
        </w:tc>
        <w:tc>
          <w:tcPr>
            <w:tcW w:w="516" w:type="pct"/>
            <w:tcBorders>
              <w:top w:val="nil"/>
              <w:left w:val="nil"/>
              <w:bottom w:val="nil"/>
              <w:right w:val="nil"/>
            </w:tcBorders>
            <w:vAlign w:val="center"/>
            <w:hideMark/>
          </w:tcPr>
          <w:p w14:paraId="32886793" w14:textId="21AB83C4" w:rsidR="00BF4371" w:rsidRPr="008952AE" w:rsidRDefault="00BF4371" w:rsidP="00BF4371">
            <w:pPr>
              <w:jc w:val="right"/>
              <w:rPr>
                <w:rFonts w:ascii="Arial" w:hAnsi="Arial" w:cs="Arial"/>
                <w:color w:val="000000"/>
                <w:sz w:val="14"/>
                <w:szCs w:val="14"/>
              </w:rPr>
            </w:pPr>
            <w:r w:rsidRPr="008952AE">
              <w:rPr>
                <w:rFonts w:ascii="Arial" w:hAnsi="Arial" w:cs="Arial"/>
                <w:color w:val="000000"/>
                <w:sz w:val="14"/>
                <w:szCs w:val="14"/>
              </w:rPr>
              <w:t>(10.407)</w:t>
            </w:r>
          </w:p>
        </w:tc>
        <w:tc>
          <w:tcPr>
            <w:tcW w:w="79" w:type="pct"/>
            <w:tcBorders>
              <w:top w:val="nil"/>
              <w:left w:val="nil"/>
              <w:bottom w:val="nil"/>
              <w:right w:val="nil"/>
            </w:tcBorders>
            <w:vAlign w:val="center"/>
            <w:hideMark/>
          </w:tcPr>
          <w:p w14:paraId="35FA3A7C" w14:textId="77777777" w:rsidR="00BF4371" w:rsidRPr="008952AE" w:rsidRDefault="00BF4371" w:rsidP="00BF4371">
            <w:pPr>
              <w:jc w:val="right"/>
              <w:rPr>
                <w:rFonts w:ascii="Arial" w:hAnsi="Arial" w:cs="Arial"/>
                <w:color w:val="000000"/>
                <w:sz w:val="14"/>
                <w:szCs w:val="14"/>
              </w:rPr>
            </w:pPr>
          </w:p>
        </w:tc>
        <w:tc>
          <w:tcPr>
            <w:tcW w:w="692" w:type="pct"/>
            <w:tcBorders>
              <w:top w:val="nil"/>
              <w:left w:val="nil"/>
              <w:bottom w:val="nil"/>
              <w:right w:val="nil"/>
            </w:tcBorders>
            <w:vAlign w:val="center"/>
            <w:hideMark/>
          </w:tcPr>
          <w:p w14:paraId="5BA276D8" w14:textId="4B424271" w:rsidR="00BF4371" w:rsidRPr="008952AE" w:rsidRDefault="00BF4371" w:rsidP="00BF4371">
            <w:pPr>
              <w:jc w:val="right"/>
              <w:rPr>
                <w:rFonts w:ascii="Arial" w:hAnsi="Arial" w:cs="Arial"/>
                <w:color w:val="000000"/>
                <w:sz w:val="14"/>
                <w:szCs w:val="14"/>
              </w:rPr>
            </w:pPr>
            <w:r w:rsidRPr="008952AE">
              <w:rPr>
                <w:rFonts w:ascii="Arial" w:hAnsi="Arial" w:cs="Arial"/>
                <w:color w:val="000000"/>
                <w:sz w:val="14"/>
                <w:szCs w:val="14"/>
              </w:rPr>
              <w:t>-</w:t>
            </w:r>
          </w:p>
        </w:tc>
        <w:tc>
          <w:tcPr>
            <w:tcW w:w="79" w:type="pct"/>
            <w:tcBorders>
              <w:top w:val="nil"/>
              <w:left w:val="nil"/>
              <w:bottom w:val="nil"/>
              <w:right w:val="nil"/>
            </w:tcBorders>
            <w:vAlign w:val="center"/>
            <w:hideMark/>
          </w:tcPr>
          <w:p w14:paraId="02B62778" w14:textId="77777777" w:rsidR="00BF4371" w:rsidRPr="008952AE" w:rsidRDefault="00BF4371" w:rsidP="00BF4371">
            <w:pPr>
              <w:jc w:val="right"/>
              <w:rPr>
                <w:rFonts w:ascii="Arial" w:hAnsi="Arial" w:cs="Arial"/>
                <w:color w:val="000000"/>
                <w:sz w:val="14"/>
                <w:szCs w:val="14"/>
              </w:rPr>
            </w:pPr>
          </w:p>
        </w:tc>
        <w:tc>
          <w:tcPr>
            <w:tcW w:w="661" w:type="pct"/>
            <w:tcBorders>
              <w:top w:val="nil"/>
              <w:left w:val="nil"/>
              <w:bottom w:val="nil"/>
              <w:right w:val="nil"/>
            </w:tcBorders>
            <w:vAlign w:val="center"/>
            <w:hideMark/>
          </w:tcPr>
          <w:p w14:paraId="2114E8C2" w14:textId="3696629F" w:rsidR="00BF4371" w:rsidRPr="008952AE" w:rsidRDefault="00BF4371" w:rsidP="00BF4371">
            <w:pPr>
              <w:jc w:val="right"/>
              <w:rPr>
                <w:rFonts w:ascii="Arial" w:hAnsi="Arial" w:cs="Arial"/>
                <w:color w:val="000000"/>
                <w:sz w:val="14"/>
                <w:szCs w:val="14"/>
              </w:rPr>
            </w:pPr>
            <w:r w:rsidRPr="008952AE">
              <w:rPr>
                <w:rFonts w:ascii="Arial" w:hAnsi="Arial" w:cs="Arial"/>
                <w:color w:val="000000"/>
                <w:sz w:val="14"/>
                <w:szCs w:val="14"/>
              </w:rPr>
              <w:t>(10.407)</w:t>
            </w:r>
          </w:p>
        </w:tc>
      </w:tr>
      <w:tr w:rsidR="00BF4371" w:rsidRPr="008952AE" w14:paraId="1753BD70" w14:textId="77777777" w:rsidTr="001A2AC6">
        <w:trPr>
          <w:trHeight w:val="198"/>
        </w:trPr>
        <w:tc>
          <w:tcPr>
            <w:tcW w:w="468" w:type="pct"/>
            <w:tcBorders>
              <w:top w:val="nil"/>
              <w:left w:val="nil"/>
              <w:bottom w:val="nil"/>
              <w:right w:val="nil"/>
            </w:tcBorders>
            <w:vAlign w:val="center"/>
            <w:hideMark/>
          </w:tcPr>
          <w:p w14:paraId="2F8A3895" w14:textId="77777777" w:rsidR="00BF4371" w:rsidRPr="008952AE" w:rsidRDefault="00BF4371" w:rsidP="00BF4371">
            <w:pPr>
              <w:rPr>
                <w:rFonts w:ascii="Arial" w:hAnsi="Arial" w:cs="Arial"/>
                <w:color w:val="000000"/>
                <w:sz w:val="14"/>
                <w:szCs w:val="14"/>
              </w:rPr>
            </w:pPr>
            <w:r w:rsidRPr="008952AE">
              <w:rPr>
                <w:rFonts w:ascii="Arial" w:hAnsi="Arial" w:cs="Arial"/>
                <w:color w:val="000000"/>
                <w:sz w:val="14"/>
                <w:szCs w:val="14"/>
              </w:rPr>
              <w:t>11763</w:t>
            </w:r>
          </w:p>
        </w:tc>
        <w:tc>
          <w:tcPr>
            <w:tcW w:w="79" w:type="pct"/>
            <w:tcBorders>
              <w:top w:val="nil"/>
              <w:left w:val="nil"/>
              <w:bottom w:val="nil"/>
              <w:right w:val="nil"/>
            </w:tcBorders>
            <w:vAlign w:val="center"/>
            <w:hideMark/>
          </w:tcPr>
          <w:p w14:paraId="64A96DFD" w14:textId="77777777" w:rsidR="00BF4371" w:rsidRPr="008952AE" w:rsidRDefault="00BF4371" w:rsidP="00BF4371">
            <w:pPr>
              <w:rPr>
                <w:rFonts w:ascii="Arial" w:hAnsi="Arial" w:cs="Arial"/>
                <w:color w:val="000000"/>
                <w:sz w:val="14"/>
                <w:szCs w:val="14"/>
              </w:rPr>
            </w:pPr>
          </w:p>
        </w:tc>
        <w:tc>
          <w:tcPr>
            <w:tcW w:w="1260" w:type="pct"/>
            <w:tcBorders>
              <w:top w:val="nil"/>
              <w:left w:val="nil"/>
              <w:bottom w:val="nil"/>
              <w:right w:val="nil"/>
            </w:tcBorders>
            <w:vAlign w:val="center"/>
            <w:hideMark/>
          </w:tcPr>
          <w:p w14:paraId="52ED7626" w14:textId="77777777" w:rsidR="00BF4371" w:rsidRPr="008952AE" w:rsidRDefault="00BF4371" w:rsidP="00BF4371">
            <w:pPr>
              <w:rPr>
                <w:rFonts w:ascii="Arial" w:hAnsi="Arial" w:cs="Arial"/>
                <w:color w:val="000000"/>
                <w:sz w:val="14"/>
                <w:szCs w:val="14"/>
              </w:rPr>
            </w:pPr>
            <w:r w:rsidRPr="008952AE">
              <w:rPr>
                <w:rFonts w:ascii="Arial" w:hAnsi="Arial" w:cs="Arial"/>
                <w:color w:val="000000"/>
                <w:sz w:val="14"/>
                <w:szCs w:val="14"/>
              </w:rPr>
              <w:t>Instituto Cultural Aurum</w:t>
            </w:r>
          </w:p>
        </w:tc>
        <w:tc>
          <w:tcPr>
            <w:tcW w:w="79" w:type="pct"/>
            <w:tcBorders>
              <w:top w:val="nil"/>
              <w:left w:val="nil"/>
              <w:bottom w:val="nil"/>
              <w:right w:val="nil"/>
            </w:tcBorders>
            <w:vAlign w:val="center"/>
            <w:hideMark/>
          </w:tcPr>
          <w:p w14:paraId="7ADA7794" w14:textId="77777777" w:rsidR="00BF4371" w:rsidRPr="008952AE" w:rsidRDefault="00BF4371" w:rsidP="00BF4371">
            <w:pPr>
              <w:rPr>
                <w:rFonts w:ascii="Arial" w:hAnsi="Arial" w:cs="Arial"/>
                <w:color w:val="000000"/>
                <w:sz w:val="14"/>
                <w:szCs w:val="14"/>
              </w:rPr>
            </w:pPr>
          </w:p>
        </w:tc>
        <w:tc>
          <w:tcPr>
            <w:tcW w:w="451" w:type="pct"/>
            <w:tcBorders>
              <w:top w:val="nil"/>
              <w:left w:val="nil"/>
              <w:bottom w:val="nil"/>
              <w:right w:val="nil"/>
            </w:tcBorders>
            <w:vAlign w:val="center"/>
            <w:hideMark/>
          </w:tcPr>
          <w:p w14:paraId="2A2A588F" w14:textId="77777777" w:rsidR="00BF4371" w:rsidRPr="008952AE" w:rsidRDefault="00BF4371" w:rsidP="00BF4371">
            <w:pPr>
              <w:jc w:val="right"/>
              <w:rPr>
                <w:rFonts w:ascii="Arial" w:hAnsi="Arial" w:cs="Arial"/>
                <w:color w:val="000000"/>
                <w:sz w:val="14"/>
                <w:szCs w:val="14"/>
              </w:rPr>
            </w:pPr>
            <w:r w:rsidRPr="008952AE">
              <w:rPr>
                <w:rFonts w:ascii="Arial" w:hAnsi="Arial" w:cs="Arial"/>
                <w:color w:val="000000"/>
                <w:sz w:val="14"/>
                <w:szCs w:val="14"/>
              </w:rPr>
              <w:t>12/02/25</w:t>
            </w:r>
          </w:p>
        </w:tc>
        <w:tc>
          <w:tcPr>
            <w:tcW w:w="79" w:type="pct"/>
            <w:tcBorders>
              <w:top w:val="nil"/>
              <w:left w:val="nil"/>
              <w:bottom w:val="nil"/>
              <w:right w:val="nil"/>
            </w:tcBorders>
            <w:vAlign w:val="center"/>
            <w:hideMark/>
          </w:tcPr>
          <w:p w14:paraId="35944017" w14:textId="77777777" w:rsidR="00BF4371" w:rsidRPr="008952AE" w:rsidRDefault="00BF4371" w:rsidP="00BF4371">
            <w:pPr>
              <w:jc w:val="right"/>
              <w:rPr>
                <w:rFonts w:ascii="Arial" w:hAnsi="Arial" w:cs="Arial"/>
                <w:color w:val="000000"/>
                <w:sz w:val="14"/>
                <w:szCs w:val="14"/>
              </w:rPr>
            </w:pPr>
          </w:p>
        </w:tc>
        <w:tc>
          <w:tcPr>
            <w:tcW w:w="478" w:type="pct"/>
            <w:tcBorders>
              <w:top w:val="nil"/>
              <w:left w:val="nil"/>
              <w:bottom w:val="nil"/>
              <w:right w:val="nil"/>
            </w:tcBorders>
            <w:vAlign w:val="center"/>
            <w:hideMark/>
          </w:tcPr>
          <w:p w14:paraId="136B798A" w14:textId="798EDC5F" w:rsidR="00BF4371" w:rsidRPr="008952AE" w:rsidRDefault="00BF4371" w:rsidP="00BF4371">
            <w:pPr>
              <w:jc w:val="right"/>
              <w:rPr>
                <w:rFonts w:ascii="Arial" w:hAnsi="Arial" w:cs="Arial"/>
                <w:color w:val="000000"/>
                <w:sz w:val="14"/>
                <w:szCs w:val="14"/>
              </w:rPr>
            </w:pPr>
            <w:r w:rsidRPr="008952AE">
              <w:rPr>
                <w:rFonts w:ascii="Arial" w:hAnsi="Arial" w:cs="Arial"/>
                <w:color w:val="000000"/>
                <w:sz w:val="14"/>
                <w:szCs w:val="14"/>
              </w:rPr>
              <w:t>2.586</w:t>
            </w:r>
          </w:p>
        </w:tc>
        <w:tc>
          <w:tcPr>
            <w:tcW w:w="79" w:type="pct"/>
            <w:tcBorders>
              <w:top w:val="nil"/>
              <w:left w:val="nil"/>
              <w:bottom w:val="nil"/>
              <w:right w:val="nil"/>
            </w:tcBorders>
            <w:vAlign w:val="center"/>
            <w:hideMark/>
          </w:tcPr>
          <w:p w14:paraId="1D226C0A" w14:textId="77777777" w:rsidR="00BF4371" w:rsidRPr="008952AE" w:rsidRDefault="00BF4371" w:rsidP="00BF4371">
            <w:pPr>
              <w:jc w:val="right"/>
              <w:rPr>
                <w:rFonts w:ascii="Arial" w:hAnsi="Arial" w:cs="Arial"/>
                <w:color w:val="000000"/>
                <w:sz w:val="14"/>
                <w:szCs w:val="14"/>
              </w:rPr>
            </w:pPr>
          </w:p>
        </w:tc>
        <w:tc>
          <w:tcPr>
            <w:tcW w:w="516" w:type="pct"/>
            <w:tcBorders>
              <w:top w:val="nil"/>
              <w:left w:val="nil"/>
              <w:bottom w:val="nil"/>
              <w:right w:val="nil"/>
            </w:tcBorders>
            <w:vAlign w:val="center"/>
            <w:hideMark/>
          </w:tcPr>
          <w:p w14:paraId="4C978B5B" w14:textId="1FD4094A" w:rsidR="00BF4371" w:rsidRPr="008952AE" w:rsidRDefault="00BF4371" w:rsidP="00BF4371">
            <w:pPr>
              <w:jc w:val="right"/>
              <w:rPr>
                <w:rFonts w:ascii="Arial" w:hAnsi="Arial" w:cs="Arial"/>
                <w:color w:val="000000"/>
                <w:sz w:val="14"/>
                <w:szCs w:val="14"/>
              </w:rPr>
            </w:pPr>
            <w:r w:rsidRPr="008952AE">
              <w:rPr>
                <w:rFonts w:ascii="Arial" w:hAnsi="Arial" w:cs="Arial"/>
                <w:color w:val="000000"/>
                <w:sz w:val="14"/>
                <w:szCs w:val="14"/>
              </w:rPr>
              <w:t>(2.586)</w:t>
            </w:r>
          </w:p>
        </w:tc>
        <w:tc>
          <w:tcPr>
            <w:tcW w:w="79" w:type="pct"/>
            <w:tcBorders>
              <w:top w:val="nil"/>
              <w:left w:val="nil"/>
              <w:bottom w:val="nil"/>
              <w:right w:val="nil"/>
            </w:tcBorders>
            <w:vAlign w:val="center"/>
            <w:hideMark/>
          </w:tcPr>
          <w:p w14:paraId="6CCA0616" w14:textId="77777777" w:rsidR="00BF4371" w:rsidRPr="008952AE" w:rsidRDefault="00BF4371" w:rsidP="00BF4371">
            <w:pPr>
              <w:jc w:val="right"/>
              <w:rPr>
                <w:rFonts w:ascii="Arial" w:hAnsi="Arial" w:cs="Arial"/>
                <w:color w:val="000000"/>
                <w:sz w:val="14"/>
                <w:szCs w:val="14"/>
              </w:rPr>
            </w:pPr>
          </w:p>
        </w:tc>
        <w:tc>
          <w:tcPr>
            <w:tcW w:w="692" w:type="pct"/>
            <w:tcBorders>
              <w:top w:val="nil"/>
              <w:left w:val="nil"/>
              <w:bottom w:val="nil"/>
              <w:right w:val="nil"/>
            </w:tcBorders>
            <w:vAlign w:val="center"/>
            <w:hideMark/>
          </w:tcPr>
          <w:p w14:paraId="1D5866A4" w14:textId="5A903059" w:rsidR="00BF4371" w:rsidRPr="008952AE" w:rsidRDefault="00BF4371" w:rsidP="00BF4371">
            <w:pPr>
              <w:jc w:val="right"/>
              <w:rPr>
                <w:rFonts w:ascii="Arial" w:hAnsi="Arial" w:cs="Arial"/>
                <w:color w:val="000000"/>
                <w:sz w:val="14"/>
                <w:szCs w:val="14"/>
              </w:rPr>
            </w:pPr>
            <w:r w:rsidRPr="008952AE">
              <w:rPr>
                <w:rFonts w:ascii="Arial" w:hAnsi="Arial" w:cs="Arial"/>
                <w:color w:val="000000"/>
                <w:sz w:val="14"/>
                <w:szCs w:val="14"/>
              </w:rPr>
              <w:t>-</w:t>
            </w:r>
          </w:p>
        </w:tc>
        <w:tc>
          <w:tcPr>
            <w:tcW w:w="79" w:type="pct"/>
            <w:tcBorders>
              <w:top w:val="nil"/>
              <w:left w:val="nil"/>
              <w:bottom w:val="nil"/>
              <w:right w:val="nil"/>
            </w:tcBorders>
            <w:vAlign w:val="center"/>
            <w:hideMark/>
          </w:tcPr>
          <w:p w14:paraId="636663BD" w14:textId="77777777" w:rsidR="00BF4371" w:rsidRPr="008952AE" w:rsidRDefault="00BF4371" w:rsidP="00BF4371">
            <w:pPr>
              <w:jc w:val="right"/>
              <w:rPr>
                <w:rFonts w:ascii="Arial" w:hAnsi="Arial" w:cs="Arial"/>
                <w:color w:val="000000"/>
                <w:sz w:val="14"/>
                <w:szCs w:val="14"/>
              </w:rPr>
            </w:pPr>
          </w:p>
        </w:tc>
        <w:tc>
          <w:tcPr>
            <w:tcW w:w="661" w:type="pct"/>
            <w:tcBorders>
              <w:top w:val="nil"/>
              <w:left w:val="nil"/>
              <w:bottom w:val="nil"/>
              <w:right w:val="nil"/>
            </w:tcBorders>
            <w:vAlign w:val="center"/>
            <w:hideMark/>
          </w:tcPr>
          <w:p w14:paraId="6A0D3268" w14:textId="6107B586" w:rsidR="00BF4371" w:rsidRPr="008952AE" w:rsidRDefault="00BF4371" w:rsidP="00BF4371">
            <w:pPr>
              <w:jc w:val="right"/>
              <w:rPr>
                <w:rFonts w:ascii="Arial" w:hAnsi="Arial" w:cs="Arial"/>
                <w:color w:val="000000"/>
                <w:sz w:val="14"/>
                <w:szCs w:val="14"/>
              </w:rPr>
            </w:pPr>
            <w:r w:rsidRPr="008952AE">
              <w:rPr>
                <w:rFonts w:ascii="Arial" w:hAnsi="Arial" w:cs="Arial"/>
                <w:color w:val="000000"/>
                <w:sz w:val="14"/>
                <w:szCs w:val="14"/>
              </w:rPr>
              <w:t>(2.586)</w:t>
            </w:r>
          </w:p>
        </w:tc>
      </w:tr>
      <w:tr w:rsidR="00BF4371" w:rsidRPr="008952AE" w14:paraId="74B32B34" w14:textId="77777777" w:rsidTr="001A2AC6">
        <w:trPr>
          <w:trHeight w:val="198"/>
        </w:trPr>
        <w:tc>
          <w:tcPr>
            <w:tcW w:w="468" w:type="pct"/>
            <w:tcBorders>
              <w:top w:val="nil"/>
              <w:left w:val="nil"/>
              <w:bottom w:val="nil"/>
              <w:right w:val="nil"/>
            </w:tcBorders>
            <w:vAlign w:val="center"/>
            <w:hideMark/>
          </w:tcPr>
          <w:p w14:paraId="02973C9F" w14:textId="77777777" w:rsidR="00BF4371" w:rsidRPr="008952AE" w:rsidRDefault="00BF4371" w:rsidP="00BF4371">
            <w:pPr>
              <w:rPr>
                <w:rFonts w:ascii="Arial" w:hAnsi="Arial" w:cs="Arial"/>
                <w:color w:val="000000"/>
                <w:sz w:val="14"/>
                <w:szCs w:val="14"/>
              </w:rPr>
            </w:pPr>
            <w:r w:rsidRPr="008952AE">
              <w:rPr>
                <w:rFonts w:ascii="Arial" w:hAnsi="Arial" w:cs="Arial"/>
                <w:color w:val="000000"/>
                <w:sz w:val="14"/>
                <w:szCs w:val="14"/>
              </w:rPr>
              <w:t>11779</w:t>
            </w:r>
          </w:p>
        </w:tc>
        <w:tc>
          <w:tcPr>
            <w:tcW w:w="79" w:type="pct"/>
            <w:tcBorders>
              <w:top w:val="nil"/>
              <w:left w:val="nil"/>
              <w:bottom w:val="nil"/>
              <w:right w:val="nil"/>
            </w:tcBorders>
            <w:vAlign w:val="center"/>
            <w:hideMark/>
          </w:tcPr>
          <w:p w14:paraId="7EFD4572" w14:textId="77777777" w:rsidR="00BF4371" w:rsidRPr="008952AE" w:rsidRDefault="00BF4371" w:rsidP="00BF4371">
            <w:pPr>
              <w:rPr>
                <w:rFonts w:ascii="Arial" w:hAnsi="Arial" w:cs="Arial"/>
                <w:color w:val="000000"/>
                <w:sz w:val="14"/>
                <w:szCs w:val="14"/>
              </w:rPr>
            </w:pPr>
          </w:p>
        </w:tc>
        <w:tc>
          <w:tcPr>
            <w:tcW w:w="1260" w:type="pct"/>
            <w:tcBorders>
              <w:top w:val="nil"/>
              <w:left w:val="nil"/>
              <w:bottom w:val="nil"/>
              <w:right w:val="nil"/>
            </w:tcBorders>
            <w:vAlign w:val="center"/>
            <w:hideMark/>
          </w:tcPr>
          <w:p w14:paraId="555E34A1" w14:textId="77777777" w:rsidR="00BF4371" w:rsidRPr="008952AE" w:rsidRDefault="00BF4371" w:rsidP="00BF4371">
            <w:pPr>
              <w:rPr>
                <w:rFonts w:ascii="Arial" w:hAnsi="Arial" w:cs="Arial"/>
                <w:color w:val="000000"/>
                <w:sz w:val="14"/>
                <w:szCs w:val="14"/>
              </w:rPr>
            </w:pPr>
            <w:r w:rsidRPr="008952AE">
              <w:rPr>
                <w:rFonts w:ascii="Arial" w:hAnsi="Arial" w:cs="Arial"/>
                <w:color w:val="000000"/>
                <w:sz w:val="14"/>
                <w:szCs w:val="14"/>
              </w:rPr>
              <w:t>Secretaria de Estado de Cultura e Turismo de Minas Gerais - SECULT</w:t>
            </w:r>
          </w:p>
        </w:tc>
        <w:tc>
          <w:tcPr>
            <w:tcW w:w="79" w:type="pct"/>
            <w:tcBorders>
              <w:top w:val="nil"/>
              <w:left w:val="nil"/>
              <w:bottom w:val="nil"/>
              <w:right w:val="nil"/>
            </w:tcBorders>
            <w:vAlign w:val="center"/>
            <w:hideMark/>
          </w:tcPr>
          <w:p w14:paraId="1A15EBF8" w14:textId="77777777" w:rsidR="00BF4371" w:rsidRPr="008952AE" w:rsidRDefault="00BF4371" w:rsidP="00BF4371">
            <w:pPr>
              <w:rPr>
                <w:rFonts w:ascii="Arial" w:hAnsi="Arial" w:cs="Arial"/>
                <w:color w:val="000000"/>
                <w:sz w:val="14"/>
                <w:szCs w:val="14"/>
              </w:rPr>
            </w:pPr>
          </w:p>
        </w:tc>
        <w:tc>
          <w:tcPr>
            <w:tcW w:w="451" w:type="pct"/>
            <w:tcBorders>
              <w:top w:val="nil"/>
              <w:left w:val="nil"/>
              <w:bottom w:val="nil"/>
              <w:right w:val="nil"/>
            </w:tcBorders>
            <w:vAlign w:val="center"/>
            <w:hideMark/>
          </w:tcPr>
          <w:p w14:paraId="560A36A6" w14:textId="77777777" w:rsidR="00BF4371" w:rsidRPr="008952AE" w:rsidRDefault="00BF4371" w:rsidP="00BF4371">
            <w:pPr>
              <w:jc w:val="right"/>
              <w:rPr>
                <w:rFonts w:ascii="Arial" w:hAnsi="Arial" w:cs="Arial"/>
                <w:color w:val="000000"/>
                <w:sz w:val="14"/>
                <w:szCs w:val="14"/>
              </w:rPr>
            </w:pPr>
            <w:r w:rsidRPr="008952AE">
              <w:rPr>
                <w:rFonts w:ascii="Arial" w:hAnsi="Arial" w:cs="Arial"/>
                <w:color w:val="000000"/>
                <w:sz w:val="14"/>
                <w:szCs w:val="14"/>
              </w:rPr>
              <w:t>28/03/25</w:t>
            </w:r>
          </w:p>
        </w:tc>
        <w:tc>
          <w:tcPr>
            <w:tcW w:w="79" w:type="pct"/>
            <w:tcBorders>
              <w:top w:val="nil"/>
              <w:left w:val="nil"/>
              <w:bottom w:val="nil"/>
              <w:right w:val="nil"/>
            </w:tcBorders>
            <w:vAlign w:val="center"/>
            <w:hideMark/>
          </w:tcPr>
          <w:p w14:paraId="60DF68ED" w14:textId="77777777" w:rsidR="00BF4371" w:rsidRPr="008952AE" w:rsidRDefault="00BF4371" w:rsidP="00BF4371">
            <w:pPr>
              <w:jc w:val="right"/>
              <w:rPr>
                <w:rFonts w:ascii="Arial" w:hAnsi="Arial" w:cs="Arial"/>
                <w:color w:val="000000"/>
                <w:sz w:val="14"/>
                <w:szCs w:val="14"/>
              </w:rPr>
            </w:pPr>
          </w:p>
        </w:tc>
        <w:tc>
          <w:tcPr>
            <w:tcW w:w="478" w:type="pct"/>
            <w:tcBorders>
              <w:top w:val="nil"/>
              <w:left w:val="nil"/>
              <w:bottom w:val="nil"/>
              <w:right w:val="nil"/>
            </w:tcBorders>
            <w:vAlign w:val="center"/>
            <w:hideMark/>
          </w:tcPr>
          <w:p w14:paraId="75C93824" w14:textId="399AC6F4" w:rsidR="00BF4371" w:rsidRPr="008952AE" w:rsidRDefault="00BF4371" w:rsidP="00BF4371">
            <w:pPr>
              <w:jc w:val="right"/>
              <w:rPr>
                <w:rFonts w:ascii="Arial" w:hAnsi="Arial" w:cs="Arial"/>
                <w:color w:val="000000"/>
                <w:sz w:val="14"/>
                <w:szCs w:val="14"/>
              </w:rPr>
            </w:pPr>
            <w:r w:rsidRPr="008952AE">
              <w:rPr>
                <w:rFonts w:ascii="Arial" w:hAnsi="Arial" w:cs="Arial"/>
                <w:color w:val="000000"/>
                <w:sz w:val="14"/>
                <w:szCs w:val="14"/>
              </w:rPr>
              <w:t>20.480</w:t>
            </w:r>
          </w:p>
        </w:tc>
        <w:tc>
          <w:tcPr>
            <w:tcW w:w="79" w:type="pct"/>
            <w:tcBorders>
              <w:top w:val="nil"/>
              <w:left w:val="nil"/>
              <w:bottom w:val="nil"/>
              <w:right w:val="nil"/>
            </w:tcBorders>
            <w:vAlign w:val="center"/>
            <w:hideMark/>
          </w:tcPr>
          <w:p w14:paraId="437BBA6F" w14:textId="77777777" w:rsidR="00BF4371" w:rsidRPr="008952AE" w:rsidRDefault="00BF4371" w:rsidP="00BF4371">
            <w:pPr>
              <w:jc w:val="right"/>
              <w:rPr>
                <w:rFonts w:ascii="Arial" w:hAnsi="Arial" w:cs="Arial"/>
                <w:color w:val="000000"/>
                <w:sz w:val="14"/>
                <w:szCs w:val="14"/>
              </w:rPr>
            </w:pPr>
          </w:p>
        </w:tc>
        <w:tc>
          <w:tcPr>
            <w:tcW w:w="516" w:type="pct"/>
            <w:tcBorders>
              <w:top w:val="nil"/>
              <w:left w:val="nil"/>
              <w:bottom w:val="nil"/>
              <w:right w:val="nil"/>
            </w:tcBorders>
            <w:vAlign w:val="center"/>
            <w:hideMark/>
          </w:tcPr>
          <w:p w14:paraId="7CAC09D0" w14:textId="0B5937A1" w:rsidR="00BF4371" w:rsidRPr="008952AE" w:rsidRDefault="00BF4371" w:rsidP="00BF4371">
            <w:pPr>
              <w:jc w:val="right"/>
              <w:rPr>
                <w:rFonts w:ascii="Arial" w:hAnsi="Arial" w:cs="Arial"/>
                <w:color w:val="000000"/>
                <w:sz w:val="14"/>
                <w:szCs w:val="14"/>
              </w:rPr>
            </w:pPr>
            <w:r w:rsidRPr="008952AE">
              <w:rPr>
                <w:rFonts w:ascii="Arial" w:hAnsi="Arial" w:cs="Arial"/>
                <w:color w:val="000000"/>
                <w:sz w:val="14"/>
                <w:szCs w:val="14"/>
              </w:rPr>
              <w:t>(18.480)</w:t>
            </w:r>
          </w:p>
        </w:tc>
        <w:tc>
          <w:tcPr>
            <w:tcW w:w="79" w:type="pct"/>
            <w:tcBorders>
              <w:top w:val="nil"/>
              <w:left w:val="nil"/>
              <w:bottom w:val="nil"/>
              <w:right w:val="nil"/>
            </w:tcBorders>
            <w:vAlign w:val="center"/>
            <w:hideMark/>
          </w:tcPr>
          <w:p w14:paraId="6F017A6E" w14:textId="77777777" w:rsidR="00BF4371" w:rsidRPr="008952AE" w:rsidRDefault="00BF4371" w:rsidP="00BF4371">
            <w:pPr>
              <w:jc w:val="right"/>
              <w:rPr>
                <w:rFonts w:ascii="Arial" w:hAnsi="Arial" w:cs="Arial"/>
                <w:color w:val="000000"/>
                <w:sz w:val="14"/>
                <w:szCs w:val="14"/>
              </w:rPr>
            </w:pPr>
          </w:p>
        </w:tc>
        <w:tc>
          <w:tcPr>
            <w:tcW w:w="692" w:type="pct"/>
            <w:tcBorders>
              <w:top w:val="nil"/>
              <w:left w:val="nil"/>
              <w:bottom w:val="nil"/>
              <w:right w:val="nil"/>
            </w:tcBorders>
            <w:vAlign w:val="center"/>
            <w:hideMark/>
          </w:tcPr>
          <w:p w14:paraId="26C2B032" w14:textId="15B18543" w:rsidR="00BF4371" w:rsidRPr="008952AE" w:rsidRDefault="00F41789" w:rsidP="00BF4371">
            <w:pPr>
              <w:jc w:val="right"/>
              <w:rPr>
                <w:rFonts w:ascii="Arial" w:hAnsi="Arial" w:cs="Arial"/>
                <w:sz w:val="14"/>
                <w:szCs w:val="14"/>
              </w:rPr>
            </w:pPr>
            <w:r>
              <w:rPr>
                <w:rFonts w:ascii="Arial" w:hAnsi="Arial" w:cs="Arial"/>
                <w:sz w:val="14"/>
                <w:szCs w:val="14"/>
              </w:rPr>
              <w:t>-</w:t>
            </w:r>
          </w:p>
        </w:tc>
        <w:tc>
          <w:tcPr>
            <w:tcW w:w="79" w:type="pct"/>
            <w:tcBorders>
              <w:top w:val="nil"/>
              <w:left w:val="nil"/>
              <w:bottom w:val="nil"/>
              <w:right w:val="nil"/>
            </w:tcBorders>
            <w:vAlign w:val="center"/>
            <w:hideMark/>
          </w:tcPr>
          <w:p w14:paraId="15EE26BD" w14:textId="77777777" w:rsidR="00BF4371" w:rsidRPr="008952AE" w:rsidRDefault="00BF4371" w:rsidP="00BF4371">
            <w:pPr>
              <w:jc w:val="right"/>
              <w:rPr>
                <w:rFonts w:ascii="Arial" w:hAnsi="Arial" w:cs="Arial"/>
                <w:sz w:val="14"/>
                <w:szCs w:val="14"/>
              </w:rPr>
            </w:pPr>
          </w:p>
        </w:tc>
        <w:tc>
          <w:tcPr>
            <w:tcW w:w="661" w:type="pct"/>
            <w:tcBorders>
              <w:top w:val="nil"/>
              <w:left w:val="nil"/>
              <w:bottom w:val="nil"/>
              <w:right w:val="nil"/>
            </w:tcBorders>
            <w:vAlign w:val="center"/>
            <w:hideMark/>
          </w:tcPr>
          <w:p w14:paraId="6C50D974" w14:textId="2091E898" w:rsidR="00BF4371" w:rsidRPr="008952AE" w:rsidRDefault="00BF4371" w:rsidP="00BF4371">
            <w:pPr>
              <w:jc w:val="right"/>
              <w:rPr>
                <w:rFonts w:ascii="Arial" w:hAnsi="Arial" w:cs="Arial"/>
                <w:color w:val="000000"/>
                <w:sz w:val="14"/>
                <w:szCs w:val="14"/>
              </w:rPr>
            </w:pPr>
            <w:r w:rsidRPr="008952AE">
              <w:rPr>
                <w:rFonts w:ascii="Arial" w:hAnsi="Arial" w:cs="Arial"/>
                <w:color w:val="000000"/>
                <w:sz w:val="14"/>
                <w:szCs w:val="14"/>
              </w:rPr>
              <w:t>(1.500)</w:t>
            </w:r>
          </w:p>
        </w:tc>
      </w:tr>
      <w:tr w:rsidR="00BF4371" w:rsidRPr="008952AE" w14:paraId="3099D5B8" w14:textId="77777777" w:rsidTr="001A2AC6">
        <w:trPr>
          <w:trHeight w:val="198"/>
        </w:trPr>
        <w:tc>
          <w:tcPr>
            <w:tcW w:w="468" w:type="pct"/>
            <w:tcBorders>
              <w:top w:val="nil"/>
              <w:left w:val="nil"/>
              <w:bottom w:val="nil"/>
              <w:right w:val="nil"/>
            </w:tcBorders>
            <w:vAlign w:val="center"/>
            <w:hideMark/>
          </w:tcPr>
          <w:p w14:paraId="188D51AB" w14:textId="77777777" w:rsidR="00BF4371" w:rsidRPr="008952AE" w:rsidRDefault="00BF4371" w:rsidP="00BF4371">
            <w:pPr>
              <w:rPr>
                <w:rFonts w:ascii="Arial" w:hAnsi="Arial" w:cs="Arial"/>
                <w:color w:val="000000"/>
                <w:sz w:val="14"/>
                <w:szCs w:val="14"/>
              </w:rPr>
            </w:pPr>
            <w:r w:rsidRPr="008952AE">
              <w:rPr>
                <w:rFonts w:ascii="Arial" w:hAnsi="Arial" w:cs="Arial"/>
                <w:color w:val="000000"/>
                <w:sz w:val="14"/>
                <w:szCs w:val="14"/>
              </w:rPr>
              <w:t>11784</w:t>
            </w:r>
          </w:p>
        </w:tc>
        <w:tc>
          <w:tcPr>
            <w:tcW w:w="79" w:type="pct"/>
            <w:tcBorders>
              <w:top w:val="nil"/>
              <w:left w:val="nil"/>
              <w:bottom w:val="nil"/>
              <w:right w:val="nil"/>
            </w:tcBorders>
            <w:vAlign w:val="center"/>
            <w:hideMark/>
          </w:tcPr>
          <w:p w14:paraId="0082D6A1" w14:textId="77777777" w:rsidR="00BF4371" w:rsidRPr="008952AE" w:rsidRDefault="00BF4371" w:rsidP="00BF4371">
            <w:pPr>
              <w:rPr>
                <w:rFonts w:ascii="Arial" w:hAnsi="Arial" w:cs="Arial"/>
                <w:color w:val="000000"/>
                <w:sz w:val="14"/>
                <w:szCs w:val="14"/>
              </w:rPr>
            </w:pPr>
          </w:p>
        </w:tc>
        <w:tc>
          <w:tcPr>
            <w:tcW w:w="1260" w:type="pct"/>
            <w:tcBorders>
              <w:top w:val="nil"/>
              <w:left w:val="nil"/>
              <w:bottom w:val="nil"/>
              <w:right w:val="nil"/>
            </w:tcBorders>
            <w:vAlign w:val="center"/>
            <w:hideMark/>
          </w:tcPr>
          <w:p w14:paraId="3670993C" w14:textId="77777777" w:rsidR="00BF4371" w:rsidRPr="008952AE" w:rsidRDefault="00BF4371" w:rsidP="00BF4371">
            <w:pPr>
              <w:rPr>
                <w:rFonts w:ascii="Arial" w:hAnsi="Arial" w:cs="Arial"/>
                <w:color w:val="000000"/>
                <w:sz w:val="14"/>
                <w:szCs w:val="14"/>
              </w:rPr>
            </w:pPr>
            <w:r w:rsidRPr="008952AE">
              <w:rPr>
                <w:rFonts w:ascii="Arial" w:hAnsi="Arial" w:cs="Arial"/>
                <w:color w:val="000000"/>
                <w:sz w:val="14"/>
                <w:szCs w:val="14"/>
              </w:rPr>
              <w:t>Instituto Novare</w:t>
            </w:r>
          </w:p>
        </w:tc>
        <w:tc>
          <w:tcPr>
            <w:tcW w:w="79" w:type="pct"/>
            <w:tcBorders>
              <w:top w:val="nil"/>
              <w:left w:val="nil"/>
              <w:bottom w:val="nil"/>
              <w:right w:val="nil"/>
            </w:tcBorders>
            <w:vAlign w:val="center"/>
            <w:hideMark/>
          </w:tcPr>
          <w:p w14:paraId="18B355DD" w14:textId="77777777" w:rsidR="00BF4371" w:rsidRPr="008952AE" w:rsidRDefault="00BF4371" w:rsidP="00BF4371">
            <w:pPr>
              <w:rPr>
                <w:rFonts w:ascii="Arial" w:hAnsi="Arial" w:cs="Arial"/>
                <w:color w:val="000000"/>
                <w:sz w:val="14"/>
                <w:szCs w:val="14"/>
              </w:rPr>
            </w:pPr>
          </w:p>
        </w:tc>
        <w:tc>
          <w:tcPr>
            <w:tcW w:w="451" w:type="pct"/>
            <w:tcBorders>
              <w:top w:val="nil"/>
              <w:left w:val="nil"/>
              <w:bottom w:val="nil"/>
              <w:right w:val="nil"/>
            </w:tcBorders>
            <w:vAlign w:val="center"/>
            <w:hideMark/>
          </w:tcPr>
          <w:p w14:paraId="32F1ADAB" w14:textId="77777777" w:rsidR="00BF4371" w:rsidRPr="008952AE" w:rsidRDefault="00BF4371" w:rsidP="00BF4371">
            <w:pPr>
              <w:jc w:val="right"/>
              <w:rPr>
                <w:rFonts w:ascii="Arial" w:hAnsi="Arial" w:cs="Arial"/>
                <w:color w:val="000000"/>
                <w:sz w:val="14"/>
                <w:szCs w:val="14"/>
              </w:rPr>
            </w:pPr>
            <w:r w:rsidRPr="008952AE">
              <w:rPr>
                <w:rFonts w:ascii="Arial" w:hAnsi="Arial" w:cs="Arial"/>
                <w:color w:val="000000"/>
                <w:sz w:val="14"/>
                <w:szCs w:val="14"/>
              </w:rPr>
              <w:t>15/04/25</w:t>
            </w:r>
          </w:p>
        </w:tc>
        <w:tc>
          <w:tcPr>
            <w:tcW w:w="79" w:type="pct"/>
            <w:tcBorders>
              <w:top w:val="nil"/>
              <w:left w:val="nil"/>
              <w:bottom w:val="nil"/>
              <w:right w:val="nil"/>
            </w:tcBorders>
            <w:vAlign w:val="center"/>
            <w:hideMark/>
          </w:tcPr>
          <w:p w14:paraId="7CA03D4D" w14:textId="77777777" w:rsidR="00BF4371" w:rsidRPr="008952AE" w:rsidRDefault="00BF4371" w:rsidP="00BF4371">
            <w:pPr>
              <w:jc w:val="right"/>
              <w:rPr>
                <w:rFonts w:ascii="Arial" w:hAnsi="Arial" w:cs="Arial"/>
                <w:color w:val="000000"/>
                <w:sz w:val="14"/>
                <w:szCs w:val="14"/>
              </w:rPr>
            </w:pPr>
          </w:p>
        </w:tc>
        <w:tc>
          <w:tcPr>
            <w:tcW w:w="478" w:type="pct"/>
            <w:tcBorders>
              <w:top w:val="nil"/>
              <w:left w:val="nil"/>
              <w:bottom w:val="nil"/>
              <w:right w:val="nil"/>
            </w:tcBorders>
            <w:vAlign w:val="center"/>
            <w:hideMark/>
          </w:tcPr>
          <w:p w14:paraId="2A5CBE6A" w14:textId="7603716F" w:rsidR="00BF4371" w:rsidRPr="008952AE" w:rsidRDefault="00BF4371" w:rsidP="00BF4371">
            <w:pPr>
              <w:jc w:val="right"/>
              <w:rPr>
                <w:rFonts w:ascii="Arial" w:hAnsi="Arial" w:cs="Arial"/>
                <w:color w:val="000000"/>
                <w:sz w:val="14"/>
                <w:szCs w:val="14"/>
              </w:rPr>
            </w:pPr>
            <w:r w:rsidRPr="008952AE">
              <w:rPr>
                <w:rFonts w:ascii="Arial" w:hAnsi="Arial" w:cs="Arial"/>
                <w:color w:val="000000"/>
                <w:sz w:val="14"/>
                <w:szCs w:val="14"/>
              </w:rPr>
              <w:t>5.600</w:t>
            </w:r>
          </w:p>
        </w:tc>
        <w:tc>
          <w:tcPr>
            <w:tcW w:w="79" w:type="pct"/>
            <w:tcBorders>
              <w:top w:val="nil"/>
              <w:left w:val="nil"/>
              <w:bottom w:val="nil"/>
              <w:right w:val="nil"/>
            </w:tcBorders>
            <w:vAlign w:val="center"/>
            <w:hideMark/>
          </w:tcPr>
          <w:p w14:paraId="4301C3B2" w14:textId="77777777" w:rsidR="00BF4371" w:rsidRPr="008952AE" w:rsidRDefault="00BF4371" w:rsidP="00BF4371">
            <w:pPr>
              <w:jc w:val="right"/>
              <w:rPr>
                <w:rFonts w:ascii="Arial" w:hAnsi="Arial" w:cs="Arial"/>
                <w:color w:val="000000"/>
                <w:sz w:val="14"/>
                <w:szCs w:val="14"/>
              </w:rPr>
            </w:pPr>
          </w:p>
        </w:tc>
        <w:tc>
          <w:tcPr>
            <w:tcW w:w="516" w:type="pct"/>
            <w:tcBorders>
              <w:top w:val="nil"/>
              <w:left w:val="nil"/>
              <w:bottom w:val="nil"/>
              <w:right w:val="nil"/>
            </w:tcBorders>
            <w:vAlign w:val="center"/>
            <w:hideMark/>
          </w:tcPr>
          <w:p w14:paraId="35BD5FAD" w14:textId="1473AFEE" w:rsidR="00BF4371" w:rsidRPr="008952AE" w:rsidRDefault="00BF4371" w:rsidP="00BF4371">
            <w:pPr>
              <w:jc w:val="right"/>
              <w:rPr>
                <w:rFonts w:ascii="Arial" w:hAnsi="Arial" w:cs="Arial"/>
                <w:color w:val="000000"/>
                <w:sz w:val="14"/>
                <w:szCs w:val="14"/>
              </w:rPr>
            </w:pPr>
            <w:r w:rsidRPr="008952AE">
              <w:rPr>
                <w:rFonts w:ascii="Arial" w:hAnsi="Arial" w:cs="Arial"/>
                <w:color w:val="000000"/>
                <w:sz w:val="14"/>
                <w:szCs w:val="14"/>
              </w:rPr>
              <w:t>(5.600)</w:t>
            </w:r>
          </w:p>
        </w:tc>
        <w:tc>
          <w:tcPr>
            <w:tcW w:w="79" w:type="pct"/>
            <w:tcBorders>
              <w:top w:val="nil"/>
              <w:left w:val="nil"/>
              <w:bottom w:val="nil"/>
              <w:right w:val="nil"/>
            </w:tcBorders>
            <w:vAlign w:val="center"/>
            <w:hideMark/>
          </w:tcPr>
          <w:p w14:paraId="3D0C4BC9" w14:textId="77777777" w:rsidR="00BF4371" w:rsidRPr="008952AE" w:rsidRDefault="00BF4371" w:rsidP="00BF4371">
            <w:pPr>
              <w:jc w:val="right"/>
              <w:rPr>
                <w:rFonts w:ascii="Arial" w:hAnsi="Arial" w:cs="Arial"/>
                <w:color w:val="000000"/>
                <w:sz w:val="14"/>
                <w:szCs w:val="14"/>
              </w:rPr>
            </w:pPr>
          </w:p>
        </w:tc>
        <w:tc>
          <w:tcPr>
            <w:tcW w:w="692" w:type="pct"/>
            <w:tcBorders>
              <w:top w:val="nil"/>
              <w:left w:val="nil"/>
              <w:bottom w:val="nil"/>
              <w:right w:val="nil"/>
            </w:tcBorders>
            <w:vAlign w:val="center"/>
            <w:hideMark/>
          </w:tcPr>
          <w:p w14:paraId="1BC432FE" w14:textId="25E31872" w:rsidR="00BF4371" w:rsidRPr="008952AE" w:rsidRDefault="00BF4371" w:rsidP="00BF4371">
            <w:pPr>
              <w:jc w:val="right"/>
              <w:rPr>
                <w:rFonts w:ascii="Arial" w:hAnsi="Arial" w:cs="Arial"/>
                <w:color w:val="000000"/>
                <w:sz w:val="14"/>
                <w:szCs w:val="14"/>
              </w:rPr>
            </w:pPr>
            <w:r w:rsidRPr="008952AE">
              <w:rPr>
                <w:rFonts w:ascii="Arial" w:hAnsi="Arial" w:cs="Arial"/>
                <w:color w:val="000000"/>
                <w:sz w:val="14"/>
                <w:szCs w:val="14"/>
              </w:rPr>
              <w:t>(1.000)</w:t>
            </w:r>
          </w:p>
        </w:tc>
        <w:tc>
          <w:tcPr>
            <w:tcW w:w="79" w:type="pct"/>
            <w:tcBorders>
              <w:top w:val="nil"/>
              <w:left w:val="nil"/>
              <w:bottom w:val="nil"/>
              <w:right w:val="nil"/>
            </w:tcBorders>
            <w:vAlign w:val="center"/>
            <w:hideMark/>
          </w:tcPr>
          <w:p w14:paraId="50E4ED00" w14:textId="77777777" w:rsidR="00BF4371" w:rsidRPr="008952AE" w:rsidRDefault="00BF4371" w:rsidP="00BF4371">
            <w:pPr>
              <w:jc w:val="right"/>
              <w:rPr>
                <w:rFonts w:ascii="Arial" w:hAnsi="Arial" w:cs="Arial"/>
                <w:color w:val="000000"/>
                <w:sz w:val="14"/>
                <w:szCs w:val="14"/>
              </w:rPr>
            </w:pPr>
          </w:p>
        </w:tc>
        <w:tc>
          <w:tcPr>
            <w:tcW w:w="661" w:type="pct"/>
            <w:tcBorders>
              <w:top w:val="nil"/>
              <w:left w:val="nil"/>
              <w:bottom w:val="nil"/>
              <w:right w:val="nil"/>
            </w:tcBorders>
            <w:vAlign w:val="center"/>
            <w:hideMark/>
          </w:tcPr>
          <w:p w14:paraId="7964F1B6" w14:textId="6F691F3C" w:rsidR="00BF4371" w:rsidRPr="008952AE" w:rsidRDefault="00BF4371" w:rsidP="00BF4371">
            <w:pPr>
              <w:jc w:val="right"/>
              <w:rPr>
                <w:rFonts w:ascii="Arial" w:hAnsi="Arial" w:cs="Arial"/>
                <w:color w:val="000000"/>
                <w:sz w:val="14"/>
                <w:szCs w:val="14"/>
              </w:rPr>
            </w:pPr>
            <w:r w:rsidRPr="008952AE">
              <w:rPr>
                <w:rFonts w:ascii="Arial" w:hAnsi="Arial" w:cs="Arial"/>
                <w:color w:val="000000"/>
                <w:sz w:val="14"/>
                <w:szCs w:val="14"/>
              </w:rPr>
              <w:t>-</w:t>
            </w:r>
          </w:p>
        </w:tc>
      </w:tr>
      <w:tr w:rsidR="00BF4371" w:rsidRPr="008952AE" w14:paraId="33058C3F" w14:textId="77777777" w:rsidTr="001A2AC6">
        <w:trPr>
          <w:trHeight w:val="198"/>
        </w:trPr>
        <w:tc>
          <w:tcPr>
            <w:tcW w:w="468" w:type="pct"/>
            <w:tcBorders>
              <w:top w:val="nil"/>
              <w:left w:val="nil"/>
              <w:bottom w:val="nil"/>
              <w:right w:val="nil"/>
            </w:tcBorders>
            <w:vAlign w:val="center"/>
            <w:hideMark/>
          </w:tcPr>
          <w:p w14:paraId="71AB1590" w14:textId="77777777" w:rsidR="00BF4371" w:rsidRPr="008952AE" w:rsidRDefault="00BF4371" w:rsidP="00BF4371">
            <w:pPr>
              <w:rPr>
                <w:rFonts w:ascii="Arial" w:hAnsi="Arial" w:cs="Arial"/>
                <w:color w:val="000000"/>
                <w:sz w:val="14"/>
                <w:szCs w:val="14"/>
              </w:rPr>
            </w:pPr>
            <w:r w:rsidRPr="008952AE">
              <w:rPr>
                <w:rFonts w:ascii="Arial" w:hAnsi="Arial" w:cs="Arial"/>
                <w:color w:val="000000"/>
                <w:sz w:val="14"/>
                <w:szCs w:val="14"/>
              </w:rPr>
              <w:t>11808</w:t>
            </w:r>
          </w:p>
        </w:tc>
        <w:tc>
          <w:tcPr>
            <w:tcW w:w="79" w:type="pct"/>
            <w:tcBorders>
              <w:top w:val="nil"/>
              <w:left w:val="nil"/>
              <w:bottom w:val="nil"/>
              <w:right w:val="nil"/>
            </w:tcBorders>
            <w:vAlign w:val="center"/>
            <w:hideMark/>
          </w:tcPr>
          <w:p w14:paraId="4B6723C2" w14:textId="77777777" w:rsidR="00BF4371" w:rsidRPr="008952AE" w:rsidRDefault="00BF4371" w:rsidP="00BF4371">
            <w:pPr>
              <w:rPr>
                <w:rFonts w:ascii="Arial" w:hAnsi="Arial" w:cs="Arial"/>
                <w:color w:val="000000"/>
                <w:sz w:val="14"/>
                <w:szCs w:val="14"/>
              </w:rPr>
            </w:pPr>
          </w:p>
        </w:tc>
        <w:tc>
          <w:tcPr>
            <w:tcW w:w="1260" w:type="pct"/>
            <w:tcBorders>
              <w:top w:val="nil"/>
              <w:left w:val="nil"/>
              <w:bottom w:val="nil"/>
              <w:right w:val="nil"/>
            </w:tcBorders>
            <w:vAlign w:val="center"/>
            <w:hideMark/>
          </w:tcPr>
          <w:p w14:paraId="4ED3996D" w14:textId="77777777" w:rsidR="00BF4371" w:rsidRPr="008952AE" w:rsidRDefault="00BF4371" w:rsidP="00BF4371">
            <w:pPr>
              <w:rPr>
                <w:rFonts w:ascii="Arial" w:hAnsi="Arial" w:cs="Arial"/>
                <w:color w:val="000000"/>
                <w:sz w:val="14"/>
                <w:szCs w:val="14"/>
              </w:rPr>
            </w:pPr>
            <w:r w:rsidRPr="008952AE">
              <w:rPr>
                <w:rFonts w:ascii="Arial" w:hAnsi="Arial" w:cs="Arial"/>
                <w:color w:val="000000"/>
                <w:sz w:val="14"/>
                <w:szCs w:val="14"/>
              </w:rPr>
              <w:t>Confederação Brasileira do Desporto Escolar - CBDE</w:t>
            </w:r>
          </w:p>
        </w:tc>
        <w:tc>
          <w:tcPr>
            <w:tcW w:w="79" w:type="pct"/>
            <w:tcBorders>
              <w:top w:val="nil"/>
              <w:left w:val="nil"/>
              <w:bottom w:val="nil"/>
              <w:right w:val="nil"/>
            </w:tcBorders>
            <w:vAlign w:val="center"/>
            <w:hideMark/>
          </w:tcPr>
          <w:p w14:paraId="26B1BD2C" w14:textId="77777777" w:rsidR="00BF4371" w:rsidRPr="008952AE" w:rsidRDefault="00BF4371" w:rsidP="00BF4371">
            <w:pPr>
              <w:rPr>
                <w:rFonts w:ascii="Arial" w:hAnsi="Arial" w:cs="Arial"/>
                <w:color w:val="000000"/>
                <w:sz w:val="14"/>
                <w:szCs w:val="14"/>
              </w:rPr>
            </w:pPr>
          </w:p>
        </w:tc>
        <w:tc>
          <w:tcPr>
            <w:tcW w:w="451" w:type="pct"/>
            <w:tcBorders>
              <w:top w:val="nil"/>
              <w:left w:val="nil"/>
              <w:bottom w:val="nil"/>
              <w:right w:val="nil"/>
            </w:tcBorders>
            <w:vAlign w:val="center"/>
            <w:hideMark/>
          </w:tcPr>
          <w:p w14:paraId="0BB2FAE8" w14:textId="77777777" w:rsidR="00BF4371" w:rsidRPr="008952AE" w:rsidRDefault="00BF4371" w:rsidP="00BF4371">
            <w:pPr>
              <w:jc w:val="right"/>
              <w:rPr>
                <w:rFonts w:ascii="Arial" w:hAnsi="Arial" w:cs="Arial"/>
                <w:color w:val="000000"/>
                <w:sz w:val="14"/>
                <w:szCs w:val="14"/>
              </w:rPr>
            </w:pPr>
            <w:r w:rsidRPr="008952AE">
              <w:rPr>
                <w:rFonts w:ascii="Arial" w:hAnsi="Arial" w:cs="Arial"/>
                <w:color w:val="000000"/>
                <w:sz w:val="14"/>
                <w:szCs w:val="14"/>
              </w:rPr>
              <w:t>29/05/25</w:t>
            </w:r>
          </w:p>
        </w:tc>
        <w:tc>
          <w:tcPr>
            <w:tcW w:w="79" w:type="pct"/>
            <w:tcBorders>
              <w:top w:val="nil"/>
              <w:left w:val="nil"/>
              <w:bottom w:val="nil"/>
              <w:right w:val="nil"/>
            </w:tcBorders>
            <w:vAlign w:val="center"/>
            <w:hideMark/>
          </w:tcPr>
          <w:p w14:paraId="6C50596A" w14:textId="77777777" w:rsidR="00BF4371" w:rsidRPr="008952AE" w:rsidRDefault="00BF4371" w:rsidP="00BF4371">
            <w:pPr>
              <w:jc w:val="right"/>
              <w:rPr>
                <w:rFonts w:ascii="Arial" w:hAnsi="Arial" w:cs="Arial"/>
                <w:color w:val="000000"/>
                <w:sz w:val="14"/>
                <w:szCs w:val="14"/>
              </w:rPr>
            </w:pPr>
          </w:p>
        </w:tc>
        <w:tc>
          <w:tcPr>
            <w:tcW w:w="478" w:type="pct"/>
            <w:tcBorders>
              <w:top w:val="nil"/>
              <w:left w:val="nil"/>
              <w:bottom w:val="nil"/>
              <w:right w:val="nil"/>
            </w:tcBorders>
            <w:vAlign w:val="center"/>
            <w:hideMark/>
          </w:tcPr>
          <w:p w14:paraId="61832E1E" w14:textId="665E4902" w:rsidR="00BF4371" w:rsidRPr="008952AE" w:rsidRDefault="00BF4371" w:rsidP="00BF4371">
            <w:pPr>
              <w:jc w:val="right"/>
              <w:rPr>
                <w:rFonts w:ascii="Arial" w:hAnsi="Arial" w:cs="Arial"/>
                <w:color w:val="000000"/>
                <w:sz w:val="14"/>
                <w:szCs w:val="14"/>
              </w:rPr>
            </w:pPr>
            <w:r w:rsidRPr="008952AE">
              <w:rPr>
                <w:rFonts w:ascii="Arial" w:hAnsi="Arial" w:cs="Arial"/>
                <w:color w:val="000000"/>
                <w:sz w:val="14"/>
                <w:szCs w:val="14"/>
              </w:rPr>
              <w:t>20.000</w:t>
            </w:r>
          </w:p>
        </w:tc>
        <w:tc>
          <w:tcPr>
            <w:tcW w:w="79" w:type="pct"/>
            <w:tcBorders>
              <w:top w:val="nil"/>
              <w:left w:val="nil"/>
              <w:bottom w:val="nil"/>
              <w:right w:val="nil"/>
            </w:tcBorders>
            <w:vAlign w:val="center"/>
            <w:hideMark/>
          </w:tcPr>
          <w:p w14:paraId="008D236C" w14:textId="77777777" w:rsidR="00BF4371" w:rsidRPr="008952AE" w:rsidRDefault="00BF4371" w:rsidP="00BF4371">
            <w:pPr>
              <w:jc w:val="right"/>
              <w:rPr>
                <w:rFonts w:ascii="Arial" w:hAnsi="Arial" w:cs="Arial"/>
                <w:color w:val="000000"/>
                <w:sz w:val="14"/>
                <w:szCs w:val="14"/>
              </w:rPr>
            </w:pPr>
          </w:p>
        </w:tc>
        <w:tc>
          <w:tcPr>
            <w:tcW w:w="516" w:type="pct"/>
            <w:tcBorders>
              <w:top w:val="nil"/>
              <w:left w:val="nil"/>
              <w:bottom w:val="nil"/>
              <w:right w:val="nil"/>
            </w:tcBorders>
            <w:vAlign w:val="center"/>
            <w:hideMark/>
          </w:tcPr>
          <w:p w14:paraId="419496A3" w14:textId="2B3AD57C" w:rsidR="00BF4371" w:rsidRPr="008952AE" w:rsidRDefault="00BF4371" w:rsidP="00BF4371">
            <w:pPr>
              <w:jc w:val="right"/>
              <w:rPr>
                <w:rFonts w:ascii="Arial" w:hAnsi="Arial" w:cs="Arial"/>
                <w:color w:val="000000"/>
                <w:sz w:val="14"/>
                <w:szCs w:val="14"/>
              </w:rPr>
            </w:pPr>
            <w:r w:rsidRPr="008952AE">
              <w:rPr>
                <w:rFonts w:ascii="Arial" w:hAnsi="Arial" w:cs="Arial"/>
                <w:color w:val="000000"/>
                <w:sz w:val="14"/>
                <w:szCs w:val="14"/>
              </w:rPr>
              <w:t>(15.000)</w:t>
            </w:r>
          </w:p>
        </w:tc>
        <w:tc>
          <w:tcPr>
            <w:tcW w:w="79" w:type="pct"/>
            <w:tcBorders>
              <w:top w:val="nil"/>
              <w:left w:val="nil"/>
              <w:bottom w:val="nil"/>
              <w:right w:val="nil"/>
            </w:tcBorders>
            <w:vAlign w:val="center"/>
            <w:hideMark/>
          </w:tcPr>
          <w:p w14:paraId="7C63D217" w14:textId="77777777" w:rsidR="00BF4371" w:rsidRPr="008952AE" w:rsidRDefault="00BF4371" w:rsidP="00BF4371">
            <w:pPr>
              <w:jc w:val="right"/>
              <w:rPr>
                <w:rFonts w:ascii="Arial" w:hAnsi="Arial" w:cs="Arial"/>
                <w:color w:val="000000"/>
                <w:sz w:val="14"/>
                <w:szCs w:val="14"/>
              </w:rPr>
            </w:pPr>
          </w:p>
        </w:tc>
        <w:tc>
          <w:tcPr>
            <w:tcW w:w="692" w:type="pct"/>
            <w:tcBorders>
              <w:top w:val="nil"/>
              <w:left w:val="nil"/>
              <w:bottom w:val="nil"/>
              <w:right w:val="nil"/>
            </w:tcBorders>
            <w:vAlign w:val="center"/>
            <w:hideMark/>
          </w:tcPr>
          <w:p w14:paraId="1C7FB0B9" w14:textId="2F18F8F1" w:rsidR="00BF4371" w:rsidRPr="008952AE" w:rsidRDefault="00BF4371" w:rsidP="00BF4371">
            <w:pPr>
              <w:jc w:val="right"/>
              <w:rPr>
                <w:rFonts w:ascii="Arial" w:hAnsi="Arial" w:cs="Arial"/>
                <w:color w:val="000000"/>
                <w:sz w:val="14"/>
                <w:szCs w:val="14"/>
              </w:rPr>
            </w:pPr>
            <w:r w:rsidRPr="008952AE">
              <w:rPr>
                <w:rFonts w:ascii="Arial" w:hAnsi="Arial" w:cs="Arial"/>
                <w:color w:val="000000"/>
                <w:sz w:val="14"/>
                <w:szCs w:val="14"/>
              </w:rPr>
              <w:t>(3.000)</w:t>
            </w:r>
          </w:p>
        </w:tc>
        <w:tc>
          <w:tcPr>
            <w:tcW w:w="79" w:type="pct"/>
            <w:tcBorders>
              <w:top w:val="nil"/>
              <w:left w:val="nil"/>
              <w:bottom w:val="nil"/>
              <w:right w:val="nil"/>
            </w:tcBorders>
            <w:vAlign w:val="center"/>
            <w:hideMark/>
          </w:tcPr>
          <w:p w14:paraId="69AB6021" w14:textId="77777777" w:rsidR="00BF4371" w:rsidRPr="008952AE" w:rsidRDefault="00BF4371" w:rsidP="00BF4371">
            <w:pPr>
              <w:jc w:val="right"/>
              <w:rPr>
                <w:rFonts w:ascii="Arial" w:hAnsi="Arial" w:cs="Arial"/>
                <w:color w:val="000000"/>
                <w:sz w:val="14"/>
                <w:szCs w:val="14"/>
              </w:rPr>
            </w:pPr>
          </w:p>
        </w:tc>
        <w:tc>
          <w:tcPr>
            <w:tcW w:w="661" w:type="pct"/>
            <w:tcBorders>
              <w:top w:val="nil"/>
              <w:left w:val="nil"/>
              <w:bottom w:val="nil"/>
              <w:right w:val="nil"/>
            </w:tcBorders>
            <w:vAlign w:val="center"/>
            <w:hideMark/>
          </w:tcPr>
          <w:p w14:paraId="6E93B14B" w14:textId="7411C174" w:rsidR="00BF4371" w:rsidRPr="008952AE" w:rsidRDefault="00BF4371" w:rsidP="00BF4371">
            <w:pPr>
              <w:jc w:val="right"/>
              <w:rPr>
                <w:rFonts w:ascii="Arial" w:hAnsi="Arial" w:cs="Arial"/>
                <w:color w:val="000000"/>
                <w:sz w:val="14"/>
                <w:szCs w:val="14"/>
              </w:rPr>
            </w:pPr>
            <w:r w:rsidRPr="008952AE">
              <w:rPr>
                <w:rFonts w:ascii="Arial" w:hAnsi="Arial" w:cs="Arial"/>
                <w:color w:val="000000"/>
                <w:sz w:val="14"/>
                <w:szCs w:val="14"/>
              </w:rPr>
              <w:t>-</w:t>
            </w:r>
          </w:p>
        </w:tc>
      </w:tr>
      <w:tr w:rsidR="00BF4371" w:rsidRPr="008952AE" w14:paraId="24D75C81" w14:textId="77777777" w:rsidTr="001A2AC6">
        <w:trPr>
          <w:trHeight w:val="198"/>
        </w:trPr>
        <w:tc>
          <w:tcPr>
            <w:tcW w:w="468" w:type="pct"/>
            <w:tcBorders>
              <w:top w:val="nil"/>
              <w:left w:val="nil"/>
              <w:bottom w:val="nil"/>
              <w:right w:val="nil"/>
            </w:tcBorders>
            <w:vAlign w:val="center"/>
            <w:hideMark/>
          </w:tcPr>
          <w:p w14:paraId="4D84B414" w14:textId="77777777" w:rsidR="00BF4371" w:rsidRPr="008952AE" w:rsidRDefault="00BF4371" w:rsidP="00BF4371">
            <w:pPr>
              <w:rPr>
                <w:rFonts w:ascii="Arial" w:hAnsi="Arial" w:cs="Arial"/>
                <w:color w:val="000000"/>
                <w:sz w:val="14"/>
                <w:szCs w:val="14"/>
              </w:rPr>
            </w:pPr>
            <w:r w:rsidRPr="008952AE">
              <w:rPr>
                <w:rFonts w:ascii="Arial" w:hAnsi="Arial" w:cs="Arial"/>
                <w:color w:val="000000"/>
                <w:sz w:val="14"/>
                <w:szCs w:val="14"/>
              </w:rPr>
              <w:t>11863</w:t>
            </w:r>
          </w:p>
        </w:tc>
        <w:tc>
          <w:tcPr>
            <w:tcW w:w="79" w:type="pct"/>
            <w:tcBorders>
              <w:top w:val="nil"/>
              <w:left w:val="nil"/>
              <w:bottom w:val="nil"/>
              <w:right w:val="nil"/>
            </w:tcBorders>
            <w:vAlign w:val="center"/>
            <w:hideMark/>
          </w:tcPr>
          <w:p w14:paraId="76FD511C" w14:textId="77777777" w:rsidR="00BF4371" w:rsidRPr="008952AE" w:rsidRDefault="00BF4371" w:rsidP="00BF4371">
            <w:pPr>
              <w:rPr>
                <w:rFonts w:ascii="Arial" w:hAnsi="Arial" w:cs="Arial"/>
                <w:color w:val="000000"/>
                <w:sz w:val="14"/>
                <w:szCs w:val="14"/>
              </w:rPr>
            </w:pPr>
          </w:p>
        </w:tc>
        <w:tc>
          <w:tcPr>
            <w:tcW w:w="1260" w:type="pct"/>
            <w:tcBorders>
              <w:top w:val="nil"/>
              <w:left w:val="nil"/>
              <w:bottom w:val="nil"/>
              <w:right w:val="nil"/>
            </w:tcBorders>
            <w:vAlign w:val="center"/>
            <w:hideMark/>
          </w:tcPr>
          <w:p w14:paraId="6F1D9256" w14:textId="77777777" w:rsidR="00BF4371" w:rsidRPr="008952AE" w:rsidRDefault="00BF4371" w:rsidP="00BF4371">
            <w:pPr>
              <w:rPr>
                <w:rFonts w:ascii="Arial" w:hAnsi="Arial" w:cs="Arial"/>
                <w:color w:val="000000"/>
                <w:sz w:val="14"/>
                <w:szCs w:val="14"/>
              </w:rPr>
            </w:pPr>
            <w:r w:rsidRPr="008952AE">
              <w:rPr>
                <w:rFonts w:ascii="Arial" w:hAnsi="Arial" w:cs="Arial"/>
                <w:color w:val="000000"/>
                <w:sz w:val="14"/>
                <w:szCs w:val="14"/>
              </w:rPr>
              <w:t>Instituto Mundu</w:t>
            </w:r>
          </w:p>
        </w:tc>
        <w:tc>
          <w:tcPr>
            <w:tcW w:w="79" w:type="pct"/>
            <w:tcBorders>
              <w:top w:val="nil"/>
              <w:left w:val="nil"/>
              <w:bottom w:val="nil"/>
              <w:right w:val="nil"/>
            </w:tcBorders>
            <w:vAlign w:val="center"/>
            <w:hideMark/>
          </w:tcPr>
          <w:p w14:paraId="5C83CE20" w14:textId="77777777" w:rsidR="00BF4371" w:rsidRPr="008952AE" w:rsidRDefault="00BF4371" w:rsidP="00BF4371">
            <w:pPr>
              <w:rPr>
                <w:rFonts w:ascii="Arial" w:hAnsi="Arial" w:cs="Arial"/>
                <w:color w:val="000000"/>
                <w:sz w:val="14"/>
                <w:szCs w:val="14"/>
              </w:rPr>
            </w:pPr>
          </w:p>
        </w:tc>
        <w:tc>
          <w:tcPr>
            <w:tcW w:w="451" w:type="pct"/>
            <w:tcBorders>
              <w:top w:val="nil"/>
              <w:left w:val="nil"/>
              <w:bottom w:val="nil"/>
              <w:right w:val="nil"/>
            </w:tcBorders>
            <w:vAlign w:val="center"/>
            <w:hideMark/>
          </w:tcPr>
          <w:p w14:paraId="47877638" w14:textId="77777777" w:rsidR="00BF4371" w:rsidRPr="008952AE" w:rsidRDefault="00BF4371" w:rsidP="00BF4371">
            <w:pPr>
              <w:jc w:val="right"/>
              <w:rPr>
                <w:rFonts w:ascii="Arial" w:hAnsi="Arial" w:cs="Arial"/>
                <w:color w:val="000000"/>
                <w:sz w:val="14"/>
                <w:szCs w:val="14"/>
              </w:rPr>
            </w:pPr>
            <w:r w:rsidRPr="008952AE">
              <w:rPr>
                <w:rFonts w:ascii="Arial" w:hAnsi="Arial" w:cs="Arial"/>
                <w:color w:val="000000"/>
                <w:sz w:val="14"/>
                <w:szCs w:val="14"/>
              </w:rPr>
              <w:t>20/08/25</w:t>
            </w:r>
          </w:p>
        </w:tc>
        <w:tc>
          <w:tcPr>
            <w:tcW w:w="79" w:type="pct"/>
            <w:tcBorders>
              <w:top w:val="nil"/>
              <w:left w:val="nil"/>
              <w:bottom w:val="nil"/>
              <w:right w:val="nil"/>
            </w:tcBorders>
            <w:vAlign w:val="center"/>
            <w:hideMark/>
          </w:tcPr>
          <w:p w14:paraId="32CF1EF5" w14:textId="77777777" w:rsidR="00BF4371" w:rsidRPr="008952AE" w:rsidRDefault="00BF4371" w:rsidP="00BF4371">
            <w:pPr>
              <w:jc w:val="right"/>
              <w:rPr>
                <w:rFonts w:ascii="Arial" w:hAnsi="Arial" w:cs="Arial"/>
                <w:color w:val="000000"/>
                <w:sz w:val="14"/>
                <w:szCs w:val="14"/>
              </w:rPr>
            </w:pPr>
          </w:p>
        </w:tc>
        <w:tc>
          <w:tcPr>
            <w:tcW w:w="478" w:type="pct"/>
            <w:tcBorders>
              <w:top w:val="nil"/>
              <w:left w:val="nil"/>
              <w:bottom w:val="nil"/>
              <w:right w:val="nil"/>
            </w:tcBorders>
            <w:vAlign w:val="center"/>
            <w:hideMark/>
          </w:tcPr>
          <w:p w14:paraId="4EE363F6" w14:textId="73EF0E0F" w:rsidR="00BF4371" w:rsidRPr="008952AE" w:rsidRDefault="00BF4371" w:rsidP="00BF4371">
            <w:pPr>
              <w:jc w:val="right"/>
              <w:rPr>
                <w:rFonts w:ascii="Arial" w:hAnsi="Arial" w:cs="Arial"/>
                <w:color w:val="000000"/>
                <w:sz w:val="14"/>
                <w:szCs w:val="14"/>
              </w:rPr>
            </w:pPr>
            <w:r w:rsidRPr="008952AE">
              <w:rPr>
                <w:rFonts w:ascii="Arial" w:hAnsi="Arial" w:cs="Arial"/>
                <w:color w:val="000000"/>
                <w:sz w:val="14"/>
                <w:szCs w:val="14"/>
              </w:rPr>
              <w:t>11.822</w:t>
            </w:r>
          </w:p>
        </w:tc>
        <w:tc>
          <w:tcPr>
            <w:tcW w:w="79" w:type="pct"/>
            <w:tcBorders>
              <w:top w:val="nil"/>
              <w:left w:val="nil"/>
              <w:bottom w:val="nil"/>
              <w:right w:val="nil"/>
            </w:tcBorders>
            <w:vAlign w:val="center"/>
            <w:hideMark/>
          </w:tcPr>
          <w:p w14:paraId="047EAEBC" w14:textId="77777777" w:rsidR="00BF4371" w:rsidRPr="008952AE" w:rsidRDefault="00BF4371" w:rsidP="00BF4371">
            <w:pPr>
              <w:jc w:val="right"/>
              <w:rPr>
                <w:rFonts w:ascii="Arial" w:hAnsi="Arial" w:cs="Arial"/>
                <w:color w:val="000000"/>
                <w:sz w:val="14"/>
                <w:szCs w:val="14"/>
              </w:rPr>
            </w:pPr>
          </w:p>
        </w:tc>
        <w:tc>
          <w:tcPr>
            <w:tcW w:w="516" w:type="pct"/>
            <w:tcBorders>
              <w:top w:val="nil"/>
              <w:left w:val="nil"/>
              <w:bottom w:val="nil"/>
              <w:right w:val="nil"/>
            </w:tcBorders>
            <w:vAlign w:val="center"/>
            <w:hideMark/>
          </w:tcPr>
          <w:p w14:paraId="0B021806" w14:textId="796E8FDC" w:rsidR="00BF4371" w:rsidRPr="008952AE" w:rsidRDefault="00BF4371" w:rsidP="00BF4371">
            <w:pPr>
              <w:jc w:val="right"/>
              <w:rPr>
                <w:rFonts w:ascii="Arial" w:hAnsi="Arial" w:cs="Arial"/>
                <w:color w:val="000000"/>
                <w:sz w:val="14"/>
                <w:szCs w:val="14"/>
              </w:rPr>
            </w:pPr>
            <w:r w:rsidRPr="008952AE">
              <w:rPr>
                <w:rFonts w:ascii="Arial" w:hAnsi="Arial" w:cs="Arial"/>
                <w:color w:val="000000"/>
                <w:sz w:val="14"/>
                <w:szCs w:val="14"/>
              </w:rPr>
              <w:t>(8.500)</w:t>
            </w:r>
          </w:p>
        </w:tc>
        <w:tc>
          <w:tcPr>
            <w:tcW w:w="79" w:type="pct"/>
            <w:tcBorders>
              <w:top w:val="nil"/>
              <w:left w:val="nil"/>
              <w:bottom w:val="nil"/>
              <w:right w:val="nil"/>
            </w:tcBorders>
            <w:vAlign w:val="center"/>
            <w:hideMark/>
          </w:tcPr>
          <w:p w14:paraId="6A605AB8" w14:textId="77777777" w:rsidR="00BF4371" w:rsidRPr="008952AE" w:rsidRDefault="00BF4371" w:rsidP="00BF4371">
            <w:pPr>
              <w:jc w:val="right"/>
              <w:rPr>
                <w:rFonts w:ascii="Arial" w:hAnsi="Arial" w:cs="Arial"/>
                <w:color w:val="000000"/>
                <w:sz w:val="14"/>
                <w:szCs w:val="14"/>
              </w:rPr>
            </w:pPr>
          </w:p>
        </w:tc>
        <w:tc>
          <w:tcPr>
            <w:tcW w:w="692" w:type="pct"/>
            <w:tcBorders>
              <w:top w:val="nil"/>
              <w:left w:val="nil"/>
              <w:bottom w:val="nil"/>
              <w:right w:val="nil"/>
            </w:tcBorders>
            <w:vAlign w:val="center"/>
            <w:hideMark/>
          </w:tcPr>
          <w:p w14:paraId="0D853C0F" w14:textId="68D62700" w:rsidR="00BF4371" w:rsidRPr="008952AE" w:rsidRDefault="00BF4371" w:rsidP="00BF4371">
            <w:pPr>
              <w:jc w:val="right"/>
              <w:rPr>
                <w:rFonts w:ascii="Arial" w:hAnsi="Arial" w:cs="Arial"/>
                <w:color w:val="000000"/>
                <w:sz w:val="14"/>
                <w:szCs w:val="14"/>
              </w:rPr>
            </w:pPr>
            <w:r w:rsidRPr="008952AE">
              <w:rPr>
                <w:rFonts w:ascii="Arial" w:hAnsi="Arial" w:cs="Arial"/>
                <w:color w:val="000000"/>
                <w:sz w:val="14"/>
                <w:szCs w:val="14"/>
              </w:rPr>
              <w:t>(3.000)</w:t>
            </w:r>
          </w:p>
        </w:tc>
        <w:tc>
          <w:tcPr>
            <w:tcW w:w="79" w:type="pct"/>
            <w:tcBorders>
              <w:top w:val="nil"/>
              <w:left w:val="nil"/>
              <w:bottom w:val="nil"/>
              <w:right w:val="nil"/>
            </w:tcBorders>
            <w:vAlign w:val="center"/>
            <w:hideMark/>
          </w:tcPr>
          <w:p w14:paraId="4B5DBE8D" w14:textId="77777777" w:rsidR="00BF4371" w:rsidRPr="008952AE" w:rsidRDefault="00BF4371" w:rsidP="00BF4371">
            <w:pPr>
              <w:jc w:val="right"/>
              <w:rPr>
                <w:rFonts w:ascii="Arial" w:hAnsi="Arial" w:cs="Arial"/>
                <w:color w:val="000000"/>
                <w:sz w:val="14"/>
                <w:szCs w:val="14"/>
              </w:rPr>
            </w:pPr>
          </w:p>
        </w:tc>
        <w:tc>
          <w:tcPr>
            <w:tcW w:w="661" w:type="pct"/>
            <w:tcBorders>
              <w:top w:val="nil"/>
              <w:left w:val="nil"/>
              <w:bottom w:val="nil"/>
              <w:right w:val="nil"/>
            </w:tcBorders>
            <w:vAlign w:val="center"/>
            <w:hideMark/>
          </w:tcPr>
          <w:p w14:paraId="6663FC6A" w14:textId="2F5A601E" w:rsidR="00BF4371" w:rsidRPr="008952AE" w:rsidRDefault="00BF4371" w:rsidP="00BF4371">
            <w:pPr>
              <w:jc w:val="right"/>
              <w:rPr>
                <w:rFonts w:ascii="Arial" w:hAnsi="Arial" w:cs="Arial"/>
                <w:color w:val="000000"/>
                <w:sz w:val="14"/>
                <w:szCs w:val="14"/>
              </w:rPr>
            </w:pPr>
            <w:r w:rsidRPr="008952AE">
              <w:rPr>
                <w:rFonts w:ascii="Arial" w:hAnsi="Arial" w:cs="Arial"/>
                <w:color w:val="000000"/>
                <w:sz w:val="14"/>
                <w:szCs w:val="14"/>
              </w:rPr>
              <w:t>-</w:t>
            </w:r>
          </w:p>
        </w:tc>
      </w:tr>
      <w:tr w:rsidR="00BF4371" w:rsidRPr="008952AE" w14:paraId="0447B569" w14:textId="77777777" w:rsidTr="001A2AC6">
        <w:trPr>
          <w:trHeight w:val="198"/>
        </w:trPr>
        <w:tc>
          <w:tcPr>
            <w:tcW w:w="468" w:type="pct"/>
            <w:tcBorders>
              <w:top w:val="nil"/>
              <w:left w:val="nil"/>
              <w:bottom w:val="nil"/>
              <w:right w:val="nil"/>
            </w:tcBorders>
            <w:vAlign w:val="center"/>
            <w:hideMark/>
          </w:tcPr>
          <w:p w14:paraId="7FDE055F" w14:textId="77777777" w:rsidR="00BF4371" w:rsidRPr="008952AE" w:rsidRDefault="00BF4371" w:rsidP="00BF4371">
            <w:pPr>
              <w:rPr>
                <w:rFonts w:ascii="Arial" w:hAnsi="Arial" w:cs="Arial"/>
                <w:color w:val="000000"/>
                <w:sz w:val="14"/>
                <w:szCs w:val="14"/>
              </w:rPr>
            </w:pPr>
            <w:r w:rsidRPr="008952AE">
              <w:rPr>
                <w:rFonts w:ascii="Arial" w:hAnsi="Arial" w:cs="Arial"/>
                <w:color w:val="000000"/>
                <w:sz w:val="14"/>
                <w:szCs w:val="14"/>
              </w:rPr>
              <w:t>11988</w:t>
            </w:r>
          </w:p>
        </w:tc>
        <w:tc>
          <w:tcPr>
            <w:tcW w:w="79" w:type="pct"/>
            <w:tcBorders>
              <w:top w:val="nil"/>
              <w:left w:val="nil"/>
              <w:bottom w:val="nil"/>
              <w:right w:val="nil"/>
            </w:tcBorders>
            <w:vAlign w:val="center"/>
            <w:hideMark/>
          </w:tcPr>
          <w:p w14:paraId="03811656" w14:textId="77777777" w:rsidR="00BF4371" w:rsidRPr="008952AE" w:rsidRDefault="00BF4371" w:rsidP="00BF4371">
            <w:pPr>
              <w:rPr>
                <w:rFonts w:ascii="Arial" w:hAnsi="Arial" w:cs="Arial"/>
                <w:color w:val="000000"/>
                <w:sz w:val="14"/>
                <w:szCs w:val="14"/>
              </w:rPr>
            </w:pPr>
          </w:p>
        </w:tc>
        <w:tc>
          <w:tcPr>
            <w:tcW w:w="1260" w:type="pct"/>
            <w:tcBorders>
              <w:top w:val="nil"/>
              <w:left w:val="nil"/>
              <w:bottom w:val="nil"/>
              <w:right w:val="nil"/>
            </w:tcBorders>
            <w:vAlign w:val="center"/>
            <w:hideMark/>
          </w:tcPr>
          <w:p w14:paraId="0A429F5D" w14:textId="77777777" w:rsidR="00BF4371" w:rsidRPr="008952AE" w:rsidRDefault="00BF4371" w:rsidP="00BF4371">
            <w:pPr>
              <w:rPr>
                <w:rFonts w:ascii="Arial" w:hAnsi="Arial" w:cs="Arial"/>
                <w:color w:val="000000"/>
                <w:sz w:val="14"/>
                <w:szCs w:val="14"/>
              </w:rPr>
            </w:pPr>
            <w:r w:rsidRPr="008952AE">
              <w:rPr>
                <w:rFonts w:ascii="Arial" w:hAnsi="Arial" w:cs="Arial"/>
                <w:color w:val="000000"/>
                <w:sz w:val="14"/>
                <w:szCs w:val="14"/>
              </w:rPr>
              <w:t>Campanha SOS Águas</w:t>
            </w:r>
          </w:p>
        </w:tc>
        <w:tc>
          <w:tcPr>
            <w:tcW w:w="79" w:type="pct"/>
            <w:tcBorders>
              <w:top w:val="nil"/>
              <w:left w:val="nil"/>
              <w:bottom w:val="nil"/>
              <w:right w:val="nil"/>
            </w:tcBorders>
            <w:vAlign w:val="center"/>
            <w:hideMark/>
          </w:tcPr>
          <w:p w14:paraId="38E85627" w14:textId="77777777" w:rsidR="00BF4371" w:rsidRPr="008952AE" w:rsidRDefault="00BF4371" w:rsidP="00BF4371">
            <w:pPr>
              <w:rPr>
                <w:rFonts w:ascii="Arial" w:hAnsi="Arial" w:cs="Arial"/>
                <w:color w:val="000000"/>
                <w:sz w:val="14"/>
                <w:szCs w:val="14"/>
              </w:rPr>
            </w:pPr>
          </w:p>
        </w:tc>
        <w:tc>
          <w:tcPr>
            <w:tcW w:w="451" w:type="pct"/>
            <w:tcBorders>
              <w:top w:val="nil"/>
              <w:left w:val="nil"/>
              <w:bottom w:val="nil"/>
              <w:right w:val="nil"/>
            </w:tcBorders>
            <w:vAlign w:val="center"/>
            <w:hideMark/>
          </w:tcPr>
          <w:p w14:paraId="443DE5D1" w14:textId="77777777" w:rsidR="00BF4371" w:rsidRPr="008952AE" w:rsidRDefault="00BF4371" w:rsidP="00BF4371">
            <w:pPr>
              <w:jc w:val="right"/>
              <w:rPr>
                <w:rFonts w:ascii="Arial" w:hAnsi="Arial" w:cs="Arial"/>
                <w:color w:val="000000"/>
                <w:sz w:val="14"/>
                <w:szCs w:val="14"/>
              </w:rPr>
            </w:pPr>
            <w:r w:rsidRPr="008952AE">
              <w:rPr>
                <w:rFonts w:ascii="Arial" w:hAnsi="Arial" w:cs="Arial"/>
                <w:color w:val="000000"/>
                <w:sz w:val="14"/>
                <w:szCs w:val="14"/>
              </w:rPr>
              <w:t>26/02/26</w:t>
            </w:r>
          </w:p>
        </w:tc>
        <w:tc>
          <w:tcPr>
            <w:tcW w:w="79" w:type="pct"/>
            <w:tcBorders>
              <w:top w:val="nil"/>
              <w:left w:val="nil"/>
              <w:bottom w:val="nil"/>
              <w:right w:val="nil"/>
            </w:tcBorders>
            <w:vAlign w:val="center"/>
            <w:hideMark/>
          </w:tcPr>
          <w:p w14:paraId="15A65FFD" w14:textId="77777777" w:rsidR="00BF4371" w:rsidRPr="008952AE" w:rsidRDefault="00BF4371" w:rsidP="00BF4371">
            <w:pPr>
              <w:jc w:val="right"/>
              <w:rPr>
                <w:rFonts w:ascii="Arial" w:hAnsi="Arial" w:cs="Arial"/>
                <w:color w:val="000000"/>
                <w:sz w:val="14"/>
                <w:szCs w:val="14"/>
              </w:rPr>
            </w:pPr>
          </w:p>
        </w:tc>
        <w:tc>
          <w:tcPr>
            <w:tcW w:w="478" w:type="pct"/>
            <w:tcBorders>
              <w:top w:val="nil"/>
              <w:left w:val="nil"/>
              <w:bottom w:val="single" w:sz="8" w:space="0" w:color="auto"/>
              <w:right w:val="nil"/>
            </w:tcBorders>
            <w:vAlign w:val="center"/>
            <w:hideMark/>
          </w:tcPr>
          <w:p w14:paraId="2ABD3751" w14:textId="785B11BB" w:rsidR="00BF4371" w:rsidRPr="008952AE" w:rsidRDefault="00BF4371" w:rsidP="00BF4371">
            <w:pPr>
              <w:jc w:val="right"/>
              <w:rPr>
                <w:rFonts w:ascii="Arial" w:hAnsi="Arial" w:cs="Arial"/>
                <w:color w:val="000000"/>
                <w:sz w:val="14"/>
                <w:szCs w:val="14"/>
              </w:rPr>
            </w:pPr>
            <w:r w:rsidRPr="008952AE">
              <w:rPr>
                <w:rFonts w:ascii="Arial" w:hAnsi="Arial" w:cs="Arial"/>
                <w:color w:val="000000"/>
                <w:sz w:val="14"/>
                <w:szCs w:val="14"/>
              </w:rPr>
              <w:t>1.000</w:t>
            </w:r>
          </w:p>
        </w:tc>
        <w:tc>
          <w:tcPr>
            <w:tcW w:w="79" w:type="pct"/>
            <w:tcBorders>
              <w:top w:val="nil"/>
              <w:left w:val="nil"/>
              <w:bottom w:val="nil"/>
              <w:right w:val="nil"/>
            </w:tcBorders>
            <w:vAlign w:val="center"/>
            <w:hideMark/>
          </w:tcPr>
          <w:p w14:paraId="37FFE010" w14:textId="77777777" w:rsidR="00BF4371" w:rsidRPr="008952AE" w:rsidRDefault="00BF4371" w:rsidP="00BF4371">
            <w:pPr>
              <w:jc w:val="right"/>
              <w:rPr>
                <w:rFonts w:ascii="Arial" w:hAnsi="Arial" w:cs="Arial"/>
                <w:color w:val="000000"/>
                <w:sz w:val="14"/>
                <w:szCs w:val="14"/>
              </w:rPr>
            </w:pPr>
          </w:p>
        </w:tc>
        <w:tc>
          <w:tcPr>
            <w:tcW w:w="516" w:type="pct"/>
            <w:tcBorders>
              <w:top w:val="nil"/>
              <w:left w:val="nil"/>
              <w:bottom w:val="single" w:sz="8" w:space="0" w:color="auto"/>
              <w:right w:val="nil"/>
            </w:tcBorders>
            <w:vAlign w:val="center"/>
            <w:hideMark/>
          </w:tcPr>
          <w:p w14:paraId="6E43A425" w14:textId="7B504A4D" w:rsidR="00BF4371" w:rsidRPr="008952AE" w:rsidRDefault="00BF4371" w:rsidP="00BF4371">
            <w:pPr>
              <w:jc w:val="right"/>
              <w:rPr>
                <w:rFonts w:ascii="Arial" w:hAnsi="Arial" w:cs="Arial"/>
                <w:color w:val="000000"/>
                <w:sz w:val="14"/>
                <w:szCs w:val="14"/>
              </w:rPr>
            </w:pPr>
            <w:r w:rsidRPr="008952AE">
              <w:rPr>
                <w:rFonts w:ascii="Arial" w:hAnsi="Arial" w:cs="Arial"/>
                <w:color w:val="000000"/>
                <w:sz w:val="14"/>
                <w:szCs w:val="14"/>
              </w:rPr>
              <w:t>(1.000)</w:t>
            </w:r>
          </w:p>
        </w:tc>
        <w:tc>
          <w:tcPr>
            <w:tcW w:w="79" w:type="pct"/>
            <w:tcBorders>
              <w:top w:val="nil"/>
              <w:left w:val="nil"/>
              <w:bottom w:val="nil"/>
              <w:right w:val="nil"/>
            </w:tcBorders>
            <w:vAlign w:val="center"/>
            <w:hideMark/>
          </w:tcPr>
          <w:p w14:paraId="33FD1395" w14:textId="77777777" w:rsidR="00BF4371" w:rsidRPr="008952AE" w:rsidRDefault="00BF4371" w:rsidP="00BF4371">
            <w:pPr>
              <w:jc w:val="right"/>
              <w:rPr>
                <w:rFonts w:ascii="Arial" w:hAnsi="Arial" w:cs="Arial"/>
                <w:color w:val="000000"/>
                <w:sz w:val="14"/>
                <w:szCs w:val="14"/>
              </w:rPr>
            </w:pPr>
          </w:p>
        </w:tc>
        <w:tc>
          <w:tcPr>
            <w:tcW w:w="692" w:type="pct"/>
            <w:tcBorders>
              <w:top w:val="nil"/>
              <w:left w:val="nil"/>
              <w:bottom w:val="single" w:sz="8" w:space="0" w:color="auto"/>
              <w:right w:val="nil"/>
            </w:tcBorders>
            <w:vAlign w:val="center"/>
            <w:hideMark/>
          </w:tcPr>
          <w:p w14:paraId="0EE50396" w14:textId="34A0D20F" w:rsidR="00BF4371" w:rsidRPr="008952AE" w:rsidRDefault="00BF4371" w:rsidP="00BF4371">
            <w:pPr>
              <w:jc w:val="right"/>
              <w:rPr>
                <w:rFonts w:ascii="Arial" w:hAnsi="Arial" w:cs="Arial"/>
                <w:color w:val="000000"/>
                <w:sz w:val="14"/>
                <w:szCs w:val="14"/>
              </w:rPr>
            </w:pPr>
            <w:r w:rsidRPr="008952AE">
              <w:rPr>
                <w:rFonts w:ascii="Arial" w:hAnsi="Arial" w:cs="Arial"/>
                <w:color w:val="000000"/>
                <w:sz w:val="14"/>
                <w:szCs w:val="14"/>
              </w:rPr>
              <w:t>(1.000)</w:t>
            </w:r>
          </w:p>
        </w:tc>
        <w:tc>
          <w:tcPr>
            <w:tcW w:w="79" w:type="pct"/>
            <w:tcBorders>
              <w:top w:val="nil"/>
              <w:left w:val="nil"/>
              <w:bottom w:val="nil"/>
              <w:right w:val="nil"/>
            </w:tcBorders>
            <w:vAlign w:val="center"/>
            <w:hideMark/>
          </w:tcPr>
          <w:p w14:paraId="02C75DC6" w14:textId="77777777" w:rsidR="00BF4371" w:rsidRPr="008952AE" w:rsidRDefault="00BF4371" w:rsidP="00BF4371">
            <w:pPr>
              <w:jc w:val="right"/>
              <w:rPr>
                <w:rFonts w:ascii="Arial" w:hAnsi="Arial" w:cs="Arial"/>
                <w:color w:val="000000"/>
                <w:sz w:val="14"/>
                <w:szCs w:val="14"/>
              </w:rPr>
            </w:pPr>
          </w:p>
        </w:tc>
        <w:tc>
          <w:tcPr>
            <w:tcW w:w="661" w:type="pct"/>
            <w:tcBorders>
              <w:top w:val="nil"/>
              <w:left w:val="nil"/>
              <w:bottom w:val="single" w:sz="8" w:space="0" w:color="auto"/>
              <w:right w:val="nil"/>
            </w:tcBorders>
            <w:vAlign w:val="center"/>
            <w:hideMark/>
          </w:tcPr>
          <w:p w14:paraId="356524F6" w14:textId="67EB22FB" w:rsidR="00BF4371" w:rsidRPr="008952AE" w:rsidRDefault="00BF4371" w:rsidP="00BF4371">
            <w:pPr>
              <w:jc w:val="right"/>
              <w:rPr>
                <w:rFonts w:ascii="Arial" w:hAnsi="Arial" w:cs="Arial"/>
                <w:color w:val="000000"/>
                <w:sz w:val="14"/>
                <w:szCs w:val="14"/>
              </w:rPr>
            </w:pPr>
            <w:r w:rsidRPr="008952AE">
              <w:rPr>
                <w:rFonts w:ascii="Arial" w:hAnsi="Arial" w:cs="Arial"/>
                <w:color w:val="000000"/>
                <w:sz w:val="14"/>
                <w:szCs w:val="14"/>
              </w:rPr>
              <w:t>-</w:t>
            </w:r>
          </w:p>
        </w:tc>
      </w:tr>
      <w:tr w:rsidR="00BF4371" w:rsidRPr="008952AE" w14:paraId="24CC992E" w14:textId="77777777" w:rsidTr="001A2AC6">
        <w:trPr>
          <w:trHeight w:val="198"/>
        </w:trPr>
        <w:tc>
          <w:tcPr>
            <w:tcW w:w="468" w:type="pct"/>
            <w:tcBorders>
              <w:top w:val="nil"/>
              <w:left w:val="nil"/>
              <w:bottom w:val="nil"/>
              <w:right w:val="nil"/>
            </w:tcBorders>
            <w:vAlign w:val="center"/>
            <w:hideMark/>
          </w:tcPr>
          <w:p w14:paraId="4E071E90" w14:textId="77777777" w:rsidR="00BF4371" w:rsidRPr="008952AE" w:rsidRDefault="00BF4371" w:rsidP="00BF4371">
            <w:pPr>
              <w:jc w:val="right"/>
              <w:rPr>
                <w:rFonts w:ascii="Arial" w:hAnsi="Arial" w:cs="Arial"/>
                <w:color w:val="000000"/>
                <w:sz w:val="14"/>
                <w:szCs w:val="14"/>
              </w:rPr>
            </w:pPr>
          </w:p>
        </w:tc>
        <w:tc>
          <w:tcPr>
            <w:tcW w:w="79" w:type="pct"/>
            <w:tcBorders>
              <w:top w:val="nil"/>
              <w:left w:val="nil"/>
              <w:bottom w:val="nil"/>
              <w:right w:val="nil"/>
            </w:tcBorders>
            <w:vAlign w:val="center"/>
            <w:hideMark/>
          </w:tcPr>
          <w:p w14:paraId="022C549B" w14:textId="77777777" w:rsidR="00BF4371" w:rsidRPr="008952AE" w:rsidRDefault="00BF4371" w:rsidP="00BF4371">
            <w:pPr>
              <w:jc w:val="right"/>
              <w:rPr>
                <w:rFonts w:ascii="Arial" w:hAnsi="Arial" w:cs="Arial"/>
                <w:sz w:val="14"/>
                <w:szCs w:val="14"/>
              </w:rPr>
            </w:pPr>
          </w:p>
        </w:tc>
        <w:tc>
          <w:tcPr>
            <w:tcW w:w="1260" w:type="pct"/>
            <w:tcBorders>
              <w:top w:val="nil"/>
              <w:left w:val="nil"/>
              <w:bottom w:val="nil"/>
              <w:right w:val="nil"/>
            </w:tcBorders>
            <w:vAlign w:val="center"/>
            <w:hideMark/>
          </w:tcPr>
          <w:p w14:paraId="79B66D10" w14:textId="77777777" w:rsidR="00BF4371" w:rsidRPr="008952AE" w:rsidRDefault="00BF4371" w:rsidP="00BF4371">
            <w:pPr>
              <w:jc w:val="right"/>
              <w:rPr>
                <w:rFonts w:ascii="Arial" w:hAnsi="Arial" w:cs="Arial"/>
                <w:sz w:val="14"/>
                <w:szCs w:val="14"/>
              </w:rPr>
            </w:pPr>
          </w:p>
        </w:tc>
        <w:tc>
          <w:tcPr>
            <w:tcW w:w="79" w:type="pct"/>
            <w:tcBorders>
              <w:top w:val="nil"/>
              <w:left w:val="nil"/>
              <w:bottom w:val="nil"/>
              <w:right w:val="nil"/>
            </w:tcBorders>
            <w:vAlign w:val="center"/>
            <w:hideMark/>
          </w:tcPr>
          <w:p w14:paraId="6682E5D7" w14:textId="77777777" w:rsidR="00BF4371" w:rsidRPr="008952AE" w:rsidRDefault="00BF4371" w:rsidP="00BF4371">
            <w:pPr>
              <w:rPr>
                <w:rFonts w:ascii="Arial" w:hAnsi="Arial" w:cs="Arial"/>
                <w:sz w:val="14"/>
                <w:szCs w:val="14"/>
              </w:rPr>
            </w:pPr>
          </w:p>
        </w:tc>
        <w:tc>
          <w:tcPr>
            <w:tcW w:w="451" w:type="pct"/>
            <w:tcBorders>
              <w:top w:val="nil"/>
              <w:left w:val="nil"/>
              <w:bottom w:val="nil"/>
              <w:right w:val="nil"/>
            </w:tcBorders>
            <w:vAlign w:val="center"/>
            <w:hideMark/>
          </w:tcPr>
          <w:p w14:paraId="46B85095" w14:textId="77777777" w:rsidR="00BF4371" w:rsidRPr="008952AE" w:rsidRDefault="00BF4371" w:rsidP="00BF4371">
            <w:pPr>
              <w:jc w:val="right"/>
              <w:rPr>
                <w:rFonts w:ascii="Arial" w:hAnsi="Arial" w:cs="Arial"/>
                <w:sz w:val="14"/>
                <w:szCs w:val="14"/>
              </w:rPr>
            </w:pPr>
          </w:p>
        </w:tc>
        <w:tc>
          <w:tcPr>
            <w:tcW w:w="79" w:type="pct"/>
            <w:tcBorders>
              <w:top w:val="nil"/>
              <w:left w:val="nil"/>
              <w:bottom w:val="nil"/>
              <w:right w:val="nil"/>
            </w:tcBorders>
            <w:vAlign w:val="center"/>
            <w:hideMark/>
          </w:tcPr>
          <w:p w14:paraId="27F8380D" w14:textId="77777777" w:rsidR="00BF4371" w:rsidRPr="008952AE" w:rsidRDefault="00BF4371" w:rsidP="00BF4371">
            <w:pPr>
              <w:jc w:val="right"/>
              <w:rPr>
                <w:rFonts w:ascii="Arial" w:hAnsi="Arial" w:cs="Arial"/>
                <w:sz w:val="14"/>
                <w:szCs w:val="14"/>
              </w:rPr>
            </w:pPr>
          </w:p>
        </w:tc>
        <w:tc>
          <w:tcPr>
            <w:tcW w:w="478" w:type="pct"/>
            <w:tcBorders>
              <w:top w:val="nil"/>
              <w:left w:val="nil"/>
              <w:bottom w:val="nil"/>
              <w:right w:val="nil"/>
            </w:tcBorders>
            <w:vAlign w:val="center"/>
            <w:hideMark/>
          </w:tcPr>
          <w:p w14:paraId="788B0EFB" w14:textId="77777777" w:rsidR="00BF4371" w:rsidRPr="008952AE" w:rsidRDefault="00BF4371" w:rsidP="00BF4371">
            <w:pPr>
              <w:jc w:val="right"/>
              <w:rPr>
                <w:rFonts w:ascii="Arial" w:hAnsi="Arial" w:cs="Arial"/>
                <w:sz w:val="14"/>
                <w:szCs w:val="14"/>
              </w:rPr>
            </w:pPr>
          </w:p>
        </w:tc>
        <w:tc>
          <w:tcPr>
            <w:tcW w:w="79" w:type="pct"/>
            <w:tcBorders>
              <w:top w:val="nil"/>
              <w:left w:val="nil"/>
              <w:bottom w:val="nil"/>
              <w:right w:val="nil"/>
            </w:tcBorders>
            <w:vAlign w:val="center"/>
            <w:hideMark/>
          </w:tcPr>
          <w:p w14:paraId="09CA9F3C" w14:textId="77777777" w:rsidR="00BF4371" w:rsidRPr="008952AE" w:rsidRDefault="00BF4371" w:rsidP="00BF4371">
            <w:pPr>
              <w:jc w:val="right"/>
              <w:rPr>
                <w:rFonts w:ascii="Arial" w:hAnsi="Arial" w:cs="Arial"/>
                <w:sz w:val="14"/>
                <w:szCs w:val="14"/>
              </w:rPr>
            </w:pPr>
          </w:p>
        </w:tc>
        <w:tc>
          <w:tcPr>
            <w:tcW w:w="516" w:type="pct"/>
            <w:tcBorders>
              <w:top w:val="nil"/>
              <w:left w:val="nil"/>
              <w:bottom w:val="nil"/>
              <w:right w:val="nil"/>
            </w:tcBorders>
            <w:vAlign w:val="center"/>
            <w:hideMark/>
          </w:tcPr>
          <w:p w14:paraId="3D4B7193" w14:textId="77777777" w:rsidR="00BF4371" w:rsidRPr="008952AE" w:rsidRDefault="00BF4371" w:rsidP="00BF4371">
            <w:pPr>
              <w:jc w:val="right"/>
              <w:rPr>
                <w:rFonts w:ascii="Arial" w:hAnsi="Arial" w:cs="Arial"/>
                <w:sz w:val="14"/>
                <w:szCs w:val="14"/>
              </w:rPr>
            </w:pPr>
          </w:p>
        </w:tc>
        <w:tc>
          <w:tcPr>
            <w:tcW w:w="79" w:type="pct"/>
            <w:tcBorders>
              <w:top w:val="nil"/>
              <w:left w:val="nil"/>
              <w:bottom w:val="nil"/>
              <w:right w:val="nil"/>
            </w:tcBorders>
            <w:vAlign w:val="center"/>
            <w:hideMark/>
          </w:tcPr>
          <w:p w14:paraId="1250F7C3" w14:textId="77777777" w:rsidR="00BF4371" w:rsidRPr="008952AE" w:rsidRDefault="00BF4371" w:rsidP="00BF4371">
            <w:pPr>
              <w:jc w:val="right"/>
              <w:rPr>
                <w:rFonts w:ascii="Arial" w:hAnsi="Arial" w:cs="Arial"/>
                <w:sz w:val="14"/>
                <w:szCs w:val="14"/>
              </w:rPr>
            </w:pPr>
          </w:p>
        </w:tc>
        <w:tc>
          <w:tcPr>
            <w:tcW w:w="692" w:type="pct"/>
            <w:tcBorders>
              <w:top w:val="nil"/>
              <w:left w:val="nil"/>
              <w:bottom w:val="nil"/>
              <w:right w:val="nil"/>
            </w:tcBorders>
            <w:vAlign w:val="center"/>
            <w:hideMark/>
          </w:tcPr>
          <w:p w14:paraId="473DA1C5" w14:textId="77777777" w:rsidR="00BF4371" w:rsidRPr="008952AE" w:rsidRDefault="00BF4371" w:rsidP="00BF4371">
            <w:pPr>
              <w:jc w:val="right"/>
              <w:rPr>
                <w:rFonts w:ascii="Arial" w:hAnsi="Arial" w:cs="Arial"/>
                <w:sz w:val="14"/>
                <w:szCs w:val="14"/>
              </w:rPr>
            </w:pPr>
          </w:p>
        </w:tc>
        <w:tc>
          <w:tcPr>
            <w:tcW w:w="79" w:type="pct"/>
            <w:tcBorders>
              <w:top w:val="nil"/>
              <w:left w:val="nil"/>
              <w:bottom w:val="nil"/>
              <w:right w:val="nil"/>
            </w:tcBorders>
            <w:vAlign w:val="center"/>
            <w:hideMark/>
          </w:tcPr>
          <w:p w14:paraId="2273E9AB" w14:textId="77777777" w:rsidR="00BF4371" w:rsidRPr="008952AE" w:rsidRDefault="00BF4371" w:rsidP="00BF4371">
            <w:pPr>
              <w:jc w:val="right"/>
              <w:rPr>
                <w:rFonts w:ascii="Arial" w:hAnsi="Arial" w:cs="Arial"/>
                <w:sz w:val="14"/>
                <w:szCs w:val="14"/>
              </w:rPr>
            </w:pPr>
          </w:p>
        </w:tc>
        <w:tc>
          <w:tcPr>
            <w:tcW w:w="661" w:type="pct"/>
            <w:tcBorders>
              <w:top w:val="nil"/>
              <w:left w:val="nil"/>
              <w:bottom w:val="nil"/>
              <w:right w:val="nil"/>
            </w:tcBorders>
            <w:vAlign w:val="center"/>
            <w:hideMark/>
          </w:tcPr>
          <w:p w14:paraId="53D81C90" w14:textId="77777777" w:rsidR="00BF4371" w:rsidRPr="008952AE" w:rsidRDefault="00BF4371" w:rsidP="00BF4371">
            <w:pPr>
              <w:jc w:val="right"/>
              <w:rPr>
                <w:rFonts w:ascii="Arial" w:hAnsi="Arial" w:cs="Arial"/>
                <w:sz w:val="14"/>
                <w:szCs w:val="14"/>
              </w:rPr>
            </w:pPr>
          </w:p>
        </w:tc>
      </w:tr>
      <w:tr w:rsidR="00BF4371" w:rsidRPr="008952AE" w14:paraId="1A42F85D" w14:textId="77777777" w:rsidTr="001A2AC6">
        <w:trPr>
          <w:trHeight w:val="198"/>
        </w:trPr>
        <w:tc>
          <w:tcPr>
            <w:tcW w:w="468" w:type="pct"/>
            <w:tcBorders>
              <w:top w:val="nil"/>
              <w:left w:val="nil"/>
              <w:bottom w:val="nil"/>
              <w:right w:val="nil"/>
            </w:tcBorders>
            <w:vAlign w:val="center"/>
            <w:hideMark/>
          </w:tcPr>
          <w:p w14:paraId="581D3D85" w14:textId="77777777" w:rsidR="00BF4371" w:rsidRPr="008952AE" w:rsidRDefault="00BF4371" w:rsidP="00BF4371">
            <w:pPr>
              <w:jc w:val="right"/>
              <w:rPr>
                <w:rFonts w:ascii="Arial" w:hAnsi="Arial" w:cs="Arial"/>
                <w:sz w:val="14"/>
                <w:szCs w:val="14"/>
              </w:rPr>
            </w:pPr>
          </w:p>
        </w:tc>
        <w:tc>
          <w:tcPr>
            <w:tcW w:w="79" w:type="pct"/>
            <w:tcBorders>
              <w:top w:val="nil"/>
              <w:left w:val="nil"/>
              <w:bottom w:val="nil"/>
              <w:right w:val="nil"/>
            </w:tcBorders>
            <w:vAlign w:val="center"/>
            <w:hideMark/>
          </w:tcPr>
          <w:p w14:paraId="74CDFFEA" w14:textId="77777777" w:rsidR="00BF4371" w:rsidRPr="008952AE" w:rsidRDefault="00BF4371" w:rsidP="00BF4371">
            <w:pPr>
              <w:jc w:val="right"/>
              <w:rPr>
                <w:rFonts w:ascii="Arial" w:hAnsi="Arial" w:cs="Arial"/>
                <w:sz w:val="14"/>
                <w:szCs w:val="14"/>
              </w:rPr>
            </w:pPr>
          </w:p>
        </w:tc>
        <w:tc>
          <w:tcPr>
            <w:tcW w:w="1260" w:type="pct"/>
            <w:tcBorders>
              <w:top w:val="nil"/>
              <w:left w:val="nil"/>
              <w:bottom w:val="nil"/>
              <w:right w:val="nil"/>
            </w:tcBorders>
            <w:vAlign w:val="center"/>
            <w:hideMark/>
          </w:tcPr>
          <w:p w14:paraId="1DDFA3BA" w14:textId="77777777" w:rsidR="00BF4371" w:rsidRPr="008952AE" w:rsidRDefault="00BF4371" w:rsidP="00BF4371">
            <w:pPr>
              <w:jc w:val="right"/>
              <w:rPr>
                <w:rFonts w:ascii="Arial" w:hAnsi="Arial" w:cs="Arial"/>
                <w:sz w:val="14"/>
                <w:szCs w:val="14"/>
              </w:rPr>
            </w:pPr>
          </w:p>
        </w:tc>
        <w:tc>
          <w:tcPr>
            <w:tcW w:w="79" w:type="pct"/>
            <w:tcBorders>
              <w:top w:val="nil"/>
              <w:left w:val="nil"/>
              <w:bottom w:val="nil"/>
              <w:right w:val="nil"/>
            </w:tcBorders>
            <w:vAlign w:val="center"/>
            <w:hideMark/>
          </w:tcPr>
          <w:p w14:paraId="2798E9D1" w14:textId="77777777" w:rsidR="00BF4371" w:rsidRPr="008952AE" w:rsidRDefault="00BF4371" w:rsidP="00BF4371">
            <w:pPr>
              <w:rPr>
                <w:rFonts w:ascii="Arial" w:hAnsi="Arial" w:cs="Arial"/>
                <w:sz w:val="14"/>
                <w:szCs w:val="14"/>
              </w:rPr>
            </w:pPr>
          </w:p>
        </w:tc>
        <w:tc>
          <w:tcPr>
            <w:tcW w:w="451" w:type="pct"/>
            <w:tcBorders>
              <w:top w:val="nil"/>
              <w:left w:val="nil"/>
              <w:bottom w:val="nil"/>
              <w:right w:val="nil"/>
            </w:tcBorders>
            <w:vAlign w:val="center"/>
            <w:hideMark/>
          </w:tcPr>
          <w:p w14:paraId="304EC933" w14:textId="77777777" w:rsidR="00BF4371" w:rsidRPr="008952AE" w:rsidRDefault="00BF4371" w:rsidP="00BF4371">
            <w:pPr>
              <w:jc w:val="right"/>
              <w:rPr>
                <w:rFonts w:ascii="Arial" w:hAnsi="Arial" w:cs="Arial"/>
                <w:sz w:val="14"/>
                <w:szCs w:val="14"/>
              </w:rPr>
            </w:pPr>
          </w:p>
        </w:tc>
        <w:tc>
          <w:tcPr>
            <w:tcW w:w="79" w:type="pct"/>
            <w:tcBorders>
              <w:top w:val="nil"/>
              <w:left w:val="nil"/>
              <w:bottom w:val="nil"/>
              <w:right w:val="nil"/>
            </w:tcBorders>
            <w:vAlign w:val="center"/>
            <w:hideMark/>
          </w:tcPr>
          <w:p w14:paraId="59896DF0" w14:textId="77777777" w:rsidR="00BF4371" w:rsidRPr="008952AE" w:rsidRDefault="00BF4371" w:rsidP="00BF4371">
            <w:pPr>
              <w:jc w:val="right"/>
              <w:rPr>
                <w:rFonts w:ascii="Arial" w:hAnsi="Arial" w:cs="Arial"/>
                <w:sz w:val="14"/>
                <w:szCs w:val="14"/>
              </w:rPr>
            </w:pPr>
          </w:p>
        </w:tc>
        <w:tc>
          <w:tcPr>
            <w:tcW w:w="478" w:type="pct"/>
            <w:tcBorders>
              <w:top w:val="nil"/>
              <w:left w:val="nil"/>
              <w:bottom w:val="double" w:sz="4" w:space="0" w:color="auto"/>
              <w:right w:val="nil"/>
            </w:tcBorders>
            <w:vAlign w:val="center"/>
            <w:hideMark/>
          </w:tcPr>
          <w:p w14:paraId="084B63D0" w14:textId="27B7DBBC" w:rsidR="00BF4371" w:rsidRPr="008952AE" w:rsidRDefault="00A322E9" w:rsidP="00BF4371">
            <w:pPr>
              <w:jc w:val="right"/>
              <w:rPr>
                <w:rFonts w:ascii="Arial" w:hAnsi="Arial" w:cs="Arial"/>
                <w:color w:val="000000"/>
                <w:sz w:val="14"/>
                <w:szCs w:val="14"/>
              </w:rPr>
            </w:pPr>
            <w:r w:rsidRPr="008952AE">
              <w:rPr>
                <w:rFonts w:ascii="Arial" w:hAnsi="Arial" w:cs="Arial"/>
                <w:color w:val="000000"/>
                <w:sz w:val="14"/>
                <w:szCs w:val="14"/>
              </w:rPr>
              <w:t>85.222</w:t>
            </w:r>
          </w:p>
        </w:tc>
        <w:tc>
          <w:tcPr>
            <w:tcW w:w="79" w:type="pct"/>
            <w:tcBorders>
              <w:top w:val="nil"/>
              <w:left w:val="nil"/>
              <w:bottom w:val="nil"/>
              <w:right w:val="nil"/>
            </w:tcBorders>
            <w:vAlign w:val="center"/>
            <w:hideMark/>
          </w:tcPr>
          <w:p w14:paraId="4F40CAF3" w14:textId="77777777" w:rsidR="00BF4371" w:rsidRPr="008952AE" w:rsidRDefault="00BF4371" w:rsidP="00BF4371">
            <w:pPr>
              <w:jc w:val="right"/>
              <w:rPr>
                <w:rFonts w:ascii="Arial" w:hAnsi="Arial" w:cs="Arial"/>
                <w:color w:val="000000"/>
                <w:sz w:val="14"/>
                <w:szCs w:val="14"/>
              </w:rPr>
            </w:pPr>
          </w:p>
        </w:tc>
        <w:tc>
          <w:tcPr>
            <w:tcW w:w="516" w:type="pct"/>
            <w:tcBorders>
              <w:top w:val="nil"/>
              <w:left w:val="nil"/>
              <w:bottom w:val="double" w:sz="4" w:space="0" w:color="auto"/>
              <w:right w:val="nil"/>
            </w:tcBorders>
            <w:vAlign w:val="center"/>
            <w:hideMark/>
          </w:tcPr>
          <w:p w14:paraId="03B6A273" w14:textId="53759549" w:rsidR="00BF4371" w:rsidRPr="008952AE" w:rsidRDefault="00BF4371" w:rsidP="00BF4371">
            <w:pPr>
              <w:jc w:val="right"/>
              <w:rPr>
                <w:rFonts w:ascii="Arial" w:hAnsi="Arial" w:cs="Arial"/>
                <w:color w:val="000000"/>
                <w:sz w:val="14"/>
                <w:szCs w:val="14"/>
              </w:rPr>
            </w:pPr>
            <w:r w:rsidRPr="008952AE">
              <w:rPr>
                <w:rFonts w:ascii="Arial" w:hAnsi="Arial" w:cs="Arial"/>
                <w:color w:val="000000"/>
                <w:sz w:val="14"/>
                <w:szCs w:val="14"/>
              </w:rPr>
              <w:t>(</w:t>
            </w:r>
            <w:r w:rsidR="00A322E9" w:rsidRPr="008952AE">
              <w:rPr>
                <w:rFonts w:ascii="Arial" w:hAnsi="Arial" w:cs="Arial"/>
                <w:color w:val="000000"/>
                <w:sz w:val="14"/>
                <w:szCs w:val="14"/>
              </w:rPr>
              <w:t>72.916</w:t>
            </w:r>
            <w:r w:rsidRPr="008952AE">
              <w:rPr>
                <w:rFonts w:ascii="Arial" w:hAnsi="Arial" w:cs="Arial"/>
                <w:color w:val="000000"/>
                <w:sz w:val="14"/>
                <w:szCs w:val="14"/>
              </w:rPr>
              <w:t>)</w:t>
            </w:r>
          </w:p>
        </w:tc>
        <w:tc>
          <w:tcPr>
            <w:tcW w:w="79" w:type="pct"/>
            <w:tcBorders>
              <w:top w:val="nil"/>
              <w:left w:val="nil"/>
              <w:bottom w:val="nil"/>
              <w:right w:val="nil"/>
            </w:tcBorders>
            <w:vAlign w:val="center"/>
            <w:hideMark/>
          </w:tcPr>
          <w:p w14:paraId="1082C4E9" w14:textId="77777777" w:rsidR="00BF4371" w:rsidRPr="008952AE" w:rsidRDefault="00BF4371" w:rsidP="00BF4371">
            <w:pPr>
              <w:jc w:val="right"/>
              <w:rPr>
                <w:rFonts w:ascii="Arial" w:hAnsi="Arial" w:cs="Arial"/>
                <w:color w:val="000000"/>
                <w:sz w:val="14"/>
                <w:szCs w:val="14"/>
              </w:rPr>
            </w:pPr>
          </w:p>
        </w:tc>
        <w:tc>
          <w:tcPr>
            <w:tcW w:w="692" w:type="pct"/>
            <w:tcBorders>
              <w:top w:val="nil"/>
              <w:left w:val="nil"/>
              <w:bottom w:val="double" w:sz="4" w:space="0" w:color="auto"/>
              <w:right w:val="nil"/>
            </w:tcBorders>
            <w:vAlign w:val="center"/>
            <w:hideMark/>
          </w:tcPr>
          <w:p w14:paraId="03C8DBCA" w14:textId="6E784000" w:rsidR="00BF4371" w:rsidRPr="008952AE" w:rsidRDefault="00BF4371" w:rsidP="00BF4371">
            <w:pPr>
              <w:jc w:val="right"/>
              <w:rPr>
                <w:rFonts w:ascii="Arial" w:hAnsi="Arial" w:cs="Arial"/>
                <w:color w:val="000000"/>
                <w:sz w:val="14"/>
                <w:szCs w:val="14"/>
              </w:rPr>
            </w:pPr>
            <w:r w:rsidRPr="008952AE">
              <w:rPr>
                <w:rFonts w:ascii="Arial" w:hAnsi="Arial" w:cs="Arial"/>
                <w:color w:val="000000"/>
                <w:sz w:val="14"/>
                <w:szCs w:val="14"/>
              </w:rPr>
              <w:t>(8.000)</w:t>
            </w:r>
          </w:p>
        </w:tc>
        <w:tc>
          <w:tcPr>
            <w:tcW w:w="79" w:type="pct"/>
            <w:tcBorders>
              <w:top w:val="nil"/>
              <w:left w:val="nil"/>
              <w:bottom w:val="nil"/>
              <w:right w:val="nil"/>
            </w:tcBorders>
            <w:vAlign w:val="center"/>
            <w:hideMark/>
          </w:tcPr>
          <w:p w14:paraId="4BA49040" w14:textId="77777777" w:rsidR="00BF4371" w:rsidRPr="008952AE" w:rsidRDefault="00BF4371" w:rsidP="00BF4371">
            <w:pPr>
              <w:jc w:val="right"/>
              <w:rPr>
                <w:rFonts w:ascii="Arial" w:hAnsi="Arial" w:cs="Arial"/>
                <w:color w:val="000000"/>
                <w:sz w:val="14"/>
                <w:szCs w:val="14"/>
              </w:rPr>
            </w:pPr>
          </w:p>
        </w:tc>
        <w:tc>
          <w:tcPr>
            <w:tcW w:w="661" w:type="pct"/>
            <w:tcBorders>
              <w:top w:val="nil"/>
              <w:left w:val="nil"/>
              <w:bottom w:val="double" w:sz="4" w:space="0" w:color="auto"/>
              <w:right w:val="nil"/>
            </w:tcBorders>
            <w:vAlign w:val="center"/>
            <w:hideMark/>
          </w:tcPr>
          <w:p w14:paraId="033EC61D" w14:textId="09251C68" w:rsidR="00BF4371" w:rsidRPr="008952AE" w:rsidRDefault="00BF4371" w:rsidP="00BF4371">
            <w:pPr>
              <w:jc w:val="right"/>
              <w:rPr>
                <w:rFonts w:ascii="Arial" w:hAnsi="Arial" w:cs="Arial"/>
                <w:color w:val="000000"/>
                <w:sz w:val="14"/>
                <w:szCs w:val="14"/>
              </w:rPr>
            </w:pPr>
            <w:r w:rsidRPr="008952AE">
              <w:rPr>
                <w:rFonts w:ascii="Arial" w:hAnsi="Arial" w:cs="Arial"/>
                <w:color w:val="000000"/>
                <w:sz w:val="14"/>
                <w:szCs w:val="14"/>
              </w:rPr>
              <w:t>(15.293)</w:t>
            </w:r>
          </w:p>
        </w:tc>
      </w:tr>
    </w:tbl>
    <w:p w14:paraId="5D5C5A5A" w14:textId="17EB9832" w:rsidR="00EF1ED0" w:rsidRPr="008952AE" w:rsidRDefault="00EF1ED0"/>
    <w:p w14:paraId="443A7601" w14:textId="1B9B27DC" w:rsidR="00EF1ED0" w:rsidRPr="008952AE" w:rsidRDefault="00EF1ED0"/>
    <w:p w14:paraId="1C915A59" w14:textId="0F44B05C" w:rsidR="00E100EE" w:rsidRPr="008952AE" w:rsidRDefault="00E100EE" w:rsidP="00E100EE">
      <w:pPr>
        <w:pStyle w:val="ListParagraph"/>
        <w:numPr>
          <w:ilvl w:val="0"/>
          <w:numId w:val="10"/>
        </w:numPr>
        <w:tabs>
          <w:tab w:val="left" w:pos="0"/>
        </w:tabs>
        <w:ind w:left="0" w:hanging="720"/>
        <w:rPr>
          <w:rFonts w:ascii="Arial" w:hAnsi="Arial" w:cs="Arial"/>
          <w:b/>
          <w:bCs/>
          <w:sz w:val="22"/>
          <w:szCs w:val="22"/>
        </w:rPr>
      </w:pPr>
      <w:r w:rsidRPr="008952AE">
        <w:rPr>
          <w:rFonts w:ascii="Arial" w:hAnsi="Arial" w:cs="Arial"/>
          <w:b/>
          <w:bCs/>
          <w:sz w:val="22"/>
          <w:szCs w:val="22"/>
        </w:rPr>
        <w:t>Outras receitas (despesas) operacionais, líquidas</w:t>
      </w:r>
    </w:p>
    <w:p w14:paraId="367667A8" w14:textId="77777777" w:rsidR="00DA0B72" w:rsidRPr="008952AE" w:rsidRDefault="00DA0B72" w:rsidP="00DA0B72">
      <w:pPr>
        <w:tabs>
          <w:tab w:val="left" w:pos="0"/>
        </w:tabs>
        <w:rPr>
          <w:rFonts w:ascii="Arial" w:hAnsi="Arial" w:cs="Arial"/>
          <w:b/>
          <w:bCs/>
          <w:sz w:val="22"/>
          <w:szCs w:val="22"/>
        </w:rPr>
      </w:pPr>
    </w:p>
    <w:tbl>
      <w:tblPr>
        <w:tblW w:w="5000" w:type="pct"/>
        <w:tblCellMar>
          <w:left w:w="70" w:type="dxa"/>
          <w:right w:w="70" w:type="dxa"/>
        </w:tblCellMar>
        <w:tblLook w:val="04A0" w:firstRow="1" w:lastRow="0" w:firstColumn="1" w:lastColumn="0" w:noHBand="0" w:noVBand="1"/>
      </w:tblPr>
      <w:tblGrid>
        <w:gridCol w:w="5384"/>
        <w:gridCol w:w="1679"/>
        <w:gridCol w:w="279"/>
        <w:gridCol w:w="1895"/>
      </w:tblGrid>
      <w:tr w:rsidR="00DA0B72" w:rsidRPr="008952AE" w14:paraId="2DC7F482" w14:textId="77777777" w:rsidTr="00DA0B72">
        <w:trPr>
          <w:trHeight w:val="198"/>
        </w:trPr>
        <w:tc>
          <w:tcPr>
            <w:tcW w:w="2914" w:type="pct"/>
            <w:tcBorders>
              <w:top w:val="nil"/>
              <w:left w:val="nil"/>
              <w:bottom w:val="nil"/>
              <w:right w:val="nil"/>
            </w:tcBorders>
            <w:noWrap/>
            <w:vAlign w:val="bottom"/>
            <w:hideMark/>
          </w:tcPr>
          <w:p w14:paraId="4947EF9D" w14:textId="77777777" w:rsidR="00DA0B72" w:rsidRPr="008952AE" w:rsidRDefault="00DA0B72" w:rsidP="00DA0B72">
            <w:pPr>
              <w:rPr>
                <w:rFonts w:ascii="Arial" w:hAnsi="Arial" w:cs="Arial"/>
                <w:sz w:val="18"/>
                <w:szCs w:val="18"/>
              </w:rPr>
            </w:pPr>
          </w:p>
        </w:tc>
        <w:tc>
          <w:tcPr>
            <w:tcW w:w="909" w:type="pct"/>
            <w:tcBorders>
              <w:top w:val="nil"/>
              <w:left w:val="nil"/>
              <w:bottom w:val="single" w:sz="8" w:space="0" w:color="auto"/>
              <w:right w:val="nil"/>
            </w:tcBorders>
            <w:noWrap/>
            <w:vAlign w:val="center"/>
            <w:hideMark/>
          </w:tcPr>
          <w:p w14:paraId="67C047A7" w14:textId="77777777" w:rsidR="00DA0B72" w:rsidRPr="008952AE" w:rsidRDefault="00DA0B72" w:rsidP="00DA0B72">
            <w:pPr>
              <w:jc w:val="right"/>
              <w:rPr>
                <w:rFonts w:ascii="Arial" w:hAnsi="Arial" w:cs="Arial"/>
                <w:b/>
                <w:bCs/>
                <w:color w:val="000000"/>
                <w:sz w:val="18"/>
                <w:szCs w:val="18"/>
              </w:rPr>
            </w:pPr>
            <w:r w:rsidRPr="008952AE">
              <w:rPr>
                <w:rFonts w:ascii="Arial" w:hAnsi="Arial" w:cs="Arial"/>
                <w:b/>
                <w:bCs/>
                <w:color w:val="000000"/>
                <w:sz w:val="18"/>
                <w:szCs w:val="18"/>
              </w:rPr>
              <w:t>31/03/2026</w:t>
            </w:r>
          </w:p>
        </w:tc>
        <w:tc>
          <w:tcPr>
            <w:tcW w:w="151" w:type="pct"/>
            <w:tcBorders>
              <w:top w:val="nil"/>
              <w:left w:val="nil"/>
              <w:bottom w:val="nil"/>
              <w:right w:val="nil"/>
            </w:tcBorders>
            <w:vAlign w:val="center"/>
            <w:hideMark/>
          </w:tcPr>
          <w:p w14:paraId="5689C7E7" w14:textId="77777777" w:rsidR="00DA0B72" w:rsidRPr="008952AE" w:rsidRDefault="00DA0B72" w:rsidP="00DA0B72">
            <w:pPr>
              <w:jc w:val="right"/>
              <w:rPr>
                <w:rFonts w:ascii="Arial" w:hAnsi="Arial" w:cs="Arial"/>
                <w:b/>
                <w:bCs/>
                <w:color w:val="000000"/>
                <w:sz w:val="18"/>
                <w:szCs w:val="18"/>
              </w:rPr>
            </w:pPr>
          </w:p>
        </w:tc>
        <w:tc>
          <w:tcPr>
            <w:tcW w:w="1026" w:type="pct"/>
            <w:tcBorders>
              <w:top w:val="nil"/>
              <w:left w:val="nil"/>
              <w:bottom w:val="single" w:sz="8" w:space="0" w:color="auto"/>
              <w:right w:val="nil"/>
            </w:tcBorders>
            <w:noWrap/>
            <w:vAlign w:val="center"/>
            <w:hideMark/>
          </w:tcPr>
          <w:p w14:paraId="7EC6DAE1" w14:textId="77777777" w:rsidR="00DA0B72" w:rsidRPr="008952AE" w:rsidRDefault="00DA0B72" w:rsidP="00DA0B72">
            <w:pPr>
              <w:jc w:val="right"/>
              <w:rPr>
                <w:rFonts w:ascii="Arial" w:hAnsi="Arial" w:cs="Arial"/>
                <w:b/>
                <w:bCs/>
                <w:color w:val="000000"/>
                <w:sz w:val="18"/>
                <w:szCs w:val="18"/>
              </w:rPr>
            </w:pPr>
            <w:r w:rsidRPr="008952AE">
              <w:rPr>
                <w:rFonts w:ascii="Arial" w:hAnsi="Arial" w:cs="Arial"/>
                <w:b/>
                <w:bCs/>
                <w:color w:val="000000"/>
                <w:sz w:val="18"/>
                <w:szCs w:val="18"/>
              </w:rPr>
              <w:t>31/03/2025</w:t>
            </w:r>
          </w:p>
        </w:tc>
      </w:tr>
      <w:tr w:rsidR="00DA0B72" w:rsidRPr="008952AE" w14:paraId="7EEA32B4" w14:textId="77777777" w:rsidTr="00DA0B72">
        <w:trPr>
          <w:trHeight w:val="198"/>
        </w:trPr>
        <w:tc>
          <w:tcPr>
            <w:tcW w:w="2914" w:type="pct"/>
            <w:tcBorders>
              <w:top w:val="nil"/>
              <w:left w:val="nil"/>
              <w:bottom w:val="nil"/>
              <w:right w:val="nil"/>
            </w:tcBorders>
            <w:noWrap/>
            <w:vAlign w:val="bottom"/>
            <w:hideMark/>
          </w:tcPr>
          <w:p w14:paraId="6AFBE1FC" w14:textId="77777777" w:rsidR="00DA0B72" w:rsidRPr="008952AE" w:rsidRDefault="00DA0B72" w:rsidP="00DA0B72">
            <w:pPr>
              <w:jc w:val="right"/>
              <w:rPr>
                <w:rFonts w:ascii="Arial" w:hAnsi="Arial" w:cs="Arial"/>
                <w:b/>
                <w:bCs/>
                <w:color w:val="000000"/>
                <w:sz w:val="18"/>
                <w:szCs w:val="18"/>
              </w:rPr>
            </w:pPr>
          </w:p>
        </w:tc>
        <w:tc>
          <w:tcPr>
            <w:tcW w:w="909" w:type="pct"/>
            <w:tcBorders>
              <w:top w:val="nil"/>
              <w:left w:val="nil"/>
              <w:bottom w:val="nil"/>
              <w:right w:val="nil"/>
            </w:tcBorders>
            <w:noWrap/>
            <w:vAlign w:val="center"/>
            <w:hideMark/>
          </w:tcPr>
          <w:p w14:paraId="5C197AAE" w14:textId="77777777" w:rsidR="00DA0B72" w:rsidRPr="008952AE" w:rsidRDefault="00DA0B72" w:rsidP="00DA0B72">
            <w:pPr>
              <w:jc w:val="right"/>
              <w:rPr>
                <w:rFonts w:ascii="Arial" w:hAnsi="Arial" w:cs="Arial"/>
                <w:sz w:val="18"/>
                <w:szCs w:val="18"/>
              </w:rPr>
            </w:pPr>
          </w:p>
        </w:tc>
        <w:tc>
          <w:tcPr>
            <w:tcW w:w="151" w:type="pct"/>
            <w:tcBorders>
              <w:top w:val="nil"/>
              <w:left w:val="nil"/>
              <w:bottom w:val="nil"/>
              <w:right w:val="nil"/>
            </w:tcBorders>
            <w:vAlign w:val="center"/>
            <w:hideMark/>
          </w:tcPr>
          <w:p w14:paraId="5884420C" w14:textId="77777777" w:rsidR="00DA0B72" w:rsidRPr="008952AE" w:rsidRDefault="00DA0B72" w:rsidP="00DA0B72">
            <w:pPr>
              <w:jc w:val="right"/>
              <w:rPr>
                <w:rFonts w:ascii="Arial" w:hAnsi="Arial" w:cs="Arial"/>
                <w:sz w:val="18"/>
                <w:szCs w:val="18"/>
              </w:rPr>
            </w:pPr>
          </w:p>
        </w:tc>
        <w:tc>
          <w:tcPr>
            <w:tcW w:w="1026" w:type="pct"/>
            <w:tcBorders>
              <w:top w:val="nil"/>
              <w:left w:val="nil"/>
              <w:bottom w:val="nil"/>
              <w:right w:val="nil"/>
            </w:tcBorders>
            <w:noWrap/>
            <w:vAlign w:val="center"/>
            <w:hideMark/>
          </w:tcPr>
          <w:p w14:paraId="64E6A238" w14:textId="77777777" w:rsidR="00DA0B72" w:rsidRPr="008952AE" w:rsidRDefault="00DA0B72" w:rsidP="00DA0B72">
            <w:pPr>
              <w:jc w:val="right"/>
              <w:rPr>
                <w:rFonts w:ascii="Arial" w:hAnsi="Arial" w:cs="Arial"/>
                <w:sz w:val="18"/>
                <w:szCs w:val="18"/>
              </w:rPr>
            </w:pPr>
          </w:p>
        </w:tc>
      </w:tr>
      <w:tr w:rsidR="00DA0B72" w:rsidRPr="008952AE" w14:paraId="3077CB4A" w14:textId="77777777" w:rsidTr="004E11B4">
        <w:trPr>
          <w:trHeight w:val="198"/>
        </w:trPr>
        <w:tc>
          <w:tcPr>
            <w:tcW w:w="2914" w:type="pct"/>
            <w:tcBorders>
              <w:top w:val="nil"/>
              <w:left w:val="nil"/>
              <w:bottom w:val="nil"/>
              <w:right w:val="nil"/>
            </w:tcBorders>
            <w:vAlign w:val="center"/>
            <w:hideMark/>
          </w:tcPr>
          <w:p w14:paraId="79A826F6" w14:textId="0E502C7D" w:rsidR="00DA0B72" w:rsidRPr="008952AE" w:rsidRDefault="00DA0B72" w:rsidP="00DA0B72">
            <w:pPr>
              <w:jc w:val="both"/>
              <w:rPr>
                <w:rFonts w:ascii="Arial" w:hAnsi="Arial" w:cs="Arial"/>
                <w:color w:val="000000"/>
                <w:sz w:val="18"/>
                <w:szCs w:val="18"/>
              </w:rPr>
            </w:pPr>
            <w:r w:rsidRPr="008952AE">
              <w:rPr>
                <w:rFonts w:ascii="Arial" w:hAnsi="Arial" w:cs="Arial"/>
                <w:color w:val="000000"/>
                <w:sz w:val="18"/>
                <w:szCs w:val="18"/>
              </w:rPr>
              <w:t>Parcerias</w:t>
            </w:r>
            <w:r w:rsidR="009C597F" w:rsidRPr="008952AE">
              <w:rPr>
                <w:rFonts w:ascii="Arial" w:hAnsi="Arial" w:cs="Arial"/>
                <w:color w:val="000000"/>
                <w:sz w:val="18"/>
                <w:szCs w:val="18"/>
              </w:rPr>
              <w:t xml:space="preserve"> (i)</w:t>
            </w:r>
          </w:p>
        </w:tc>
        <w:tc>
          <w:tcPr>
            <w:tcW w:w="909" w:type="pct"/>
            <w:tcBorders>
              <w:top w:val="nil"/>
              <w:left w:val="nil"/>
              <w:right w:val="nil"/>
            </w:tcBorders>
            <w:vAlign w:val="bottom"/>
            <w:hideMark/>
          </w:tcPr>
          <w:p w14:paraId="42EBAA12" w14:textId="28337E8C" w:rsidR="00DA0B72" w:rsidRPr="008952AE" w:rsidRDefault="00DA0B72" w:rsidP="00DA0B72">
            <w:pPr>
              <w:jc w:val="right"/>
              <w:rPr>
                <w:rFonts w:ascii="Arial" w:hAnsi="Arial" w:cs="Arial"/>
                <w:color w:val="000000"/>
                <w:sz w:val="18"/>
                <w:szCs w:val="18"/>
              </w:rPr>
            </w:pPr>
            <w:r w:rsidRPr="008952AE">
              <w:rPr>
                <w:rFonts w:ascii="Arial" w:hAnsi="Arial" w:cs="Arial"/>
                <w:color w:val="000000"/>
                <w:sz w:val="18"/>
                <w:szCs w:val="18"/>
              </w:rPr>
              <w:t>(3.873)</w:t>
            </w:r>
          </w:p>
        </w:tc>
        <w:tc>
          <w:tcPr>
            <w:tcW w:w="151" w:type="pct"/>
            <w:tcBorders>
              <w:top w:val="nil"/>
              <w:left w:val="nil"/>
              <w:bottom w:val="nil"/>
              <w:right w:val="nil"/>
            </w:tcBorders>
            <w:vAlign w:val="center"/>
            <w:hideMark/>
          </w:tcPr>
          <w:p w14:paraId="65E8545F" w14:textId="77777777" w:rsidR="00DA0B72" w:rsidRPr="008952AE" w:rsidRDefault="00DA0B72" w:rsidP="00DA0B72">
            <w:pPr>
              <w:jc w:val="right"/>
              <w:rPr>
                <w:rFonts w:ascii="Arial" w:hAnsi="Arial" w:cs="Arial"/>
                <w:color w:val="000000"/>
                <w:sz w:val="18"/>
                <w:szCs w:val="18"/>
              </w:rPr>
            </w:pPr>
          </w:p>
        </w:tc>
        <w:tc>
          <w:tcPr>
            <w:tcW w:w="1026" w:type="pct"/>
            <w:tcBorders>
              <w:top w:val="nil"/>
              <w:left w:val="nil"/>
              <w:right w:val="nil"/>
            </w:tcBorders>
            <w:vAlign w:val="bottom"/>
            <w:hideMark/>
          </w:tcPr>
          <w:p w14:paraId="1CF9A691" w14:textId="515DCD61" w:rsidR="00DA0B72" w:rsidRPr="008952AE" w:rsidRDefault="00DA0B72" w:rsidP="00DA0B72">
            <w:pPr>
              <w:jc w:val="right"/>
              <w:rPr>
                <w:rFonts w:ascii="Arial" w:hAnsi="Arial" w:cs="Arial"/>
                <w:color w:val="000000"/>
                <w:sz w:val="18"/>
                <w:szCs w:val="18"/>
              </w:rPr>
            </w:pPr>
            <w:r w:rsidRPr="008952AE">
              <w:rPr>
                <w:rFonts w:ascii="Arial" w:hAnsi="Arial" w:cs="Arial"/>
                <w:color w:val="000000"/>
                <w:sz w:val="18"/>
                <w:szCs w:val="18"/>
              </w:rPr>
              <w:t>-</w:t>
            </w:r>
          </w:p>
        </w:tc>
      </w:tr>
      <w:tr w:rsidR="00DA0B72" w:rsidRPr="008952AE" w14:paraId="02DDDDFA" w14:textId="77777777" w:rsidTr="004E11B4">
        <w:trPr>
          <w:trHeight w:val="198"/>
        </w:trPr>
        <w:tc>
          <w:tcPr>
            <w:tcW w:w="2914" w:type="pct"/>
            <w:tcBorders>
              <w:top w:val="nil"/>
              <w:left w:val="nil"/>
              <w:bottom w:val="nil"/>
              <w:right w:val="nil"/>
            </w:tcBorders>
            <w:vAlign w:val="center"/>
            <w:hideMark/>
          </w:tcPr>
          <w:p w14:paraId="7EBE9BB6" w14:textId="77777777" w:rsidR="00DA0B72" w:rsidRPr="008952AE" w:rsidRDefault="00DA0B72" w:rsidP="00DA0B72">
            <w:pPr>
              <w:jc w:val="both"/>
              <w:rPr>
                <w:rFonts w:ascii="Arial" w:hAnsi="Arial" w:cs="Arial"/>
                <w:color w:val="000000"/>
                <w:sz w:val="18"/>
                <w:szCs w:val="18"/>
              </w:rPr>
            </w:pPr>
            <w:r w:rsidRPr="008952AE">
              <w:rPr>
                <w:rFonts w:ascii="Arial" w:hAnsi="Arial" w:cs="Arial"/>
                <w:color w:val="000000"/>
                <w:sz w:val="18"/>
                <w:szCs w:val="18"/>
              </w:rPr>
              <w:t>Recuperações de taxas e despesas</w:t>
            </w:r>
          </w:p>
        </w:tc>
        <w:tc>
          <w:tcPr>
            <w:tcW w:w="909" w:type="pct"/>
            <w:tcBorders>
              <w:top w:val="nil"/>
              <w:left w:val="nil"/>
              <w:bottom w:val="single" w:sz="4" w:space="0" w:color="auto"/>
              <w:right w:val="nil"/>
            </w:tcBorders>
            <w:vAlign w:val="bottom"/>
            <w:hideMark/>
          </w:tcPr>
          <w:p w14:paraId="7168A068" w14:textId="601E4934" w:rsidR="00DA0B72" w:rsidRPr="008952AE" w:rsidRDefault="00DA0B72" w:rsidP="00DA0B72">
            <w:pPr>
              <w:jc w:val="right"/>
              <w:rPr>
                <w:rFonts w:ascii="Arial" w:hAnsi="Arial" w:cs="Arial"/>
                <w:color w:val="000000"/>
                <w:sz w:val="18"/>
                <w:szCs w:val="18"/>
              </w:rPr>
            </w:pPr>
            <w:r w:rsidRPr="008952AE">
              <w:rPr>
                <w:rFonts w:ascii="Arial" w:hAnsi="Arial" w:cs="Arial"/>
                <w:color w:val="000000"/>
                <w:sz w:val="18"/>
                <w:szCs w:val="18"/>
              </w:rPr>
              <w:t>547</w:t>
            </w:r>
          </w:p>
        </w:tc>
        <w:tc>
          <w:tcPr>
            <w:tcW w:w="151" w:type="pct"/>
            <w:tcBorders>
              <w:top w:val="nil"/>
              <w:left w:val="nil"/>
              <w:bottom w:val="nil"/>
              <w:right w:val="nil"/>
            </w:tcBorders>
            <w:noWrap/>
            <w:vAlign w:val="bottom"/>
            <w:hideMark/>
          </w:tcPr>
          <w:p w14:paraId="55DEA965" w14:textId="77777777" w:rsidR="00DA0B72" w:rsidRPr="008952AE" w:rsidRDefault="00DA0B72" w:rsidP="00DA0B72">
            <w:pPr>
              <w:jc w:val="right"/>
              <w:rPr>
                <w:rFonts w:ascii="Arial" w:hAnsi="Arial" w:cs="Arial"/>
                <w:color w:val="000000"/>
                <w:sz w:val="18"/>
                <w:szCs w:val="18"/>
              </w:rPr>
            </w:pPr>
          </w:p>
        </w:tc>
        <w:tc>
          <w:tcPr>
            <w:tcW w:w="1026" w:type="pct"/>
            <w:tcBorders>
              <w:top w:val="nil"/>
              <w:left w:val="nil"/>
              <w:bottom w:val="single" w:sz="4" w:space="0" w:color="auto"/>
              <w:right w:val="nil"/>
            </w:tcBorders>
            <w:vAlign w:val="bottom"/>
            <w:hideMark/>
          </w:tcPr>
          <w:p w14:paraId="5A156C05" w14:textId="27BF51E9" w:rsidR="00DA0B72" w:rsidRPr="008952AE" w:rsidRDefault="00DA0B72" w:rsidP="00DA0B72">
            <w:pPr>
              <w:jc w:val="right"/>
              <w:rPr>
                <w:rFonts w:ascii="Arial" w:hAnsi="Arial" w:cs="Arial"/>
                <w:color w:val="000000"/>
                <w:sz w:val="18"/>
                <w:szCs w:val="18"/>
              </w:rPr>
            </w:pPr>
            <w:r w:rsidRPr="008952AE">
              <w:rPr>
                <w:rFonts w:ascii="Arial" w:hAnsi="Arial" w:cs="Arial"/>
                <w:color w:val="000000"/>
                <w:sz w:val="18"/>
                <w:szCs w:val="18"/>
              </w:rPr>
              <w:t>21</w:t>
            </w:r>
          </w:p>
        </w:tc>
      </w:tr>
      <w:tr w:rsidR="00DA0B72" w:rsidRPr="008952AE" w14:paraId="158AAC06" w14:textId="77777777" w:rsidTr="004E11B4">
        <w:trPr>
          <w:trHeight w:val="198"/>
        </w:trPr>
        <w:tc>
          <w:tcPr>
            <w:tcW w:w="2914" w:type="pct"/>
            <w:tcBorders>
              <w:top w:val="nil"/>
              <w:left w:val="nil"/>
              <w:bottom w:val="nil"/>
              <w:right w:val="nil"/>
            </w:tcBorders>
            <w:vAlign w:val="bottom"/>
            <w:hideMark/>
          </w:tcPr>
          <w:p w14:paraId="63E0E50B" w14:textId="77777777" w:rsidR="00DA0B72" w:rsidRPr="008952AE" w:rsidRDefault="00DA0B72" w:rsidP="00DA0B72">
            <w:pPr>
              <w:jc w:val="right"/>
              <w:rPr>
                <w:rFonts w:ascii="Arial" w:hAnsi="Arial" w:cs="Arial"/>
                <w:color w:val="000000"/>
                <w:sz w:val="18"/>
                <w:szCs w:val="18"/>
              </w:rPr>
            </w:pPr>
          </w:p>
        </w:tc>
        <w:tc>
          <w:tcPr>
            <w:tcW w:w="909" w:type="pct"/>
            <w:tcBorders>
              <w:top w:val="single" w:sz="4" w:space="0" w:color="auto"/>
              <w:left w:val="nil"/>
              <w:bottom w:val="nil"/>
              <w:right w:val="nil"/>
            </w:tcBorders>
            <w:vAlign w:val="center"/>
            <w:hideMark/>
          </w:tcPr>
          <w:p w14:paraId="45BFCD02" w14:textId="77777777" w:rsidR="00DA0B72" w:rsidRPr="008952AE" w:rsidRDefault="00DA0B72" w:rsidP="00DA0B72">
            <w:pPr>
              <w:jc w:val="right"/>
              <w:rPr>
                <w:rFonts w:ascii="Arial" w:hAnsi="Arial" w:cs="Arial"/>
                <w:sz w:val="18"/>
                <w:szCs w:val="18"/>
              </w:rPr>
            </w:pPr>
          </w:p>
        </w:tc>
        <w:tc>
          <w:tcPr>
            <w:tcW w:w="151" w:type="pct"/>
            <w:tcBorders>
              <w:top w:val="nil"/>
              <w:left w:val="nil"/>
              <w:bottom w:val="nil"/>
              <w:right w:val="nil"/>
            </w:tcBorders>
            <w:vAlign w:val="center"/>
            <w:hideMark/>
          </w:tcPr>
          <w:p w14:paraId="6A28A2C9" w14:textId="77777777" w:rsidR="00DA0B72" w:rsidRPr="008952AE" w:rsidRDefault="00DA0B72" w:rsidP="00DA0B72">
            <w:pPr>
              <w:jc w:val="right"/>
              <w:rPr>
                <w:rFonts w:ascii="Arial" w:hAnsi="Arial" w:cs="Arial"/>
                <w:sz w:val="18"/>
                <w:szCs w:val="18"/>
              </w:rPr>
            </w:pPr>
          </w:p>
        </w:tc>
        <w:tc>
          <w:tcPr>
            <w:tcW w:w="1026" w:type="pct"/>
            <w:tcBorders>
              <w:top w:val="single" w:sz="4" w:space="0" w:color="auto"/>
              <w:left w:val="nil"/>
              <w:bottom w:val="nil"/>
              <w:right w:val="nil"/>
            </w:tcBorders>
            <w:vAlign w:val="center"/>
            <w:hideMark/>
          </w:tcPr>
          <w:p w14:paraId="33F9E9CA" w14:textId="77777777" w:rsidR="00DA0B72" w:rsidRPr="008952AE" w:rsidRDefault="00DA0B72" w:rsidP="00DA0B72">
            <w:pPr>
              <w:jc w:val="right"/>
              <w:rPr>
                <w:rFonts w:ascii="Arial" w:hAnsi="Arial" w:cs="Arial"/>
                <w:sz w:val="18"/>
                <w:szCs w:val="18"/>
              </w:rPr>
            </w:pPr>
          </w:p>
        </w:tc>
      </w:tr>
      <w:tr w:rsidR="00DA0B72" w:rsidRPr="008952AE" w14:paraId="35A50EFF" w14:textId="77777777" w:rsidTr="00DA0B72">
        <w:trPr>
          <w:trHeight w:val="198"/>
        </w:trPr>
        <w:tc>
          <w:tcPr>
            <w:tcW w:w="2914" w:type="pct"/>
            <w:tcBorders>
              <w:top w:val="nil"/>
              <w:left w:val="nil"/>
              <w:bottom w:val="nil"/>
              <w:right w:val="nil"/>
            </w:tcBorders>
            <w:noWrap/>
            <w:vAlign w:val="bottom"/>
            <w:hideMark/>
          </w:tcPr>
          <w:p w14:paraId="03F61A28" w14:textId="77777777" w:rsidR="00DA0B72" w:rsidRPr="008952AE" w:rsidRDefault="00DA0B72" w:rsidP="00DA0B72">
            <w:pPr>
              <w:rPr>
                <w:rFonts w:ascii="Arial" w:hAnsi="Arial" w:cs="Arial"/>
                <w:sz w:val="18"/>
                <w:szCs w:val="18"/>
              </w:rPr>
            </w:pPr>
          </w:p>
        </w:tc>
        <w:tc>
          <w:tcPr>
            <w:tcW w:w="909" w:type="pct"/>
            <w:tcBorders>
              <w:top w:val="nil"/>
              <w:left w:val="nil"/>
              <w:bottom w:val="double" w:sz="6" w:space="0" w:color="auto"/>
              <w:right w:val="nil"/>
            </w:tcBorders>
            <w:noWrap/>
            <w:vAlign w:val="center"/>
            <w:hideMark/>
          </w:tcPr>
          <w:p w14:paraId="135617F2" w14:textId="7E8DAE2A" w:rsidR="00DA0B72" w:rsidRPr="008952AE" w:rsidRDefault="00DA0B72" w:rsidP="00DA0B72">
            <w:pPr>
              <w:jc w:val="right"/>
              <w:rPr>
                <w:rFonts w:ascii="Arial" w:hAnsi="Arial" w:cs="Arial"/>
                <w:color w:val="000000"/>
                <w:sz w:val="18"/>
                <w:szCs w:val="18"/>
              </w:rPr>
            </w:pPr>
            <w:r w:rsidRPr="008952AE">
              <w:rPr>
                <w:rFonts w:ascii="Arial" w:hAnsi="Arial" w:cs="Arial"/>
                <w:color w:val="000000"/>
                <w:sz w:val="18"/>
                <w:szCs w:val="18"/>
              </w:rPr>
              <w:t>(3.326)</w:t>
            </w:r>
          </w:p>
        </w:tc>
        <w:tc>
          <w:tcPr>
            <w:tcW w:w="151" w:type="pct"/>
            <w:tcBorders>
              <w:top w:val="nil"/>
              <w:left w:val="nil"/>
              <w:bottom w:val="nil"/>
              <w:right w:val="nil"/>
            </w:tcBorders>
            <w:vAlign w:val="center"/>
            <w:hideMark/>
          </w:tcPr>
          <w:p w14:paraId="68E16738" w14:textId="77777777" w:rsidR="00DA0B72" w:rsidRPr="008952AE" w:rsidRDefault="00DA0B72" w:rsidP="00DA0B72">
            <w:pPr>
              <w:jc w:val="right"/>
              <w:rPr>
                <w:rFonts w:ascii="Arial" w:hAnsi="Arial" w:cs="Arial"/>
                <w:color w:val="000000"/>
                <w:sz w:val="18"/>
                <w:szCs w:val="18"/>
              </w:rPr>
            </w:pPr>
          </w:p>
        </w:tc>
        <w:tc>
          <w:tcPr>
            <w:tcW w:w="1026" w:type="pct"/>
            <w:tcBorders>
              <w:top w:val="nil"/>
              <w:left w:val="nil"/>
              <w:bottom w:val="double" w:sz="6" w:space="0" w:color="auto"/>
              <w:right w:val="nil"/>
            </w:tcBorders>
            <w:noWrap/>
            <w:vAlign w:val="center"/>
            <w:hideMark/>
          </w:tcPr>
          <w:p w14:paraId="2A41B40D" w14:textId="19CCB775" w:rsidR="00DA0B72" w:rsidRPr="008952AE" w:rsidRDefault="00DA0B72" w:rsidP="00DA0B72">
            <w:pPr>
              <w:jc w:val="right"/>
              <w:rPr>
                <w:rFonts w:ascii="Arial" w:hAnsi="Arial" w:cs="Arial"/>
                <w:color w:val="000000"/>
                <w:sz w:val="18"/>
                <w:szCs w:val="18"/>
              </w:rPr>
            </w:pPr>
            <w:r w:rsidRPr="008952AE">
              <w:rPr>
                <w:rFonts w:ascii="Arial" w:hAnsi="Arial" w:cs="Arial"/>
                <w:color w:val="000000"/>
                <w:sz w:val="18"/>
                <w:szCs w:val="18"/>
              </w:rPr>
              <w:t>21</w:t>
            </w:r>
          </w:p>
        </w:tc>
      </w:tr>
    </w:tbl>
    <w:p w14:paraId="62D98233" w14:textId="77777777" w:rsidR="00DA0B72" w:rsidRPr="008952AE" w:rsidRDefault="00DA0B72" w:rsidP="00DA0B72">
      <w:pPr>
        <w:tabs>
          <w:tab w:val="left" w:pos="0"/>
        </w:tabs>
        <w:rPr>
          <w:rFonts w:ascii="Arial" w:hAnsi="Arial" w:cs="Arial"/>
          <w:b/>
          <w:bCs/>
          <w:sz w:val="22"/>
          <w:szCs w:val="22"/>
        </w:rPr>
      </w:pPr>
    </w:p>
    <w:p w14:paraId="61F8FB0F" w14:textId="60ECF120" w:rsidR="00B56D89" w:rsidRPr="008952AE" w:rsidRDefault="009C597F">
      <w:pPr>
        <w:pStyle w:val="ListParagraph"/>
        <w:numPr>
          <w:ilvl w:val="0"/>
          <w:numId w:val="50"/>
        </w:numPr>
        <w:spacing w:before="240"/>
        <w:ind w:left="426" w:hanging="567"/>
        <w:rPr>
          <w:rFonts w:ascii="Georgia" w:hAnsi="Georgia"/>
          <w:sz w:val="16"/>
          <w:szCs w:val="16"/>
        </w:rPr>
      </w:pPr>
      <w:r w:rsidRPr="008952AE">
        <w:rPr>
          <w:rFonts w:ascii="Georgia" w:hAnsi="Georgia"/>
          <w:sz w:val="16"/>
          <w:szCs w:val="16"/>
        </w:rPr>
        <w:t>No primeiro trimestre de 2026 foram repassados R$3.873 para custeio e manutenção do Invest Minas, conforme art. 2º</w:t>
      </w:r>
      <w:r w:rsidR="00842600" w:rsidRPr="008952AE">
        <w:rPr>
          <w:rFonts w:ascii="Georgia" w:hAnsi="Georgia"/>
          <w:sz w:val="16"/>
          <w:szCs w:val="16"/>
        </w:rPr>
        <w:t xml:space="preserve"> </w:t>
      </w:r>
      <w:r w:rsidRPr="008952AE">
        <w:rPr>
          <w:rFonts w:ascii="Georgia" w:hAnsi="Georgia"/>
          <w:sz w:val="16"/>
          <w:szCs w:val="16"/>
        </w:rPr>
        <w:t>da Lei 22.287/2016. Em 2025 os repasses ocorreram a partir do mês de maio</w:t>
      </w:r>
      <w:r w:rsidR="002C1F87" w:rsidRPr="008952AE">
        <w:rPr>
          <w:rFonts w:ascii="Georgia" w:hAnsi="Georgia"/>
          <w:sz w:val="16"/>
          <w:szCs w:val="16"/>
        </w:rPr>
        <w:t xml:space="preserve"> </w:t>
      </w:r>
      <w:r w:rsidR="00B56D89" w:rsidRPr="008952AE">
        <w:rPr>
          <w:rFonts w:ascii="Georgia" w:hAnsi="Georgia"/>
          <w:sz w:val="16"/>
          <w:szCs w:val="16"/>
        </w:rPr>
        <w:t>ainda sob responsabilidade da Codemge</w:t>
      </w:r>
      <w:r w:rsidR="002C1F87" w:rsidRPr="008952AE">
        <w:rPr>
          <w:rFonts w:ascii="Georgia" w:hAnsi="Georgia"/>
          <w:sz w:val="16"/>
          <w:szCs w:val="16"/>
        </w:rPr>
        <w:t>.</w:t>
      </w:r>
    </w:p>
    <w:p w14:paraId="3D582288" w14:textId="77777777" w:rsidR="00B56D89" w:rsidRPr="008952AE" w:rsidRDefault="00B56D89" w:rsidP="00B56D89">
      <w:pPr>
        <w:ind w:left="-141"/>
        <w:rPr>
          <w:rFonts w:ascii="Georgia" w:hAnsi="Georgia"/>
          <w:sz w:val="16"/>
          <w:szCs w:val="16"/>
        </w:rPr>
      </w:pPr>
    </w:p>
    <w:p w14:paraId="0FCFAFEA" w14:textId="6A6E1DB0" w:rsidR="00D21BDE" w:rsidRPr="008952AE" w:rsidRDefault="002C1F87" w:rsidP="00AC75CE">
      <w:pPr>
        <w:ind w:left="-141"/>
        <w:rPr>
          <w:rFonts w:cs="Arial"/>
          <w:b/>
          <w:bCs/>
          <w:sz w:val="22"/>
          <w:szCs w:val="22"/>
        </w:rPr>
      </w:pPr>
      <w:r w:rsidRPr="008952AE">
        <w:rPr>
          <w:rFonts w:ascii="Georgia" w:hAnsi="Georgia"/>
          <w:sz w:val="16"/>
          <w:szCs w:val="16"/>
        </w:rPr>
        <w:t xml:space="preserve"> </w:t>
      </w:r>
    </w:p>
    <w:p w14:paraId="0DFDC59B" w14:textId="1188E4E9" w:rsidR="00095FC9" w:rsidRPr="008952AE" w:rsidRDefault="00095FC9" w:rsidP="00D21BDE">
      <w:pPr>
        <w:pStyle w:val="ListParagraph"/>
        <w:numPr>
          <w:ilvl w:val="0"/>
          <w:numId w:val="10"/>
        </w:numPr>
        <w:tabs>
          <w:tab w:val="left" w:pos="0"/>
        </w:tabs>
        <w:ind w:left="0" w:hanging="720"/>
        <w:rPr>
          <w:rFonts w:ascii="Arial" w:hAnsi="Arial" w:cs="Arial"/>
          <w:b/>
          <w:bCs/>
          <w:sz w:val="22"/>
          <w:szCs w:val="22"/>
        </w:rPr>
      </w:pPr>
      <w:r w:rsidRPr="008952AE">
        <w:rPr>
          <w:rFonts w:ascii="Arial" w:hAnsi="Arial" w:cs="Arial"/>
          <w:b/>
          <w:bCs/>
          <w:sz w:val="22"/>
          <w:szCs w:val="22"/>
        </w:rPr>
        <w:t>Resultado financeiro</w:t>
      </w:r>
    </w:p>
    <w:p w14:paraId="5AE5A63D" w14:textId="37276759" w:rsidR="00713518" w:rsidRPr="008952AE" w:rsidRDefault="00713518" w:rsidP="00261810">
      <w:pPr>
        <w:pStyle w:val="ListParagraph"/>
        <w:ind w:left="0"/>
        <w:jc w:val="both"/>
        <w:rPr>
          <w:rFonts w:ascii="Georgia" w:hAnsi="Georgia" w:cs="Arial"/>
          <w:b/>
          <w:bCs/>
          <w:sz w:val="22"/>
          <w:szCs w:val="22"/>
        </w:rPr>
      </w:pPr>
    </w:p>
    <w:p w14:paraId="797BF96C" w14:textId="7EB36FB1" w:rsidR="0093315E" w:rsidRPr="008952AE" w:rsidRDefault="00E36996" w:rsidP="00706E82">
      <w:pPr>
        <w:pStyle w:val="ListParagraph"/>
        <w:ind w:left="0"/>
        <w:rPr>
          <w:rFonts w:ascii="Georgia" w:hAnsi="Georgia" w:cs="Arial"/>
          <w:bCs/>
          <w:sz w:val="22"/>
          <w:szCs w:val="22"/>
        </w:rPr>
      </w:pPr>
      <w:r w:rsidRPr="008952AE">
        <w:rPr>
          <w:rFonts w:ascii="Georgia" w:hAnsi="Georgia" w:cs="Arial"/>
          <w:bCs/>
          <w:sz w:val="22"/>
          <w:szCs w:val="22"/>
        </w:rPr>
        <w:t xml:space="preserve">O resultado financeiro </w:t>
      </w:r>
      <w:r w:rsidR="0000311C" w:rsidRPr="008952AE">
        <w:rPr>
          <w:rFonts w:ascii="Georgia" w:hAnsi="Georgia" w:cs="Arial"/>
          <w:bCs/>
          <w:sz w:val="22"/>
          <w:szCs w:val="22"/>
        </w:rPr>
        <w:t>da</w:t>
      </w:r>
      <w:r w:rsidRPr="008952AE">
        <w:rPr>
          <w:rFonts w:ascii="Georgia" w:hAnsi="Georgia" w:cs="Arial"/>
          <w:bCs/>
          <w:sz w:val="22"/>
          <w:szCs w:val="22"/>
        </w:rPr>
        <w:t xml:space="preserve"> Companhia está </w:t>
      </w:r>
      <w:r w:rsidR="0000311C" w:rsidRPr="008952AE">
        <w:rPr>
          <w:rFonts w:ascii="Georgia" w:hAnsi="Georgia" w:cs="Arial"/>
          <w:bCs/>
          <w:sz w:val="22"/>
          <w:szCs w:val="22"/>
        </w:rPr>
        <w:t>relacionado</w:t>
      </w:r>
      <w:r w:rsidRPr="008952AE">
        <w:rPr>
          <w:rFonts w:ascii="Georgia" w:hAnsi="Georgia" w:cs="Arial"/>
          <w:bCs/>
          <w:sz w:val="22"/>
          <w:szCs w:val="22"/>
        </w:rPr>
        <w:t xml:space="preserve"> às oscilações dos saldos de suas aplicações financeiras</w:t>
      </w:r>
      <w:r w:rsidR="00C04A9F" w:rsidRPr="008952AE">
        <w:rPr>
          <w:rFonts w:ascii="Georgia" w:hAnsi="Georgia" w:cs="Arial"/>
          <w:bCs/>
          <w:sz w:val="22"/>
          <w:szCs w:val="22"/>
        </w:rPr>
        <w:t>,</w:t>
      </w:r>
      <w:r w:rsidRPr="008952AE">
        <w:rPr>
          <w:rFonts w:ascii="Georgia" w:hAnsi="Georgia" w:cs="Arial"/>
          <w:bCs/>
          <w:sz w:val="22"/>
          <w:szCs w:val="22"/>
        </w:rPr>
        <w:t xml:space="preserve"> </w:t>
      </w:r>
      <w:r w:rsidR="0000311C" w:rsidRPr="008952AE">
        <w:rPr>
          <w:rFonts w:ascii="Georgia" w:hAnsi="Georgia" w:cs="Arial"/>
          <w:bCs/>
          <w:sz w:val="22"/>
          <w:szCs w:val="22"/>
        </w:rPr>
        <w:t>principalmente em decorrência do caixa gerado pela SCP mantida em conjunto com a CBMM</w:t>
      </w:r>
      <w:r w:rsidR="00757B21" w:rsidRPr="008952AE">
        <w:rPr>
          <w:rFonts w:ascii="Georgia" w:hAnsi="Georgia" w:cs="Arial"/>
          <w:bCs/>
          <w:sz w:val="22"/>
          <w:szCs w:val="22"/>
        </w:rPr>
        <w:t xml:space="preserve">. </w:t>
      </w:r>
      <w:r w:rsidR="00487F5F" w:rsidRPr="008952AE">
        <w:rPr>
          <w:rFonts w:ascii="Georgia" w:hAnsi="Georgia" w:cs="Arial"/>
          <w:bCs/>
          <w:sz w:val="22"/>
          <w:szCs w:val="22"/>
        </w:rPr>
        <w:t>Há ainda a receita de atualização monetária do saldo a receber da CBMM, referente ao resultado mensal da SCP e</w:t>
      </w:r>
      <w:r w:rsidR="00B01B64" w:rsidRPr="008952AE">
        <w:rPr>
          <w:rFonts w:ascii="Georgia" w:hAnsi="Georgia" w:cs="Arial"/>
          <w:bCs/>
          <w:sz w:val="22"/>
          <w:szCs w:val="22"/>
        </w:rPr>
        <w:t>,</w:t>
      </w:r>
      <w:r w:rsidR="00487F5F" w:rsidRPr="008952AE">
        <w:rPr>
          <w:rFonts w:ascii="Georgia" w:hAnsi="Georgia" w:cs="Arial"/>
          <w:bCs/>
          <w:sz w:val="22"/>
          <w:szCs w:val="22"/>
        </w:rPr>
        <w:t xml:space="preserve"> a</w:t>
      </w:r>
      <w:r w:rsidR="00757B21" w:rsidRPr="008952AE">
        <w:rPr>
          <w:rFonts w:ascii="Georgia" w:hAnsi="Georgia" w:cs="Arial"/>
          <w:bCs/>
          <w:sz w:val="22"/>
          <w:szCs w:val="22"/>
        </w:rPr>
        <w:t xml:space="preserve">lém disso, </w:t>
      </w:r>
      <w:r w:rsidR="00487F5F" w:rsidRPr="008952AE">
        <w:rPr>
          <w:rFonts w:ascii="Georgia" w:hAnsi="Georgia" w:cs="Arial"/>
          <w:bCs/>
          <w:sz w:val="22"/>
          <w:szCs w:val="22"/>
        </w:rPr>
        <w:t>a</w:t>
      </w:r>
      <w:r w:rsidR="00757B21" w:rsidRPr="008952AE">
        <w:rPr>
          <w:rFonts w:ascii="Georgia" w:hAnsi="Georgia" w:cs="Arial"/>
          <w:bCs/>
          <w:sz w:val="22"/>
          <w:szCs w:val="22"/>
        </w:rPr>
        <w:t xml:space="preserve"> </w:t>
      </w:r>
      <w:r w:rsidRPr="008952AE">
        <w:rPr>
          <w:rFonts w:ascii="Georgia" w:hAnsi="Georgia" w:cs="Arial"/>
          <w:bCs/>
          <w:sz w:val="22"/>
          <w:szCs w:val="22"/>
        </w:rPr>
        <w:t>atualização monetária do saldo de tributos a recuperar</w:t>
      </w:r>
      <w:r w:rsidR="00757B21" w:rsidRPr="008952AE">
        <w:rPr>
          <w:rFonts w:ascii="Georgia" w:hAnsi="Georgia" w:cs="Arial"/>
          <w:bCs/>
          <w:sz w:val="22"/>
          <w:szCs w:val="22"/>
        </w:rPr>
        <w:t>.</w:t>
      </w:r>
      <w:r w:rsidRPr="008952AE">
        <w:rPr>
          <w:rFonts w:ascii="Georgia" w:hAnsi="Georgia" w:cs="Arial"/>
          <w:bCs/>
          <w:sz w:val="22"/>
          <w:szCs w:val="22"/>
        </w:rPr>
        <w:t xml:space="preserve"> As aplicações financeiras possuem como </w:t>
      </w:r>
      <w:r w:rsidRPr="008952AE">
        <w:rPr>
          <w:rFonts w:ascii="Georgia" w:hAnsi="Georgia" w:cs="Arial"/>
          <w:bCs/>
          <w:i/>
          <w:iCs/>
          <w:sz w:val="22"/>
          <w:szCs w:val="22"/>
        </w:rPr>
        <w:t>benchmark</w:t>
      </w:r>
      <w:r w:rsidR="00B274DC" w:rsidRPr="008952AE">
        <w:rPr>
          <w:rFonts w:ascii="Georgia" w:hAnsi="Georgia" w:cs="Arial"/>
          <w:bCs/>
          <w:i/>
          <w:iCs/>
          <w:sz w:val="22"/>
          <w:szCs w:val="22"/>
        </w:rPr>
        <w:t>s</w:t>
      </w:r>
      <w:r w:rsidRPr="008952AE">
        <w:rPr>
          <w:rFonts w:ascii="Georgia" w:hAnsi="Georgia" w:cs="Arial"/>
          <w:bCs/>
          <w:sz w:val="22"/>
          <w:szCs w:val="22"/>
        </w:rPr>
        <w:t xml:space="preserve"> o CDI e o IPCA, de modo que a flutuação de tais índices influenciam diretamente nos montantes apropriados de receitas e despesas financeiras.</w:t>
      </w:r>
    </w:p>
    <w:p w14:paraId="44D0CF8A" w14:textId="77777777" w:rsidR="0093315E" w:rsidRPr="008952AE" w:rsidRDefault="0093315E">
      <w:pPr>
        <w:rPr>
          <w:rFonts w:ascii="Georgia" w:hAnsi="Georgia" w:cs="Arial"/>
          <w:bCs/>
          <w:sz w:val="22"/>
          <w:szCs w:val="22"/>
        </w:rPr>
      </w:pPr>
      <w:r w:rsidRPr="008952AE">
        <w:rPr>
          <w:rFonts w:ascii="Georgia" w:hAnsi="Georgia" w:cs="Arial"/>
          <w:bCs/>
          <w:sz w:val="22"/>
          <w:szCs w:val="22"/>
        </w:rPr>
        <w:br w:type="page"/>
      </w:r>
    </w:p>
    <w:tbl>
      <w:tblPr>
        <w:tblW w:w="5000" w:type="pct"/>
        <w:tblCellMar>
          <w:left w:w="70" w:type="dxa"/>
          <w:right w:w="70" w:type="dxa"/>
        </w:tblCellMar>
        <w:tblLook w:val="04A0" w:firstRow="1" w:lastRow="0" w:firstColumn="1" w:lastColumn="0" w:noHBand="0" w:noVBand="1"/>
      </w:tblPr>
      <w:tblGrid>
        <w:gridCol w:w="5384"/>
        <w:gridCol w:w="1679"/>
        <w:gridCol w:w="279"/>
        <w:gridCol w:w="1895"/>
      </w:tblGrid>
      <w:tr w:rsidR="008055FF" w:rsidRPr="008952AE" w14:paraId="05E8A866" w14:textId="77777777" w:rsidTr="008055FF">
        <w:trPr>
          <w:trHeight w:val="198"/>
        </w:trPr>
        <w:tc>
          <w:tcPr>
            <w:tcW w:w="2914" w:type="pct"/>
            <w:tcBorders>
              <w:top w:val="nil"/>
              <w:left w:val="nil"/>
              <w:bottom w:val="nil"/>
              <w:right w:val="nil"/>
            </w:tcBorders>
            <w:noWrap/>
            <w:vAlign w:val="bottom"/>
            <w:hideMark/>
          </w:tcPr>
          <w:p w14:paraId="37CB44AE" w14:textId="77777777" w:rsidR="008055FF" w:rsidRPr="008952AE" w:rsidRDefault="008055FF" w:rsidP="008055FF">
            <w:pPr>
              <w:rPr>
                <w:rFonts w:ascii="Arial" w:hAnsi="Arial" w:cs="Arial"/>
                <w:sz w:val="18"/>
                <w:szCs w:val="18"/>
              </w:rPr>
            </w:pPr>
          </w:p>
        </w:tc>
        <w:tc>
          <w:tcPr>
            <w:tcW w:w="909" w:type="pct"/>
            <w:tcBorders>
              <w:top w:val="nil"/>
              <w:left w:val="nil"/>
              <w:bottom w:val="single" w:sz="8" w:space="0" w:color="auto"/>
              <w:right w:val="nil"/>
            </w:tcBorders>
            <w:noWrap/>
            <w:vAlign w:val="center"/>
            <w:hideMark/>
          </w:tcPr>
          <w:p w14:paraId="0C168F25" w14:textId="77777777" w:rsidR="008055FF" w:rsidRPr="008952AE" w:rsidRDefault="008055FF" w:rsidP="008055FF">
            <w:pPr>
              <w:jc w:val="right"/>
              <w:rPr>
                <w:rFonts w:ascii="Arial" w:hAnsi="Arial" w:cs="Arial"/>
                <w:b/>
                <w:bCs/>
                <w:color w:val="000000"/>
                <w:sz w:val="18"/>
                <w:szCs w:val="18"/>
              </w:rPr>
            </w:pPr>
            <w:r w:rsidRPr="008952AE">
              <w:rPr>
                <w:rFonts w:ascii="Arial" w:hAnsi="Arial" w:cs="Arial"/>
                <w:b/>
                <w:bCs/>
                <w:color w:val="000000"/>
                <w:sz w:val="18"/>
                <w:szCs w:val="18"/>
              </w:rPr>
              <w:t>31/03/2026</w:t>
            </w:r>
          </w:p>
        </w:tc>
        <w:tc>
          <w:tcPr>
            <w:tcW w:w="151" w:type="pct"/>
            <w:tcBorders>
              <w:top w:val="nil"/>
              <w:left w:val="nil"/>
              <w:bottom w:val="nil"/>
              <w:right w:val="nil"/>
            </w:tcBorders>
            <w:vAlign w:val="center"/>
            <w:hideMark/>
          </w:tcPr>
          <w:p w14:paraId="587E404D" w14:textId="77777777" w:rsidR="008055FF" w:rsidRPr="008952AE" w:rsidRDefault="008055FF" w:rsidP="008055FF">
            <w:pPr>
              <w:jc w:val="right"/>
              <w:rPr>
                <w:rFonts w:ascii="Arial" w:hAnsi="Arial" w:cs="Arial"/>
                <w:b/>
                <w:bCs/>
                <w:color w:val="000000"/>
                <w:sz w:val="18"/>
                <w:szCs w:val="18"/>
              </w:rPr>
            </w:pPr>
          </w:p>
        </w:tc>
        <w:tc>
          <w:tcPr>
            <w:tcW w:w="1026" w:type="pct"/>
            <w:tcBorders>
              <w:top w:val="nil"/>
              <w:left w:val="nil"/>
              <w:bottom w:val="single" w:sz="8" w:space="0" w:color="auto"/>
              <w:right w:val="nil"/>
            </w:tcBorders>
            <w:noWrap/>
            <w:vAlign w:val="center"/>
            <w:hideMark/>
          </w:tcPr>
          <w:p w14:paraId="7E75BD35" w14:textId="77777777" w:rsidR="008055FF" w:rsidRPr="008952AE" w:rsidRDefault="008055FF" w:rsidP="008055FF">
            <w:pPr>
              <w:jc w:val="right"/>
              <w:rPr>
                <w:rFonts w:ascii="Arial" w:hAnsi="Arial" w:cs="Arial"/>
                <w:b/>
                <w:bCs/>
                <w:color w:val="000000"/>
                <w:sz w:val="18"/>
                <w:szCs w:val="18"/>
              </w:rPr>
            </w:pPr>
            <w:r w:rsidRPr="008952AE">
              <w:rPr>
                <w:rFonts w:ascii="Arial" w:hAnsi="Arial" w:cs="Arial"/>
                <w:b/>
                <w:bCs/>
                <w:color w:val="000000"/>
                <w:sz w:val="18"/>
                <w:szCs w:val="18"/>
              </w:rPr>
              <w:t>31/03/2025</w:t>
            </w:r>
          </w:p>
        </w:tc>
      </w:tr>
      <w:tr w:rsidR="008055FF" w:rsidRPr="008952AE" w14:paraId="78945349" w14:textId="77777777" w:rsidTr="008055FF">
        <w:trPr>
          <w:trHeight w:val="198"/>
        </w:trPr>
        <w:tc>
          <w:tcPr>
            <w:tcW w:w="2914" w:type="pct"/>
            <w:tcBorders>
              <w:top w:val="nil"/>
              <w:left w:val="nil"/>
              <w:bottom w:val="nil"/>
              <w:right w:val="nil"/>
            </w:tcBorders>
            <w:vAlign w:val="center"/>
            <w:hideMark/>
          </w:tcPr>
          <w:p w14:paraId="4990F432" w14:textId="77777777" w:rsidR="008055FF" w:rsidRPr="008952AE" w:rsidRDefault="008055FF" w:rsidP="008055FF">
            <w:pPr>
              <w:rPr>
                <w:rFonts w:ascii="Arial" w:hAnsi="Arial" w:cs="Arial"/>
                <w:b/>
                <w:bCs/>
                <w:color w:val="000000"/>
                <w:sz w:val="18"/>
                <w:szCs w:val="18"/>
              </w:rPr>
            </w:pPr>
            <w:r w:rsidRPr="008952AE">
              <w:rPr>
                <w:rFonts w:ascii="Arial" w:hAnsi="Arial" w:cs="Arial"/>
                <w:b/>
                <w:bCs/>
                <w:color w:val="000000"/>
                <w:sz w:val="18"/>
                <w:szCs w:val="18"/>
              </w:rPr>
              <w:t xml:space="preserve"> Receitas </w:t>
            </w:r>
          </w:p>
        </w:tc>
        <w:tc>
          <w:tcPr>
            <w:tcW w:w="909" w:type="pct"/>
            <w:tcBorders>
              <w:top w:val="nil"/>
              <w:left w:val="nil"/>
              <w:bottom w:val="nil"/>
              <w:right w:val="nil"/>
            </w:tcBorders>
            <w:vAlign w:val="center"/>
            <w:hideMark/>
          </w:tcPr>
          <w:p w14:paraId="58F50345" w14:textId="77777777" w:rsidR="008055FF" w:rsidRPr="008952AE" w:rsidRDefault="008055FF" w:rsidP="008055FF">
            <w:pPr>
              <w:jc w:val="right"/>
              <w:rPr>
                <w:rFonts w:ascii="Arial" w:hAnsi="Arial" w:cs="Arial"/>
                <w:b/>
                <w:bCs/>
                <w:color w:val="000000"/>
                <w:sz w:val="18"/>
                <w:szCs w:val="18"/>
              </w:rPr>
            </w:pPr>
          </w:p>
        </w:tc>
        <w:tc>
          <w:tcPr>
            <w:tcW w:w="151" w:type="pct"/>
            <w:tcBorders>
              <w:top w:val="nil"/>
              <w:left w:val="nil"/>
              <w:bottom w:val="nil"/>
              <w:right w:val="nil"/>
            </w:tcBorders>
            <w:vAlign w:val="center"/>
            <w:hideMark/>
          </w:tcPr>
          <w:p w14:paraId="4A8B577D" w14:textId="77777777" w:rsidR="008055FF" w:rsidRPr="008952AE" w:rsidRDefault="008055FF" w:rsidP="008055FF">
            <w:pPr>
              <w:jc w:val="right"/>
              <w:rPr>
                <w:rFonts w:ascii="Arial" w:hAnsi="Arial" w:cs="Arial"/>
                <w:sz w:val="18"/>
                <w:szCs w:val="18"/>
              </w:rPr>
            </w:pPr>
          </w:p>
        </w:tc>
        <w:tc>
          <w:tcPr>
            <w:tcW w:w="1026" w:type="pct"/>
            <w:tcBorders>
              <w:top w:val="nil"/>
              <w:left w:val="nil"/>
              <w:bottom w:val="nil"/>
              <w:right w:val="nil"/>
            </w:tcBorders>
            <w:noWrap/>
            <w:vAlign w:val="center"/>
            <w:hideMark/>
          </w:tcPr>
          <w:p w14:paraId="5EA8460D" w14:textId="77777777" w:rsidR="008055FF" w:rsidRPr="008952AE" w:rsidRDefault="008055FF" w:rsidP="008055FF">
            <w:pPr>
              <w:jc w:val="right"/>
              <w:rPr>
                <w:rFonts w:ascii="Arial" w:hAnsi="Arial" w:cs="Arial"/>
                <w:sz w:val="18"/>
                <w:szCs w:val="18"/>
              </w:rPr>
            </w:pPr>
          </w:p>
        </w:tc>
      </w:tr>
      <w:tr w:rsidR="008055FF" w:rsidRPr="008952AE" w14:paraId="79909554" w14:textId="77777777" w:rsidTr="008055FF">
        <w:trPr>
          <w:trHeight w:val="198"/>
        </w:trPr>
        <w:tc>
          <w:tcPr>
            <w:tcW w:w="2914" w:type="pct"/>
            <w:tcBorders>
              <w:top w:val="nil"/>
              <w:left w:val="nil"/>
              <w:bottom w:val="nil"/>
              <w:right w:val="nil"/>
            </w:tcBorders>
            <w:vAlign w:val="center"/>
            <w:hideMark/>
          </w:tcPr>
          <w:p w14:paraId="6D4C0D4E" w14:textId="77777777" w:rsidR="008055FF" w:rsidRPr="008952AE" w:rsidRDefault="008055FF" w:rsidP="008055FF">
            <w:pPr>
              <w:rPr>
                <w:rFonts w:ascii="Arial" w:hAnsi="Arial" w:cs="Arial"/>
                <w:color w:val="000000"/>
                <w:sz w:val="18"/>
                <w:szCs w:val="18"/>
              </w:rPr>
            </w:pPr>
            <w:r w:rsidRPr="008952AE">
              <w:rPr>
                <w:rFonts w:ascii="Arial" w:hAnsi="Arial" w:cs="Arial"/>
                <w:color w:val="000000"/>
                <w:sz w:val="18"/>
                <w:szCs w:val="18"/>
              </w:rPr>
              <w:t xml:space="preserve"> Juros recebidos de aplicações financeiras </w:t>
            </w:r>
          </w:p>
        </w:tc>
        <w:tc>
          <w:tcPr>
            <w:tcW w:w="909" w:type="pct"/>
            <w:tcBorders>
              <w:top w:val="nil"/>
              <w:left w:val="nil"/>
              <w:bottom w:val="nil"/>
              <w:right w:val="nil"/>
            </w:tcBorders>
            <w:noWrap/>
            <w:vAlign w:val="bottom"/>
            <w:hideMark/>
          </w:tcPr>
          <w:p w14:paraId="19A757DC" w14:textId="3746C7D3" w:rsidR="008055FF" w:rsidRPr="008952AE" w:rsidRDefault="008055FF" w:rsidP="008055FF">
            <w:pPr>
              <w:jc w:val="right"/>
              <w:rPr>
                <w:rFonts w:ascii="Arial" w:hAnsi="Arial" w:cs="Arial"/>
                <w:color w:val="000000"/>
                <w:sz w:val="18"/>
                <w:szCs w:val="18"/>
              </w:rPr>
            </w:pPr>
            <w:r w:rsidRPr="008952AE">
              <w:rPr>
                <w:rFonts w:ascii="Arial" w:hAnsi="Arial" w:cs="Arial"/>
                <w:color w:val="000000"/>
                <w:sz w:val="18"/>
                <w:szCs w:val="18"/>
              </w:rPr>
              <w:t>68.402</w:t>
            </w:r>
          </w:p>
        </w:tc>
        <w:tc>
          <w:tcPr>
            <w:tcW w:w="151" w:type="pct"/>
            <w:tcBorders>
              <w:top w:val="nil"/>
              <w:left w:val="nil"/>
              <w:bottom w:val="nil"/>
              <w:right w:val="nil"/>
            </w:tcBorders>
            <w:noWrap/>
            <w:vAlign w:val="bottom"/>
            <w:hideMark/>
          </w:tcPr>
          <w:p w14:paraId="43E24367" w14:textId="77777777" w:rsidR="008055FF" w:rsidRPr="008952AE" w:rsidRDefault="008055FF" w:rsidP="008055FF">
            <w:pPr>
              <w:rPr>
                <w:rFonts w:ascii="Arial" w:hAnsi="Arial" w:cs="Arial"/>
                <w:color w:val="000000"/>
                <w:sz w:val="18"/>
                <w:szCs w:val="18"/>
              </w:rPr>
            </w:pPr>
          </w:p>
        </w:tc>
        <w:tc>
          <w:tcPr>
            <w:tcW w:w="1026" w:type="pct"/>
            <w:tcBorders>
              <w:top w:val="nil"/>
              <w:left w:val="nil"/>
              <w:bottom w:val="nil"/>
              <w:right w:val="nil"/>
            </w:tcBorders>
            <w:noWrap/>
            <w:vAlign w:val="bottom"/>
            <w:hideMark/>
          </w:tcPr>
          <w:p w14:paraId="5A408DE6" w14:textId="7448B1F5" w:rsidR="008055FF" w:rsidRPr="008952AE" w:rsidRDefault="008055FF" w:rsidP="008055FF">
            <w:pPr>
              <w:jc w:val="right"/>
              <w:rPr>
                <w:rFonts w:ascii="Arial" w:hAnsi="Arial" w:cs="Arial"/>
                <w:color w:val="000000"/>
                <w:sz w:val="18"/>
                <w:szCs w:val="18"/>
              </w:rPr>
            </w:pPr>
            <w:r w:rsidRPr="008952AE">
              <w:rPr>
                <w:rFonts w:ascii="Arial" w:hAnsi="Arial" w:cs="Arial"/>
                <w:color w:val="000000"/>
                <w:sz w:val="18"/>
                <w:szCs w:val="18"/>
              </w:rPr>
              <w:t>48.086</w:t>
            </w:r>
          </w:p>
        </w:tc>
      </w:tr>
      <w:tr w:rsidR="008055FF" w:rsidRPr="008952AE" w14:paraId="0DC668DA" w14:textId="77777777" w:rsidTr="008055FF">
        <w:trPr>
          <w:trHeight w:val="198"/>
        </w:trPr>
        <w:tc>
          <w:tcPr>
            <w:tcW w:w="2914" w:type="pct"/>
            <w:tcBorders>
              <w:top w:val="nil"/>
              <w:left w:val="nil"/>
              <w:bottom w:val="nil"/>
              <w:right w:val="nil"/>
            </w:tcBorders>
            <w:vAlign w:val="center"/>
            <w:hideMark/>
          </w:tcPr>
          <w:p w14:paraId="3ABDC37B" w14:textId="77777777" w:rsidR="008055FF" w:rsidRPr="008952AE" w:rsidRDefault="008055FF" w:rsidP="008055FF">
            <w:pPr>
              <w:rPr>
                <w:rFonts w:ascii="Arial" w:hAnsi="Arial" w:cs="Arial"/>
                <w:color w:val="000000"/>
                <w:sz w:val="18"/>
                <w:szCs w:val="18"/>
              </w:rPr>
            </w:pPr>
            <w:r w:rsidRPr="008952AE">
              <w:rPr>
                <w:rFonts w:ascii="Arial" w:hAnsi="Arial" w:cs="Arial"/>
                <w:color w:val="000000"/>
                <w:sz w:val="18"/>
                <w:szCs w:val="18"/>
              </w:rPr>
              <w:t xml:space="preserve"> PIS/COFINS - receita financeira</w:t>
            </w:r>
          </w:p>
        </w:tc>
        <w:tc>
          <w:tcPr>
            <w:tcW w:w="909" w:type="pct"/>
            <w:tcBorders>
              <w:top w:val="nil"/>
              <w:left w:val="nil"/>
              <w:bottom w:val="nil"/>
              <w:right w:val="nil"/>
            </w:tcBorders>
            <w:noWrap/>
            <w:vAlign w:val="center"/>
            <w:hideMark/>
          </w:tcPr>
          <w:p w14:paraId="1D012B37" w14:textId="47AB4BCE" w:rsidR="008055FF" w:rsidRPr="008952AE" w:rsidRDefault="008055FF" w:rsidP="008055FF">
            <w:pPr>
              <w:jc w:val="right"/>
              <w:rPr>
                <w:rFonts w:ascii="Arial" w:hAnsi="Arial" w:cs="Arial"/>
                <w:color w:val="000000"/>
                <w:sz w:val="18"/>
                <w:szCs w:val="18"/>
              </w:rPr>
            </w:pPr>
            <w:r w:rsidRPr="008952AE">
              <w:rPr>
                <w:rFonts w:ascii="Arial" w:hAnsi="Arial" w:cs="Arial"/>
                <w:color w:val="000000"/>
                <w:sz w:val="18"/>
                <w:szCs w:val="18"/>
              </w:rPr>
              <w:t>(3.372)</w:t>
            </w:r>
          </w:p>
        </w:tc>
        <w:tc>
          <w:tcPr>
            <w:tcW w:w="151" w:type="pct"/>
            <w:tcBorders>
              <w:top w:val="nil"/>
              <w:left w:val="nil"/>
              <w:bottom w:val="nil"/>
              <w:right w:val="nil"/>
            </w:tcBorders>
            <w:vAlign w:val="center"/>
            <w:hideMark/>
          </w:tcPr>
          <w:p w14:paraId="50E3952D" w14:textId="77777777" w:rsidR="008055FF" w:rsidRPr="008952AE" w:rsidRDefault="008055FF" w:rsidP="008055FF">
            <w:pPr>
              <w:jc w:val="right"/>
              <w:rPr>
                <w:rFonts w:ascii="Arial" w:hAnsi="Arial" w:cs="Arial"/>
                <w:color w:val="000000"/>
                <w:sz w:val="18"/>
                <w:szCs w:val="18"/>
              </w:rPr>
            </w:pPr>
          </w:p>
        </w:tc>
        <w:tc>
          <w:tcPr>
            <w:tcW w:w="1026" w:type="pct"/>
            <w:tcBorders>
              <w:top w:val="nil"/>
              <w:left w:val="nil"/>
              <w:bottom w:val="nil"/>
              <w:right w:val="nil"/>
            </w:tcBorders>
            <w:vAlign w:val="center"/>
            <w:hideMark/>
          </w:tcPr>
          <w:p w14:paraId="45DEC207" w14:textId="05C0E59C" w:rsidR="008055FF" w:rsidRPr="008952AE" w:rsidRDefault="008055FF" w:rsidP="008055FF">
            <w:pPr>
              <w:jc w:val="right"/>
              <w:rPr>
                <w:rFonts w:ascii="Arial" w:hAnsi="Arial" w:cs="Arial"/>
                <w:color w:val="000000"/>
                <w:sz w:val="18"/>
                <w:szCs w:val="18"/>
              </w:rPr>
            </w:pPr>
            <w:r w:rsidRPr="008952AE">
              <w:rPr>
                <w:rFonts w:ascii="Arial" w:hAnsi="Arial" w:cs="Arial"/>
                <w:color w:val="000000"/>
                <w:sz w:val="18"/>
                <w:szCs w:val="18"/>
              </w:rPr>
              <w:t>(2.361)</w:t>
            </w:r>
          </w:p>
        </w:tc>
      </w:tr>
      <w:tr w:rsidR="008055FF" w:rsidRPr="008952AE" w14:paraId="268AB029" w14:textId="77777777" w:rsidTr="008055FF">
        <w:trPr>
          <w:trHeight w:val="198"/>
        </w:trPr>
        <w:tc>
          <w:tcPr>
            <w:tcW w:w="2914" w:type="pct"/>
            <w:tcBorders>
              <w:top w:val="nil"/>
              <w:left w:val="nil"/>
              <w:bottom w:val="nil"/>
              <w:right w:val="nil"/>
            </w:tcBorders>
            <w:vAlign w:val="center"/>
            <w:hideMark/>
          </w:tcPr>
          <w:p w14:paraId="0FB132AA" w14:textId="77777777" w:rsidR="008055FF" w:rsidRPr="008952AE" w:rsidRDefault="008055FF" w:rsidP="008055FF">
            <w:pPr>
              <w:rPr>
                <w:rFonts w:ascii="Arial" w:hAnsi="Arial" w:cs="Arial"/>
                <w:color w:val="000000"/>
                <w:sz w:val="18"/>
                <w:szCs w:val="18"/>
              </w:rPr>
            </w:pPr>
            <w:r w:rsidRPr="008952AE">
              <w:rPr>
                <w:rFonts w:ascii="Arial" w:hAnsi="Arial" w:cs="Arial"/>
                <w:color w:val="000000"/>
                <w:sz w:val="18"/>
                <w:szCs w:val="18"/>
              </w:rPr>
              <w:t xml:space="preserve"> Variação monetária ativa </w:t>
            </w:r>
          </w:p>
        </w:tc>
        <w:tc>
          <w:tcPr>
            <w:tcW w:w="909" w:type="pct"/>
            <w:tcBorders>
              <w:top w:val="nil"/>
              <w:left w:val="nil"/>
              <w:bottom w:val="nil"/>
              <w:right w:val="nil"/>
            </w:tcBorders>
            <w:noWrap/>
            <w:vAlign w:val="bottom"/>
            <w:hideMark/>
          </w:tcPr>
          <w:p w14:paraId="1BF15177" w14:textId="08D3133E" w:rsidR="008055FF" w:rsidRPr="008952AE" w:rsidRDefault="008055FF" w:rsidP="008055FF">
            <w:pPr>
              <w:jc w:val="right"/>
              <w:rPr>
                <w:rFonts w:ascii="Arial" w:hAnsi="Arial" w:cs="Arial"/>
                <w:color w:val="000000"/>
                <w:sz w:val="18"/>
                <w:szCs w:val="18"/>
              </w:rPr>
            </w:pPr>
            <w:r w:rsidRPr="008952AE">
              <w:rPr>
                <w:rFonts w:ascii="Arial" w:hAnsi="Arial" w:cs="Arial"/>
                <w:color w:val="000000"/>
                <w:sz w:val="18"/>
                <w:szCs w:val="18"/>
              </w:rPr>
              <w:t>4.122</w:t>
            </w:r>
          </w:p>
        </w:tc>
        <w:tc>
          <w:tcPr>
            <w:tcW w:w="151" w:type="pct"/>
            <w:tcBorders>
              <w:top w:val="nil"/>
              <w:left w:val="nil"/>
              <w:bottom w:val="nil"/>
              <w:right w:val="nil"/>
            </w:tcBorders>
            <w:noWrap/>
            <w:vAlign w:val="bottom"/>
            <w:hideMark/>
          </w:tcPr>
          <w:p w14:paraId="13CF146E" w14:textId="77777777" w:rsidR="008055FF" w:rsidRPr="008952AE" w:rsidRDefault="008055FF" w:rsidP="008055FF">
            <w:pPr>
              <w:rPr>
                <w:rFonts w:ascii="Arial" w:hAnsi="Arial" w:cs="Arial"/>
                <w:color w:val="000000"/>
                <w:sz w:val="18"/>
                <w:szCs w:val="18"/>
              </w:rPr>
            </w:pPr>
          </w:p>
        </w:tc>
        <w:tc>
          <w:tcPr>
            <w:tcW w:w="1026" w:type="pct"/>
            <w:tcBorders>
              <w:top w:val="nil"/>
              <w:left w:val="nil"/>
              <w:bottom w:val="nil"/>
              <w:right w:val="nil"/>
            </w:tcBorders>
            <w:noWrap/>
            <w:vAlign w:val="bottom"/>
            <w:hideMark/>
          </w:tcPr>
          <w:p w14:paraId="0A4F7D68" w14:textId="06EFF052" w:rsidR="008055FF" w:rsidRPr="008952AE" w:rsidRDefault="008055FF" w:rsidP="008055FF">
            <w:pPr>
              <w:jc w:val="right"/>
              <w:rPr>
                <w:rFonts w:ascii="Arial" w:hAnsi="Arial" w:cs="Arial"/>
                <w:color w:val="000000"/>
                <w:sz w:val="18"/>
                <w:szCs w:val="18"/>
              </w:rPr>
            </w:pPr>
            <w:r w:rsidRPr="008952AE">
              <w:rPr>
                <w:rFonts w:ascii="Arial" w:hAnsi="Arial" w:cs="Arial"/>
                <w:color w:val="000000"/>
                <w:sz w:val="18"/>
                <w:szCs w:val="18"/>
              </w:rPr>
              <w:t>2.698</w:t>
            </w:r>
          </w:p>
        </w:tc>
      </w:tr>
      <w:tr w:rsidR="008055FF" w:rsidRPr="008952AE" w14:paraId="0E4D51E3" w14:textId="77777777" w:rsidTr="008055FF">
        <w:trPr>
          <w:trHeight w:val="198"/>
        </w:trPr>
        <w:tc>
          <w:tcPr>
            <w:tcW w:w="2914" w:type="pct"/>
            <w:tcBorders>
              <w:top w:val="nil"/>
              <w:left w:val="nil"/>
              <w:bottom w:val="nil"/>
              <w:right w:val="nil"/>
            </w:tcBorders>
            <w:vAlign w:val="center"/>
            <w:hideMark/>
          </w:tcPr>
          <w:p w14:paraId="5E390C5D" w14:textId="77777777" w:rsidR="008055FF" w:rsidRPr="008952AE" w:rsidRDefault="008055FF" w:rsidP="008055FF">
            <w:pPr>
              <w:rPr>
                <w:rFonts w:ascii="Arial" w:hAnsi="Arial" w:cs="Arial"/>
                <w:color w:val="000000"/>
                <w:sz w:val="18"/>
                <w:szCs w:val="18"/>
              </w:rPr>
            </w:pPr>
            <w:r w:rsidRPr="008952AE">
              <w:rPr>
                <w:rFonts w:ascii="Arial" w:hAnsi="Arial" w:cs="Arial"/>
                <w:color w:val="000000"/>
                <w:sz w:val="18"/>
                <w:szCs w:val="18"/>
              </w:rPr>
              <w:t xml:space="preserve"> Outras</w:t>
            </w:r>
          </w:p>
        </w:tc>
        <w:tc>
          <w:tcPr>
            <w:tcW w:w="909" w:type="pct"/>
            <w:tcBorders>
              <w:top w:val="nil"/>
              <w:left w:val="nil"/>
              <w:bottom w:val="single" w:sz="8" w:space="0" w:color="auto"/>
              <w:right w:val="nil"/>
            </w:tcBorders>
            <w:noWrap/>
            <w:vAlign w:val="center"/>
            <w:hideMark/>
          </w:tcPr>
          <w:p w14:paraId="4D9C40F9" w14:textId="0717C57E" w:rsidR="008055FF" w:rsidRPr="008952AE" w:rsidRDefault="008055FF" w:rsidP="008055FF">
            <w:pPr>
              <w:jc w:val="right"/>
              <w:rPr>
                <w:rFonts w:ascii="Arial" w:hAnsi="Arial" w:cs="Arial"/>
                <w:color w:val="000000"/>
                <w:sz w:val="18"/>
                <w:szCs w:val="18"/>
              </w:rPr>
            </w:pPr>
            <w:r w:rsidRPr="008952AE">
              <w:rPr>
                <w:rFonts w:ascii="Arial" w:hAnsi="Arial" w:cs="Arial"/>
                <w:color w:val="000000"/>
                <w:sz w:val="18"/>
                <w:szCs w:val="18"/>
              </w:rPr>
              <w:t>(62)</w:t>
            </w:r>
          </w:p>
        </w:tc>
        <w:tc>
          <w:tcPr>
            <w:tcW w:w="151" w:type="pct"/>
            <w:tcBorders>
              <w:top w:val="nil"/>
              <w:left w:val="nil"/>
              <w:bottom w:val="nil"/>
              <w:right w:val="nil"/>
            </w:tcBorders>
            <w:noWrap/>
            <w:vAlign w:val="bottom"/>
            <w:hideMark/>
          </w:tcPr>
          <w:p w14:paraId="7E756D97" w14:textId="77777777" w:rsidR="008055FF" w:rsidRPr="008952AE" w:rsidRDefault="008055FF" w:rsidP="008055FF">
            <w:pPr>
              <w:jc w:val="right"/>
              <w:rPr>
                <w:rFonts w:ascii="Arial" w:hAnsi="Arial" w:cs="Arial"/>
                <w:color w:val="000000"/>
                <w:sz w:val="18"/>
                <w:szCs w:val="18"/>
              </w:rPr>
            </w:pPr>
          </w:p>
        </w:tc>
        <w:tc>
          <w:tcPr>
            <w:tcW w:w="1026" w:type="pct"/>
            <w:tcBorders>
              <w:top w:val="nil"/>
              <w:left w:val="nil"/>
              <w:bottom w:val="single" w:sz="8" w:space="0" w:color="auto"/>
              <w:right w:val="nil"/>
            </w:tcBorders>
            <w:noWrap/>
            <w:vAlign w:val="center"/>
            <w:hideMark/>
          </w:tcPr>
          <w:p w14:paraId="79FA3196" w14:textId="685070AB" w:rsidR="008055FF" w:rsidRPr="008952AE" w:rsidRDefault="008055FF" w:rsidP="008055FF">
            <w:pPr>
              <w:jc w:val="right"/>
              <w:rPr>
                <w:rFonts w:ascii="Arial" w:hAnsi="Arial" w:cs="Arial"/>
                <w:color w:val="000000"/>
                <w:sz w:val="18"/>
                <w:szCs w:val="18"/>
              </w:rPr>
            </w:pPr>
            <w:r w:rsidRPr="008952AE">
              <w:rPr>
                <w:rFonts w:ascii="Arial" w:hAnsi="Arial" w:cs="Arial"/>
                <w:color w:val="000000"/>
                <w:sz w:val="18"/>
                <w:szCs w:val="18"/>
              </w:rPr>
              <w:t>76</w:t>
            </w:r>
          </w:p>
        </w:tc>
      </w:tr>
      <w:tr w:rsidR="008055FF" w:rsidRPr="008952AE" w14:paraId="457E6F70" w14:textId="77777777" w:rsidTr="008055FF">
        <w:trPr>
          <w:trHeight w:val="198"/>
        </w:trPr>
        <w:tc>
          <w:tcPr>
            <w:tcW w:w="2914" w:type="pct"/>
            <w:tcBorders>
              <w:top w:val="nil"/>
              <w:left w:val="nil"/>
              <w:bottom w:val="nil"/>
              <w:right w:val="nil"/>
            </w:tcBorders>
            <w:vAlign w:val="center"/>
            <w:hideMark/>
          </w:tcPr>
          <w:p w14:paraId="474B37D3" w14:textId="77777777" w:rsidR="008055FF" w:rsidRPr="008952AE" w:rsidRDefault="008055FF" w:rsidP="008055FF">
            <w:pPr>
              <w:jc w:val="right"/>
              <w:rPr>
                <w:rFonts w:ascii="Arial" w:hAnsi="Arial" w:cs="Arial"/>
                <w:color w:val="000000"/>
                <w:sz w:val="18"/>
                <w:szCs w:val="18"/>
              </w:rPr>
            </w:pPr>
          </w:p>
        </w:tc>
        <w:tc>
          <w:tcPr>
            <w:tcW w:w="909" w:type="pct"/>
            <w:tcBorders>
              <w:top w:val="nil"/>
              <w:left w:val="nil"/>
              <w:bottom w:val="nil"/>
              <w:right w:val="nil"/>
            </w:tcBorders>
            <w:noWrap/>
            <w:vAlign w:val="bottom"/>
            <w:hideMark/>
          </w:tcPr>
          <w:p w14:paraId="2BA962A2" w14:textId="77777777" w:rsidR="008055FF" w:rsidRPr="008952AE" w:rsidRDefault="008055FF" w:rsidP="008055FF">
            <w:pPr>
              <w:jc w:val="right"/>
              <w:rPr>
                <w:rFonts w:ascii="Arial" w:hAnsi="Arial" w:cs="Arial"/>
                <w:sz w:val="18"/>
                <w:szCs w:val="18"/>
              </w:rPr>
            </w:pPr>
          </w:p>
        </w:tc>
        <w:tc>
          <w:tcPr>
            <w:tcW w:w="151" w:type="pct"/>
            <w:tcBorders>
              <w:top w:val="nil"/>
              <w:left w:val="nil"/>
              <w:bottom w:val="nil"/>
              <w:right w:val="nil"/>
            </w:tcBorders>
            <w:noWrap/>
            <w:vAlign w:val="bottom"/>
            <w:hideMark/>
          </w:tcPr>
          <w:p w14:paraId="1C39B78C" w14:textId="77777777" w:rsidR="008055FF" w:rsidRPr="008952AE" w:rsidRDefault="008055FF" w:rsidP="008055FF">
            <w:pPr>
              <w:rPr>
                <w:rFonts w:ascii="Arial" w:hAnsi="Arial" w:cs="Arial"/>
                <w:sz w:val="18"/>
                <w:szCs w:val="18"/>
              </w:rPr>
            </w:pPr>
          </w:p>
        </w:tc>
        <w:tc>
          <w:tcPr>
            <w:tcW w:w="1026" w:type="pct"/>
            <w:tcBorders>
              <w:top w:val="nil"/>
              <w:left w:val="nil"/>
              <w:bottom w:val="nil"/>
              <w:right w:val="nil"/>
            </w:tcBorders>
            <w:noWrap/>
            <w:vAlign w:val="bottom"/>
            <w:hideMark/>
          </w:tcPr>
          <w:p w14:paraId="6D432F67" w14:textId="77777777" w:rsidR="008055FF" w:rsidRPr="008952AE" w:rsidRDefault="008055FF" w:rsidP="008055FF">
            <w:pPr>
              <w:jc w:val="right"/>
              <w:rPr>
                <w:rFonts w:ascii="Arial" w:hAnsi="Arial" w:cs="Arial"/>
                <w:sz w:val="18"/>
                <w:szCs w:val="18"/>
              </w:rPr>
            </w:pPr>
          </w:p>
        </w:tc>
      </w:tr>
      <w:tr w:rsidR="008055FF" w:rsidRPr="008952AE" w14:paraId="62D79586" w14:textId="77777777" w:rsidTr="008055FF">
        <w:trPr>
          <w:trHeight w:val="198"/>
        </w:trPr>
        <w:tc>
          <w:tcPr>
            <w:tcW w:w="2914" w:type="pct"/>
            <w:tcBorders>
              <w:top w:val="nil"/>
              <w:left w:val="nil"/>
              <w:bottom w:val="nil"/>
              <w:right w:val="nil"/>
            </w:tcBorders>
            <w:noWrap/>
            <w:vAlign w:val="bottom"/>
            <w:hideMark/>
          </w:tcPr>
          <w:p w14:paraId="1E86009E" w14:textId="77777777" w:rsidR="008055FF" w:rsidRPr="008952AE" w:rsidRDefault="008055FF" w:rsidP="008055FF">
            <w:pPr>
              <w:rPr>
                <w:rFonts w:ascii="Arial" w:hAnsi="Arial" w:cs="Arial"/>
                <w:sz w:val="18"/>
                <w:szCs w:val="18"/>
              </w:rPr>
            </w:pPr>
          </w:p>
        </w:tc>
        <w:tc>
          <w:tcPr>
            <w:tcW w:w="909" w:type="pct"/>
            <w:tcBorders>
              <w:top w:val="nil"/>
              <w:left w:val="nil"/>
              <w:bottom w:val="single" w:sz="8" w:space="0" w:color="auto"/>
              <w:right w:val="nil"/>
            </w:tcBorders>
            <w:noWrap/>
            <w:vAlign w:val="center"/>
            <w:hideMark/>
          </w:tcPr>
          <w:p w14:paraId="15D27A94" w14:textId="1AB5810A" w:rsidR="008055FF" w:rsidRPr="008952AE" w:rsidRDefault="008055FF" w:rsidP="008055FF">
            <w:pPr>
              <w:jc w:val="right"/>
              <w:rPr>
                <w:rFonts w:ascii="Arial" w:hAnsi="Arial" w:cs="Arial"/>
                <w:color w:val="000000"/>
                <w:sz w:val="18"/>
                <w:szCs w:val="18"/>
              </w:rPr>
            </w:pPr>
            <w:r w:rsidRPr="008952AE">
              <w:rPr>
                <w:rFonts w:ascii="Arial" w:hAnsi="Arial" w:cs="Arial"/>
                <w:color w:val="000000"/>
                <w:sz w:val="18"/>
                <w:szCs w:val="18"/>
              </w:rPr>
              <w:t>69.090</w:t>
            </w:r>
          </w:p>
        </w:tc>
        <w:tc>
          <w:tcPr>
            <w:tcW w:w="151" w:type="pct"/>
            <w:tcBorders>
              <w:top w:val="nil"/>
              <w:left w:val="nil"/>
              <w:bottom w:val="nil"/>
              <w:right w:val="nil"/>
            </w:tcBorders>
            <w:vAlign w:val="center"/>
            <w:hideMark/>
          </w:tcPr>
          <w:p w14:paraId="46B536B0" w14:textId="77777777" w:rsidR="008055FF" w:rsidRPr="008952AE" w:rsidRDefault="008055FF" w:rsidP="008055FF">
            <w:pPr>
              <w:jc w:val="right"/>
              <w:rPr>
                <w:rFonts w:ascii="Arial" w:hAnsi="Arial" w:cs="Arial"/>
                <w:color w:val="000000"/>
                <w:sz w:val="18"/>
                <w:szCs w:val="18"/>
              </w:rPr>
            </w:pPr>
          </w:p>
        </w:tc>
        <w:tc>
          <w:tcPr>
            <w:tcW w:w="1026" w:type="pct"/>
            <w:tcBorders>
              <w:top w:val="nil"/>
              <w:left w:val="nil"/>
              <w:bottom w:val="single" w:sz="8" w:space="0" w:color="auto"/>
              <w:right w:val="nil"/>
            </w:tcBorders>
            <w:noWrap/>
            <w:vAlign w:val="center"/>
            <w:hideMark/>
          </w:tcPr>
          <w:p w14:paraId="30FFDD3F" w14:textId="3AE8AA5E" w:rsidR="008055FF" w:rsidRPr="008952AE" w:rsidRDefault="008055FF" w:rsidP="008055FF">
            <w:pPr>
              <w:jc w:val="right"/>
              <w:rPr>
                <w:rFonts w:ascii="Arial" w:hAnsi="Arial" w:cs="Arial"/>
                <w:color w:val="000000"/>
                <w:sz w:val="18"/>
                <w:szCs w:val="18"/>
              </w:rPr>
            </w:pPr>
            <w:r w:rsidRPr="008952AE">
              <w:rPr>
                <w:rFonts w:ascii="Arial" w:hAnsi="Arial" w:cs="Arial"/>
                <w:color w:val="000000"/>
                <w:sz w:val="18"/>
                <w:szCs w:val="18"/>
              </w:rPr>
              <w:t>48.499</w:t>
            </w:r>
          </w:p>
        </w:tc>
      </w:tr>
      <w:tr w:rsidR="008055FF" w:rsidRPr="008952AE" w14:paraId="1B6E9608" w14:textId="77777777" w:rsidTr="008055FF">
        <w:trPr>
          <w:trHeight w:val="198"/>
        </w:trPr>
        <w:tc>
          <w:tcPr>
            <w:tcW w:w="2914" w:type="pct"/>
            <w:tcBorders>
              <w:top w:val="nil"/>
              <w:left w:val="nil"/>
              <w:bottom w:val="nil"/>
              <w:right w:val="nil"/>
            </w:tcBorders>
            <w:vAlign w:val="center"/>
            <w:hideMark/>
          </w:tcPr>
          <w:p w14:paraId="03901524" w14:textId="77777777" w:rsidR="008055FF" w:rsidRPr="008952AE" w:rsidRDefault="008055FF" w:rsidP="008055FF">
            <w:pPr>
              <w:rPr>
                <w:rFonts w:ascii="Arial" w:hAnsi="Arial" w:cs="Arial"/>
                <w:b/>
                <w:bCs/>
                <w:color w:val="000000"/>
                <w:sz w:val="18"/>
                <w:szCs w:val="18"/>
              </w:rPr>
            </w:pPr>
            <w:r w:rsidRPr="008952AE">
              <w:rPr>
                <w:rFonts w:ascii="Arial" w:hAnsi="Arial" w:cs="Arial"/>
                <w:b/>
                <w:bCs/>
                <w:color w:val="000000"/>
                <w:sz w:val="18"/>
                <w:szCs w:val="18"/>
              </w:rPr>
              <w:t xml:space="preserve"> Despesas </w:t>
            </w:r>
          </w:p>
        </w:tc>
        <w:tc>
          <w:tcPr>
            <w:tcW w:w="909" w:type="pct"/>
            <w:tcBorders>
              <w:top w:val="nil"/>
              <w:left w:val="nil"/>
              <w:bottom w:val="nil"/>
              <w:right w:val="nil"/>
            </w:tcBorders>
            <w:noWrap/>
            <w:vAlign w:val="center"/>
            <w:hideMark/>
          </w:tcPr>
          <w:p w14:paraId="4987C94A" w14:textId="77777777" w:rsidR="008055FF" w:rsidRPr="008952AE" w:rsidRDefault="008055FF" w:rsidP="008055FF">
            <w:pPr>
              <w:jc w:val="right"/>
              <w:rPr>
                <w:rFonts w:ascii="Arial" w:hAnsi="Arial" w:cs="Arial"/>
                <w:b/>
                <w:bCs/>
                <w:color w:val="000000"/>
                <w:sz w:val="18"/>
                <w:szCs w:val="18"/>
              </w:rPr>
            </w:pPr>
          </w:p>
        </w:tc>
        <w:tc>
          <w:tcPr>
            <w:tcW w:w="151" w:type="pct"/>
            <w:tcBorders>
              <w:top w:val="nil"/>
              <w:left w:val="nil"/>
              <w:bottom w:val="nil"/>
              <w:right w:val="nil"/>
            </w:tcBorders>
            <w:vAlign w:val="center"/>
            <w:hideMark/>
          </w:tcPr>
          <w:p w14:paraId="7941F319" w14:textId="77777777" w:rsidR="008055FF" w:rsidRPr="008952AE" w:rsidRDefault="008055FF" w:rsidP="008055FF">
            <w:pPr>
              <w:jc w:val="right"/>
              <w:rPr>
                <w:rFonts w:ascii="Arial" w:hAnsi="Arial" w:cs="Arial"/>
                <w:sz w:val="18"/>
                <w:szCs w:val="18"/>
              </w:rPr>
            </w:pPr>
          </w:p>
        </w:tc>
        <w:tc>
          <w:tcPr>
            <w:tcW w:w="1026" w:type="pct"/>
            <w:tcBorders>
              <w:top w:val="nil"/>
              <w:left w:val="nil"/>
              <w:bottom w:val="nil"/>
              <w:right w:val="nil"/>
            </w:tcBorders>
            <w:noWrap/>
            <w:vAlign w:val="bottom"/>
            <w:hideMark/>
          </w:tcPr>
          <w:p w14:paraId="7217F067" w14:textId="77777777" w:rsidR="008055FF" w:rsidRPr="008952AE" w:rsidRDefault="008055FF" w:rsidP="008055FF">
            <w:pPr>
              <w:jc w:val="right"/>
              <w:rPr>
                <w:rFonts w:ascii="Arial" w:hAnsi="Arial" w:cs="Arial"/>
                <w:sz w:val="18"/>
                <w:szCs w:val="18"/>
              </w:rPr>
            </w:pPr>
          </w:p>
        </w:tc>
      </w:tr>
      <w:tr w:rsidR="008055FF" w:rsidRPr="008952AE" w14:paraId="0D1CB655" w14:textId="77777777" w:rsidTr="008055FF">
        <w:trPr>
          <w:trHeight w:val="198"/>
        </w:trPr>
        <w:tc>
          <w:tcPr>
            <w:tcW w:w="2914" w:type="pct"/>
            <w:tcBorders>
              <w:top w:val="nil"/>
              <w:left w:val="nil"/>
              <w:bottom w:val="nil"/>
              <w:right w:val="nil"/>
            </w:tcBorders>
            <w:vAlign w:val="center"/>
            <w:hideMark/>
          </w:tcPr>
          <w:p w14:paraId="7C7E790F" w14:textId="77777777" w:rsidR="008055FF" w:rsidRPr="008952AE" w:rsidRDefault="008055FF" w:rsidP="008055FF">
            <w:pPr>
              <w:rPr>
                <w:rFonts w:ascii="Arial" w:hAnsi="Arial" w:cs="Arial"/>
                <w:color w:val="000000"/>
                <w:sz w:val="18"/>
                <w:szCs w:val="18"/>
              </w:rPr>
            </w:pPr>
            <w:r w:rsidRPr="008952AE">
              <w:rPr>
                <w:rFonts w:ascii="Arial" w:hAnsi="Arial" w:cs="Arial"/>
                <w:color w:val="000000"/>
                <w:sz w:val="18"/>
                <w:szCs w:val="18"/>
              </w:rPr>
              <w:t xml:space="preserve"> Perdas em aplicações e instrumentos financeiros</w:t>
            </w:r>
          </w:p>
        </w:tc>
        <w:tc>
          <w:tcPr>
            <w:tcW w:w="909" w:type="pct"/>
            <w:tcBorders>
              <w:top w:val="nil"/>
              <w:left w:val="nil"/>
              <w:bottom w:val="nil"/>
              <w:right w:val="nil"/>
            </w:tcBorders>
            <w:noWrap/>
            <w:vAlign w:val="center"/>
            <w:hideMark/>
          </w:tcPr>
          <w:p w14:paraId="1AF73195" w14:textId="06F7899A" w:rsidR="008055FF" w:rsidRPr="008952AE" w:rsidRDefault="008055FF" w:rsidP="008055FF">
            <w:pPr>
              <w:jc w:val="right"/>
              <w:rPr>
                <w:rFonts w:ascii="Arial" w:hAnsi="Arial" w:cs="Arial"/>
                <w:color w:val="000000"/>
                <w:sz w:val="18"/>
                <w:szCs w:val="18"/>
              </w:rPr>
            </w:pPr>
            <w:r w:rsidRPr="008952AE">
              <w:rPr>
                <w:rFonts w:ascii="Arial" w:hAnsi="Arial" w:cs="Arial"/>
                <w:color w:val="000000"/>
                <w:sz w:val="18"/>
                <w:szCs w:val="18"/>
              </w:rPr>
              <w:t>-</w:t>
            </w:r>
          </w:p>
        </w:tc>
        <w:tc>
          <w:tcPr>
            <w:tcW w:w="151" w:type="pct"/>
            <w:tcBorders>
              <w:top w:val="nil"/>
              <w:left w:val="nil"/>
              <w:bottom w:val="nil"/>
              <w:right w:val="nil"/>
            </w:tcBorders>
            <w:vAlign w:val="center"/>
            <w:hideMark/>
          </w:tcPr>
          <w:p w14:paraId="1835E1CB" w14:textId="77777777" w:rsidR="008055FF" w:rsidRPr="008952AE" w:rsidRDefault="008055FF" w:rsidP="008055FF">
            <w:pPr>
              <w:jc w:val="right"/>
              <w:rPr>
                <w:rFonts w:ascii="Arial" w:hAnsi="Arial" w:cs="Arial"/>
                <w:color w:val="000000"/>
                <w:sz w:val="18"/>
                <w:szCs w:val="18"/>
              </w:rPr>
            </w:pPr>
          </w:p>
        </w:tc>
        <w:tc>
          <w:tcPr>
            <w:tcW w:w="1026" w:type="pct"/>
            <w:tcBorders>
              <w:top w:val="nil"/>
              <w:left w:val="nil"/>
              <w:bottom w:val="nil"/>
              <w:right w:val="nil"/>
            </w:tcBorders>
            <w:vAlign w:val="center"/>
            <w:hideMark/>
          </w:tcPr>
          <w:p w14:paraId="6623F938" w14:textId="351BD578" w:rsidR="008055FF" w:rsidRPr="008952AE" w:rsidRDefault="008055FF" w:rsidP="008055FF">
            <w:pPr>
              <w:jc w:val="right"/>
              <w:rPr>
                <w:rFonts w:ascii="Arial" w:hAnsi="Arial" w:cs="Arial"/>
                <w:color w:val="000000"/>
                <w:sz w:val="18"/>
                <w:szCs w:val="18"/>
              </w:rPr>
            </w:pPr>
            <w:r w:rsidRPr="008952AE">
              <w:rPr>
                <w:rFonts w:ascii="Arial" w:hAnsi="Arial" w:cs="Arial"/>
                <w:color w:val="000000"/>
                <w:sz w:val="18"/>
                <w:szCs w:val="18"/>
              </w:rPr>
              <w:t>(53)</w:t>
            </w:r>
          </w:p>
        </w:tc>
      </w:tr>
      <w:tr w:rsidR="008055FF" w:rsidRPr="008952AE" w14:paraId="2E3D55AA" w14:textId="77777777" w:rsidTr="008055FF">
        <w:trPr>
          <w:trHeight w:val="198"/>
        </w:trPr>
        <w:tc>
          <w:tcPr>
            <w:tcW w:w="2914" w:type="pct"/>
            <w:tcBorders>
              <w:top w:val="nil"/>
              <w:left w:val="nil"/>
              <w:bottom w:val="nil"/>
              <w:right w:val="nil"/>
            </w:tcBorders>
            <w:noWrap/>
            <w:vAlign w:val="bottom"/>
            <w:hideMark/>
          </w:tcPr>
          <w:p w14:paraId="218B9E51" w14:textId="77777777" w:rsidR="008055FF" w:rsidRPr="008952AE" w:rsidRDefault="008055FF" w:rsidP="008055FF">
            <w:pPr>
              <w:rPr>
                <w:rFonts w:ascii="Arial" w:hAnsi="Arial" w:cs="Arial"/>
                <w:color w:val="000000"/>
                <w:sz w:val="18"/>
                <w:szCs w:val="18"/>
              </w:rPr>
            </w:pPr>
            <w:r w:rsidRPr="008952AE">
              <w:rPr>
                <w:rFonts w:ascii="Arial" w:hAnsi="Arial" w:cs="Arial"/>
                <w:color w:val="000000"/>
                <w:sz w:val="18"/>
                <w:szCs w:val="18"/>
              </w:rPr>
              <w:t xml:space="preserve"> Variação monetária passiva </w:t>
            </w:r>
          </w:p>
        </w:tc>
        <w:tc>
          <w:tcPr>
            <w:tcW w:w="909" w:type="pct"/>
            <w:tcBorders>
              <w:top w:val="nil"/>
              <w:left w:val="nil"/>
              <w:bottom w:val="nil"/>
              <w:right w:val="nil"/>
            </w:tcBorders>
            <w:noWrap/>
            <w:vAlign w:val="bottom"/>
            <w:hideMark/>
          </w:tcPr>
          <w:p w14:paraId="04454F30" w14:textId="29A06025" w:rsidR="008055FF" w:rsidRPr="008952AE" w:rsidRDefault="008055FF" w:rsidP="008055FF">
            <w:pPr>
              <w:jc w:val="right"/>
              <w:rPr>
                <w:rFonts w:ascii="Arial" w:hAnsi="Arial" w:cs="Arial"/>
                <w:color w:val="000000"/>
                <w:sz w:val="18"/>
                <w:szCs w:val="18"/>
              </w:rPr>
            </w:pPr>
            <w:r w:rsidRPr="008952AE">
              <w:rPr>
                <w:rFonts w:ascii="Arial" w:hAnsi="Arial" w:cs="Arial"/>
                <w:color w:val="000000"/>
                <w:sz w:val="18"/>
                <w:szCs w:val="18"/>
              </w:rPr>
              <w:t>(173)</w:t>
            </w:r>
          </w:p>
        </w:tc>
        <w:tc>
          <w:tcPr>
            <w:tcW w:w="151" w:type="pct"/>
            <w:tcBorders>
              <w:top w:val="nil"/>
              <w:left w:val="nil"/>
              <w:bottom w:val="nil"/>
              <w:right w:val="nil"/>
            </w:tcBorders>
            <w:vAlign w:val="center"/>
            <w:hideMark/>
          </w:tcPr>
          <w:p w14:paraId="71FB9C08" w14:textId="77777777" w:rsidR="008055FF" w:rsidRPr="008952AE" w:rsidRDefault="008055FF" w:rsidP="008055FF">
            <w:pPr>
              <w:rPr>
                <w:rFonts w:ascii="Arial" w:hAnsi="Arial" w:cs="Arial"/>
                <w:color w:val="000000"/>
                <w:sz w:val="18"/>
                <w:szCs w:val="18"/>
              </w:rPr>
            </w:pPr>
          </w:p>
        </w:tc>
        <w:tc>
          <w:tcPr>
            <w:tcW w:w="1026" w:type="pct"/>
            <w:tcBorders>
              <w:top w:val="nil"/>
              <w:left w:val="nil"/>
              <w:bottom w:val="nil"/>
              <w:right w:val="nil"/>
            </w:tcBorders>
            <w:vAlign w:val="center"/>
            <w:hideMark/>
          </w:tcPr>
          <w:p w14:paraId="5C9DD691" w14:textId="5DFAEE96" w:rsidR="008055FF" w:rsidRPr="008952AE" w:rsidRDefault="008055FF" w:rsidP="008055FF">
            <w:pPr>
              <w:jc w:val="right"/>
              <w:rPr>
                <w:rFonts w:ascii="Arial" w:hAnsi="Arial" w:cs="Arial"/>
                <w:color w:val="000000"/>
                <w:sz w:val="18"/>
                <w:szCs w:val="18"/>
              </w:rPr>
            </w:pPr>
            <w:r w:rsidRPr="008952AE">
              <w:rPr>
                <w:rFonts w:ascii="Arial" w:hAnsi="Arial" w:cs="Arial"/>
                <w:color w:val="000000"/>
                <w:sz w:val="18"/>
                <w:szCs w:val="18"/>
              </w:rPr>
              <w:t>(893)</w:t>
            </w:r>
          </w:p>
        </w:tc>
      </w:tr>
      <w:tr w:rsidR="008055FF" w:rsidRPr="008952AE" w14:paraId="32ABBB94" w14:textId="77777777" w:rsidTr="008055FF">
        <w:trPr>
          <w:trHeight w:val="198"/>
        </w:trPr>
        <w:tc>
          <w:tcPr>
            <w:tcW w:w="2914" w:type="pct"/>
            <w:tcBorders>
              <w:top w:val="nil"/>
              <w:left w:val="nil"/>
              <w:bottom w:val="nil"/>
              <w:right w:val="nil"/>
            </w:tcBorders>
            <w:vAlign w:val="center"/>
            <w:hideMark/>
          </w:tcPr>
          <w:p w14:paraId="020C1E33" w14:textId="77777777" w:rsidR="008055FF" w:rsidRPr="008952AE" w:rsidRDefault="008055FF" w:rsidP="008055FF">
            <w:pPr>
              <w:rPr>
                <w:rFonts w:ascii="Arial" w:hAnsi="Arial" w:cs="Arial"/>
                <w:color w:val="000000"/>
                <w:sz w:val="18"/>
                <w:szCs w:val="18"/>
              </w:rPr>
            </w:pPr>
            <w:r w:rsidRPr="008952AE">
              <w:rPr>
                <w:rFonts w:ascii="Arial" w:hAnsi="Arial" w:cs="Arial"/>
                <w:color w:val="000000"/>
                <w:sz w:val="18"/>
                <w:szCs w:val="18"/>
              </w:rPr>
              <w:t xml:space="preserve"> Outras</w:t>
            </w:r>
          </w:p>
        </w:tc>
        <w:tc>
          <w:tcPr>
            <w:tcW w:w="909" w:type="pct"/>
            <w:tcBorders>
              <w:top w:val="nil"/>
              <w:left w:val="nil"/>
              <w:bottom w:val="single" w:sz="8" w:space="0" w:color="auto"/>
              <w:right w:val="nil"/>
            </w:tcBorders>
            <w:noWrap/>
            <w:vAlign w:val="bottom"/>
            <w:hideMark/>
          </w:tcPr>
          <w:p w14:paraId="25EF29ED" w14:textId="69F90D13" w:rsidR="008055FF" w:rsidRPr="008952AE" w:rsidRDefault="008055FF" w:rsidP="008055FF">
            <w:pPr>
              <w:jc w:val="right"/>
              <w:rPr>
                <w:rFonts w:ascii="Arial" w:hAnsi="Arial" w:cs="Arial"/>
                <w:color w:val="000000"/>
                <w:sz w:val="18"/>
                <w:szCs w:val="18"/>
              </w:rPr>
            </w:pPr>
            <w:r w:rsidRPr="008952AE">
              <w:rPr>
                <w:rFonts w:ascii="Arial" w:hAnsi="Arial" w:cs="Arial"/>
                <w:color w:val="000000"/>
                <w:sz w:val="18"/>
                <w:szCs w:val="18"/>
              </w:rPr>
              <w:t>(143)</w:t>
            </w:r>
          </w:p>
        </w:tc>
        <w:tc>
          <w:tcPr>
            <w:tcW w:w="151" w:type="pct"/>
            <w:tcBorders>
              <w:top w:val="nil"/>
              <w:left w:val="nil"/>
              <w:bottom w:val="nil"/>
              <w:right w:val="nil"/>
            </w:tcBorders>
            <w:vAlign w:val="center"/>
            <w:hideMark/>
          </w:tcPr>
          <w:p w14:paraId="632820B2" w14:textId="77777777" w:rsidR="008055FF" w:rsidRPr="008952AE" w:rsidRDefault="008055FF" w:rsidP="008055FF">
            <w:pPr>
              <w:rPr>
                <w:rFonts w:ascii="Arial" w:hAnsi="Arial" w:cs="Arial"/>
                <w:color w:val="000000"/>
                <w:sz w:val="18"/>
                <w:szCs w:val="18"/>
              </w:rPr>
            </w:pPr>
          </w:p>
        </w:tc>
        <w:tc>
          <w:tcPr>
            <w:tcW w:w="1026" w:type="pct"/>
            <w:tcBorders>
              <w:top w:val="nil"/>
              <w:left w:val="nil"/>
              <w:bottom w:val="single" w:sz="8" w:space="0" w:color="auto"/>
              <w:right w:val="nil"/>
            </w:tcBorders>
            <w:vAlign w:val="center"/>
            <w:hideMark/>
          </w:tcPr>
          <w:p w14:paraId="157B34F8" w14:textId="73F73098" w:rsidR="008055FF" w:rsidRPr="008952AE" w:rsidRDefault="008055FF" w:rsidP="008055FF">
            <w:pPr>
              <w:jc w:val="right"/>
              <w:rPr>
                <w:rFonts w:ascii="Arial" w:hAnsi="Arial" w:cs="Arial"/>
                <w:color w:val="000000"/>
                <w:sz w:val="18"/>
                <w:szCs w:val="18"/>
              </w:rPr>
            </w:pPr>
            <w:r w:rsidRPr="008952AE">
              <w:rPr>
                <w:rFonts w:ascii="Arial" w:hAnsi="Arial" w:cs="Arial"/>
                <w:color w:val="000000"/>
                <w:sz w:val="18"/>
                <w:szCs w:val="18"/>
              </w:rPr>
              <w:t>(352)</w:t>
            </w:r>
          </w:p>
        </w:tc>
      </w:tr>
      <w:tr w:rsidR="008055FF" w:rsidRPr="008952AE" w14:paraId="6D8444DD" w14:textId="77777777" w:rsidTr="008055FF">
        <w:trPr>
          <w:trHeight w:val="198"/>
        </w:trPr>
        <w:tc>
          <w:tcPr>
            <w:tcW w:w="2914" w:type="pct"/>
            <w:tcBorders>
              <w:top w:val="nil"/>
              <w:left w:val="nil"/>
              <w:bottom w:val="nil"/>
              <w:right w:val="nil"/>
            </w:tcBorders>
            <w:noWrap/>
            <w:vAlign w:val="bottom"/>
            <w:hideMark/>
          </w:tcPr>
          <w:p w14:paraId="0147DA10" w14:textId="77777777" w:rsidR="008055FF" w:rsidRPr="008952AE" w:rsidRDefault="008055FF" w:rsidP="008055FF">
            <w:pPr>
              <w:jc w:val="right"/>
              <w:rPr>
                <w:rFonts w:ascii="Arial" w:hAnsi="Arial" w:cs="Arial"/>
                <w:color w:val="000000"/>
                <w:sz w:val="18"/>
                <w:szCs w:val="18"/>
              </w:rPr>
            </w:pPr>
          </w:p>
        </w:tc>
        <w:tc>
          <w:tcPr>
            <w:tcW w:w="909" w:type="pct"/>
            <w:tcBorders>
              <w:top w:val="nil"/>
              <w:left w:val="nil"/>
              <w:bottom w:val="nil"/>
              <w:right w:val="nil"/>
            </w:tcBorders>
            <w:noWrap/>
            <w:vAlign w:val="bottom"/>
            <w:hideMark/>
          </w:tcPr>
          <w:p w14:paraId="3C853B41" w14:textId="77777777" w:rsidR="008055FF" w:rsidRPr="008952AE" w:rsidRDefault="008055FF" w:rsidP="008055FF">
            <w:pPr>
              <w:jc w:val="right"/>
              <w:rPr>
                <w:rFonts w:ascii="Arial" w:hAnsi="Arial" w:cs="Arial"/>
                <w:sz w:val="18"/>
                <w:szCs w:val="18"/>
              </w:rPr>
            </w:pPr>
          </w:p>
        </w:tc>
        <w:tc>
          <w:tcPr>
            <w:tcW w:w="151" w:type="pct"/>
            <w:tcBorders>
              <w:top w:val="nil"/>
              <w:left w:val="nil"/>
              <w:bottom w:val="nil"/>
              <w:right w:val="nil"/>
            </w:tcBorders>
            <w:vAlign w:val="center"/>
            <w:hideMark/>
          </w:tcPr>
          <w:p w14:paraId="5E3F033B" w14:textId="77777777" w:rsidR="008055FF" w:rsidRPr="008952AE" w:rsidRDefault="008055FF" w:rsidP="008055FF">
            <w:pPr>
              <w:rPr>
                <w:rFonts w:ascii="Arial" w:hAnsi="Arial" w:cs="Arial"/>
                <w:sz w:val="18"/>
                <w:szCs w:val="18"/>
              </w:rPr>
            </w:pPr>
          </w:p>
        </w:tc>
        <w:tc>
          <w:tcPr>
            <w:tcW w:w="1026" w:type="pct"/>
            <w:tcBorders>
              <w:top w:val="nil"/>
              <w:left w:val="nil"/>
              <w:bottom w:val="nil"/>
              <w:right w:val="nil"/>
            </w:tcBorders>
            <w:vAlign w:val="center"/>
            <w:hideMark/>
          </w:tcPr>
          <w:p w14:paraId="326BD2D7" w14:textId="77777777" w:rsidR="008055FF" w:rsidRPr="008952AE" w:rsidRDefault="008055FF" w:rsidP="008055FF">
            <w:pPr>
              <w:jc w:val="right"/>
              <w:rPr>
                <w:rFonts w:ascii="Arial" w:hAnsi="Arial" w:cs="Arial"/>
                <w:sz w:val="18"/>
                <w:szCs w:val="18"/>
              </w:rPr>
            </w:pPr>
          </w:p>
        </w:tc>
      </w:tr>
      <w:tr w:rsidR="008055FF" w:rsidRPr="008952AE" w14:paraId="5076ED44" w14:textId="77777777" w:rsidTr="008055FF">
        <w:trPr>
          <w:trHeight w:val="198"/>
        </w:trPr>
        <w:tc>
          <w:tcPr>
            <w:tcW w:w="2914" w:type="pct"/>
            <w:tcBorders>
              <w:top w:val="nil"/>
              <w:left w:val="nil"/>
              <w:bottom w:val="nil"/>
              <w:right w:val="nil"/>
            </w:tcBorders>
            <w:vAlign w:val="bottom"/>
            <w:hideMark/>
          </w:tcPr>
          <w:p w14:paraId="0652CC6C" w14:textId="77777777" w:rsidR="008055FF" w:rsidRPr="008952AE" w:rsidRDefault="008055FF" w:rsidP="008055FF">
            <w:pPr>
              <w:jc w:val="right"/>
              <w:rPr>
                <w:rFonts w:ascii="Arial" w:hAnsi="Arial" w:cs="Arial"/>
                <w:sz w:val="18"/>
                <w:szCs w:val="18"/>
              </w:rPr>
            </w:pPr>
          </w:p>
        </w:tc>
        <w:tc>
          <w:tcPr>
            <w:tcW w:w="909" w:type="pct"/>
            <w:tcBorders>
              <w:top w:val="nil"/>
              <w:left w:val="nil"/>
              <w:bottom w:val="single" w:sz="8" w:space="0" w:color="auto"/>
              <w:right w:val="nil"/>
            </w:tcBorders>
            <w:vAlign w:val="center"/>
            <w:hideMark/>
          </w:tcPr>
          <w:p w14:paraId="317901B5" w14:textId="5E783349" w:rsidR="008055FF" w:rsidRPr="008952AE" w:rsidRDefault="008055FF" w:rsidP="008055FF">
            <w:pPr>
              <w:jc w:val="right"/>
              <w:rPr>
                <w:rFonts w:ascii="Arial" w:hAnsi="Arial" w:cs="Arial"/>
                <w:color w:val="000000"/>
                <w:sz w:val="18"/>
                <w:szCs w:val="18"/>
              </w:rPr>
            </w:pPr>
            <w:r w:rsidRPr="008952AE">
              <w:rPr>
                <w:rFonts w:ascii="Arial" w:hAnsi="Arial" w:cs="Arial"/>
                <w:color w:val="000000"/>
                <w:sz w:val="18"/>
                <w:szCs w:val="18"/>
              </w:rPr>
              <w:t>(316)</w:t>
            </w:r>
          </w:p>
        </w:tc>
        <w:tc>
          <w:tcPr>
            <w:tcW w:w="151" w:type="pct"/>
            <w:tcBorders>
              <w:top w:val="nil"/>
              <w:left w:val="nil"/>
              <w:bottom w:val="nil"/>
              <w:right w:val="nil"/>
            </w:tcBorders>
            <w:vAlign w:val="center"/>
            <w:hideMark/>
          </w:tcPr>
          <w:p w14:paraId="0A43589F" w14:textId="77777777" w:rsidR="008055FF" w:rsidRPr="008952AE" w:rsidRDefault="008055FF" w:rsidP="008055FF">
            <w:pPr>
              <w:rPr>
                <w:rFonts w:ascii="Arial" w:hAnsi="Arial" w:cs="Arial"/>
                <w:color w:val="000000"/>
                <w:sz w:val="18"/>
                <w:szCs w:val="18"/>
              </w:rPr>
            </w:pPr>
          </w:p>
        </w:tc>
        <w:tc>
          <w:tcPr>
            <w:tcW w:w="1026" w:type="pct"/>
            <w:tcBorders>
              <w:top w:val="nil"/>
              <w:left w:val="nil"/>
              <w:bottom w:val="single" w:sz="8" w:space="0" w:color="auto"/>
              <w:right w:val="nil"/>
            </w:tcBorders>
            <w:vAlign w:val="center"/>
            <w:hideMark/>
          </w:tcPr>
          <w:p w14:paraId="54AB7366" w14:textId="407DBD90" w:rsidR="008055FF" w:rsidRPr="008952AE" w:rsidRDefault="008055FF" w:rsidP="008055FF">
            <w:pPr>
              <w:jc w:val="right"/>
              <w:rPr>
                <w:rFonts w:ascii="Arial" w:hAnsi="Arial" w:cs="Arial"/>
                <w:color w:val="000000"/>
                <w:sz w:val="18"/>
                <w:szCs w:val="18"/>
              </w:rPr>
            </w:pPr>
            <w:r w:rsidRPr="008952AE">
              <w:rPr>
                <w:rFonts w:ascii="Arial" w:hAnsi="Arial" w:cs="Arial"/>
                <w:color w:val="000000"/>
                <w:sz w:val="18"/>
                <w:szCs w:val="18"/>
              </w:rPr>
              <w:t>(1.298)</w:t>
            </w:r>
          </w:p>
        </w:tc>
      </w:tr>
      <w:tr w:rsidR="008055FF" w:rsidRPr="008952AE" w14:paraId="64634094" w14:textId="77777777" w:rsidTr="008055FF">
        <w:trPr>
          <w:trHeight w:val="198"/>
        </w:trPr>
        <w:tc>
          <w:tcPr>
            <w:tcW w:w="2914" w:type="pct"/>
            <w:tcBorders>
              <w:top w:val="nil"/>
              <w:left w:val="nil"/>
              <w:bottom w:val="nil"/>
              <w:right w:val="nil"/>
            </w:tcBorders>
            <w:vAlign w:val="bottom"/>
            <w:hideMark/>
          </w:tcPr>
          <w:p w14:paraId="7D79220A" w14:textId="77777777" w:rsidR="008055FF" w:rsidRPr="008952AE" w:rsidRDefault="008055FF" w:rsidP="008055FF">
            <w:pPr>
              <w:rPr>
                <w:rFonts w:ascii="Arial" w:hAnsi="Arial" w:cs="Arial"/>
                <w:color w:val="000000"/>
                <w:sz w:val="18"/>
                <w:szCs w:val="18"/>
              </w:rPr>
            </w:pPr>
          </w:p>
        </w:tc>
        <w:tc>
          <w:tcPr>
            <w:tcW w:w="909" w:type="pct"/>
            <w:tcBorders>
              <w:top w:val="nil"/>
              <w:left w:val="nil"/>
              <w:bottom w:val="nil"/>
              <w:right w:val="nil"/>
            </w:tcBorders>
            <w:vAlign w:val="center"/>
            <w:hideMark/>
          </w:tcPr>
          <w:p w14:paraId="2B1BDFC2" w14:textId="77777777" w:rsidR="008055FF" w:rsidRPr="008952AE" w:rsidRDefault="008055FF" w:rsidP="008055FF">
            <w:pPr>
              <w:jc w:val="right"/>
              <w:rPr>
                <w:rFonts w:ascii="Arial" w:hAnsi="Arial" w:cs="Arial"/>
                <w:sz w:val="18"/>
                <w:szCs w:val="18"/>
              </w:rPr>
            </w:pPr>
          </w:p>
        </w:tc>
        <w:tc>
          <w:tcPr>
            <w:tcW w:w="151" w:type="pct"/>
            <w:tcBorders>
              <w:top w:val="nil"/>
              <w:left w:val="nil"/>
              <w:bottom w:val="nil"/>
              <w:right w:val="nil"/>
            </w:tcBorders>
            <w:vAlign w:val="center"/>
            <w:hideMark/>
          </w:tcPr>
          <w:p w14:paraId="6763CE58" w14:textId="77777777" w:rsidR="008055FF" w:rsidRPr="008952AE" w:rsidRDefault="008055FF" w:rsidP="008055FF">
            <w:pPr>
              <w:rPr>
                <w:rFonts w:ascii="Arial" w:hAnsi="Arial" w:cs="Arial"/>
                <w:sz w:val="18"/>
                <w:szCs w:val="18"/>
              </w:rPr>
            </w:pPr>
          </w:p>
        </w:tc>
        <w:tc>
          <w:tcPr>
            <w:tcW w:w="1026" w:type="pct"/>
            <w:tcBorders>
              <w:top w:val="nil"/>
              <w:left w:val="nil"/>
              <w:bottom w:val="nil"/>
              <w:right w:val="nil"/>
            </w:tcBorders>
            <w:vAlign w:val="center"/>
            <w:hideMark/>
          </w:tcPr>
          <w:p w14:paraId="7AF000FF" w14:textId="77777777" w:rsidR="008055FF" w:rsidRPr="008952AE" w:rsidRDefault="008055FF" w:rsidP="008055FF">
            <w:pPr>
              <w:jc w:val="right"/>
              <w:rPr>
                <w:rFonts w:ascii="Arial" w:hAnsi="Arial" w:cs="Arial"/>
                <w:sz w:val="18"/>
                <w:szCs w:val="18"/>
              </w:rPr>
            </w:pPr>
          </w:p>
        </w:tc>
      </w:tr>
      <w:tr w:rsidR="008055FF" w:rsidRPr="008952AE" w14:paraId="512C6F41" w14:textId="77777777" w:rsidTr="008055FF">
        <w:trPr>
          <w:trHeight w:val="198"/>
        </w:trPr>
        <w:tc>
          <w:tcPr>
            <w:tcW w:w="2914" w:type="pct"/>
            <w:tcBorders>
              <w:top w:val="nil"/>
              <w:left w:val="nil"/>
              <w:bottom w:val="nil"/>
              <w:right w:val="nil"/>
            </w:tcBorders>
            <w:noWrap/>
            <w:vAlign w:val="bottom"/>
            <w:hideMark/>
          </w:tcPr>
          <w:p w14:paraId="4EB1570A" w14:textId="77777777" w:rsidR="008055FF" w:rsidRPr="008952AE" w:rsidRDefault="008055FF" w:rsidP="008055FF">
            <w:pPr>
              <w:rPr>
                <w:rFonts w:ascii="Arial" w:hAnsi="Arial" w:cs="Arial"/>
                <w:sz w:val="18"/>
                <w:szCs w:val="18"/>
              </w:rPr>
            </w:pPr>
          </w:p>
        </w:tc>
        <w:tc>
          <w:tcPr>
            <w:tcW w:w="909" w:type="pct"/>
            <w:tcBorders>
              <w:top w:val="nil"/>
              <w:left w:val="nil"/>
              <w:bottom w:val="double" w:sz="6" w:space="0" w:color="auto"/>
              <w:right w:val="nil"/>
            </w:tcBorders>
            <w:noWrap/>
            <w:vAlign w:val="center"/>
            <w:hideMark/>
          </w:tcPr>
          <w:p w14:paraId="0464FC58" w14:textId="6952A1BD" w:rsidR="008055FF" w:rsidRPr="008952AE" w:rsidRDefault="008055FF" w:rsidP="008055FF">
            <w:pPr>
              <w:jc w:val="right"/>
              <w:rPr>
                <w:rFonts w:ascii="Arial" w:hAnsi="Arial" w:cs="Arial"/>
                <w:color w:val="000000"/>
                <w:sz w:val="18"/>
                <w:szCs w:val="18"/>
              </w:rPr>
            </w:pPr>
            <w:r w:rsidRPr="008952AE">
              <w:rPr>
                <w:rFonts w:ascii="Arial" w:hAnsi="Arial" w:cs="Arial"/>
                <w:color w:val="000000"/>
                <w:sz w:val="18"/>
                <w:szCs w:val="18"/>
              </w:rPr>
              <w:t>68.774</w:t>
            </w:r>
          </w:p>
        </w:tc>
        <w:tc>
          <w:tcPr>
            <w:tcW w:w="151" w:type="pct"/>
            <w:tcBorders>
              <w:top w:val="nil"/>
              <w:left w:val="nil"/>
              <w:bottom w:val="nil"/>
              <w:right w:val="nil"/>
            </w:tcBorders>
            <w:vAlign w:val="center"/>
            <w:hideMark/>
          </w:tcPr>
          <w:p w14:paraId="31316A0D" w14:textId="77777777" w:rsidR="008055FF" w:rsidRPr="008952AE" w:rsidRDefault="008055FF" w:rsidP="008055FF">
            <w:pPr>
              <w:rPr>
                <w:rFonts w:ascii="Arial" w:hAnsi="Arial" w:cs="Arial"/>
                <w:color w:val="000000"/>
                <w:sz w:val="18"/>
                <w:szCs w:val="18"/>
              </w:rPr>
            </w:pPr>
          </w:p>
        </w:tc>
        <w:tc>
          <w:tcPr>
            <w:tcW w:w="1026" w:type="pct"/>
            <w:tcBorders>
              <w:top w:val="nil"/>
              <w:left w:val="nil"/>
              <w:bottom w:val="double" w:sz="6" w:space="0" w:color="auto"/>
              <w:right w:val="nil"/>
            </w:tcBorders>
            <w:noWrap/>
            <w:vAlign w:val="center"/>
            <w:hideMark/>
          </w:tcPr>
          <w:p w14:paraId="4FBE4366" w14:textId="1CEC42C1" w:rsidR="008055FF" w:rsidRPr="008952AE" w:rsidRDefault="008055FF" w:rsidP="008055FF">
            <w:pPr>
              <w:jc w:val="right"/>
              <w:rPr>
                <w:rFonts w:ascii="Arial" w:hAnsi="Arial" w:cs="Arial"/>
                <w:color w:val="000000"/>
                <w:sz w:val="18"/>
                <w:szCs w:val="18"/>
              </w:rPr>
            </w:pPr>
            <w:r w:rsidRPr="008952AE">
              <w:rPr>
                <w:rFonts w:ascii="Arial" w:hAnsi="Arial" w:cs="Arial"/>
                <w:color w:val="000000"/>
                <w:sz w:val="18"/>
                <w:szCs w:val="18"/>
              </w:rPr>
              <w:t>47.201</w:t>
            </w:r>
          </w:p>
        </w:tc>
      </w:tr>
    </w:tbl>
    <w:p w14:paraId="3BB45DEC" w14:textId="77777777" w:rsidR="001B0278" w:rsidRPr="008952AE" w:rsidRDefault="001B0278">
      <w:pPr>
        <w:rPr>
          <w:rFonts w:ascii="Georgia" w:hAnsi="Georgia" w:cs="Arial"/>
          <w:b/>
          <w:bCs/>
          <w:sz w:val="22"/>
          <w:szCs w:val="22"/>
        </w:rPr>
      </w:pPr>
    </w:p>
    <w:p w14:paraId="48A021A4" w14:textId="77777777" w:rsidR="00A51BFA" w:rsidRPr="008952AE" w:rsidRDefault="00A51BFA">
      <w:pPr>
        <w:rPr>
          <w:rFonts w:ascii="Georgia" w:hAnsi="Georgia" w:cs="Arial"/>
          <w:b/>
          <w:bCs/>
          <w:sz w:val="22"/>
          <w:szCs w:val="22"/>
        </w:rPr>
      </w:pPr>
    </w:p>
    <w:p w14:paraId="6386FD97" w14:textId="5727215F" w:rsidR="00095FC9" w:rsidRPr="008952AE" w:rsidRDefault="00095FC9" w:rsidP="00957139">
      <w:pPr>
        <w:pStyle w:val="ListParagraph"/>
        <w:numPr>
          <w:ilvl w:val="0"/>
          <w:numId w:val="10"/>
        </w:numPr>
        <w:tabs>
          <w:tab w:val="left" w:pos="0"/>
        </w:tabs>
        <w:ind w:left="0" w:hanging="720"/>
        <w:rPr>
          <w:rFonts w:ascii="Arial" w:hAnsi="Arial" w:cs="Arial"/>
          <w:b/>
          <w:bCs/>
          <w:sz w:val="22"/>
          <w:szCs w:val="22"/>
        </w:rPr>
      </w:pPr>
      <w:r w:rsidRPr="008952AE">
        <w:rPr>
          <w:rFonts w:ascii="Arial" w:hAnsi="Arial" w:cs="Arial"/>
          <w:b/>
          <w:bCs/>
          <w:sz w:val="22"/>
          <w:szCs w:val="22"/>
        </w:rPr>
        <w:t>Imposto de renda e contribuição social</w:t>
      </w:r>
    </w:p>
    <w:p w14:paraId="4CBB7D2B" w14:textId="77777777" w:rsidR="00095FC9" w:rsidRPr="008952AE" w:rsidRDefault="00095FC9" w:rsidP="00095FC9">
      <w:pPr>
        <w:tabs>
          <w:tab w:val="left" w:pos="426"/>
        </w:tabs>
        <w:rPr>
          <w:rFonts w:ascii="Georgia" w:hAnsi="Georgia" w:cs="Arial"/>
          <w:b/>
          <w:bCs/>
          <w:sz w:val="22"/>
          <w:szCs w:val="22"/>
        </w:rPr>
      </w:pPr>
    </w:p>
    <w:p w14:paraId="5EE9EE0D" w14:textId="0541B574" w:rsidR="00E36996" w:rsidRPr="008952AE" w:rsidRDefault="00E36996" w:rsidP="00E36996">
      <w:pPr>
        <w:pStyle w:val="25-TEXTOCorpoJustificado"/>
        <w:spacing w:line="240" w:lineRule="auto"/>
        <w:jc w:val="left"/>
        <w:rPr>
          <w:rFonts w:ascii="Georgia" w:hAnsi="Georgia" w:cs="Arial"/>
        </w:rPr>
      </w:pPr>
      <w:r w:rsidRPr="008952AE">
        <w:rPr>
          <w:rFonts w:ascii="Georgia" w:hAnsi="Georgia" w:cs="Arial"/>
        </w:rPr>
        <w:t>A Companhia é tributada com base no lucro real</w:t>
      </w:r>
      <w:r w:rsidR="00714CC3" w:rsidRPr="008952AE">
        <w:rPr>
          <w:rFonts w:ascii="Georgia" w:hAnsi="Georgia" w:cs="Arial"/>
        </w:rPr>
        <w:t>,</w:t>
      </w:r>
      <w:r w:rsidRPr="008952AE">
        <w:rPr>
          <w:rFonts w:ascii="Georgia" w:hAnsi="Georgia" w:cs="Arial"/>
        </w:rPr>
        <w:t xml:space="preserve"> as alíquotas de 15%, acrescidas do adicional de 10% sobre o lucro tributável excedente a R$240 anuais</w:t>
      </w:r>
      <w:r w:rsidR="00714CC3" w:rsidRPr="008952AE">
        <w:rPr>
          <w:rFonts w:ascii="Georgia" w:hAnsi="Georgia" w:cs="Arial"/>
        </w:rPr>
        <w:t>,</w:t>
      </w:r>
      <w:r w:rsidRPr="008952AE">
        <w:rPr>
          <w:rFonts w:ascii="Georgia" w:hAnsi="Georgia" w:cs="Arial"/>
        </w:rPr>
        <w:t xml:space="preserve"> para imposto de renda e 9% sobre o lucro tributável para a contribuição social sobre o lucro líquido.</w:t>
      </w:r>
    </w:p>
    <w:p w14:paraId="68759E7E" w14:textId="77777777" w:rsidR="00DA0CBC" w:rsidRPr="008952AE" w:rsidRDefault="00DA0CBC" w:rsidP="00B7371A">
      <w:pPr>
        <w:rPr>
          <w:rFonts w:ascii="Georgia" w:hAnsi="Georgia" w:cs="Arial"/>
          <w:sz w:val="22"/>
          <w:szCs w:val="22"/>
        </w:rPr>
      </w:pPr>
    </w:p>
    <w:p w14:paraId="4519103B" w14:textId="3FD4551C" w:rsidR="00AD657A" w:rsidRPr="008952AE" w:rsidRDefault="00E36996" w:rsidP="00297B5B">
      <w:pPr>
        <w:rPr>
          <w:rFonts w:ascii="Georgia" w:hAnsi="Georgia" w:cs="Arial"/>
          <w:sz w:val="22"/>
          <w:szCs w:val="22"/>
        </w:rPr>
      </w:pPr>
      <w:r w:rsidRPr="008952AE">
        <w:rPr>
          <w:rFonts w:ascii="Georgia" w:hAnsi="Georgia" w:cs="Arial"/>
          <w:sz w:val="22"/>
          <w:szCs w:val="22"/>
        </w:rPr>
        <w:t>A reconciliação dos tributos apurados</w:t>
      </w:r>
      <w:r w:rsidR="00714CC3" w:rsidRPr="008952AE">
        <w:rPr>
          <w:rFonts w:ascii="Georgia" w:hAnsi="Georgia" w:cs="Arial"/>
          <w:sz w:val="22"/>
          <w:szCs w:val="22"/>
        </w:rPr>
        <w:t>,</w:t>
      </w:r>
      <w:r w:rsidRPr="008952AE">
        <w:rPr>
          <w:rFonts w:ascii="Georgia" w:hAnsi="Georgia" w:cs="Arial"/>
          <w:sz w:val="22"/>
          <w:szCs w:val="22"/>
        </w:rPr>
        <w:t xml:space="preserve"> conforme alíquotas nominais e o valor dos impostos registrados estão apresentados a seguir:</w:t>
      </w:r>
    </w:p>
    <w:tbl>
      <w:tblPr>
        <w:tblW w:w="5076" w:type="pct"/>
        <w:tblLayout w:type="fixed"/>
        <w:tblCellMar>
          <w:left w:w="70" w:type="dxa"/>
          <w:right w:w="70" w:type="dxa"/>
        </w:tblCellMar>
        <w:tblLook w:val="04A0" w:firstRow="1" w:lastRow="0" w:firstColumn="1" w:lastColumn="0" w:noHBand="0" w:noVBand="1"/>
      </w:tblPr>
      <w:tblGrid>
        <w:gridCol w:w="5855"/>
        <w:gridCol w:w="1677"/>
        <w:gridCol w:w="204"/>
        <w:gridCol w:w="1641"/>
      </w:tblGrid>
      <w:tr w:rsidR="009C254C" w:rsidRPr="008952AE" w14:paraId="5E904BE2" w14:textId="77777777" w:rsidTr="009C254C">
        <w:trPr>
          <w:trHeight w:val="170"/>
        </w:trPr>
        <w:tc>
          <w:tcPr>
            <w:tcW w:w="3122" w:type="pct"/>
            <w:tcBorders>
              <w:top w:val="nil"/>
              <w:left w:val="nil"/>
              <w:bottom w:val="nil"/>
              <w:right w:val="nil"/>
            </w:tcBorders>
            <w:vAlign w:val="bottom"/>
            <w:hideMark/>
          </w:tcPr>
          <w:p w14:paraId="45083F5B" w14:textId="77777777" w:rsidR="00E97CB0" w:rsidRPr="008952AE" w:rsidRDefault="00E97CB0" w:rsidP="00297B5B">
            <w:pPr>
              <w:rPr>
                <w:rFonts w:ascii="Arial" w:hAnsi="Arial" w:cs="Arial"/>
                <w:sz w:val="18"/>
                <w:szCs w:val="18"/>
              </w:rPr>
            </w:pPr>
          </w:p>
        </w:tc>
        <w:tc>
          <w:tcPr>
            <w:tcW w:w="894" w:type="pct"/>
            <w:tcBorders>
              <w:top w:val="nil"/>
              <w:left w:val="nil"/>
              <w:bottom w:val="single" w:sz="4" w:space="0" w:color="auto"/>
              <w:right w:val="nil"/>
            </w:tcBorders>
            <w:noWrap/>
            <w:vAlign w:val="center"/>
            <w:hideMark/>
          </w:tcPr>
          <w:p w14:paraId="68735A47" w14:textId="41C7BAE4" w:rsidR="00E97CB0" w:rsidRPr="008952AE" w:rsidRDefault="00FD4702" w:rsidP="00297B5B">
            <w:pPr>
              <w:jc w:val="right"/>
              <w:rPr>
                <w:rFonts w:ascii="Arial" w:hAnsi="Arial" w:cs="Arial"/>
                <w:b/>
                <w:bCs/>
                <w:color w:val="000000"/>
                <w:sz w:val="18"/>
                <w:szCs w:val="18"/>
              </w:rPr>
            </w:pPr>
            <w:r w:rsidRPr="008952AE">
              <w:rPr>
                <w:rFonts w:ascii="Arial" w:hAnsi="Arial" w:cs="Arial"/>
                <w:b/>
                <w:bCs/>
                <w:color w:val="000000"/>
                <w:sz w:val="18"/>
                <w:szCs w:val="18"/>
              </w:rPr>
              <w:t>31/03/</w:t>
            </w:r>
            <w:r w:rsidR="00E97CB0" w:rsidRPr="008952AE">
              <w:rPr>
                <w:rFonts w:ascii="Arial" w:hAnsi="Arial" w:cs="Arial"/>
                <w:b/>
                <w:bCs/>
                <w:color w:val="000000"/>
                <w:sz w:val="18"/>
                <w:szCs w:val="18"/>
              </w:rPr>
              <w:t>202</w:t>
            </w:r>
            <w:r w:rsidRPr="008952AE">
              <w:rPr>
                <w:rFonts w:ascii="Arial" w:hAnsi="Arial" w:cs="Arial"/>
                <w:b/>
                <w:bCs/>
                <w:color w:val="000000"/>
                <w:sz w:val="18"/>
                <w:szCs w:val="18"/>
              </w:rPr>
              <w:t>6</w:t>
            </w:r>
          </w:p>
        </w:tc>
        <w:tc>
          <w:tcPr>
            <w:tcW w:w="109" w:type="pct"/>
            <w:tcBorders>
              <w:top w:val="nil"/>
              <w:left w:val="nil"/>
              <w:right w:val="nil"/>
            </w:tcBorders>
            <w:vAlign w:val="center"/>
            <w:hideMark/>
          </w:tcPr>
          <w:p w14:paraId="2C5B35ED" w14:textId="77777777" w:rsidR="00E97CB0" w:rsidRPr="008952AE" w:rsidRDefault="00E97CB0" w:rsidP="00297B5B">
            <w:pPr>
              <w:jc w:val="right"/>
              <w:rPr>
                <w:rFonts w:ascii="Arial" w:hAnsi="Arial" w:cs="Arial"/>
                <w:b/>
                <w:bCs/>
                <w:color w:val="000000"/>
                <w:sz w:val="18"/>
                <w:szCs w:val="18"/>
                <w:highlight w:val="yellow"/>
              </w:rPr>
            </w:pPr>
          </w:p>
        </w:tc>
        <w:tc>
          <w:tcPr>
            <w:tcW w:w="875" w:type="pct"/>
            <w:tcBorders>
              <w:top w:val="nil"/>
              <w:left w:val="nil"/>
              <w:bottom w:val="single" w:sz="4" w:space="0" w:color="auto"/>
              <w:right w:val="nil"/>
            </w:tcBorders>
            <w:noWrap/>
            <w:vAlign w:val="center"/>
            <w:hideMark/>
          </w:tcPr>
          <w:p w14:paraId="4230A0A9" w14:textId="4D335831" w:rsidR="00E97CB0" w:rsidRPr="008952AE" w:rsidRDefault="00FD4702" w:rsidP="00297B5B">
            <w:pPr>
              <w:jc w:val="right"/>
              <w:rPr>
                <w:rFonts w:ascii="Arial" w:hAnsi="Arial" w:cs="Arial"/>
                <w:b/>
                <w:bCs/>
                <w:color w:val="000000"/>
                <w:sz w:val="18"/>
                <w:szCs w:val="18"/>
              </w:rPr>
            </w:pPr>
            <w:r w:rsidRPr="008952AE">
              <w:rPr>
                <w:rFonts w:ascii="Arial" w:hAnsi="Arial" w:cs="Arial"/>
                <w:b/>
                <w:bCs/>
                <w:color w:val="000000"/>
                <w:sz w:val="18"/>
                <w:szCs w:val="18"/>
              </w:rPr>
              <w:t>31/03/</w:t>
            </w:r>
            <w:r w:rsidR="00E97CB0" w:rsidRPr="008952AE">
              <w:rPr>
                <w:rFonts w:ascii="Arial" w:hAnsi="Arial" w:cs="Arial"/>
                <w:b/>
                <w:bCs/>
                <w:color w:val="000000"/>
                <w:sz w:val="18"/>
                <w:szCs w:val="18"/>
              </w:rPr>
              <w:t>202</w:t>
            </w:r>
            <w:r w:rsidRPr="008952AE">
              <w:rPr>
                <w:rFonts w:ascii="Arial" w:hAnsi="Arial" w:cs="Arial"/>
                <w:b/>
                <w:bCs/>
                <w:color w:val="000000"/>
                <w:sz w:val="18"/>
                <w:szCs w:val="18"/>
              </w:rPr>
              <w:t>5</w:t>
            </w:r>
          </w:p>
        </w:tc>
      </w:tr>
      <w:tr w:rsidR="009C254C" w:rsidRPr="008952AE" w14:paraId="0542D13D" w14:textId="77777777" w:rsidTr="009C254C">
        <w:trPr>
          <w:trHeight w:val="170"/>
        </w:trPr>
        <w:tc>
          <w:tcPr>
            <w:tcW w:w="3122" w:type="pct"/>
            <w:tcBorders>
              <w:top w:val="nil"/>
              <w:left w:val="nil"/>
              <w:bottom w:val="nil"/>
              <w:right w:val="nil"/>
            </w:tcBorders>
            <w:vAlign w:val="bottom"/>
            <w:hideMark/>
          </w:tcPr>
          <w:p w14:paraId="60BC0ACB" w14:textId="77777777" w:rsidR="00E97CB0" w:rsidRPr="008952AE" w:rsidRDefault="00E97CB0" w:rsidP="00297B5B">
            <w:pPr>
              <w:jc w:val="right"/>
              <w:rPr>
                <w:rFonts w:ascii="Arial" w:hAnsi="Arial" w:cs="Arial"/>
                <w:b/>
                <w:bCs/>
                <w:color w:val="000000"/>
                <w:sz w:val="18"/>
                <w:szCs w:val="18"/>
              </w:rPr>
            </w:pPr>
          </w:p>
        </w:tc>
        <w:tc>
          <w:tcPr>
            <w:tcW w:w="894" w:type="pct"/>
            <w:tcBorders>
              <w:top w:val="single" w:sz="4" w:space="0" w:color="auto"/>
              <w:left w:val="nil"/>
              <w:bottom w:val="nil"/>
              <w:right w:val="nil"/>
            </w:tcBorders>
            <w:noWrap/>
            <w:vAlign w:val="center"/>
            <w:hideMark/>
          </w:tcPr>
          <w:p w14:paraId="28F70AF4" w14:textId="77777777" w:rsidR="00E97CB0" w:rsidRPr="008952AE" w:rsidRDefault="00E97CB0" w:rsidP="00297B5B">
            <w:pPr>
              <w:rPr>
                <w:rFonts w:ascii="Arial" w:hAnsi="Arial" w:cs="Arial"/>
                <w:sz w:val="18"/>
                <w:szCs w:val="18"/>
              </w:rPr>
            </w:pPr>
          </w:p>
        </w:tc>
        <w:tc>
          <w:tcPr>
            <w:tcW w:w="109" w:type="pct"/>
            <w:tcBorders>
              <w:left w:val="nil"/>
              <w:bottom w:val="nil"/>
              <w:right w:val="nil"/>
            </w:tcBorders>
            <w:vAlign w:val="center"/>
            <w:hideMark/>
          </w:tcPr>
          <w:p w14:paraId="286BFA20" w14:textId="77777777" w:rsidR="00E97CB0" w:rsidRPr="008952AE" w:rsidRDefault="00E97CB0" w:rsidP="00297B5B">
            <w:pPr>
              <w:jc w:val="right"/>
              <w:rPr>
                <w:rFonts w:ascii="Arial" w:hAnsi="Arial" w:cs="Arial"/>
                <w:sz w:val="18"/>
                <w:szCs w:val="18"/>
                <w:highlight w:val="yellow"/>
              </w:rPr>
            </w:pPr>
          </w:p>
        </w:tc>
        <w:tc>
          <w:tcPr>
            <w:tcW w:w="875" w:type="pct"/>
            <w:tcBorders>
              <w:top w:val="single" w:sz="4" w:space="0" w:color="auto"/>
              <w:left w:val="nil"/>
              <w:bottom w:val="nil"/>
              <w:right w:val="nil"/>
            </w:tcBorders>
            <w:noWrap/>
            <w:vAlign w:val="center"/>
            <w:hideMark/>
          </w:tcPr>
          <w:p w14:paraId="51675C0A" w14:textId="77777777" w:rsidR="00E97CB0" w:rsidRPr="008952AE" w:rsidRDefault="00E97CB0" w:rsidP="00297B5B">
            <w:pPr>
              <w:jc w:val="right"/>
              <w:rPr>
                <w:rFonts w:ascii="Arial" w:hAnsi="Arial" w:cs="Arial"/>
                <w:sz w:val="18"/>
                <w:szCs w:val="18"/>
              </w:rPr>
            </w:pPr>
          </w:p>
        </w:tc>
      </w:tr>
      <w:tr w:rsidR="009C254C" w:rsidRPr="008952AE" w14:paraId="79B37E1D" w14:textId="77777777" w:rsidTr="009C254C">
        <w:trPr>
          <w:trHeight w:val="170"/>
        </w:trPr>
        <w:tc>
          <w:tcPr>
            <w:tcW w:w="3122" w:type="pct"/>
            <w:tcBorders>
              <w:top w:val="nil"/>
              <w:left w:val="nil"/>
              <w:bottom w:val="nil"/>
              <w:right w:val="nil"/>
            </w:tcBorders>
            <w:vAlign w:val="center"/>
            <w:hideMark/>
          </w:tcPr>
          <w:p w14:paraId="6F61D052" w14:textId="77777777" w:rsidR="00E97CB0" w:rsidRPr="008952AE" w:rsidRDefault="00E97CB0" w:rsidP="00297B5B">
            <w:pPr>
              <w:rPr>
                <w:rFonts w:ascii="Arial" w:hAnsi="Arial" w:cs="Arial"/>
                <w:b/>
                <w:bCs/>
                <w:color w:val="000000"/>
                <w:sz w:val="18"/>
                <w:szCs w:val="18"/>
              </w:rPr>
            </w:pPr>
            <w:r w:rsidRPr="008952AE">
              <w:rPr>
                <w:rFonts w:ascii="Arial" w:hAnsi="Arial" w:cs="Arial"/>
                <w:b/>
                <w:bCs/>
                <w:color w:val="000000"/>
                <w:sz w:val="18"/>
                <w:szCs w:val="18"/>
              </w:rPr>
              <w:t>Lucro antes do imposto de renda e contribuição social</w:t>
            </w:r>
          </w:p>
        </w:tc>
        <w:tc>
          <w:tcPr>
            <w:tcW w:w="894" w:type="pct"/>
            <w:tcBorders>
              <w:top w:val="nil"/>
              <w:left w:val="nil"/>
              <w:bottom w:val="nil"/>
              <w:right w:val="nil"/>
            </w:tcBorders>
            <w:noWrap/>
            <w:vAlign w:val="bottom"/>
            <w:hideMark/>
          </w:tcPr>
          <w:p w14:paraId="1681DEB7" w14:textId="40BC9EDD" w:rsidR="00E97CB0" w:rsidRPr="008952AE" w:rsidRDefault="00FD4702" w:rsidP="00297B5B">
            <w:pPr>
              <w:jc w:val="right"/>
              <w:rPr>
                <w:rFonts w:ascii="Arial" w:hAnsi="Arial" w:cs="Arial"/>
                <w:color w:val="000000"/>
                <w:sz w:val="18"/>
                <w:szCs w:val="18"/>
              </w:rPr>
            </w:pPr>
            <w:r w:rsidRPr="008952AE">
              <w:rPr>
                <w:rFonts w:ascii="Arial" w:hAnsi="Arial" w:cs="Arial"/>
                <w:color w:val="000000"/>
                <w:sz w:val="18"/>
                <w:szCs w:val="18"/>
              </w:rPr>
              <w:t>512</w:t>
            </w:r>
            <w:r w:rsidR="00BE25EB" w:rsidRPr="008952AE">
              <w:rPr>
                <w:rFonts w:ascii="Arial" w:hAnsi="Arial" w:cs="Arial"/>
                <w:color w:val="000000"/>
                <w:sz w:val="18"/>
                <w:szCs w:val="18"/>
              </w:rPr>
              <w:t>.</w:t>
            </w:r>
            <w:r w:rsidRPr="008952AE">
              <w:rPr>
                <w:rFonts w:ascii="Arial" w:hAnsi="Arial" w:cs="Arial"/>
                <w:color w:val="000000"/>
                <w:sz w:val="18"/>
                <w:szCs w:val="18"/>
              </w:rPr>
              <w:t>916</w:t>
            </w:r>
          </w:p>
        </w:tc>
        <w:tc>
          <w:tcPr>
            <w:tcW w:w="109" w:type="pct"/>
            <w:tcBorders>
              <w:top w:val="nil"/>
              <w:left w:val="nil"/>
              <w:bottom w:val="nil"/>
              <w:right w:val="nil"/>
            </w:tcBorders>
            <w:noWrap/>
            <w:vAlign w:val="bottom"/>
            <w:hideMark/>
          </w:tcPr>
          <w:p w14:paraId="0F49CEF3" w14:textId="77777777" w:rsidR="00E97CB0" w:rsidRPr="008952AE" w:rsidRDefault="00E97CB0" w:rsidP="00297B5B">
            <w:pPr>
              <w:jc w:val="right"/>
              <w:rPr>
                <w:rFonts w:ascii="Arial" w:hAnsi="Arial" w:cs="Arial"/>
                <w:color w:val="000000"/>
                <w:sz w:val="18"/>
                <w:szCs w:val="18"/>
                <w:highlight w:val="yellow"/>
              </w:rPr>
            </w:pPr>
          </w:p>
        </w:tc>
        <w:tc>
          <w:tcPr>
            <w:tcW w:w="875" w:type="pct"/>
            <w:tcBorders>
              <w:top w:val="nil"/>
              <w:left w:val="nil"/>
              <w:bottom w:val="nil"/>
              <w:right w:val="nil"/>
            </w:tcBorders>
            <w:noWrap/>
            <w:vAlign w:val="bottom"/>
            <w:hideMark/>
          </w:tcPr>
          <w:p w14:paraId="1D950A29" w14:textId="5DB9C393" w:rsidR="00E97CB0" w:rsidRPr="008952AE" w:rsidRDefault="00FD4702" w:rsidP="00297B5B">
            <w:pPr>
              <w:jc w:val="right"/>
              <w:rPr>
                <w:rFonts w:ascii="Arial" w:hAnsi="Arial" w:cs="Arial"/>
                <w:color w:val="000000"/>
                <w:sz w:val="18"/>
                <w:szCs w:val="18"/>
              </w:rPr>
            </w:pPr>
            <w:r w:rsidRPr="008952AE">
              <w:rPr>
                <w:rFonts w:ascii="Arial" w:hAnsi="Arial" w:cs="Arial"/>
                <w:color w:val="000000"/>
                <w:sz w:val="18"/>
                <w:szCs w:val="18"/>
              </w:rPr>
              <w:t>451</w:t>
            </w:r>
            <w:r w:rsidR="008C531A" w:rsidRPr="008952AE">
              <w:rPr>
                <w:rFonts w:ascii="Arial" w:hAnsi="Arial" w:cs="Arial"/>
                <w:color w:val="000000"/>
                <w:sz w:val="18"/>
                <w:szCs w:val="18"/>
              </w:rPr>
              <w:t>.</w:t>
            </w:r>
            <w:r w:rsidRPr="008952AE">
              <w:rPr>
                <w:rFonts w:ascii="Arial" w:hAnsi="Arial" w:cs="Arial"/>
                <w:color w:val="000000"/>
                <w:sz w:val="18"/>
                <w:szCs w:val="18"/>
              </w:rPr>
              <w:t>755</w:t>
            </w:r>
          </w:p>
        </w:tc>
      </w:tr>
      <w:tr w:rsidR="009C254C" w:rsidRPr="008952AE" w14:paraId="34337E2B" w14:textId="77777777" w:rsidTr="009C254C">
        <w:trPr>
          <w:trHeight w:val="170"/>
        </w:trPr>
        <w:tc>
          <w:tcPr>
            <w:tcW w:w="3122" w:type="pct"/>
            <w:tcBorders>
              <w:top w:val="nil"/>
              <w:left w:val="nil"/>
              <w:bottom w:val="nil"/>
              <w:right w:val="nil"/>
            </w:tcBorders>
            <w:vAlign w:val="center"/>
            <w:hideMark/>
          </w:tcPr>
          <w:p w14:paraId="75FA19B7" w14:textId="77777777" w:rsidR="00E97CB0" w:rsidRPr="008952AE" w:rsidRDefault="00E97CB0" w:rsidP="00297B5B">
            <w:pPr>
              <w:rPr>
                <w:rFonts w:ascii="Arial" w:hAnsi="Arial" w:cs="Arial"/>
                <w:color w:val="000000"/>
                <w:sz w:val="18"/>
                <w:szCs w:val="18"/>
              </w:rPr>
            </w:pPr>
          </w:p>
        </w:tc>
        <w:tc>
          <w:tcPr>
            <w:tcW w:w="894" w:type="pct"/>
            <w:tcBorders>
              <w:top w:val="nil"/>
              <w:left w:val="nil"/>
              <w:bottom w:val="nil"/>
              <w:right w:val="nil"/>
            </w:tcBorders>
            <w:noWrap/>
            <w:vAlign w:val="bottom"/>
            <w:hideMark/>
          </w:tcPr>
          <w:p w14:paraId="16B97300" w14:textId="77777777" w:rsidR="00E97CB0" w:rsidRPr="008952AE" w:rsidRDefault="00E97CB0" w:rsidP="00297B5B">
            <w:pPr>
              <w:jc w:val="right"/>
              <w:rPr>
                <w:rFonts w:ascii="Arial" w:hAnsi="Arial" w:cs="Arial"/>
                <w:sz w:val="18"/>
                <w:szCs w:val="18"/>
              </w:rPr>
            </w:pPr>
          </w:p>
        </w:tc>
        <w:tc>
          <w:tcPr>
            <w:tcW w:w="109" w:type="pct"/>
            <w:tcBorders>
              <w:top w:val="nil"/>
              <w:left w:val="nil"/>
              <w:bottom w:val="nil"/>
              <w:right w:val="nil"/>
            </w:tcBorders>
            <w:noWrap/>
            <w:vAlign w:val="bottom"/>
            <w:hideMark/>
          </w:tcPr>
          <w:p w14:paraId="637D81AB" w14:textId="77777777" w:rsidR="00E97CB0" w:rsidRPr="008952AE" w:rsidRDefault="00E97CB0" w:rsidP="00297B5B">
            <w:pPr>
              <w:jc w:val="right"/>
              <w:rPr>
                <w:rFonts w:ascii="Arial" w:hAnsi="Arial" w:cs="Arial"/>
                <w:sz w:val="18"/>
                <w:szCs w:val="18"/>
                <w:highlight w:val="yellow"/>
              </w:rPr>
            </w:pPr>
          </w:p>
        </w:tc>
        <w:tc>
          <w:tcPr>
            <w:tcW w:w="875" w:type="pct"/>
            <w:tcBorders>
              <w:top w:val="nil"/>
              <w:left w:val="nil"/>
              <w:bottom w:val="nil"/>
              <w:right w:val="nil"/>
            </w:tcBorders>
            <w:noWrap/>
            <w:vAlign w:val="bottom"/>
            <w:hideMark/>
          </w:tcPr>
          <w:p w14:paraId="60E45F93" w14:textId="77777777" w:rsidR="00E97CB0" w:rsidRPr="008952AE" w:rsidRDefault="00E97CB0" w:rsidP="00297B5B">
            <w:pPr>
              <w:jc w:val="right"/>
              <w:rPr>
                <w:rFonts w:ascii="Arial" w:hAnsi="Arial" w:cs="Arial"/>
                <w:sz w:val="18"/>
                <w:szCs w:val="18"/>
              </w:rPr>
            </w:pPr>
          </w:p>
        </w:tc>
      </w:tr>
      <w:tr w:rsidR="009C254C" w:rsidRPr="008952AE" w14:paraId="28E7B81C" w14:textId="77777777" w:rsidTr="009C254C">
        <w:trPr>
          <w:trHeight w:val="170"/>
        </w:trPr>
        <w:tc>
          <w:tcPr>
            <w:tcW w:w="3122" w:type="pct"/>
            <w:tcBorders>
              <w:top w:val="nil"/>
              <w:left w:val="nil"/>
              <w:bottom w:val="nil"/>
              <w:right w:val="nil"/>
            </w:tcBorders>
            <w:vAlign w:val="center"/>
            <w:hideMark/>
          </w:tcPr>
          <w:p w14:paraId="367C0373" w14:textId="77777777" w:rsidR="00E97CB0" w:rsidRPr="008952AE" w:rsidRDefault="00E97CB0" w:rsidP="00297B5B">
            <w:pPr>
              <w:rPr>
                <w:rFonts w:ascii="Arial" w:hAnsi="Arial" w:cs="Arial"/>
                <w:color w:val="000000"/>
                <w:sz w:val="18"/>
                <w:szCs w:val="18"/>
              </w:rPr>
            </w:pPr>
            <w:r w:rsidRPr="008952AE">
              <w:rPr>
                <w:rFonts w:ascii="Arial" w:hAnsi="Arial" w:cs="Arial"/>
                <w:color w:val="000000"/>
                <w:sz w:val="18"/>
                <w:szCs w:val="18"/>
              </w:rPr>
              <w:t>Imposto de renda e contribuição social às alíquotas nominais (34%)</w:t>
            </w:r>
          </w:p>
        </w:tc>
        <w:tc>
          <w:tcPr>
            <w:tcW w:w="894" w:type="pct"/>
            <w:tcBorders>
              <w:top w:val="nil"/>
              <w:left w:val="nil"/>
              <w:bottom w:val="nil"/>
              <w:right w:val="nil"/>
            </w:tcBorders>
            <w:noWrap/>
            <w:vAlign w:val="bottom"/>
            <w:hideMark/>
          </w:tcPr>
          <w:p w14:paraId="4E9D25B9" w14:textId="09E92043" w:rsidR="00E97CB0" w:rsidRPr="008952AE" w:rsidRDefault="00E97CB0" w:rsidP="00297B5B">
            <w:pPr>
              <w:jc w:val="right"/>
              <w:rPr>
                <w:rFonts w:ascii="Arial" w:hAnsi="Arial" w:cs="Arial"/>
                <w:color w:val="000000"/>
                <w:sz w:val="18"/>
                <w:szCs w:val="18"/>
              </w:rPr>
            </w:pPr>
            <w:r w:rsidRPr="008952AE">
              <w:rPr>
                <w:rFonts w:ascii="Arial" w:hAnsi="Arial" w:cs="Arial"/>
                <w:color w:val="000000"/>
                <w:sz w:val="18"/>
                <w:szCs w:val="18"/>
              </w:rPr>
              <w:t>(</w:t>
            </w:r>
            <w:r w:rsidR="00FD4702" w:rsidRPr="008952AE">
              <w:rPr>
                <w:rFonts w:ascii="Arial" w:hAnsi="Arial" w:cs="Arial"/>
                <w:color w:val="000000"/>
                <w:sz w:val="18"/>
                <w:szCs w:val="18"/>
              </w:rPr>
              <w:t>174</w:t>
            </w:r>
            <w:r w:rsidRPr="008952AE">
              <w:rPr>
                <w:rFonts w:ascii="Arial" w:hAnsi="Arial" w:cs="Arial"/>
                <w:color w:val="000000"/>
                <w:sz w:val="18"/>
                <w:szCs w:val="18"/>
              </w:rPr>
              <w:t>.</w:t>
            </w:r>
            <w:r w:rsidR="00FD4702" w:rsidRPr="008952AE">
              <w:rPr>
                <w:rFonts w:ascii="Arial" w:hAnsi="Arial" w:cs="Arial"/>
                <w:color w:val="000000"/>
                <w:sz w:val="18"/>
                <w:szCs w:val="18"/>
              </w:rPr>
              <w:t>391</w:t>
            </w:r>
            <w:r w:rsidRPr="008952AE">
              <w:rPr>
                <w:rFonts w:ascii="Arial" w:hAnsi="Arial" w:cs="Arial"/>
                <w:color w:val="000000"/>
                <w:sz w:val="18"/>
                <w:szCs w:val="18"/>
              </w:rPr>
              <w:t>)</w:t>
            </w:r>
          </w:p>
        </w:tc>
        <w:tc>
          <w:tcPr>
            <w:tcW w:w="109" w:type="pct"/>
            <w:tcBorders>
              <w:top w:val="nil"/>
              <w:left w:val="nil"/>
              <w:bottom w:val="nil"/>
              <w:right w:val="nil"/>
            </w:tcBorders>
            <w:noWrap/>
            <w:vAlign w:val="bottom"/>
            <w:hideMark/>
          </w:tcPr>
          <w:p w14:paraId="7DBD06F7" w14:textId="77777777" w:rsidR="00E97CB0" w:rsidRPr="008952AE" w:rsidRDefault="00E97CB0" w:rsidP="00297B5B">
            <w:pPr>
              <w:jc w:val="right"/>
              <w:rPr>
                <w:rFonts w:ascii="Arial" w:hAnsi="Arial" w:cs="Arial"/>
                <w:color w:val="000000"/>
                <w:sz w:val="18"/>
                <w:szCs w:val="18"/>
                <w:highlight w:val="yellow"/>
              </w:rPr>
            </w:pPr>
          </w:p>
        </w:tc>
        <w:tc>
          <w:tcPr>
            <w:tcW w:w="875" w:type="pct"/>
            <w:tcBorders>
              <w:top w:val="nil"/>
              <w:left w:val="nil"/>
              <w:bottom w:val="nil"/>
              <w:right w:val="nil"/>
            </w:tcBorders>
            <w:noWrap/>
            <w:vAlign w:val="bottom"/>
            <w:hideMark/>
          </w:tcPr>
          <w:p w14:paraId="57C12CFD" w14:textId="14D7868F" w:rsidR="00E97CB0" w:rsidRPr="008952AE" w:rsidRDefault="00E97CB0" w:rsidP="00297B5B">
            <w:pPr>
              <w:jc w:val="right"/>
              <w:rPr>
                <w:rFonts w:ascii="Arial" w:hAnsi="Arial" w:cs="Arial"/>
                <w:color w:val="000000"/>
                <w:sz w:val="18"/>
                <w:szCs w:val="18"/>
              </w:rPr>
            </w:pPr>
            <w:r w:rsidRPr="008952AE">
              <w:rPr>
                <w:rFonts w:ascii="Arial" w:hAnsi="Arial" w:cs="Arial"/>
                <w:color w:val="000000"/>
                <w:sz w:val="18"/>
                <w:szCs w:val="18"/>
              </w:rPr>
              <w:t>(</w:t>
            </w:r>
            <w:r w:rsidR="00FD4702" w:rsidRPr="008952AE">
              <w:rPr>
                <w:rFonts w:ascii="Arial" w:hAnsi="Arial" w:cs="Arial"/>
                <w:color w:val="000000"/>
                <w:sz w:val="18"/>
                <w:szCs w:val="18"/>
              </w:rPr>
              <w:t>153</w:t>
            </w:r>
            <w:r w:rsidRPr="008952AE">
              <w:rPr>
                <w:rFonts w:ascii="Arial" w:hAnsi="Arial" w:cs="Arial"/>
                <w:color w:val="000000"/>
                <w:sz w:val="18"/>
                <w:szCs w:val="18"/>
              </w:rPr>
              <w:t>.</w:t>
            </w:r>
            <w:r w:rsidR="00FD4702" w:rsidRPr="008952AE">
              <w:rPr>
                <w:rFonts w:ascii="Arial" w:hAnsi="Arial" w:cs="Arial"/>
                <w:color w:val="000000"/>
                <w:sz w:val="18"/>
                <w:szCs w:val="18"/>
              </w:rPr>
              <w:t>597</w:t>
            </w:r>
            <w:r w:rsidRPr="008952AE">
              <w:rPr>
                <w:rFonts w:ascii="Arial" w:hAnsi="Arial" w:cs="Arial"/>
                <w:color w:val="000000"/>
                <w:sz w:val="18"/>
                <w:szCs w:val="18"/>
              </w:rPr>
              <w:t>)</w:t>
            </w:r>
          </w:p>
        </w:tc>
      </w:tr>
      <w:tr w:rsidR="009C254C" w:rsidRPr="008952AE" w14:paraId="2880911E" w14:textId="77777777" w:rsidTr="009C254C">
        <w:trPr>
          <w:trHeight w:val="170"/>
        </w:trPr>
        <w:tc>
          <w:tcPr>
            <w:tcW w:w="3122" w:type="pct"/>
            <w:tcBorders>
              <w:top w:val="nil"/>
              <w:left w:val="nil"/>
              <w:bottom w:val="nil"/>
              <w:right w:val="nil"/>
            </w:tcBorders>
            <w:vAlign w:val="center"/>
            <w:hideMark/>
          </w:tcPr>
          <w:p w14:paraId="5C8EC79D" w14:textId="77777777" w:rsidR="00E97CB0" w:rsidRPr="008952AE" w:rsidRDefault="00E97CB0" w:rsidP="00297B5B">
            <w:pPr>
              <w:rPr>
                <w:rFonts w:ascii="Arial" w:hAnsi="Arial" w:cs="Arial"/>
                <w:color w:val="000000"/>
                <w:sz w:val="18"/>
                <w:szCs w:val="18"/>
              </w:rPr>
            </w:pPr>
          </w:p>
        </w:tc>
        <w:tc>
          <w:tcPr>
            <w:tcW w:w="894" w:type="pct"/>
            <w:tcBorders>
              <w:top w:val="nil"/>
              <w:left w:val="nil"/>
              <w:bottom w:val="nil"/>
              <w:right w:val="nil"/>
            </w:tcBorders>
            <w:noWrap/>
            <w:vAlign w:val="bottom"/>
            <w:hideMark/>
          </w:tcPr>
          <w:p w14:paraId="6C8CA9C6" w14:textId="77777777" w:rsidR="00E97CB0" w:rsidRPr="008952AE" w:rsidRDefault="00E97CB0" w:rsidP="00297B5B">
            <w:pPr>
              <w:jc w:val="right"/>
              <w:rPr>
                <w:rFonts w:ascii="Arial" w:hAnsi="Arial" w:cs="Arial"/>
                <w:sz w:val="18"/>
                <w:szCs w:val="18"/>
              </w:rPr>
            </w:pPr>
          </w:p>
        </w:tc>
        <w:tc>
          <w:tcPr>
            <w:tcW w:w="109" w:type="pct"/>
            <w:tcBorders>
              <w:top w:val="nil"/>
              <w:left w:val="nil"/>
              <w:bottom w:val="nil"/>
              <w:right w:val="nil"/>
            </w:tcBorders>
            <w:noWrap/>
            <w:vAlign w:val="bottom"/>
            <w:hideMark/>
          </w:tcPr>
          <w:p w14:paraId="6B5A05AA" w14:textId="77777777" w:rsidR="00E97CB0" w:rsidRPr="008952AE" w:rsidRDefault="00E97CB0" w:rsidP="00297B5B">
            <w:pPr>
              <w:jc w:val="right"/>
              <w:rPr>
                <w:rFonts w:ascii="Arial" w:hAnsi="Arial" w:cs="Arial"/>
                <w:sz w:val="18"/>
                <w:szCs w:val="18"/>
                <w:highlight w:val="yellow"/>
              </w:rPr>
            </w:pPr>
          </w:p>
        </w:tc>
        <w:tc>
          <w:tcPr>
            <w:tcW w:w="875" w:type="pct"/>
            <w:tcBorders>
              <w:top w:val="nil"/>
              <w:left w:val="nil"/>
              <w:bottom w:val="nil"/>
              <w:right w:val="nil"/>
            </w:tcBorders>
            <w:noWrap/>
            <w:vAlign w:val="bottom"/>
            <w:hideMark/>
          </w:tcPr>
          <w:p w14:paraId="77984AF5" w14:textId="77777777" w:rsidR="00E97CB0" w:rsidRPr="008952AE" w:rsidRDefault="00E97CB0" w:rsidP="00297B5B">
            <w:pPr>
              <w:jc w:val="right"/>
              <w:rPr>
                <w:rFonts w:ascii="Arial" w:hAnsi="Arial" w:cs="Arial"/>
                <w:sz w:val="18"/>
                <w:szCs w:val="18"/>
              </w:rPr>
            </w:pPr>
          </w:p>
        </w:tc>
      </w:tr>
      <w:tr w:rsidR="009C254C" w:rsidRPr="008952AE" w14:paraId="5F6F548B" w14:textId="77777777" w:rsidTr="009C254C">
        <w:trPr>
          <w:trHeight w:val="170"/>
        </w:trPr>
        <w:tc>
          <w:tcPr>
            <w:tcW w:w="3122" w:type="pct"/>
            <w:tcBorders>
              <w:top w:val="nil"/>
              <w:left w:val="nil"/>
              <w:bottom w:val="nil"/>
              <w:right w:val="nil"/>
            </w:tcBorders>
            <w:vAlign w:val="center"/>
            <w:hideMark/>
          </w:tcPr>
          <w:p w14:paraId="674BE5F7" w14:textId="77777777" w:rsidR="00E97CB0" w:rsidRPr="008952AE" w:rsidRDefault="00E97CB0" w:rsidP="00297B5B">
            <w:pPr>
              <w:rPr>
                <w:rFonts w:ascii="Arial" w:hAnsi="Arial" w:cs="Arial"/>
                <w:color w:val="000000"/>
                <w:sz w:val="18"/>
                <w:szCs w:val="18"/>
              </w:rPr>
            </w:pPr>
            <w:r w:rsidRPr="008952AE">
              <w:rPr>
                <w:rFonts w:ascii="Arial" w:hAnsi="Arial" w:cs="Arial"/>
                <w:color w:val="000000"/>
                <w:sz w:val="18"/>
                <w:szCs w:val="18"/>
              </w:rPr>
              <w:t>Ajustes para apuração da alíquota efetiva:</w:t>
            </w:r>
          </w:p>
        </w:tc>
        <w:tc>
          <w:tcPr>
            <w:tcW w:w="894" w:type="pct"/>
            <w:tcBorders>
              <w:top w:val="nil"/>
              <w:left w:val="nil"/>
              <w:bottom w:val="nil"/>
              <w:right w:val="nil"/>
            </w:tcBorders>
            <w:noWrap/>
            <w:vAlign w:val="bottom"/>
            <w:hideMark/>
          </w:tcPr>
          <w:p w14:paraId="65C22C2A" w14:textId="77777777" w:rsidR="00E97CB0" w:rsidRPr="008952AE" w:rsidRDefault="00E97CB0" w:rsidP="00297B5B">
            <w:pPr>
              <w:jc w:val="right"/>
              <w:rPr>
                <w:rFonts w:ascii="Arial" w:hAnsi="Arial" w:cs="Arial"/>
                <w:color w:val="000000"/>
                <w:sz w:val="18"/>
                <w:szCs w:val="18"/>
              </w:rPr>
            </w:pPr>
          </w:p>
        </w:tc>
        <w:tc>
          <w:tcPr>
            <w:tcW w:w="109" w:type="pct"/>
            <w:tcBorders>
              <w:top w:val="nil"/>
              <w:left w:val="nil"/>
              <w:bottom w:val="nil"/>
              <w:right w:val="nil"/>
            </w:tcBorders>
            <w:noWrap/>
            <w:vAlign w:val="bottom"/>
            <w:hideMark/>
          </w:tcPr>
          <w:p w14:paraId="652535A0" w14:textId="77777777" w:rsidR="00E97CB0" w:rsidRPr="008952AE" w:rsidRDefault="00E97CB0" w:rsidP="00297B5B">
            <w:pPr>
              <w:jc w:val="right"/>
              <w:rPr>
                <w:rFonts w:ascii="Arial" w:hAnsi="Arial" w:cs="Arial"/>
                <w:sz w:val="18"/>
                <w:szCs w:val="18"/>
                <w:highlight w:val="yellow"/>
              </w:rPr>
            </w:pPr>
          </w:p>
        </w:tc>
        <w:tc>
          <w:tcPr>
            <w:tcW w:w="875" w:type="pct"/>
            <w:tcBorders>
              <w:top w:val="nil"/>
              <w:left w:val="nil"/>
              <w:bottom w:val="nil"/>
              <w:right w:val="nil"/>
            </w:tcBorders>
            <w:noWrap/>
            <w:vAlign w:val="bottom"/>
            <w:hideMark/>
          </w:tcPr>
          <w:p w14:paraId="5F872A51" w14:textId="77777777" w:rsidR="00E97CB0" w:rsidRPr="008952AE" w:rsidRDefault="00E97CB0" w:rsidP="00297B5B">
            <w:pPr>
              <w:jc w:val="right"/>
              <w:rPr>
                <w:rFonts w:ascii="Arial" w:hAnsi="Arial" w:cs="Arial"/>
                <w:sz w:val="18"/>
                <w:szCs w:val="18"/>
              </w:rPr>
            </w:pPr>
          </w:p>
        </w:tc>
      </w:tr>
      <w:tr w:rsidR="009C254C" w:rsidRPr="008952AE" w14:paraId="7F79B062" w14:textId="77777777" w:rsidTr="009C254C">
        <w:trPr>
          <w:trHeight w:val="170"/>
        </w:trPr>
        <w:tc>
          <w:tcPr>
            <w:tcW w:w="3122" w:type="pct"/>
            <w:tcBorders>
              <w:top w:val="nil"/>
              <w:left w:val="nil"/>
              <w:bottom w:val="nil"/>
              <w:right w:val="nil"/>
            </w:tcBorders>
            <w:vAlign w:val="center"/>
            <w:hideMark/>
          </w:tcPr>
          <w:p w14:paraId="4D0B40A5" w14:textId="77777777" w:rsidR="00E97CB0" w:rsidRPr="008952AE" w:rsidRDefault="00E97CB0" w:rsidP="00297B5B">
            <w:pPr>
              <w:rPr>
                <w:rFonts w:ascii="Arial" w:hAnsi="Arial" w:cs="Arial"/>
                <w:color w:val="000000"/>
                <w:sz w:val="18"/>
                <w:szCs w:val="18"/>
              </w:rPr>
            </w:pPr>
            <w:r w:rsidRPr="008952AE">
              <w:rPr>
                <w:rFonts w:ascii="Arial" w:hAnsi="Arial" w:cs="Arial"/>
                <w:color w:val="000000"/>
                <w:sz w:val="18"/>
                <w:szCs w:val="18"/>
              </w:rPr>
              <w:t xml:space="preserve">    Exclusão permanente do resultado da SCP</w:t>
            </w:r>
          </w:p>
        </w:tc>
        <w:tc>
          <w:tcPr>
            <w:tcW w:w="894" w:type="pct"/>
            <w:tcBorders>
              <w:top w:val="nil"/>
              <w:left w:val="nil"/>
              <w:bottom w:val="nil"/>
              <w:right w:val="nil"/>
            </w:tcBorders>
            <w:noWrap/>
            <w:vAlign w:val="bottom"/>
            <w:hideMark/>
          </w:tcPr>
          <w:p w14:paraId="43BBE636" w14:textId="1FE3D456" w:rsidR="00E97CB0" w:rsidRPr="008952AE" w:rsidRDefault="00FD4702" w:rsidP="00297B5B">
            <w:pPr>
              <w:jc w:val="right"/>
              <w:rPr>
                <w:rFonts w:ascii="Arial" w:hAnsi="Arial" w:cs="Arial"/>
                <w:color w:val="000000"/>
                <w:sz w:val="18"/>
                <w:szCs w:val="18"/>
              </w:rPr>
            </w:pPr>
            <w:r w:rsidRPr="008952AE">
              <w:rPr>
                <w:rFonts w:ascii="Arial" w:hAnsi="Arial" w:cs="Arial"/>
                <w:color w:val="000000"/>
                <w:sz w:val="18"/>
                <w:szCs w:val="18"/>
              </w:rPr>
              <w:t>160</w:t>
            </w:r>
            <w:r w:rsidR="00E97CB0" w:rsidRPr="008952AE">
              <w:rPr>
                <w:rFonts w:ascii="Arial" w:hAnsi="Arial" w:cs="Arial"/>
                <w:color w:val="000000"/>
                <w:sz w:val="18"/>
                <w:szCs w:val="18"/>
              </w:rPr>
              <w:t>.</w:t>
            </w:r>
            <w:r w:rsidRPr="008952AE">
              <w:rPr>
                <w:rFonts w:ascii="Arial" w:hAnsi="Arial" w:cs="Arial"/>
                <w:color w:val="000000"/>
                <w:sz w:val="18"/>
                <w:szCs w:val="18"/>
              </w:rPr>
              <w:t>307</w:t>
            </w:r>
          </w:p>
        </w:tc>
        <w:tc>
          <w:tcPr>
            <w:tcW w:w="109" w:type="pct"/>
            <w:tcBorders>
              <w:top w:val="nil"/>
              <w:left w:val="nil"/>
              <w:bottom w:val="nil"/>
              <w:right w:val="nil"/>
            </w:tcBorders>
            <w:noWrap/>
            <w:vAlign w:val="bottom"/>
            <w:hideMark/>
          </w:tcPr>
          <w:p w14:paraId="1A7B9184" w14:textId="77777777" w:rsidR="00E97CB0" w:rsidRPr="008952AE" w:rsidRDefault="00E97CB0" w:rsidP="00297B5B">
            <w:pPr>
              <w:jc w:val="right"/>
              <w:rPr>
                <w:rFonts w:ascii="Arial" w:hAnsi="Arial" w:cs="Arial"/>
                <w:color w:val="000000"/>
                <w:sz w:val="18"/>
                <w:szCs w:val="18"/>
                <w:highlight w:val="yellow"/>
              </w:rPr>
            </w:pPr>
          </w:p>
        </w:tc>
        <w:tc>
          <w:tcPr>
            <w:tcW w:w="875" w:type="pct"/>
            <w:tcBorders>
              <w:top w:val="nil"/>
              <w:left w:val="nil"/>
              <w:bottom w:val="nil"/>
              <w:right w:val="nil"/>
            </w:tcBorders>
            <w:noWrap/>
            <w:vAlign w:val="bottom"/>
            <w:hideMark/>
          </w:tcPr>
          <w:p w14:paraId="118A3E03" w14:textId="384B1122" w:rsidR="00E97CB0" w:rsidRPr="008952AE" w:rsidRDefault="00FD4702" w:rsidP="00297B5B">
            <w:pPr>
              <w:jc w:val="right"/>
              <w:rPr>
                <w:rFonts w:ascii="Arial" w:hAnsi="Arial" w:cs="Arial"/>
                <w:color w:val="000000"/>
                <w:sz w:val="18"/>
                <w:szCs w:val="18"/>
              </w:rPr>
            </w:pPr>
            <w:r w:rsidRPr="008952AE">
              <w:rPr>
                <w:rFonts w:ascii="Arial" w:hAnsi="Arial" w:cs="Arial"/>
                <w:color w:val="000000"/>
                <w:sz w:val="18"/>
                <w:szCs w:val="18"/>
              </w:rPr>
              <w:t>144</w:t>
            </w:r>
            <w:r w:rsidR="00E97CB0" w:rsidRPr="008952AE">
              <w:rPr>
                <w:rFonts w:ascii="Arial" w:hAnsi="Arial" w:cs="Arial"/>
                <w:color w:val="000000"/>
                <w:sz w:val="18"/>
                <w:szCs w:val="18"/>
              </w:rPr>
              <w:t>.</w:t>
            </w:r>
            <w:r w:rsidRPr="008952AE">
              <w:rPr>
                <w:rFonts w:ascii="Arial" w:hAnsi="Arial" w:cs="Arial"/>
                <w:color w:val="000000"/>
                <w:sz w:val="18"/>
                <w:szCs w:val="18"/>
              </w:rPr>
              <w:t>063</w:t>
            </w:r>
          </w:p>
        </w:tc>
      </w:tr>
      <w:tr w:rsidR="009C254C" w:rsidRPr="008952AE" w14:paraId="353B4191" w14:textId="77777777" w:rsidTr="009C254C">
        <w:trPr>
          <w:trHeight w:val="170"/>
        </w:trPr>
        <w:tc>
          <w:tcPr>
            <w:tcW w:w="3122" w:type="pct"/>
            <w:tcBorders>
              <w:top w:val="nil"/>
              <w:left w:val="nil"/>
              <w:bottom w:val="nil"/>
              <w:right w:val="nil"/>
            </w:tcBorders>
            <w:vAlign w:val="center"/>
            <w:hideMark/>
          </w:tcPr>
          <w:p w14:paraId="7A70A1C0" w14:textId="77777777" w:rsidR="00E97CB0" w:rsidRPr="008952AE" w:rsidRDefault="00E97CB0" w:rsidP="00297B5B">
            <w:pPr>
              <w:rPr>
                <w:rFonts w:ascii="Arial" w:hAnsi="Arial" w:cs="Arial"/>
                <w:color w:val="000000"/>
                <w:sz w:val="18"/>
                <w:szCs w:val="18"/>
              </w:rPr>
            </w:pPr>
            <w:r w:rsidRPr="008952AE">
              <w:rPr>
                <w:rFonts w:ascii="Arial" w:hAnsi="Arial" w:cs="Arial"/>
                <w:color w:val="000000"/>
                <w:sz w:val="18"/>
                <w:szCs w:val="18"/>
              </w:rPr>
              <w:t xml:space="preserve">    Exclusões/(adições) permanentes e temporárias, líquidas</w:t>
            </w:r>
          </w:p>
        </w:tc>
        <w:tc>
          <w:tcPr>
            <w:tcW w:w="894" w:type="pct"/>
            <w:tcBorders>
              <w:top w:val="nil"/>
              <w:left w:val="nil"/>
              <w:bottom w:val="nil"/>
              <w:right w:val="nil"/>
            </w:tcBorders>
            <w:noWrap/>
            <w:vAlign w:val="bottom"/>
            <w:hideMark/>
          </w:tcPr>
          <w:p w14:paraId="4DFA3038" w14:textId="3E05C882" w:rsidR="00E97CB0" w:rsidRPr="008952AE" w:rsidRDefault="00FD4702" w:rsidP="00297B5B">
            <w:pPr>
              <w:jc w:val="right"/>
              <w:rPr>
                <w:rFonts w:ascii="Arial" w:hAnsi="Arial" w:cs="Arial"/>
                <w:color w:val="000000"/>
                <w:sz w:val="18"/>
                <w:szCs w:val="18"/>
              </w:rPr>
            </w:pPr>
            <w:r w:rsidRPr="008952AE">
              <w:rPr>
                <w:rFonts w:ascii="Arial" w:hAnsi="Arial" w:cs="Arial"/>
                <w:color w:val="000000"/>
                <w:sz w:val="18"/>
                <w:szCs w:val="18"/>
              </w:rPr>
              <w:t>6</w:t>
            </w:r>
            <w:r w:rsidR="00E97CB0" w:rsidRPr="008952AE">
              <w:rPr>
                <w:rFonts w:ascii="Arial" w:hAnsi="Arial" w:cs="Arial"/>
                <w:color w:val="000000"/>
                <w:sz w:val="18"/>
                <w:szCs w:val="18"/>
              </w:rPr>
              <w:t>.</w:t>
            </w:r>
            <w:r w:rsidRPr="008952AE">
              <w:rPr>
                <w:rFonts w:ascii="Arial" w:hAnsi="Arial" w:cs="Arial"/>
                <w:color w:val="000000"/>
                <w:sz w:val="18"/>
                <w:szCs w:val="18"/>
              </w:rPr>
              <w:t>484</w:t>
            </w:r>
          </w:p>
        </w:tc>
        <w:tc>
          <w:tcPr>
            <w:tcW w:w="109" w:type="pct"/>
            <w:tcBorders>
              <w:top w:val="nil"/>
              <w:left w:val="nil"/>
              <w:bottom w:val="nil"/>
              <w:right w:val="nil"/>
            </w:tcBorders>
            <w:noWrap/>
            <w:vAlign w:val="bottom"/>
            <w:hideMark/>
          </w:tcPr>
          <w:p w14:paraId="1218BCB9" w14:textId="77777777" w:rsidR="00E97CB0" w:rsidRPr="008952AE" w:rsidRDefault="00E97CB0" w:rsidP="00297B5B">
            <w:pPr>
              <w:jc w:val="right"/>
              <w:rPr>
                <w:rFonts w:ascii="Arial" w:hAnsi="Arial" w:cs="Arial"/>
                <w:color w:val="000000"/>
                <w:sz w:val="18"/>
                <w:szCs w:val="18"/>
                <w:highlight w:val="yellow"/>
              </w:rPr>
            </w:pPr>
          </w:p>
        </w:tc>
        <w:tc>
          <w:tcPr>
            <w:tcW w:w="875" w:type="pct"/>
            <w:tcBorders>
              <w:top w:val="nil"/>
              <w:left w:val="nil"/>
              <w:bottom w:val="nil"/>
              <w:right w:val="nil"/>
            </w:tcBorders>
            <w:noWrap/>
            <w:vAlign w:val="bottom"/>
            <w:hideMark/>
          </w:tcPr>
          <w:p w14:paraId="5A0CB9A8" w14:textId="2AEA72E5" w:rsidR="00E97CB0" w:rsidRPr="008952AE" w:rsidRDefault="00FD4702" w:rsidP="00297B5B">
            <w:pPr>
              <w:jc w:val="right"/>
              <w:rPr>
                <w:rFonts w:ascii="Arial" w:hAnsi="Arial" w:cs="Arial"/>
                <w:color w:val="000000"/>
                <w:sz w:val="18"/>
                <w:szCs w:val="18"/>
              </w:rPr>
            </w:pPr>
            <w:r w:rsidRPr="008952AE">
              <w:rPr>
                <w:rFonts w:ascii="Arial" w:hAnsi="Arial" w:cs="Arial"/>
                <w:color w:val="000000"/>
                <w:sz w:val="18"/>
                <w:szCs w:val="18"/>
              </w:rPr>
              <w:t>4</w:t>
            </w:r>
            <w:r w:rsidR="00E97CB0" w:rsidRPr="008952AE">
              <w:rPr>
                <w:rFonts w:ascii="Arial" w:hAnsi="Arial" w:cs="Arial"/>
                <w:color w:val="000000"/>
                <w:sz w:val="18"/>
                <w:szCs w:val="18"/>
              </w:rPr>
              <w:t>.</w:t>
            </w:r>
            <w:r w:rsidRPr="008952AE">
              <w:rPr>
                <w:rFonts w:ascii="Arial" w:hAnsi="Arial" w:cs="Arial"/>
                <w:color w:val="000000"/>
                <w:sz w:val="18"/>
                <w:szCs w:val="18"/>
              </w:rPr>
              <w:t>403</w:t>
            </w:r>
          </w:p>
        </w:tc>
      </w:tr>
      <w:tr w:rsidR="009C254C" w:rsidRPr="008952AE" w14:paraId="5368D627" w14:textId="77777777" w:rsidTr="009C254C">
        <w:trPr>
          <w:trHeight w:val="170"/>
        </w:trPr>
        <w:tc>
          <w:tcPr>
            <w:tcW w:w="3122" w:type="pct"/>
            <w:tcBorders>
              <w:top w:val="nil"/>
              <w:left w:val="nil"/>
              <w:bottom w:val="nil"/>
              <w:right w:val="nil"/>
            </w:tcBorders>
            <w:vAlign w:val="center"/>
            <w:hideMark/>
          </w:tcPr>
          <w:p w14:paraId="5847FCA2" w14:textId="77777777" w:rsidR="00E97CB0" w:rsidRPr="008952AE" w:rsidRDefault="00E97CB0" w:rsidP="00297B5B">
            <w:pPr>
              <w:rPr>
                <w:rFonts w:ascii="Arial" w:hAnsi="Arial" w:cs="Arial"/>
                <w:color w:val="000000"/>
                <w:sz w:val="18"/>
                <w:szCs w:val="18"/>
              </w:rPr>
            </w:pPr>
            <w:r w:rsidRPr="008952AE">
              <w:rPr>
                <w:rFonts w:ascii="Arial" w:hAnsi="Arial" w:cs="Arial"/>
                <w:color w:val="000000"/>
                <w:sz w:val="18"/>
                <w:szCs w:val="18"/>
              </w:rPr>
              <w:t xml:space="preserve">    Ativo IR/CS diferido registrado</w:t>
            </w:r>
          </w:p>
        </w:tc>
        <w:tc>
          <w:tcPr>
            <w:tcW w:w="894" w:type="pct"/>
            <w:tcBorders>
              <w:top w:val="nil"/>
              <w:left w:val="nil"/>
              <w:bottom w:val="nil"/>
              <w:right w:val="nil"/>
            </w:tcBorders>
            <w:noWrap/>
            <w:vAlign w:val="bottom"/>
            <w:hideMark/>
          </w:tcPr>
          <w:p w14:paraId="5CB3A7E5" w14:textId="5789FB74" w:rsidR="00E97CB0" w:rsidRPr="008952AE" w:rsidRDefault="008A778E" w:rsidP="00297B5B">
            <w:pPr>
              <w:jc w:val="right"/>
              <w:rPr>
                <w:rFonts w:ascii="Arial" w:hAnsi="Arial" w:cs="Arial"/>
                <w:color w:val="000000"/>
                <w:sz w:val="18"/>
                <w:szCs w:val="18"/>
              </w:rPr>
            </w:pPr>
            <w:r w:rsidRPr="008952AE">
              <w:rPr>
                <w:rFonts w:ascii="Arial" w:hAnsi="Arial" w:cs="Arial"/>
                <w:color w:val="000000"/>
                <w:sz w:val="18"/>
                <w:szCs w:val="18"/>
              </w:rPr>
              <w:t>(</w:t>
            </w:r>
            <w:r w:rsidR="00FD4702" w:rsidRPr="008952AE">
              <w:rPr>
                <w:rFonts w:ascii="Arial" w:hAnsi="Arial" w:cs="Arial"/>
                <w:color w:val="000000"/>
                <w:sz w:val="18"/>
                <w:szCs w:val="18"/>
              </w:rPr>
              <w:t>717</w:t>
            </w:r>
            <w:r w:rsidRPr="008952AE">
              <w:rPr>
                <w:rFonts w:ascii="Arial" w:hAnsi="Arial" w:cs="Arial"/>
                <w:color w:val="000000"/>
                <w:sz w:val="18"/>
                <w:szCs w:val="18"/>
              </w:rPr>
              <w:t>)</w:t>
            </w:r>
          </w:p>
        </w:tc>
        <w:tc>
          <w:tcPr>
            <w:tcW w:w="109" w:type="pct"/>
            <w:tcBorders>
              <w:top w:val="nil"/>
              <w:left w:val="nil"/>
              <w:bottom w:val="nil"/>
              <w:right w:val="nil"/>
            </w:tcBorders>
            <w:noWrap/>
            <w:vAlign w:val="bottom"/>
            <w:hideMark/>
          </w:tcPr>
          <w:p w14:paraId="733CDC3F" w14:textId="77777777" w:rsidR="00E97CB0" w:rsidRPr="008952AE" w:rsidRDefault="00E97CB0" w:rsidP="00297B5B">
            <w:pPr>
              <w:jc w:val="right"/>
              <w:rPr>
                <w:rFonts w:ascii="Arial" w:hAnsi="Arial" w:cs="Arial"/>
                <w:color w:val="000000"/>
                <w:sz w:val="18"/>
                <w:szCs w:val="18"/>
                <w:highlight w:val="yellow"/>
              </w:rPr>
            </w:pPr>
          </w:p>
        </w:tc>
        <w:tc>
          <w:tcPr>
            <w:tcW w:w="875" w:type="pct"/>
            <w:tcBorders>
              <w:top w:val="nil"/>
              <w:left w:val="nil"/>
              <w:bottom w:val="nil"/>
              <w:right w:val="nil"/>
            </w:tcBorders>
            <w:noWrap/>
            <w:vAlign w:val="bottom"/>
            <w:hideMark/>
          </w:tcPr>
          <w:p w14:paraId="00DA57D9" w14:textId="171A598C" w:rsidR="00E97CB0" w:rsidRPr="008952AE" w:rsidRDefault="00B93B98" w:rsidP="00297B5B">
            <w:pPr>
              <w:jc w:val="right"/>
              <w:rPr>
                <w:rFonts w:ascii="Arial" w:hAnsi="Arial" w:cs="Arial"/>
                <w:sz w:val="18"/>
                <w:szCs w:val="18"/>
              </w:rPr>
            </w:pPr>
            <w:r w:rsidRPr="008952AE">
              <w:rPr>
                <w:rFonts w:ascii="Arial" w:hAnsi="Arial" w:cs="Arial"/>
                <w:sz w:val="18"/>
                <w:szCs w:val="18"/>
              </w:rPr>
              <w:t>(</w:t>
            </w:r>
            <w:r w:rsidR="00DA0D74" w:rsidRPr="008952AE">
              <w:rPr>
                <w:rFonts w:ascii="Arial" w:hAnsi="Arial" w:cs="Arial"/>
                <w:sz w:val="18"/>
                <w:szCs w:val="18"/>
              </w:rPr>
              <w:t>750</w:t>
            </w:r>
            <w:r w:rsidRPr="008952AE">
              <w:rPr>
                <w:rFonts w:ascii="Arial" w:hAnsi="Arial" w:cs="Arial"/>
                <w:sz w:val="18"/>
                <w:szCs w:val="18"/>
              </w:rPr>
              <w:t>)</w:t>
            </w:r>
          </w:p>
        </w:tc>
      </w:tr>
      <w:tr w:rsidR="009C254C" w:rsidRPr="008952AE" w14:paraId="7711769B" w14:textId="77777777" w:rsidTr="009C254C">
        <w:trPr>
          <w:trHeight w:val="170"/>
        </w:trPr>
        <w:tc>
          <w:tcPr>
            <w:tcW w:w="3122" w:type="pct"/>
            <w:tcBorders>
              <w:top w:val="nil"/>
              <w:left w:val="nil"/>
              <w:bottom w:val="nil"/>
              <w:right w:val="nil"/>
            </w:tcBorders>
            <w:vAlign w:val="center"/>
            <w:hideMark/>
          </w:tcPr>
          <w:p w14:paraId="77EC8A74" w14:textId="77777777" w:rsidR="00E97CB0" w:rsidRPr="008952AE" w:rsidRDefault="00E97CB0" w:rsidP="00297B5B">
            <w:pPr>
              <w:rPr>
                <w:rFonts w:ascii="Arial" w:hAnsi="Arial" w:cs="Arial"/>
                <w:color w:val="000000"/>
                <w:sz w:val="18"/>
                <w:szCs w:val="18"/>
              </w:rPr>
            </w:pPr>
            <w:r w:rsidRPr="008952AE">
              <w:rPr>
                <w:rFonts w:ascii="Arial" w:hAnsi="Arial" w:cs="Arial"/>
                <w:color w:val="000000"/>
                <w:sz w:val="18"/>
                <w:szCs w:val="18"/>
              </w:rPr>
              <w:t xml:space="preserve">    Passivo IR/CS diferido registrado</w:t>
            </w:r>
          </w:p>
        </w:tc>
        <w:tc>
          <w:tcPr>
            <w:tcW w:w="894" w:type="pct"/>
            <w:tcBorders>
              <w:top w:val="nil"/>
              <w:left w:val="nil"/>
              <w:right w:val="nil"/>
            </w:tcBorders>
            <w:noWrap/>
            <w:vAlign w:val="bottom"/>
            <w:hideMark/>
          </w:tcPr>
          <w:p w14:paraId="48888C36" w14:textId="716B778D" w:rsidR="00E97CB0" w:rsidRPr="008952AE" w:rsidRDefault="00FD4702" w:rsidP="00297B5B">
            <w:pPr>
              <w:jc w:val="right"/>
              <w:rPr>
                <w:rFonts w:ascii="Arial" w:hAnsi="Arial" w:cs="Arial"/>
                <w:color w:val="000000"/>
                <w:sz w:val="18"/>
                <w:szCs w:val="18"/>
              </w:rPr>
            </w:pPr>
            <w:r w:rsidRPr="008952AE">
              <w:rPr>
                <w:rFonts w:ascii="Arial" w:hAnsi="Arial" w:cs="Arial"/>
                <w:color w:val="000000"/>
                <w:sz w:val="18"/>
                <w:szCs w:val="18"/>
              </w:rPr>
              <w:t>717</w:t>
            </w:r>
          </w:p>
        </w:tc>
        <w:tc>
          <w:tcPr>
            <w:tcW w:w="109" w:type="pct"/>
            <w:tcBorders>
              <w:top w:val="nil"/>
              <w:left w:val="nil"/>
              <w:bottom w:val="nil"/>
              <w:right w:val="nil"/>
            </w:tcBorders>
            <w:noWrap/>
            <w:vAlign w:val="bottom"/>
            <w:hideMark/>
          </w:tcPr>
          <w:p w14:paraId="3977C810" w14:textId="77777777" w:rsidR="00E97CB0" w:rsidRPr="008952AE" w:rsidRDefault="00E97CB0" w:rsidP="00297B5B">
            <w:pPr>
              <w:jc w:val="right"/>
              <w:rPr>
                <w:rFonts w:ascii="Arial" w:hAnsi="Arial" w:cs="Arial"/>
                <w:color w:val="000000"/>
                <w:sz w:val="18"/>
                <w:szCs w:val="18"/>
                <w:highlight w:val="yellow"/>
              </w:rPr>
            </w:pPr>
          </w:p>
        </w:tc>
        <w:tc>
          <w:tcPr>
            <w:tcW w:w="875" w:type="pct"/>
            <w:tcBorders>
              <w:top w:val="nil"/>
              <w:left w:val="nil"/>
              <w:right w:val="nil"/>
            </w:tcBorders>
            <w:noWrap/>
            <w:vAlign w:val="bottom"/>
            <w:hideMark/>
          </w:tcPr>
          <w:p w14:paraId="4342DC7D" w14:textId="2DBE862A" w:rsidR="00E97CB0" w:rsidRPr="008952AE" w:rsidRDefault="00DA0D74" w:rsidP="00297B5B">
            <w:pPr>
              <w:jc w:val="right"/>
              <w:rPr>
                <w:rFonts w:ascii="Arial" w:hAnsi="Arial" w:cs="Arial"/>
                <w:sz w:val="18"/>
                <w:szCs w:val="18"/>
              </w:rPr>
            </w:pPr>
            <w:r w:rsidRPr="008952AE">
              <w:rPr>
                <w:rFonts w:ascii="Arial" w:hAnsi="Arial" w:cs="Arial"/>
                <w:sz w:val="18"/>
                <w:szCs w:val="18"/>
              </w:rPr>
              <w:t>750</w:t>
            </w:r>
          </w:p>
        </w:tc>
      </w:tr>
      <w:tr w:rsidR="009C254C" w:rsidRPr="008952AE" w14:paraId="5288EA6E" w14:textId="77777777" w:rsidTr="009C254C">
        <w:trPr>
          <w:trHeight w:val="170"/>
        </w:trPr>
        <w:tc>
          <w:tcPr>
            <w:tcW w:w="3122" w:type="pct"/>
            <w:tcBorders>
              <w:top w:val="nil"/>
              <w:left w:val="nil"/>
              <w:bottom w:val="nil"/>
              <w:right w:val="nil"/>
            </w:tcBorders>
            <w:vAlign w:val="center"/>
            <w:hideMark/>
          </w:tcPr>
          <w:p w14:paraId="74001849" w14:textId="77777777" w:rsidR="00E97CB0" w:rsidRPr="008952AE" w:rsidRDefault="00E97CB0" w:rsidP="00E97CB0">
            <w:pPr>
              <w:rPr>
                <w:rFonts w:ascii="Arial" w:hAnsi="Arial" w:cs="Arial"/>
                <w:color w:val="000000"/>
                <w:sz w:val="18"/>
                <w:szCs w:val="18"/>
              </w:rPr>
            </w:pPr>
            <w:r w:rsidRPr="008952AE">
              <w:rPr>
                <w:rFonts w:ascii="Arial" w:hAnsi="Arial" w:cs="Arial"/>
                <w:color w:val="000000"/>
                <w:sz w:val="18"/>
                <w:szCs w:val="18"/>
              </w:rPr>
              <w:t xml:space="preserve">    Utilização de prejuízos fiscais</w:t>
            </w:r>
          </w:p>
        </w:tc>
        <w:tc>
          <w:tcPr>
            <w:tcW w:w="894" w:type="pct"/>
            <w:tcBorders>
              <w:top w:val="nil"/>
              <w:left w:val="nil"/>
              <w:bottom w:val="single" w:sz="2" w:space="0" w:color="auto"/>
              <w:right w:val="nil"/>
            </w:tcBorders>
            <w:noWrap/>
            <w:vAlign w:val="bottom"/>
            <w:hideMark/>
          </w:tcPr>
          <w:p w14:paraId="42B08BA6" w14:textId="7C44F542" w:rsidR="00E97CB0" w:rsidRPr="008952AE" w:rsidRDefault="00FD4702" w:rsidP="00E97CB0">
            <w:pPr>
              <w:jc w:val="right"/>
              <w:rPr>
                <w:rFonts w:ascii="Arial" w:hAnsi="Arial" w:cs="Arial"/>
                <w:color w:val="000000"/>
                <w:sz w:val="18"/>
                <w:szCs w:val="18"/>
              </w:rPr>
            </w:pPr>
            <w:r w:rsidRPr="008952AE">
              <w:rPr>
                <w:rFonts w:ascii="Arial" w:hAnsi="Arial" w:cs="Arial"/>
                <w:color w:val="000000"/>
                <w:sz w:val="18"/>
                <w:szCs w:val="18"/>
              </w:rPr>
              <w:t>2</w:t>
            </w:r>
            <w:r w:rsidR="00BE25EB" w:rsidRPr="008952AE">
              <w:rPr>
                <w:rFonts w:ascii="Arial" w:hAnsi="Arial" w:cs="Arial"/>
                <w:color w:val="000000"/>
                <w:sz w:val="18"/>
                <w:szCs w:val="18"/>
              </w:rPr>
              <w:t>.</w:t>
            </w:r>
            <w:r w:rsidRPr="008952AE">
              <w:rPr>
                <w:rFonts w:ascii="Arial" w:hAnsi="Arial" w:cs="Arial"/>
                <w:color w:val="000000"/>
                <w:sz w:val="18"/>
                <w:szCs w:val="18"/>
              </w:rPr>
              <w:t>282</w:t>
            </w:r>
          </w:p>
        </w:tc>
        <w:tc>
          <w:tcPr>
            <w:tcW w:w="109" w:type="pct"/>
            <w:tcBorders>
              <w:top w:val="nil"/>
              <w:left w:val="nil"/>
              <w:bottom w:val="nil"/>
              <w:right w:val="nil"/>
            </w:tcBorders>
            <w:noWrap/>
            <w:vAlign w:val="bottom"/>
            <w:hideMark/>
          </w:tcPr>
          <w:p w14:paraId="09EA4523" w14:textId="77777777" w:rsidR="00E97CB0" w:rsidRPr="008952AE" w:rsidRDefault="00E97CB0" w:rsidP="00E97CB0">
            <w:pPr>
              <w:jc w:val="right"/>
              <w:rPr>
                <w:rFonts w:ascii="Arial" w:hAnsi="Arial" w:cs="Arial"/>
                <w:color w:val="000000"/>
                <w:sz w:val="18"/>
                <w:szCs w:val="18"/>
                <w:highlight w:val="yellow"/>
              </w:rPr>
            </w:pPr>
          </w:p>
        </w:tc>
        <w:tc>
          <w:tcPr>
            <w:tcW w:w="875" w:type="pct"/>
            <w:tcBorders>
              <w:top w:val="nil"/>
              <w:left w:val="nil"/>
              <w:bottom w:val="single" w:sz="2" w:space="0" w:color="auto"/>
              <w:right w:val="nil"/>
            </w:tcBorders>
            <w:noWrap/>
            <w:vAlign w:val="bottom"/>
            <w:hideMark/>
          </w:tcPr>
          <w:p w14:paraId="7B6AFD6B" w14:textId="4DA60F0D" w:rsidR="00E97CB0" w:rsidRPr="008952AE" w:rsidRDefault="00DA0D74" w:rsidP="00E97CB0">
            <w:pPr>
              <w:jc w:val="right"/>
              <w:rPr>
                <w:rFonts w:ascii="Arial" w:hAnsi="Arial" w:cs="Arial"/>
                <w:color w:val="000000"/>
                <w:sz w:val="18"/>
                <w:szCs w:val="18"/>
              </w:rPr>
            </w:pPr>
            <w:r w:rsidRPr="008952AE">
              <w:rPr>
                <w:rFonts w:ascii="Arial" w:hAnsi="Arial" w:cs="Arial"/>
                <w:color w:val="000000"/>
                <w:sz w:val="18"/>
                <w:szCs w:val="18"/>
              </w:rPr>
              <w:t>1.541</w:t>
            </w:r>
          </w:p>
        </w:tc>
      </w:tr>
      <w:tr w:rsidR="009C254C" w:rsidRPr="008952AE" w14:paraId="61B633A8" w14:textId="77777777" w:rsidTr="009C254C">
        <w:trPr>
          <w:trHeight w:val="170"/>
        </w:trPr>
        <w:tc>
          <w:tcPr>
            <w:tcW w:w="3122" w:type="pct"/>
            <w:tcBorders>
              <w:top w:val="nil"/>
              <w:left w:val="nil"/>
              <w:bottom w:val="nil"/>
              <w:right w:val="nil"/>
            </w:tcBorders>
            <w:vAlign w:val="center"/>
            <w:hideMark/>
          </w:tcPr>
          <w:p w14:paraId="699661D7" w14:textId="77777777" w:rsidR="00E97CB0" w:rsidRPr="008952AE" w:rsidRDefault="00E97CB0" w:rsidP="00E97CB0">
            <w:pPr>
              <w:rPr>
                <w:rFonts w:ascii="Arial" w:hAnsi="Arial" w:cs="Arial"/>
                <w:color w:val="000000"/>
                <w:sz w:val="18"/>
                <w:szCs w:val="18"/>
              </w:rPr>
            </w:pPr>
          </w:p>
        </w:tc>
        <w:tc>
          <w:tcPr>
            <w:tcW w:w="894" w:type="pct"/>
            <w:tcBorders>
              <w:top w:val="single" w:sz="2" w:space="0" w:color="auto"/>
              <w:left w:val="nil"/>
              <w:bottom w:val="nil"/>
              <w:right w:val="nil"/>
            </w:tcBorders>
            <w:noWrap/>
            <w:vAlign w:val="bottom"/>
            <w:hideMark/>
          </w:tcPr>
          <w:p w14:paraId="493453D1" w14:textId="77777777" w:rsidR="00E97CB0" w:rsidRPr="008952AE" w:rsidRDefault="00E97CB0" w:rsidP="00E97CB0">
            <w:pPr>
              <w:jc w:val="right"/>
              <w:rPr>
                <w:rFonts w:ascii="Arial" w:hAnsi="Arial" w:cs="Arial"/>
                <w:sz w:val="18"/>
                <w:szCs w:val="18"/>
              </w:rPr>
            </w:pPr>
          </w:p>
        </w:tc>
        <w:tc>
          <w:tcPr>
            <w:tcW w:w="109" w:type="pct"/>
            <w:tcBorders>
              <w:top w:val="nil"/>
              <w:left w:val="nil"/>
              <w:bottom w:val="nil"/>
              <w:right w:val="nil"/>
            </w:tcBorders>
            <w:noWrap/>
            <w:vAlign w:val="bottom"/>
            <w:hideMark/>
          </w:tcPr>
          <w:p w14:paraId="7780432D" w14:textId="77777777" w:rsidR="00E97CB0" w:rsidRPr="008952AE" w:rsidRDefault="00E97CB0" w:rsidP="00E97CB0">
            <w:pPr>
              <w:jc w:val="right"/>
              <w:rPr>
                <w:rFonts w:ascii="Arial" w:hAnsi="Arial" w:cs="Arial"/>
                <w:sz w:val="18"/>
                <w:szCs w:val="18"/>
                <w:highlight w:val="yellow"/>
              </w:rPr>
            </w:pPr>
          </w:p>
        </w:tc>
        <w:tc>
          <w:tcPr>
            <w:tcW w:w="875" w:type="pct"/>
            <w:tcBorders>
              <w:top w:val="single" w:sz="2" w:space="0" w:color="auto"/>
              <w:left w:val="nil"/>
              <w:bottom w:val="nil"/>
              <w:right w:val="nil"/>
            </w:tcBorders>
            <w:noWrap/>
            <w:vAlign w:val="bottom"/>
            <w:hideMark/>
          </w:tcPr>
          <w:p w14:paraId="0E9E15C7" w14:textId="77777777" w:rsidR="00E97CB0" w:rsidRPr="008952AE" w:rsidRDefault="00E97CB0" w:rsidP="00E97CB0">
            <w:pPr>
              <w:jc w:val="right"/>
              <w:rPr>
                <w:rFonts w:ascii="Arial" w:hAnsi="Arial" w:cs="Arial"/>
                <w:sz w:val="18"/>
                <w:szCs w:val="18"/>
              </w:rPr>
            </w:pPr>
          </w:p>
        </w:tc>
      </w:tr>
      <w:tr w:rsidR="009C254C" w:rsidRPr="008952AE" w14:paraId="1B11795E" w14:textId="77777777" w:rsidTr="009C254C">
        <w:trPr>
          <w:trHeight w:val="170"/>
        </w:trPr>
        <w:tc>
          <w:tcPr>
            <w:tcW w:w="3122" w:type="pct"/>
            <w:tcBorders>
              <w:top w:val="nil"/>
              <w:left w:val="nil"/>
              <w:bottom w:val="nil"/>
              <w:right w:val="nil"/>
            </w:tcBorders>
            <w:vAlign w:val="center"/>
            <w:hideMark/>
          </w:tcPr>
          <w:p w14:paraId="25E88EFF" w14:textId="77777777" w:rsidR="00E97CB0" w:rsidRPr="008952AE" w:rsidRDefault="00E97CB0" w:rsidP="00E97CB0">
            <w:pPr>
              <w:rPr>
                <w:rFonts w:ascii="Arial" w:hAnsi="Arial" w:cs="Arial"/>
                <w:b/>
                <w:bCs/>
                <w:color w:val="000000"/>
                <w:sz w:val="18"/>
                <w:szCs w:val="18"/>
              </w:rPr>
            </w:pPr>
            <w:r w:rsidRPr="008952AE">
              <w:rPr>
                <w:rFonts w:ascii="Arial" w:hAnsi="Arial" w:cs="Arial"/>
                <w:b/>
                <w:bCs/>
                <w:color w:val="000000"/>
                <w:sz w:val="18"/>
                <w:szCs w:val="18"/>
              </w:rPr>
              <w:t>Imposto de renda e contribuição social às alíquotas efetivas</w:t>
            </w:r>
          </w:p>
        </w:tc>
        <w:tc>
          <w:tcPr>
            <w:tcW w:w="894" w:type="pct"/>
            <w:tcBorders>
              <w:top w:val="nil"/>
              <w:left w:val="nil"/>
              <w:bottom w:val="double" w:sz="6" w:space="0" w:color="auto"/>
              <w:right w:val="nil"/>
            </w:tcBorders>
            <w:noWrap/>
            <w:vAlign w:val="bottom"/>
            <w:hideMark/>
          </w:tcPr>
          <w:p w14:paraId="65C293BE" w14:textId="264E2571" w:rsidR="00E97CB0" w:rsidRPr="008952AE" w:rsidRDefault="00BE25EB" w:rsidP="00E97CB0">
            <w:pPr>
              <w:jc w:val="right"/>
              <w:rPr>
                <w:rFonts w:ascii="Arial" w:hAnsi="Arial" w:cs="Arial"/>
                <w:color w:val="000000"/>
                <w:sz w:val="18"/>
                <w:szCs w:val="18"/>
              </w:rPr>
            </w:pPr>
            <w:r w:rsidRPr="008952AE">
              <w:rPr>
                <w:rFonts w:ascii="Arial" w:hAnsi="Arial" w:cs="Arial"/>
                <w:color w:val="000000"/>
                <w:sz w:val="18"/>
                <w:szCs w:val="18"/>
              </w:rPr>
              <w:t>(</w:t>
            </w:r>
            <w:r w:rsidR="00FD4702" w:rsidRPr="008952AE">
              <w:rPr>
                <w:rFonts w:ascii="Arial" w:hAnsi="Arial" w:cs="Arial"/>
                <w:color w:val="000000"/>
                <w:sz w:val="18"/>
                <w:szCs w:val="18"/>
              </w:rPr>
              <w:t>5</w:t>
            </w:r>
            <w:r w:rsidRPr="008952AE">
              <w:rPr>
                <w:rFonts w:ascii="Arial" w:hAnsi="Arial" w:cs="Arial"/>
                <w:color w:val="000000"/>
                <w:sz w:val="18"/>
                <w:szCs w:val="18"/>
              </w:rPr>
              <w:t>.</w:t>
            </w:r>
            <w:r w:rsidR="00FD4702" w:rsidRPr="008952AE">
              <w:rPr>
                <w:rFonts w:ascii="Arial" w:hAnsi="Arial" w:cs="Arial"/>
                <w:color w:val="000000"/>
                <w:sz w:val="18"/>
                <w:szCs w:val="18"/>
              </w:rPr>
              <w:t>318</w:t>
            </w:r>
            <w:r w:rsidRPr="008952AE">
              <w:rPr>
                <w:rFonts w:ascii="Arial" w:hAnsi="Arial" w:cs="Arial"/>
                <w:color w:val="000000"/>
                <w:sz w:val="18"/>
                <w:szCs w:val="18"/>
              </w:rPr>
              <w:t>)</w:t>
            </w:r>
          </w:p>
        </w:tc>
        <w:tc>
          <w:tcPr>
            <w:tcW w:w="109" w:type="pct"/>
            <w:tcBorders>
              <w:top w:val="nil"/>
              <w:left w:val="nil"/>
              <w:bottom w:val="nil"/>
              <w:right w:val="nil"/>
            </w:tcBorders>
            <w:vAlign w:val="center"/>
            <w:hideMark/>
          </w:tcPr>
          <w:p w14:paraId="74AAC852" w14:textId="77777777" w:rsidR="00E97CB0" w:rsidRPr="008952AE" w:rsidRDefault="00E97CB0" w:rsidP="00E97CB0">
            <w:pPr>
              <w:jc w:val="right"/>
              <w:rPr>
                <w:rFonts w:ascii="Arial" w:hAnsi="Arial" w:cs="Arial"/>
                <w:color w:val="000000"/>
                <w:sz w:val="18"/>
                <w:szCs w:val="18"/>
                <w:highlight w:val="yellow"/>
              </w:rPr>
            </w:pPr>
          </w:p>
        </w:tc>
        <w:tc>
          <w:tcPr>
            <w:tcW w:w="875" w:type="pct"/>
            <w:tcBorders>
              <w:top w:val="nil"/>
              <w:left w:val="nil"/>
              <w:bottom w:val="double" w:sz="6" w:space="0" w:color="auto"/>
              <w:right w:val="nil"/>
            </w:tcBorders>
            <w:noWrap/>
            <w:vAlign w:val="bottom"/>
            <w:hideMark/>
          </w:tcPr>
          <w:p w14:paraId="56D3EBFF" w14:textId="5780E681" w:rsidR="00E97CB0" w:rsidRPr="008952AE" w:rsidRDefault="00DA0D74" w:rsidP="00E97CB0">
            <w:pPr>
              <w:jc w:val="right"/>
              <w:rPr>
                <w:rFonts w:ascii="Arial" w:hAnsi="Arial" w:cs="Arial"/>
                <w:color w:val="000000"/>
                <w:sz w:val="18"/>
                <w:szCs w:val="18"/>
              </w:rPr>
            </w:pPr>
            <w:r w:rsidRPr="008952AE">
              <w:rPr>
                <w:rFonts w:ascii="Arial" w:hAnsi="Arial" w:cs="Arial"/>
                <w:color w:val="000000"/>
                <w:sz w:val="18"/>
                <w:szCs w:val="18"/>
              </w:rPr>
              <w:t>(3.590)</w:t>
            </w:r>
          </w:p>
        </w:tc>
      </w:tr>
      <w:tr w:rsidR="009C254C" w:rsidRPr="008952AE" w14:paraId="4E044099" w14:textId="77777777" w:rsidTr="009C254C">
        <w:trPr>
          <w:trHeight w:val="170"/>
        </w:trPr>
        <w:tc>
          <w:tcPr>
            <w:tcW w:w="3122" w:type="pct"/>
            <w:tcBorders>
              <w:top w:val="nil"/>
              <w:left w:val="nil"/>
              <w:right w:val="nil"/>
            </w:tcBorders>
            <w:vAlign w:val="center"/>
            <w:hideMark/>
          </w:tcPr>
          <w:p w14:paraId="1437EFF6" w14:textId="77777777" w:rsidR="00595B5A" w:rsidRPr="008952AE" w:rsidRDefault="00595B5A" w:rsidP="00E97CB0">
            <w:pPr>
              <w:rPr>
                <w:rFonts w:ascii="Arial" w:hAnsi="Arial" w:cs="Arial"/>
                <w:i/>
                <w:iCs/>
                <w:color w:val="000000"/>
                <w:sz w:val="18"/>
                <w:szCs w:val="18"/>
              </w:rPr>
            </w:pPr>
          </w:p>
          <w:p w14:paraId="0869DBED" w14:textId="3D44D1F8" w:rsidR="00E97CB0" w:rsidRPr="008952AE" w:rsidRDefault="00E97CB0" w:rsidP="00E97CB0">
            <w:pPr>
              <w:rPr>
                <w:rFonts w:ascii="Arial" w:hAnsi="Arial" w:cs="Arial"/>
                <w:i/>
                <w:iCs/>
                <w:color w:val="000000"/>
                <w:sz w:val="18"/>
                <w:szCs w:val="18"/>
              </w:rPr>
            </w:pPr>
            <w:r w:rsidRPr="008952AE">
              <w:rPr>
                <w:rFonts w:ascii="Arial" w:hAnsi="Arial" w:cs="Arial"/>
                <w:i/>
                <w:iCs/>
                <w:color w:val="000000"/>
                <w:sz w:val="18"/>
                <w:szCs w:val="18"/>
              </w:rPr>
              <w:t>Alíquota efetiva de imposto de renda e contribuição social</w:t>
            </w:r>
          </w:p>
        </w:tc>
        <w:tc>
          <w:tcPr>
            <w:tcW w:w="894" w:type="pct"/>
            <w:tcBorders>
              <w:top w:val="nil"/>
              <w:left w:val="nil"/>
              <w:right w:val="nil"/>
            </w:tcBorders>
            <w:noWrap/>
            <w:vAlign w:val="center"/>
            <w:hideMark/>
          </w:tcPr>
          <w:p w14:paraId="170C0319" w14:textId="77777777" w:rsidR="00595B5A" w:rsidRPr="008952AE" w:rsidRDefault="00595B5A" w:rsidP="00E97CB0">
            <w:pPr>
              <w:jc w:val="right"/>
              <w:rPr>
                <w:rFonts w:ascii="Arial" w:hAnsi="Arial" w:cs="Arial"/>
                <w:i/>
                <w:iCs/>
                <w:color w:val="000000"/>
                <w:sz w:val="18"/>
                <w:szCs w:val="18"/>
              </w:rPr>
            </w:pPr>
          </w:p>
          <w:p w14:paraId="6026BF3B" w14:textId="11662A39" w:rsidR="00E97CB0" w:rsidRPr="008952AE" w:rsidRDefault="00510F88" w:rsidP="00E97CB0">
            <w:pPr>
              <w:jc w:val="right"/>
              <w:rPr>
                <w:rFonts w:ascii="Arial" w:hAnsi="Arial" w:cs="Arial"/>
                <w:i/>
                <w:iCs/>
                <w:color w:val="000000"/>
                <w:sz w:val="18"/>
                <w:szCs w:val="18"/>
              </w:rPr>
            </w:pPr>
            <w:r w:rsidRPr="008952AE">
              <w:rPr>
                <w:rFonts w:ascii="Arial" w:hAnsi="Arial" w:cs="Arial"/>
                <w:i/>
                <w:iCs/>
                <w:color w:val="000000"/>
                <w:sz w:val="18"/>
                <w:szCs w:val="18"/>
              </w:rPr>
              <w:t>1</w:t>
            </w:r>
            <w:r w:rsidR="00E97CB0" w:rsidRPr="008952AE">
              <w:rPr>
                <w:rFonts w:ascii="Arial" w:hAnsi="Arial" w:cs="Arial"/>
                <w:i/>
                <w:iCs/>
                <w:color w:val="000000"/>
                <w:sz w:val="18"/>
                <w:szCs w:val="18"/>
              </w:rPr>
              <w:t>,</w:t>
            </w:r>
            <w:r w:rsidRPr="008952AE">
              <w:rPr>
                <w:rFonts w:ascii="Arial" w:hAnsi="Arial" w:cs="Arial"/>
                <w:i/>
                <w:iCs/>
                <w:color w:val="000000"/>
                <w:sz w:val="18"/>
                <w:szCs w:val="18"/>
              </w:rPr>
              <w:t>04</w:t>
            </w:r>
            <w:r w:rsidR="00E97CB0" w:rsidRPr="008952AE">
              <w:rPr>
                <w:rFonts w:ascii="Arial" w:hAnsi="Arial" w:cs="Arial"/>
                <w:i/>
                <w:iCs/>
                <w:color w:val="000000"/>
                <w:sz w:val="18"/>
                <w:szCs w:val="18"/>
              </w:rPr>
              <w:t>%</w:t>
            </w:r>
          </w:p>
        </w:tc>
        <w:tc>
          <w:tcPr>
            <w:tcW w:w="109" w:type="pct"/>
            <w:tcBorders>
              <w:top w:val="nil"/>
              <w:left w:val="nil"/>
              <w:right w:val="nil"/>
            </w:tcBorders>
            <w:vAlign w:val="center"/>
            <w:hideMark/>
          </w:tcPr>
          <w:p w14:paraId="498313BF" w14:textId="77777777" w:rsidR="00E97CB0" w:rsidRPr="008952AE" w:rsidRDefault="00E97CB0" w:rsidP="00E97CB0">
            <w:pPr>
              <w:jc w:val="right"/>
              <w:rPr>
                <w:rFonts w:ascii="Arial" w:hAnsi="Arial" w:cs="Arial"/>
                <w:i/>
                <w:iCs/>
                <w:color w:val="000000"/>
                <w:sz w:val="18"/>
                <w:szCs w:val="18"/>
                <w:highlight w:val="yellow"/>
              </w:rPr>
            </w:pPr>
          </w:p>
        </w:tc>
        <w:tc>
          <w:tcPr>
            <w:tcW w:w="875" w:type="pct"/>
            <w:tcBorders>
              <w:top w:val="nil"/>
              <w:left w:val="nil"/>
              <w:right w:val="nil"/>
            </w:tcBorders>
            <w:noWrap/>
            <w:vAlign w:val="center"/>
            <w:hideMark/>
          </w:tcPr>
          <w:p w14:paraId="586F614B" w14:textId="77777777" w:rsidR="00595B5A" w:rsidRPr="008952AE" w:rsidRDefault="00595B5A" w:rsidP="00E97CB0">
            <w:pPr>
              <w:jc w:val="right"/>
              <w:rPr>
                <w:rFonts w:ascii="Arial" w:hAnsi="Arial" w:cs="Arial"/>
                <w:i/>
                <w:iCs/>
                <w:color w:val="000000"/>
                <w:sz w:val="18"/>
                <w:szCs w:val="18"/>
              </w:rPr>
            </w:pPr>
          </w:p>
          <w:p w14:paraId="44997402" w14:textId="6CD802DE" w:rsidR="00E97CB0" w:rsidRPr="008952AE" w:rsidRDefault="00383A7D" w:rsidP="00E97CB0">
            <w:pPr>
              <w:jc w:val="right"/>
              <w:rPr>
                <w:rFonts w:ascii="Arial" w:hAnsi="Arial" w:cs="Arial"/>
                <w:i/>
                <w:iCs/>
                <w:color w:val="000000"/>
                <w:sz w:val="18"/>
                <w:szCs w:val="18"/>
              </w:rPr>
            </w:pPr>
            <w:r w:rsidRPr="008952AE">
              <w:rPr>
                <w:rFonts w:ascii="Arial" w:hAnsi="Arial" w:cs="Arial"/>
                <w:i/>
                <w:iCs/>
                <w:color w:val="000000"/>
                <w:sz w:val="18"/>
                <w:szCs w:val="18"/>
              </w:rPr>
              <w:t>0</w:t>
            </w:r>
            <w:r w:rsidR="00E97CB0" w:rsidRPr="008952AE">
              <w:rPr>
                <w:rFonts w:ascii="Arial" w:hAnsi="Arial" w:cs="Arial"/>
                <w:i/>
                <w:iCs/>
                <w:color w:val="000000"/>
                <w:sz w:val="18"/>
                <w:szCs w:val="18"/>
              </w:rPr>
              <w:t>,</w:t>
            </w:r>
            <w:r w:rsidR="00DA0D74" w:rsidRPr="008952AE">
              <w:rPr>
                <w:rFonts w:ascii="Arial" w:hAnsi="Arial" w:cs="Arial"/>
                <w:i/>
                <w:iCs/>
                <w:color w:val="000000"/>
                <w:sz w:val="18"/>
                <w:szCs w:val="18"/>
              </w:rPr>
              <w:t>79</w:t>
            </w:r>
            <w:r w:rsidR="00E97CB0" w:rsidRPr="008952AE">
              <w:rPr>
                <w:rFonts w:ascii="Arial" w:hAnsi="Arial" w:cs="Arial"/>
                <w:i/>
                <w:iCs/>
                <w:color w:val="000000"/>
                <w:sz w:val="18"/>
                <w:szCs w:val="18"/>
              </w:rPr>
              <w:t>%</w:t>
            </w:r>
          </w:p>
        </w:tc>
      </w:tr>
    </w:tbl>
    <w:p w14:paraId="03C9D62F" w14:textId="77777777" w:rsidR="00241B35" w:rsidRPr="008952AE" w:rsidRDefault="00241B35"/>
    <w:p w14:paraId="77D71BC1" w14:textId="1B7B3D22" w:rsidR="00212D4A" w:rsidRPr="008952AE" w:rsidRDefault="00424A87">
      <w:pPr>
        <w:rPr>
          <w:rFonts w:ascii="Georgia" w:hAnsi="Georgia" w:cs="Arial"/>
          <w:sz w:val="22"/>
          <w:szCs w:val="22"/>
        </w:rPr>
      </w:pPr>
      <w:r w:rsidRPr="008952AE">
        <w:rPr>
          <w:rFonts w:ascii="Georgia" w:hAnsi="Georgia"/>
          <w:sz w:val="22"/>
          <w:szCs w:val="22"/>
        </w:rPr>
        <w:t xml:space="preserve">Em </w:t>
      </w:r>
      <w:r w:rsidR="00C7012C" w:rsidRPr="008952AE">
        <w:rPr>
          <w:rFonts w:ascii="Georgia" w:hAnsi="Georgia" w:cs="Arial"/>
          <w:sz w:val="22"/>
          <w:szCs w:val="22"/>
        </w:rPr>
        <w:t>3</w:t>
      </w:r>
      <w:r w:rsidR="00213E0A" w:rsidRPr="008952AE">
        <w:rPr>
          <w:rFonts w:ascii="Georgia" w:hAnsi="Georgia" w:cs="Arial"/>
          <w:sz w:val="22"/>
          <w:szCs w:val="22"/>
        </w:rPr>
        <w:t>1</w:t>
      </w:r>
      <w:r w:rsidR="00C7012C" w:rsidRPr="008952AE">
        <w:rPr>
          <w:rFonts w:ascii="Georgia" w:hAnsi="Georgia" w:cs="Arial"/>
          <w:sz w:val="22"/>
          <w:szCs w:val="22"/>
        </w:rPr>
        <w:t xml:space="preserve"> de </w:t>
      </w:r>
      <w:r w:rsidR="00A51BFA" w:rsidRPr="008952AE">
        <w:rPr>
          <w:rFonts w:ascii="Georgia" w:hAnsi="Georgia" w:cs="Arial"/>
          <w:sz w:val="22"/>
          <w:szCs w:val="22"/>
        </w:rPr>
        <w:t>março</w:t>
      </w:r>
      <w:r w:rsidRPr="008952AE">
        <w:rPr>
          <w:rFonts w:ascii="Georgia" w:hAnsi="Georgia"/>
          <w:sz w:val="22"/>
          <w:szCs w:val="22"/>
        </w:rPr>
        <w:t xml:space="preserve"> de 202</w:t>
      </w:r>
      <w:r w:rsidR="00A51BFA" w:rsidRPr="008952AE">
        <w:rPr>
          <w:rFonts w:ascii="Georgia" w:hAnsi="Georgia"/>
          <w:sz w:val="22"/>
          <w:szCs w:val="22"/>
        </w:rPr>
        <w:t>6</w:t>
      </w:r>
      <w:r w:rsidR="00472C65" w:rsidRPr="008952AE">
        <w:rPr>
          <w:rFonts w:ascii="Georgia" w:hAnsi="Georgia"/>
          <w:sz w:val="22"/>
          <w:szCs w:val="22"/>
        </w:rPr>
        <w:t>,</w:t>
      </w:r>
      <w:r w:rsidRPr="008952AE">
        <w:rPr>
          <w:rFonts w:ascii="Georgia" w:hAnsi="Georgia"/>
          <w:sz w:val="22"/>
          <w:szCs w:val="22"/>
        </w:rPr>
        <w:t xml:space="preserve"> a Codemig conta com um prejuízo fiscal acumulado de R$</w:t>
      </w:r>
      <w:r w:rsidR="006D62C0" w:rsidRPr="008952AE">
        <w:rPr>
          <w:rFonts w:ascii="Georgia" w:hAnsi="Georgia"/>
          <w:sz w:val="22"/>
          <w:szCs w:val="22"/>
        </w:rPr>
        <w:t>5</w:t>
      </w:r>
      <w:r w:rsidR="00EE0EB9" w:rsidRPr="008952AE">
        <w:rPr>
          <w:rFonts w:ascii="Georgia" w:hAnsi="Georgia"/>
          <w:sz w:val="22"/>
          <w:szCs w:val="22"/>
        </w:rPr>
        <w:t>5</w:t>
      </w:r>
      <w:r w:rsidR="00F17884" w:rsidRPr="008952AE">
        <w:rPr>
          <w:rFonts w:ascii="Georgia" w:hAnsi="Georgia"/>
          <w:sz w:val="22"/>
          <w:szCs w:val="22"/>
        </w:rPr>
        <w:t>1</w:t>
      </w:r>
      <w:r w:rsidR="00592C6E" w:rsidRPr="008952AE">
        <w:rPr>
          <w:rFonts w:ascii="Georgia" w:hAnsi="Georgia"/>
          <w:sz w:val="22"/>
          <w:szCs w:val="22"/>
        </w:rPr>
        <w:t>.</w:t>
      </w:r>
      <w:r w:rsidR="00F17884" w:rsidRPr="008952AE">
        <w:rPr>
          <w:rFonts w:ascii="Georgia" w:hAnsi="Georgia"/>
          <w:sz w:val="22"/>
          <w:szCs w:val="22"/>
        </w:rPr>
        <w:t>468</w:t>
      </w:r>
      <w:r w:rsidR="006D62C0" w:rsidRPr="008952AE">
        <w:rPr>
          <w:rFonts w:ascii="Georgia" w:hAnsi="Georgia"/>
          <w:sz w:val="22"/>
          <w:szCs w:val="22"/>
        </w:rPr>
        <w:t xml:space="preserve"> </w:t>
      </w:r>
      <w:r w:rsidRPr="008952AE">
        <w:rPr>
          <w:rFonts w:ascii="Georgia" w:hAnsi="Georgia"/>
          <w:sz w:val="22"/>
          <w:szCs w:val="22"/>
        </w:rPr>
        <w:t>(R$</w:t>
      </w:r>
      <w:r w:rsidR="00A51BFA" w:rsidRPr="008952AE">
        <w:rPr>
          <w:rFonts w:ascii="Georgia" w:hAnsi="Georgia"/>
          <w:sz w:val="22"/>
          <w:szCs w:val="22"/>
        </w:rPr>
        <w:t xml:space="preserve">558.180 </w:t>
      </w:r>
      <w:r w:rsidRPr="008952AE">
        <w:rPr>
          <w:rFonts w:ascii="Georgia" w:hAnsi="Georgia"/>
          <w:sz w:val="22"/>
          <w:szCs w:val="22"/>
        </w:rPr>
        <w:t>em 31 de dezembro de 202</w:t>
      </w:r>
      <w:r w:rsidR="00A51BFA" w:rsidRPr="008952AE">
        <w:rPr>
          <w:rFonts w:ascii="Georgia" w:hAnsi="Georgia"/>
          <w:sz w:val="22"/>
          <w:szCs w:val="22"/>
        </w:rPr>
        <w:t>5</w:t>
      </w:r>
      <w:r w:rsidRPr="008952AE">
        <w:rPr>
          <w:rFonts w:ascii="Georgia" w:hAnsi="Georgia"/>
          <w:sz w:val="22"/>
          <w:szCs w:val="22"/>
        </w:rPr>
        <w:t>) e base negativa acumulada de R$</w:t>
      </w:r>
      <w:r w:rsidR="006D62C0" w:rsidRPr="008952AE">
        <w:rPr>
          <w:rFonts w:ascii="Georgia" w:hAnsi="Georgia"/>
          <w:sz w:val="22"/>
          <w:szCs w:val="22"/>
        </w:rPr>
        <w:t>5</w:t>
      </w:r>
      <w:r w:rsidR="00F17884" w:rsidRPr="008952AE">
        <w:rPr>
          <w:rFonts w:ascii="Georgia" w:hAnsi="Georgia"/>
          <w:sz w:val="22"/>
          <w:szCs w:val="22"/>
        </w:rPr>
        <w:t>57</w:t>
      </w:r>
      <w:r w:rsidR="00592C6E" w:rsidRPr="008952AE">
        <w:rPr>
          <w:rFonts w:ascii="Georgia" w:hAnsi="Georgia"/>
          <w:sz w:val="22"/>
          <w:szCs w:val="22"/>
        </w:rPr>
        <w:t>.</w:t>
      </w:r>
      <w:r w:rsidR="00F17884" w:rsidRPr="008952AE">
        <w:rPr>
          <w:rFonts w:ascii="Georgia" w:hAnsi="Georgia"/>
          <w:sz w:val="22"/>
          <w:szCs w:val="22"/>
        </w:rPr>
        <w:t>936</w:t>
      </w:r>
      <w:r w:rsidR="006D62C0" w:rsidRPr="008952AE">
        <w:rPr>
          <w:rFonts w:ascii="Georgia" w:hAnsi="Georgia"/>
          <w:sz w:val="22"/>
          <w:szCs w:val="22"/>
        </w:rPr>
        <w:t xml:space="preserve"> </w:t>
      </w:r>
      <w:r w:rsidRPr="008952AE">
        <w:rPr>
          <w:rFonts w:ascii="Georgia" w:hAnsi="Georgia"/>
          <w:sz w:val="22"/>
          <w:szCs w:val="22"/>
        </w:rPr>
        <w:t>(R$</w:t>
      </w:r>
      <w:r w:rsidR="00A51BFA" w:rsidRPr="008952AE">
        <w:rPr>
          <w:rFonts w:ascii="Georgia" w:hAnsi="Georgia"/>
          <w:sz w:val="22"/>
          <w:szCs w:val="22"/>
        </w:rPr>
        <w:t xml:space="preserve">564.647 </w:t>
      </w:r>
      <w:r w:rsidRPr="008952AE">
        <w:rPr>
          <w:rFonts w:ascii="Georgia" w:hAnsi="Georgia"/>
          <w:sz w:val="22"/>
          <w:szCs w:val="22"/>
        </w:rPr>
        <w:t>em 31 de dezembro de 202</w:t>
      </w:r>
      <w:r w:rsidR="00A51BFA" w:rsidRPr="008952AE">
        <w:rPr>
          <w:rFonts w:ascii="Georgia" w:hAnsi="Georgia"/>
          <w:sz w:val="22"/>
          <w:szCs w:val="22"/>
        </w:rPr>
        <w:t>5</w:t>
      </w:r>
      <w:r w:rsidRPr="008952AE">
        <w:rPr>
          <w:rFonts w:ascii="Georgia" w:hAnsi="Georgia"/>
          <w:sz w:val="22"/>
          <w:szCs w:val="22"/>
        </w:rPr>
        <w:t>).</w:t>
      </w:r>
    </w:p>
    <w:p w14:paraId="346CE86B" w14:textId="77777777" w:rsidR="00B51003" w:rsidRPr="008952AE" w:rsidRDefault="00B51003">
      <w:pPr>
        <w:rPr>
          <w:rFonts w:ascii="Georgia" w:hAnsi="Georgia" w:cs="Arial"/>
          <w:sz w:val="22"/>
          <w:szCs w:val="22"/>
        </w:rPr>
      </w:pPr>
    </w:p>
    <w:p w14:paraId="06A831B0" w14:textId="77777777" w:rsidR="00D942E6" w:rsidRPr="008952AE" w:rsidRDefault="00ED529C" w:rsidP="00E36996">
      <w:pPr>
        <w:rPr>
          <w:rFonts w:ascii="Georgia" w:hAnsi="Georgia" w:cs="Arial"/>
          <w:sz w:val="22"/>
          <w:szCs w:val="22"/>
        </w:rPr>
      </w:pPr>
      <w:r w:rsidRPr="008952AE">
        <w:rPr>
          <w:rFonts w:ascii="Georgia" w:hAnsi="Georgia" w:cs="Arial"/>
          <w:sz w:val="22"/>
          <w:szCs w:val="22"/>
        </w:rPr>
        <w:t xml:space="preserve">Embora tenha sido reconhecido um lucro fiscal no </w:t>
      </w:r>
      <w:r w:rsidR="00A51BFA" w:rsidRPr="008952AE">
        <w:rPr>
          <w:rFonts w:ascii="Georgia" w:hAnsi="Georgia" w:cs="Arial"/>
          <w:sz w:val="22"/>
          <w:szCs w:val="22"/>
        </w:rPr>
        <w:t>período</w:t>
      </w:r>
      <w:r w:rsidRPr="008952AE">
        <w:rPr>
          <w:rFonts w:ascii="Georgia" w:hAnsi="Georgia" w:cs="Arial"/>
          <w:sz w:val="22"/>
          <w:szCs w:val="22"/>
        </w:rPr>
        <w:t>, a Administração julgou que esse impacto será transitório</w:t>
      </w:r>
      <w:r w:rsidR="00E31010" w:rsidRPr="008952AE">
        <w:rPr>
          <w:rFonts w:ascii="Georgia" w:hAnsi="Georgia" w:cs="Arial"/>
          <w:sz w:val="22"/>
          <w:szCs w:val="22"/>
        </w:rPr>
        <w:t xml:space="preserve">. </w:t>
      </w:r>
      <w:r w:rsidRPr="008952AE">
        <w:rPr>
          <w:rFonts w:ascii="Georgia" w:hAnsi="Georgia" w:cs="Arial"/>
          <w:sz w:val="22"/>
          <w:szCs w:val="22"/>
        </w:rPr>
        <w:t>Esse julgamento foi realizado levando em consideração a ausência de expectativa de resultado tributável futuro, que se deve ao fato de que a principal receita da</w:t>
      </w:r>
      <w:r w:rsidR="00D942E6" w:rsidRPr="008952AE">
        <w:rPr>
          <w:rFonts w:ascii="Georgia" w:hAnsi="Georgia" w:cs="Arial"/>
          <w:sz w:val="22"/>
          <w:szCs w:val="22"/>
        </w:rPr>
        <w:t xml:space="preserve"> </w:t>
      </w:r>
    </w:p>
    <w:p w14:paraId="38878943" w14:textId="77777777" w:rsidR="00D942E6" w:rsidRPr="008952AE" w:rsidRDefault="00D942E6">
      <w:pPr>
        <w:rPr>
          <w:rFonts w:ascii="Georgia" w:hAnsi="Georgia" w:cs="Arial"/>
          <w:sz w:val="22"/>
          <w:szCs w:val="22"/>
        </w:rPr>
      </w:pPr>
      <w:r w:rsidRPr="008952AE">
        <w:rPr>
          <w:rFonts w:ascii="Georgia" w:hAnsi="Georgia" w:cs="Arial"/>
          <w:sz w:val="22"/>
          <w:szCs w:val="22"/>
        </w:rPr>
        <w:br w:type="page"/>
      </w:r>
    </w:p>
    <w:p w14:paraId="40CA8230" w14:textId="7D86D432" w:rsidR="00E31010" w:rsidRPr="008952AE" w:rsidRDefault="00ED529C" w:rsidP="00E36996">
      <w:pPr>
        <w:rPr>
          <w:rFonts w:ascii="Georgia" w:hAnsi="Georgia" w:cs="Arial"/>
          <w:sz w:val="22"/>
          <w:szCs w:val="22"/>
        </w:rPr>
      </w:pPr>
      <w:r w:rsidRPr="008952AE">
        <w:rPr>
          <w:rFonts w:ascii="Georgia" w:hAnsi="Georgia" w:cs="Arial"/>
          <w:sz w:val="22"/>
          <w:szCs w:val="22"/>
        </w:rPr>
        <w:lastRenderedPageBreak/>
        <w:t>Codemig é tributada no âmbito da SCP com a CBMM e, consequentemente, é excluída para fins de apuração do lucro real da Companhia.</w:t>
      </w:r>
    </w:p>
    <w:p w14:paraId="3E7B7488" w14:textId="77777777" w:rsidR="00FC4C93" w:rsidRPr="008952AE" w:rsidRDefault="00FC4C93" w:rsidP="00E36996">
      <w:pPr>
        <w:rPr>
          <w:rFonts w:ascii="Georgia" w:hAnsi="Georgia" w:cs="Arial"/>
          <w:sz w:val="22"/>
          <w:szCs w:val="22"/>
        </w:rPr>
      </w:pPr>
    </w:p>
    <w:p w14:paraId="7E865E7A" w14:textId="6A38FE0E" w:rsidR="00C0043B" w:rsidRPr="008952AE" w:rsidRDefault="00144B72" w:rsidP="006D62C0">
      <w:pPr>
        <w:rPr>
          <w:rFonts w:ascii="Georgia" w:hAnsi="Georgia" w:cs="Arial"/>
          <w:sz w:val="22"/>
          <w:szCs w:val="22"/>
        </w:rPr>
      </w:pPr>
      <w:r w:rsidRPr="008952AE">
        <w:rPr>
          <w:rFonts w:ascii="Georgia" w:hAnsi="Georgia" w:cs="Arial"/>
          <w:sz w:val="22"/>
          <w:szCs w:val="22"/>
        </w:rPr>
        <w:t>Desde</w:t>
      </w:r>
      <w:r w:rsidR="00D50C88" w:rsidRPr="008952AE">
        <w:rPr>
          <w:rFonts w:ascii="Georgia" w:hAnsi="Georgia" w:cs="Arial"/>
          <w:sz w:val="22"/>
          <w:szCs w:val="22"/>
        </w:rPr>
        <w:t xml:space="preserve"> </w:t>
      </w:r>
      <w:r w:rsidR="008E37F0" w:rsidRPr="008952AE">
        <w:rPr>
          <w:rFonts w:ascii="Georgia" w:hAnsi="Georgia" w:cs="Arial"/>
          <w:sz w:val="22"/>
          <w:szCs w:val="22"/>
        </w:rPr>
        <w:t>junho</w:t>
      </w:r>
      <w:r w:rsidR="00D50C88" w:rsidRPr="008952AE">
        <w:rPr>
          <w:rFonts w:ascii="Georgia" w:hAnsi="Georgia" w:cs="Arial"/>
          <w:sz w:val="22"/>
          <w:szCs w:val="22"/>
        </w:rPr>
        <w:t xml:space="preserve"> de 2024, a Companhia passou a contabilizar o passivo de IR/CS diferidos sobre as despesas com depreciação fiscal nos termos do art. 1º da IN 162/1.998. De outro lado, a Companhia também registrou um ativo de IR/CS diferidos no mesmo valor do passivo em razão do prejuízo fiscal acumulado.</w:t>
      </w:r>
    </w:p>
    <w:p w14:paraId="1A5D2C40" w14:textId="77777777" w:rsidR="00144B72" w:rsidRPr="008952AE" w:rsidRDefault="00144B72" w:rsidP="006D62C0">
      <w:pPr>
        <w:rPr>
          <w:rFonts w:ascii="Georgia" w:hAnsi="Georgia" w:cs="Arial"/>
        </w:rPr>
      </w:pPr>
    </w:p>
    <w:tbl>
      <w:tblPr>
        <w:tblW w:w="5033" w:type="pct"/>
        <w:tblLayout w:type="fixed"/>
        <w:tblCellMar>
          <w:left w:w="70" w:type="dxa"/>
          <w:right w:w="70" w:type="dxa"/>
        </w:tblCellMar>
        <w:tblLook w:val="04A0" w:firstRow="1" w:lastRow="0" w:firstColumn="1" w:lastColumn="0" w:noHBand="0" w:noVBand="1"/>
      </w:tblPr>
      <w:tblGrid>
        <w:gridCol w:w="5954"/>
        <w:gridCol w:w="1547"/>
        <w:gridCol w:w="231"/>
        <w:gridCol w:w="1566"/>
      </w:tblGrid>
      <w:tr w:rsidR="00DE593C" w:rsidRPr="008952AE" w14:paraId="5E6252F2" w14:textId="77777777" w:rsidTr="00EE42AC">
        <w:trPr>
          <w:trHeight w:val="170"/>
        </w:trPr>
        <w:tc>
          <w:tcPr>
            <w:tcW w:w="3202" w:type="pct"/>
            <w:tcBorders>
              <w:top w:val="nil"/>
              <w:left w:val="nil"/>
              <w:bottom w:val="nil"/>
              <w:right w:val="nil"/>
            </w:tcBorders>
            <w:vAlign w:val="bottom"/>
            <w:hideMark/>
          </w:tcPr>
          <w:p w14:paraId="0406E13C" w14:textId="77777777" w:rsidR="00DE593C" w:rsidRPr="008952AE" w:rsidRDefault="00DE593C" w:rsidP="006D62C0">
            <w:pPr>
              <w:rPr>
                <w:rFonts w:ascii="Arial" w:hAnsi="Arial" w:cs="Arial"/>
              </w:rPr>
            </w:pPr>
          </w:p>
        </w:tc>
        <w:tc>
          <w:tcPr>
            <w:tcW w:w="832" w:type="pct"/>
            <w:tcBorders>
              <w:top w:val="nil"/>
              <w:left w:val="nil"/>
              <w:bottom w:val="single" w:sz="4" w:space="0" w:color="auto"/>
              <w:right w:val="nil"/>
            </w:tcBorders>
            <w:noWrap/>
            <w:vAlign w:val="center"/>
            <w:hideMark/>
          </w:tcPr>
          <w:p w14:paraId="16FB685B" w14:textId="11A11553" w:rsidR="00DE593C" w:rsidRPr="008952AE" w:rsidRDefault="00EE42AC" w:rsidP="006D62C0">
            <w:pPr>
              <w:jc w:val="right"/>
              <w:rPr>
                <w:rFonts w:ascii="Arial" w:hAnsi="Arial" w:cs="Arial"/>
                <w:b/>
                <w:bCs/>
                <w:color w:val="000000"/>
                <w:sz w:val="18"/>
                <w:szCs w:val="18"/>
              </w:rPr>
            </w:pPr>
            <w:r w:rsidRPr="008952AE">
              <w:rPr>
                <w:rFonts w:ascii="Arial" w:hAnsi="Arial" w:cs="Arial"/>
                <w:b/>
                <w:bCs/>
                <w:color w:val="000000"/>
                <w:sz w:val="18"/>
                <w:szCs w:val="18"/>
              </w:rPr>
              <w:t>31/03/</w:t>
            </w:r>
            <w:r w:rsidR="00DE593C" w:rsidRPr="008952AE">
              <w:rPr>
                <w:rFonts w:ascii="Arial" w:hAnsi="Arial" w:cs="Arial"/>
                <w:b/>
                <w:bCs/>
                <w:color w:val="000000"/>
                <w:sz w:val="18"/>
                <w:szCs w:val="18"/>
              </w:rPr>
              <w:t>202</w:t>
            </w:r>
            <w:r w:rsidRPr="008952AE">
              <w:rPr>
                <w:rFonts w:ascii="Arial" w:hAnsi="Arial" w:cs="Arial"/>
                <w:b/>
                <w:bCs/>
                <w:color w:val="000000"/>
                <w:sz w:val="18"/>
                <w:szCs w:val="18"/>
              </w:rPr>
              <w:t>6</w:t>
            </w:r>
          </w:p>
        </w:tc>
        <w:tc>
          <w:tcPr>
            <w:tcW w:w="124" w:type="pct"/>
            <w:tcBorders>
              <w:top w:val="nil"/>
              <w:left w:val="nil"/>
              <w:bottom w:val="nil"/>
              <w:right w:val="nil"/>
            </w:tcBorders>
            <w:vAlign w:val="center"/>
            <w:hideMark/>
          </w:tcPr>
          <w:p w14:paraId="45DF2F51" w14:textId="77777777" w:rsidR="00DE593C" w:rsidRPr="008952AE" w:rsidRDefault="00DE593C" w:rsidP="006D62C0">
            <w:pPr>
              <w:jc w:val="right"/>
              <w:rPr>
                <w:rFonts w:ascii="Arial" w:hAnsi="Arial" w:cs="Arial"/>
                <w:b/>
                <w:bCs/>
                <w:color w:val="000000"/>
                <w:sz w:val="18"/>
                <w:szCs w:val="18"/>
              </w:rPr>
            </w:pPr>
          </w:p>
        </w:tc>
        <w:tc>
          <w:tcPr>
            <w:tcW w:w="842" w:type="pct"/>
            <w:tcBorders>
              <w:top w:val="nil"/>
              <w:left w:val="nil"/>
              <w:bottom w:val="single" w:sz="4" w:space="0" w:color="auto"/>
              <w:right w:val="nil"/>
            </w:tcBorders>
            <w:noWrap/>
            <w:vAlign w:val="center"/>
            <w:hideMark/>
          </w:tcPr>
          <w:p w14:paraId="1E27227A" w14:textId="40675707" w:rsidR="00DE593C" w:rsidRPr="008952AE" w:rsidRDefault="00EE42AC" w:rsidP="006D62C0">
            <w:pPr>
              <w:jc w:val="right"/>
              <w:rPr>
                <w:rFonts w:ascii="Arial" w:hAnsi="Arial" w:cs="Arial"/>
                <w:b/>
                <w:bCs/>
                <w:color w:val="000000"/>
                <w:sz w:val="18"/>
                <w:szCs w:val="18"/>
              </w:rPr>
            </w:pPr>
            <w:r w:rsidRPr="008952AE">
              <w:rPr>
                <w:rFonts w:ascii="Arial" w:hAnsi="Arial" w:cs="Arial"/>
                <w:b/>
                <w:bCs/>
                <w:color w:val="000000"/>
                <w:sz w:val="18"/>
                <w:szCs w:val="18"/>
              </w:rPr>
              <w:t>31/03/</w:t>
            </w:r>
            <w:r w:rsidR="00DE593C" w:rsidRPr="008952AE">
              <w:rPr>
                <w:rFonts w:ascii="Arial" w:hAnsi="Arial" w:cs="Arial"/>
                <w:b/>
                <w:bCs/>
                <w:color w:val="000000"/>
                <w:sz w:val="18"/>
                <w:szCs w:val="18"/>
              </w:rPr>
              <w:t>202</w:t>
            </w:r>
            <w:r w:rsidRPr="008952AE">
              <w:rPr>
                <w:rFonts w:ascii="Arial" w:hAnsi="Arial" w:cs="Arial"/>
                <w:b/>
                <w:bCs/>
                <w:color w:val="000000"/>
                <w:sz w:val="18"/>
                <w:szCs w:val="18"/>
              </w:rPr>
              <w:t>5</w:t>
            </w:r>
          </w:p>
        </w:tc>
      </w:tr>
      <w:tr w:rsidR="00DE593C" w:rsidRPr="008952AE" w14:paraId="4127AE4F" w14:textId="77777777" w:rsidTr="00EE42AC">
        <w:trPr>
          <w:trHeight w:val="170"/>
        </w:trPr>
        <w:tc>
          <w:tcPr>
            <w:tcW w:w="3202" w:type="pct"/>
            <w:tcBorders>
              <w:top w:val="nil"/>
              <w:left w:val="nil"/>
              <w:bottom w:val="nil"/>
              <w:right w:val="nil"/>
            </w:tcBorders>
            <w:vAlign w:val="bottom"/>
            <w:hideMark/>
          </w:tcPr>
          <w:p w14:paraId="7D1509B1" w14:textId="77777777" w:rsidR="00DE593C" w:rsidRPr="008952AE" w:rsidRDefault="00DE593C" w:rsidP="006D62C0">
            <w:pPr>
              <w:jc w:val="right"/>
              <w:rPr>
                <w:rFonts w:ascii="Arial" w:hAnsi="Arial" w:cs="Arial"/>
                <w:b/>
                <w:bCs/>
                <w:color w:val="000000"/>
                <w:sz w:val="18"/>
                <w:szCs w:val="18"/>
              </w:rPr>
            </w:pPr>
          </w:p>
        </w:tc>
        <w:tc>
          <w:tcPr>
            <w:tcW w:w="832" w:type="pct"/>
            <w:tcBorders>
              <w:top w:val="single" w:sz="4" w:space="0" w:color="auto"/>
              <w:left w:val="nil"/>
              <w:bottom w:val="nil"/>
              <w:right w:val="nil"/>
            </w:tcBorders>
            <w:noWrap/>
            <w:vAlign w:val="bottom"/>
            <w:hideMark/>
          </w:tcPr>
          <w:p w14:paraId="2B21CE34" w14:textId="77777777" w:rsidR="00DE593C" w:rsidRPr="008952AE" w:rsidRDefault="00DE593C" w:rsidP="006D62C0">
            <w:pPr>
              <w:rPr>
                <w:rFonts w:ascii="Arial" w:hAnsi="Arial" w:cs="Arial"/>
              </w:rPr>
            </w:pPr>
          </w:p>
        </w:tc>
        <w:tc>
          <w:tcPr>
            <w:tcW w:w="124" w:type="pct"/>
            <w:tcBorders>
              <w:top w:val="nil"/>
              <w:left w:val="nil"/>
              <w:bottom w:val="nil"/>
              <w:right w:val="nil"/>
            </w:tcBorders>
            <w:noWrap/>
            <w:vAlign w:val="bottom"/>
            <w:hideMark/>
          </w:tcPr>
          <w:p w14:paraId="4AF060F4" w14:textId="77777777" w:rsidR="00DE593C" w:rsidRPr="008952AE" w:rsidRDefault="00DE593C" w:rsidP="006D62C0">
            <w:pPr>
              <w:rPr>
                <w:rFonts w:ascii="Arial" w:hAnsi="Arial" w:cs="Arial"/>
              </w:rPr>
            </w:pPr>
          </w:p>
        </w:tc>
        <w:tc>
          <w:tcPr>
            <w:tcW w:w="842" w:type="pct"/>
            <w:tcBorders>
              <w:top w:val="single" w:sz="4" w:space="0" w:color="auto"/>
              <w:left w:val="nil"/>
              <w:bottom w:val="nil"/>
              <w:right w:val="nil"/>
            </w:tcBorders>
            <w:noWrap/>
            <w:vAlign w:val="bottom"/>
            <w:hideMark/>
          </w:tcPr>
          <w:p w14:paraId="02C45619" w14:textId="77777777" w:rsidR="00DE593C" w:rsidRPr="008952AE" w:rsidRDefault="00DE593C" w:rsidP="006D62C0">
            <w:pPr>
              <w:rPr>
                <w:rFonts w:ascii="Arial" w:hAnsi="Arial" w:cs="Arial"/>
              </w:rPr>
            </w:pPr>
          </w:p>
        </w:tc>
      </w:tr>
      <w:tr w:rsidR="00DE593C" w:rsidRPr="008952AE" w14:paraId="1D7DC473" w14:textId="77777777" w:rsidTr="00EE42AC">
        <w:trPr>
          <w:trHeight w:val="170"/>
        </w:trPr>
        <w:tc>
          <w:tcPr>
            <w:tcW w:w="3202" w:type="pct"/>
            <w:tcBorders>
              <w:top w:val="nil"/>
              <w:left w:val="nil"/>
              <w:bottom w:val="nil"/>
              <w:right w:val="nil"/>
            </w:tcBorders>
            <w:noWrap/>
            <w:vAlign w:val="bottom"/>
            <w:hideMark/>
          </w:tcPr>
          <w:p w14:paraId="2A56F381" w14:textId="77777777" w:rsidR="00DE593C" w:rsidRPr="008952AE" w:rsidRDefault="00DE593C" w:rsidP="006D62C0">
            <w:pPr>
              <w:rPr>
                <w:rFonts w:ascii="Arial" w:hAnsi="Arial" w:cs="Arial"/>
                <w:color w:val="000000"/>
                <w:sz w:val="18"/>
                <w:szCs w:val="18"/>
              </w:rPr>
            </w:pPr>
            <w:r w:rsidRPr="008952AE">
              <w:rPr>
                <w:rFonts w:ascii="Arial" w:hAnsi="Arial" w:cs="Arial"/>
                <w:color w:val="000000"/>
                <w:sz w:val="18"/>
                <w:szCs w:val="18"/>
              </w:rPr>
              <w:t>Saldo inicial 1º de janeiro</w:t>
            </w:r>
          </w:p>
        </w:tc>
        <w:tc>
          <w:tcPr>
            <w:tcW w:w="832" w:type="pct"/>
            <w:tcBorders>
              <w:top w:val="nil"/>
              <w:left w:val="nil"/>
              <w:right w:val="nil"/>
            </w:tcBorders>
            <w:noWrap/>
            <w:vAlign w:val="bottom"/>
            <w:hideMark/>
          </w:tcPr>
          <w:p w14:paraId="64C86E6F" w14:textId="78381FF7" w:rsidR="00DE593C" w:rsidRPr="008952AE" w:rsidRDefault="00EE42AC" w:rsidP="006D62C0">
            <w:pPr>
              <w:jc w:val="right"/>
              <w:rPr>
                <w:rFonts w:ascii="Arial" w:hAnsi="Arial" w:cs="Arial"/>
                <w:color w:val="000000"/>
                <w:sz w:val="18"/>
                <w:szCs w:val="18"/>
              </w:rPr>
            </w:pPr>
            <w:r w:rsidRPr="008952AE">
              <w:rPr>
                <w:rFonts w:ascii="Arial" w:hAnsi="Arial" w:cs="Arial"/>
                <w:color w:val="000000"/>
                <w:sz w:val="18"/>
                <w:szCs w:val="18"/>
              </w:rPr>
              <w:t>20</w:t>
            </w:r>
            <w:r w:rsidR="00DE593C" w:rsidRPr="008952AE">
              <w:rPr>
                <w:rFonts w:ascii="Arial" w:hAnsi="Arial" w:cs="Arial"/>
                <w:color w:val="000000"/>
                <w:sz w:val="18"/>
                <w:szCs w:val="18"/>
              </w:rPr>
              <w:t>.</w:t>
            </w:r>
            <w:r w:rsidRPr="008952AE">
              <w:rPr>
                <w:rFonts w:ascii="Arial" w:hAnsi="Arial" w:cs="Arial"/>
                <w:color w:val="000000"/>
                <w:sz w:val="18"/>
                <w:szCs w:val="18"/>
              </w:rPr>
              <w:t>243</w:t>
            </w:r>
          </w:p>
        </w:tc>
        <w:tc>
          <w:tcPr>
            <w:tcW w:w="124" w:type="pct"/>
            <w:tcBorders>
              <w:top w:val="nil"/>
              <w:left w:val="nil"/>
              <w:bottom w:val="nil"/>
              <w:right w:val="nil"/>
            </w:tcBorders>
            <w:noWrap/>
            <w:vAlign w:val="bottom"/>
            <w:hideMark/>
          </w:tcPr>
          <w:p w14:paraId="7841789B" w14:textId="77777777" w:rsidR="00DE593C" w:rsidRPr="008952AE" w:rsidRDefault="00DE593C" w:rsidP="006D62C0">
            <w:pPr>
              <w:jc w:val="right"/>
              <w:rPr>
                <w:rFonts w:ascii="Arial" w:hAnsi="Arial" w:cs="Arial"/>
                <w:color w:val="000000"/>
                <w:sz w:val="18"/>
                <w:szCs w:val="18"/>
              </w:rPr>
            </w:pPr>
          </w:p>
        </w:tc>
        <w:tc>
          <w:tcPr>
            <w:tcW w:w="842" w:type="pct"/>
            <w:tcBorders>
              <w:top w:val="nil"/>
              <w:left w:val="nil"/>
              <w:right w:val="nil"/>
            </w:tcBorders>
            <w:noWrap/>
            <w:vAlign w:val="bottom"/>
            <w:hideMark/>
          </w:tcPr>
          <w:p w14:paraId="02BCBBD0" w14:textId="680D660B" w:rsidR="00DE593C" w:rsidRPr="008952AE" w:rsidRDefault="00EE42AC" w:rsidP="006D62C0">
            <w:pPr>
              <w:jc w:val="right"/>
              <w:rPr>
                <w:rFonts w:ascii="Arial" w:hAnsi="Arial" w:cs="Arial"/>
                <w:color w:val="000000"/>
                <w:sz w:val="18"/>
                <w:szCs w:val="18"/>
              </w:rPr>
            </w:pPr>
            <w:r w:rsidRPr="008952AE">
              <w:rPr>
                <w:rFonts w:ascii="Arial" w:hAnsi="Arial" w:cs="Arial"/>
                <w:color w:val="000000"/>
                <w:sz w:val="18"/>
                <w:szCs w:val="18"/>
              </w:rPr>
              <w:t>17.198</w:t>
            </w:r>
          </w:p>
        </w:tc>
      </w:tr>
      <w:tr w:rsidR="00DE593C" w:rsidRPr="008952AE" w14:paraId="6451C67C" w14:textId="77777777" w:rsidTr="00EE42AC">
        <w:trPr>
          <w:trHeight w:val="170"/>
        </w:trPr>
        <w:tc>
          <w:tcPr>
            <w:tcW w:w="3202" w:type="pct"/>
            <w:tcBorders>
              <w:top w:val="nil"/>
              <w:left w:val="nil"/>
              <w:bottom w:val="nil"/>
              <w:right w:val="nil"/>
            </w:tcBorders>
            <w:noWrap/>
            <w:vAlign w:val="bottom"/>
            <w:hideMark/>
          </w:tcPr>
          <w:p w14:paraId="7CE637DB" w14:textId="278D1F80" w:rsidR="00DE593C" w:rsidRPr="008952AE" w:rsidRDefault="00DE593C" w:rsidP="006D62C0">
            <w:pPr>
              <w:rPr>
                <w:rFonts w:ascii="Arial" w:hAnsi="Arial" w:cs="Arial"/>
                <w:color w:val="000000"/>
                <w:sz w:val="18"/>
                <w:szCs w:val="18"/>
              </w:rPr>
            </w:pPr>
            <w:r w:rsidRPr="008952AE">
              <w:rPr>
                <w:rFonts w:ascii="Arial" w:hAnsi="Arial" w:cs="Arial"/>
                <w:color w:val="000000"/>
                <w:sz w:val="18"/>
                <w:szCs w:val="18"/>
              </w:rPr>
              <w:t xml:space="preserve">   Imposto advindo de diferença entre depreciação </w:t>
            </w:r>
            <w:r w:rsidR="00C02957" w:rsidRPr="008952AE">
              <w:rPr>
                <w:rFonts w:ascii="Arial" w:hAnsi="Arial" w:cs="Arial"/>
                <w:color w:val="000000"/>
                <w:sz w:val="18"/>
                <w:szCs w:val="18"/>
              </w:rPr>
              <w:t>societária</w:t>
            </w:r>
            <w:r w:rsidRPr="008952AE">
              <w:rPr>
                <w:rFonts w:ascii="Arial" w:hAnsi="Arial" w:cs="Arial"/>
                <w:color w:val="000000"/>
                <w:sz w:val="18"/>
                <w:szCs w:val="18"/>
              </w:rPr>
              <w:t xml:space="preserve"> e fiscal</w:t>
            </w:r>
          </w:p>
        </w:tc>
        <w:tc>
          <w:tcPr>
            <w:tcW w:w="832" w:type="pct"/>
            <w:tcBorders>
              <w:top w:val="nil"/>
              <w:left w:val="nil"/>
              <w:bottom w:val="single" w:sz="4" w:space="0" w:color="auto"/>
              <w:right w:val="nil"/>
            </w:tcBorders>
            <w:noWrap/>
            <w:vAlign w:val="bottom"/>
            <w:hideMark/>
          </w:tcPr>
          <w:p w14:paraId="26F9D9BA" w14:textId="1CCB73F5" w:rsidR="00DE593C" w:rsidRPr="008952AE" w:rsidRDefault="00EE42AC" w:rsidP="006D62C0">
            <w:pPr>
              <w:jc w:val="right"/>
              <w:rPr>
                <w:rFonts w:ascii="Arial" w:hAnsi="Arial" w:cs="Arial"/>
                <w:color w:val="000000"/>
                <w:sz w:val="18"/>
                <w:szCs w:val="18"/>
              </w:rPr>
            </w:pPr>
            <w:r w:rsidRPr="008952AE">
              <w:rPr>
                <w:rFonts w:ascii="Arial" w:hAnsi="Arial" w:cs="Arial"/>
                <w:color w:val="000000"/>
                <w:sz w:val="18"/>
                <w:szCs w:val="18"/>
              </w:rPr>
              <w:t>717</w:t>
            </w:r>
          </w:p>
        </w:tc>
        <w:tc>
          <w:tcPr>
            <w:tcW w:w="124" w:type="pct"/>
            <w:tcBorders>
              <w:top w:val="nil"/>
              <w:left w:val="nil"/>
              <w:bottom w:val="nil"/>
              <w:right w:val="nil"/>
            </w:tcBorders>
            <w:noWrap/>
            <w:vAlign w:val="bottom"/>
            <w:hideMark/>
          </w:tcPr>
          <w:p w14:paraId="5A227023" w14:textId="77777777" w:rsidR="00DE593C" w:rsidRPr="008952AE" w:rsidRDefault="00DE593C" w:rsidP="006D62C0">
            <w:pPr>
              <w:jc w:val="right"/>
              <w:rPr>
                <w:rFonts w:ascii="Arial" w:hAnsi="Arial" w:cs="Arial"/>
                <w:color w:val="000000"/>
                <w:sz w:val="18"/>
                <w:szCs w:val="18"/>
              </w:rPr>
            </w:pPr>
          </w:p>
        </w:tc>
        <w:tc>
          <w:tcPr>
            <w:tcW w:w="842" w:type="pct"/>
            <w:tcBorders>
              <w:top w:val="nil"/>
              <w:left w:val="nil"/>
              <w:bottom w:val="single" w:sz="4" w:space="0" w:color="auto"/>
              <w:right w:val="nil"/>
            </w:tcBorders>
            <w:noWrap/>
            <w:vAlign w:val="bottom"/>
            <w:hideMark/>
          </w:tcPr>
          <w:p w14:paraId="7634D810" w14:textId="46A809EC" w:rsidR="00DE593C" w:rsidRPr="008952AE" w:rsidRDefault="00EE42AC" w:rsidP="006D62C0">
            <w:pPr>
              <w:jc w:val="right"/>
              <w:rPr>
                <w:rFonts w:ascii="Arial" w:hAnsi="Arial" w:cs="Arial"/>
                <w:color w:val="000000"/>
                <w:sz w:val="18"/>
                <w:szCs w:val="18"/>
              </w:rPr>
            </w:pPr>
            <w:r w:rsidRPr="008952AE">
              <w:rPr>
                <w:rFonts w:ascii="Arial" w:hAnsi="Arial" w:cs="Arial"/>
                <w:color w:val="000000"/>
                <w:sz w:val="18"/>
                <w:szCs w:val="18"/>
              </w:rPr>
              <w:t>750</w:t>
            </w:r>
          </w:p>
        </w:tc>
      </w:tr>
      <w:tr w:rsidR="00DE593C" w:rsidRPr="008952AE" w14:paraId="001C40EC" w14:textId="77777777" w:rsidTr="00EE42AC">
        <w:trPr>
          <w:trHeight w:val="170"/>
        </w:trPr>
        <w:tc>
          <w:tcPr>
            <w:tcW w:w="3202" w:type="pct"/>
            <w:tcBorders>
              <w:top w:val="nil"/>
              <w:left w:val="nil"/>
              <w:bottom w:val="nil"/>
              <w:right w:val="nil"/>
            </w:tcBorders>
            <w:vAlign w:val="bottom"/>
            <w:hideMark/>
          </w:tcPr>
          <w:p w14:paraId="303879CF" w14:textId="77777777" w:rsidR="00DE593C" w:rsidRPr="008952AE" w:rsidRDefault="00DE593C" w:rsidP="006D62C0">
            <w:pPr>
              <w:rPr>
                <w:rFonts w:ascii="Arial" w:hAnsi="Arial" w:cs="Arial"/>
                <w:color w:val="000000"/>
                <w:sz w:val="18"/>
                <w:szCs w:val="18"/>
              </w:rPr>
            </w:pPr>
          </w:p>
        </w:tc>
        <w:tc>
          <w:tcPr>
            <w:tcW w:w="832" w:type="pct"/>
            <w:tcBorders>
              <w:top w:val="single" w:sz="4" w:space="0" w:color="auto"/>
              <w:left w:val="nil"/>
              <w:bottom w:val="nil"/>
              <w:right w:val="nil"/>
            </w:tcBorders>
            <w:noWrap/>
            <w:vAlign w:val="bottom"/>
            <w:hideMark/>
          </w:tcPr>
          <w:p w14:paraId="01A5D039" w14:textId="77777777" w:rsidR="00DE593C" w:rsidRPr="008952AE" w:rsidRDefault="00DE593C" w:rsidP="006D62C0">
            <w:pPr>
              <w:jc w:val="right"/>
              <w:rPr>
                <w:rFonts w:ascii="Arial" w:hAnsi="Arial" w:cs="Arial"/>
              </w:rPr>
            </w:pPr>
          </w:p>
        </w:tc>
        <w:tc>
          <w:tcPr>
            <w:tcW w:w="124" w:type="pct"/>
            <w:tcBorders>
              <w:top w:val="nil"/>
              <w:left w:val="nil"/>
              <w:bottom w:val="nil"/>
              <w:right w:val="nil"/>
            </w:tcBorders>
            <w:noWrap/>
            <w:vAlign w:val="bottom"/>
            <w:hideMark/>
          </w:tcPr>
          <w:p w14:paraId="5131BBE6" w14:textId="77777777" w:rsidR="00DE593C" w:rsidRPr="008952AE" w:rsidRDefault="00DE593C" w:rsidP="006D62C0">
            <w:pPr>
              <w:jc w:val="right"/>
              <w:rPr>
                <w:rFonts w:ascii="Arial" w:hAnsi="Arial" w:cs="Arial"/>
              </w:rPr>
            </w:pPr>
          </w:p>
        </w:tc>
        <w:tc>
          <w:tcPr>
            <w:tcW w:w="842" w:type="pct"/>
            <w:tcBorders>
              <w:top w:val="single" w:sz="4" w:space="0" w:color="auto"/>
              <w:left w:val="nil"/>
              <w:bottom w:val="nil"/>
              <w:right w:val="nil"/>
            </w:tcBorders>
            <w:noWrap/>
            <w:vAlign w:val="bottom"/>
            <w:hideMark/>
          </w:tcPr>
          <w:p w14:paraId="7C02524D" w14:textId="77777777" w:rsidR="00DE593C" w:rsidRPr="008952AE" w:rsidRDefault="00DE593C" w:rsidP="006D62C0">
            <w:pPr>
              <w:jc w:val="right"/>
              <w:rPr>
                <w:rFonts w:ascii="Arial" w:hAnsi="Arial" w:cs="Arial"/>
              </w:rPr>
            </w:pPr>
          </w:p>
        </w:tc>
      </w:tr>
      <w:tr w:rsidR="00DE593C" w:rsidRPr="008952AE" w14:paraId="7C64DD74" w14:textId="77777777" w:rsidTr="00EE42AC">
        <w:trPr>
          <w:trHeight w:val="170"/>
        </w:trPr>
        <w:tc>
          <w:tcPr>
            <w:tcW w:w="3202" w:type="pct"/>
            <w:tcBorders>
              <w:top w:val="nil"/>
              <w:left w:val="nil"/>
              <w:bottom w:val="nil"/>
              <w:right w:val="nil"/>
            </w:tcBorders>
            <w:vAlign w:val="bottom"/>
            <w:hideMark/>
          </w:tcPr>
          <w:p w14:paraId="56F35568" w14:textId="77777777" w:rsidR="00DE593C" w:rsidRPr="008952AE" w:rsidRDefault="00DE593C" w:rsidP="006D62C0">
            <w:pPr>
              <w:rPr>
                <w:rFonts w:ascii="Arial" w:hAnsi="Arial" w:cs="Arial"/>
              </w:rPr>
            </w:pPr>
          </w:p>
        </w:tc>
        <w:tc>
          <w:tcPr>
            <w:tcW w:w="832" w:type="pct"/>
            <w:tcBorders>
              <w:top w:val="nil"/>
              <w:left w:val="nil"/>
              <w:bottom w:val="double" w:sz="6" w:space="0" w:color="auto"/>
              <w:right w:val="nil"/>
            </w:tcBorders>
            <w:noWrap/>
            <w:vAlign w:val="bottom"/>
            <w:hideMark/>
          </w:tcPr>
          <w:p w14:paraId="50204F0C" w14:textId="0EF03EEF" w:rsidR="00DE593C" w:rsidRPr="008952AE" w:rsidRDefault="006D77D9" w:rsidP="006D62C0">
            <w:pPr>
              <w:jc w:val="right"/>
              <w:rPr>
                <w:rFonts w:ascii="Arial" w:hAnsi="Arial" w:cs="Arial"/>
                <w:color w:val="000000"/>
                <w:sz w:val="18"/>
                <w:szCs w:val="18"/>
              </w:rPr>
            </w:pPr>
            <w:r w:rsidRPr="008952AE">
              <w:rPr>
                <w:rFonts w:ascii="Arial" w:hAnsi="Arial" w:cs="Arial"/>
                <w:color w:val="000000"/>
                <w:sz w:val="18"/>
                <w:szCs w:val="18"/>
              </w:rPr>
              <w:t>20</w:t>
            </w:r>
            <w:r w:rsidR="00DE593C" w:rsidRPr="008952AE">
              <w:rPr>
                <w:rFonts w:ascii="Arial" w:hAnsi="Arial" w:cs="Arial"/>
                <w:color w:val="000000"/>
                <w:sz w:val="18"/>
                <w:szCs w:val="18"/>
              </w:rPr>
              <w:t>.</w:t>
            </w:r>
            <w:r w:rsidR="00EE42AC" w:rsidRPr="008952AE">
              <w:rPr>
                <w:rFonts w:ascii="Arial" w:hAnsi="Arial" w:cs="Arial"/>
                <w:color w:val="000000"/>
                <w:sz w:val="18"/>
                <w:szCs w:val="18"/>
              </w:rPr>
              <w:t>960</w:t>
            </w:r>
          </w:p>
        </w:tc>
        <w:tc>
          <w:tcPr>
            <w:tcW w:w="124" w:type="pct"/>
            <w:tcBorders>
              <w:top w:val="nil"/>
              <w:left w:val="nil"/>
              <w:bottom w:val="nil"/>
              <w:right w:val="nil"/>
            </w:tcBorders>
            <w:noWrap/>
            <w:vAlign w:val="bottom"/>
            <w:hideMark/>
          </w:tcPr>
          <w:p w14:paraId="0285668A" w14:textId="77777777" w:rsidR="00DE593C" w:rsidRPr="008952AE" w:rsidRDefault="00DE593C" w:rsidP="006D62C0">
            <w:pPr>
              <w:jc w:val="right"/>
              <w:rPr>
                <w:rFonts w:ascii="Arial" w:hAnsi="Arial" w:cs="Arial"/>
                <w:color w:val="000000"/>
                <w:sz w:val="18"/>
                <w:szCs w:val="18"/>
              </w:rPr>
            </w:pPr>
          </w:p>
        </w:tc>
        <w:tc>
          <w:tcPr>
            <w:tcW w:w="842" w:type="pct"/>
            <w:tcBorders>
              <w:top w:val="nil"/>
              <w:left w:val="nil"/>
              <w:bottom w:val="double" w:sz="6" w:space="0" w:color="auto"/>
              <w:right w:val="nil"/>
            </w:tcBorders>
            <w:noWrap/>
            <w:vAlign w:val="bottom"/>
            <w:hideMark/>
          </w:tcPr>
          <w:p w14:paraId="52BB742E" w14:textId="4CA89C6D" w:rsidR="00DE593C" w:rsidRPr="008952AE" w:rsidRDefault="006D62C0" w:rsidP="006D62C0">
            <w:pPr>
              <w:jc w:val="right"/>
              <w:rPr>
                <w:rFonts w:ascii="Arial" w:hAnsi="Arial" w:cs="Arial"/>
                <w:color w:val="000000"/>
                <w:sz w:val="18"/>
                <w:szCs w:val="18"/>
              </w:rPr>
            </w:pPr>
            <w:r w:rsidRPr="008952AE">
              <w:rPr>
                <w:rFonts w:ascii="Arial" w:hAnsi="Arial" w:cs="Arial"/>
                <w:color w:val="000000"/>
                <w:sz w:val="18"/>
                <w:szCs w:val="18"/>
              </w:rPr>
              <w:t>1</w:t>
            </w:r>
            <w:r w:rsidR="000B1956" w:rsidRPr="008952AE">
              <w:rPr>
                <w:rFonts w:ascii="Arial" w:hAnsi="Arial" w:cs="Arial"/>
                <w:color w:val="000000"/>
                <w:sz w:val="18"/>
                <w:szCs w:val="18"/>
              </w:rPr>
              <w:t>7</w:t>
            </w:r>
            <w:r w:rsidR="00DE593C" w:rsidRPr="008952AE">
              <w:rPr>
                <w:rFonts w:ascii="Arial" w:hAnsi="Arial" w:cs="Arial"/>
                <w:color w:val="000000"/>
                <w:sz w:val="18"/>
                <w:szCs w:val="18"/>
              </w:rPr>
              <w:t>.</w:t>
            </w:r>
            <w:r w:rsidR="00EE42AC" w:rsidRPr="008952AE">
              <w:rPr>
                <w:rFonts w:ascii="Arial" w:hAnsi="Arial" w:cs="Arial"/>
                <w:color w:val="000000"/>
                <w:sz w:val="18"/>
                <w:szCs w:val="18"/>
              </w:rPr>
              <w:t>948</w:t>
            </w:r>
          </w:p>
        </w:tc>
      </w:tr>
      <w:tr w:rsidR="00DE593C" w:rsidRPr="008952AE" w14:paraId="20FC0E63" w14:textId="77777777" w:rsidTr="00EE42AC">
        <w:trPr>
          <w:trHeight w:val="170"/>
        </w:trPr>
        <w:tc>
          <w:tcPr>
            <w:tcW w:w="3202" w:type="pct"/>
            <w:tcBorders>
              <w:top w:val="nil"/>
              <w:left w:val="nil"/>
              <w:bottom w:val="nil"/>
              <w:right w:val="nil"/>
            </w:tcBorders>
            <w:vAlign w:val="bottom"/>
            <w:hideMark/>
          </w:tcPr>
          <w:p w14:paraId="4490ACB1" w14:textId="77777777" w:rsidR="00DE593C" w:rsidRPr="008952AE" w:rsidRDefault="00DE593C" w:rsidP="006D62C0">
            <w:pPr>
              <w:rPr>
                <w:rFonts w:ascii="Arial" w:hAnsi="Arial" w:cs="Arial"/>
                <w:color w:val="000000"/>
                <w:sz w:val="18"/>
                <w:szCs w:val="18"/>
              </w:rPr>
            </w:pPr>
          </w:p>
        </w:tc>
        <w:tc>
          <w:tcPr>
            <w:tcW w:w="832" w:type="pct"/>
            <w:tcBorders>
              <w:top w:val="nil"/>
              <w:left w:val="nil"/>
              <w:right w:val="nil"/>
            </w:tcBorders>
            <w:noWrap/>
            <w:vAlign w:val="bottom"/>
            <w:hideMark/>
          </w:tcPr>
          <w:p w14:paraId="7D3DDE62" w14:textId="77777777" w:rsidR="00DE593C" w:rsidRPr="008952AE" w:rsidRDefault="00DE593C" w:rsidP="006D62C0">
            <w:pPr>
              <w:jc w:val="right"/>
              <w:rPr>
                <w:rFonts w:ascii="Arial" w:hAnsi="Arial" w:cs="Arial"/>
              </w:rPr>
            </w:pPr>
          </w:p>
        </w:tc>
        <w:tc>
          <w:tcPr>
            <w:tcW w:w="124" w:type="pct"/>
            <w:tcBorders>
              <w:top w:val="nil"/>
              <w:left w:val="nil"/>
              <w:bottom w:val="nil"/>
              <w:right w:val="nil"/>
            </w:tcBorders>
            <w:noWrap/>
            <w:vAlign w:val="bottom"/>
            <w:hideMark/>
          </w:tcPr>
          <w:p w14:paraId="49895EDF" w14:textId="77777777" w:rsidR="00DE593C" w:rsidRPr="008952AE" w:rsidRDefault="00DE593C" w:rsidP="006D62C0">
            <w:pPr>
              <w:jc w:val="right"/>
              <w:rPr>
                <w:rFonts w:ascii="Arial" w:hAnsi="Arial" w:cs="Arial"/>
              </w:rPr>
            </w:pPr>
          </w:p>
        </w:tc>
        <w:tc>
          <w:tcPr>
            <w:tcW w:w="842" w:type="pct"/>
            <w:tcBorders>
              <w:top w:val="nil"/>
              <w:left w:val="nil"/>
              <w:right w:val="nil"/>
            </w:tcBorders>
            <w:noWrap/>
            <w:vAlign w:val="bottom"/>
            <w:hideMark/>
          </w:tcPr>
          <w:p w14:paraId="360961DC" w14:textId="77777777" w:rsidR="00DE593C" w:rsidRPr="008952AE" w:rsidRDefault="00DE593C" w:rsidP="006D62C0">
            <w:pPr>
              <w:jc w:val="right"/>
              <w:rPr>
                <w:rFonts w:ascii="Arial" w:hAnsi="Arial" w:cs="Arial"/>
              </w:rPr>
            </w:pPr>
          </w:p>
        </w:tc>
      </w:tr>
      <w:tr w:rsidR="00DE593C" w:rsidRPr="008952AE" w14:paraId="24D510F5" w14:textId="77777777" w:rsidTr="00EE42AC">
        <w:trPr>
          <w:trHeight w:val="170"/>
        </w:trPr>
        <w:tc>
          <w:tcPr>
            <w:tcW w:w="3202" w:type="pct"/>
            <w:tcBorders>
              <w:top w:val="nil"/>
              <w:left w:val="nil"/>
              <w:bottom w:val="nil"/>
              <w:right w:val="nil"/>
            </w:tcBorders>
            <w:noWrap/>
            <w:vAlign w:val="bottom"/>
            <w:hideMark/>
          </w:tcPr>
          <w:p w14:paraId="00C0C12A" w14:textId="77777777" w:rsidR="00DE593C" w:rsidRPr="008952AE" w:rsidRDefault="00DE593C" w:rsidP="006D62C0">
            <w:pPr>
              <w:rPr>
                <w:rFonts w:ascii="Arial" w:hAnsi="Arial" w:cs="Arial"/>
                <w:color w:val="000000"/>
                <w:sz w:val="18"/>
                <w:szCs w:val="18"/>
              </w:rPr>
            </w:pPr>
            <w:r w:rsidRPr="008952AE">
              <w:rPr>
                <w:rFonts w:ascii="Arial" w:hAnsi="Arial" w:cs="Arial"/>
                <w:color w:val="000000"/>
                <w:sz w:val="18"/>
                <w:szCs w:val="18"/>
              </w:rPr>
              <w:t xml:space="preserve">   Compensação de saldos ativos e passivos por entidade jurídica</w:t>
            </w:r>
          </w:p>
        </w:tc>
        <w:tc>
          <w:tcPr>
            <w:tcW w:w="832" w:type="pct"/>
            <w:tcBorders>
              <w:top w:val="nil"/>
              <w:left w:val="nil"/>
              <w:bottom w:val="single" w:sz="4" w:space="0" w:color="auto"/>
              <w:right w:val="nil"/>
            </w:tcBorders>
            <w:noWrap/>
            <w:vAlign w:val="bottom"/>
            <w:hideMark/>
          </w:tcPr>
          <w:p w14:paraId="7DBF0986" w14:textId="3ED87ABC" w:rsidR="00DE593C" w:rsidRPr="008952AE" w:rsidRDefault="00DE593C" w:rsidP="006D62C0">
            <w:pPr>
              <w:jc w:val="right"/>
              <w:rPr>
                <w:rFonts w:ascii="Arial" w:hAnsi="Arial" w:cs="Arial"/>
                <w:color w:val="000000"/>
                <w:sz w:val="18"/>
                <w:szCs w:val="18"/>
              </w:rPr>
            </w:pPr>
            <w:r w:rsidRPr="008952AE">
              <w:rPr>
                <w:rFonts w:ascii="Arial" w:hAnsi="Arial" w:cs="Arial"/>
                <w:color w:val="000000"/>
                <w:sz w:val="18"/>
                <w:szCs w:val="18"/>
              </w:rPr>
              <w:t>(</w:t>
            </w:r>
            <w:r w:rsidR="006D77D9" w:rsidRPr="008952AE">
              <w:rPr>
                <w:rFonts w:ascii="Arial" w:hAnsi="Arial" w:cs="Arial"/>
                <w:color w:val="000000"/>
                <w:sz w:val="18"/>
                <w:szCs w:val="18"/>
              </w:rPr>
              <w:t>20</w:t>
            </w:r>
            <w:r w:rsidRPr="008952AE">
              <w:rPr>
                <w:rFonts w:ascii="Arial" w:hAnsi="Arial" w:cs="Arial"/>
                <w:color w:val="000000"/>
                <w:sz w:val="18"/>
                <w:szCs w:val="18"/>
              </w:rPr>
              <w:t>.</w:t>
            </w:r>
            <w:r w:rsidR="00EE42AC" w:rsidRPr="008952AE">
              <w:rPr>
                <w:rFonts w:ascii="Arial" w:hAnsi="Arial" w:cs="Arial"/>
                <w:color w:val="000000"/>
                <w:sz w:val="18"/>
                <w:szCs w:val="18"/>
              </w:rPr>
              <w:t>960</w:t>
            </w:r>
            <w:r w:rsidRPr="008952AE">
              <w:rPr>
                <w:rFonts w:ascii="Arial" w:hAnsi="Arial" w:cs="Arial"/>
                <w:color w:val="000000"/>
                <w:sz w:val="18"/>
                <w:szCs w:val="18"/>
              </w:rPr>
              <w:t>)</w:t>
            </w:r>
          </w:p>
        </w:tc>
        <w:tc>
          <w:tcPr>
            <w:tcW w:w="124" w:type="pct"/>
            <w:tcBorders>
              <w:top w:val="nil"/>
              <w:left w:val="nil"/>
              <w:bottom w:val="nil"/>
              <w:right w:val="nil"/>
            </w:tcBorders>
            <w:noWrap/>
            <w:vAlign w:val="bottom"/>
            <w:hideMark/>
          </w:tcPr>
          <w:p w14:paraId="24DD4C66" w14:textId="77777777" w:rsidR="00DE593C" w:rsidRPr="008952AE" w:rsidRDefault="00DE593C" w:rsidP="006D62C0">
            <w:pPr>
              <w:jc w:val="right"/>
              <w:rPr>
                <w:rFonts w:ascii="Arial" w:hAnsi="Arial" w:cs="Arial"/>
                <w:color w:val="000000"/>
                <w:sz w:val="18"/>
                <w:szCs w:val="18"/>
              </w:rPr>
            </w:pPr>
          </w:p>
        </w:tc>
        <w:tc>
          <w:tcPr>
            <w:tcW w:w="842" w:type="pct"/>
            <w:tcBorders>
              <w:top w:val="nil"/>
              <w:left w:val="nil"/>
              <w:bottom w:val="single" w:sz="4" w:space="0" w:color="auto"/>
              <w:right w:val="nil"/>
            </w:tcBorders>
            <w:noWrap/>
            <w:vAlign w:val="bottom"/>
            <w:hideMark/>
          </w:tcPr>
          <w:p w14:paraId="58C8A7AA" w14:textId="2AACF85D" w:rsidR="00DE593C" w:rsidRPr="008952AE" w:rsidRDefault="00DE593C" w:rsidP="006D62C0">
            <w:pPr>
              <w:jc w:val="right"/>
              <w:rPr>
                <w:rFonts w:ascii="Arial" w:hAnsi="Arial" w:cs="Arial"/>
                <w:color w:val="000000"/>
                <w:sz w:val="18"/>
                <w:szCs w:val="18"/>
              </w:rPr>
            </w:pPr>
            <w:r w:rsidRPr="008952AE">
              <w:rPr>
                <w:rFonts w:ascii="Arial" w:hAnsi="Arial" w:cs="Arial"/>
                <w:color w:val="000000"/>
                <w:sz w:val="18"/>
                <w:szCs w:val="18"/>
              </w:rPr>
              <w:t>(</w:t>
            </w:r>
            <w:r w:rsidR="006D62C0" w:rsidRPr="008952AE">
              <w:rPr>
                <w:rFonts w:ascii="Arial" w:hAnsi="Arial" w:cs="Arial"/>
                <w:color w:val="000000"/>
                <w:sz w:val="18"/>
                <w:szCs w:val="18"/>
              </w:rPr>
              <w:t>1</w:t>
            </w:r>
            <w:r w:rsidR="000B1956" w:rsidRPr="008952AE">
              <w:rPr>
                <w:rFonts w:ascii="Arial" w:hAnsi="Arial" w:cs="Arial"/>
                <w:color w:val="000000"/>
                <w:sz w:val="18"/>
                <w:szCs w:val="18"/>
              </w:rPr>
              <w:t>7</w:t>
            </w:r>
            <w:r w:rsidRPr="008952AE">
              <w:rPr>
                <w:rFonts w:ascii="Arial" w:hAnsi="Arial" w:cs="Arial"/>
                <w:color w:val="000000"/>
                <w:sz w:val="18"/>
                <w:szCs w:val="18"/>
              </w:rPr>
              <w:t>.</w:t>
            </w:r>
            <w:r w:rsidR="00EE42AC" w:rsidRPr="008952AE">
              <w:rPr>
                <w:rFonts w:ascii="Arial" w:hAnsi="Arial" w:cs="Arial"/>
                <w:color w:val="000000"/>
                <w:sz w:val="18"/>
                <w:szCs w:val="18"/>
              </w:rPr>
              <w:t>948</w:t>
            </w:r>
            <w:r w:rsidRPr="008952AE">
              <w:rPr>
                <w:rFonts w:ascii="Arial" w:hAnsi="Arial" w:cs="Arial"/>
                <w:color w:val="000000"/>
                <w:sz w:val="18"/>
                <w:szCs w:val="18"/>
              </w:rPr>
              <w:t>)</w:t>
            </w:r>
          </w:p>
        </w:tc>
      </w:tr>
      <w:tr w:rsidR="00DE593C" w:rsidRPr="008952AE" w14:paraId="1062EC9A" w14:textId="77777777" w:rsidTr="00EE42AC">
        <w:trPr>
          <w:trHeight w:val="170"/>
        </w:trPr>
        <w:tc>
          <w:tcPr>
            <w:tcW w:w="3202" w:type="pct"/>
            <w:tcBorders>
              <w:top w:val="nil"/>
              <w:left w:val="nil"/>
              <w:bottom w:val="nil"/>
              <w:right w:val="nil"/>
            </w:tcBorders>
            <w:noWrap/>
            <w:vAlign w:val="bottom"/>
            <w:hideMark/>
          </w:tcPr>
          <w:p w14:paraId="1CF84592" w14:textId="77777777" w:rsidR="00DE593C" w:rsidRPr="008952AE" w:rsidRDefault="00DE593C" w:rsidP="006D62C0">
            <w:pPr>
              <w:rPr>
                <w:rFonts w:ascii="Arial" w:hAnsi="Arial" w:cs="Arial"/>
                <w:color w:val="000000"/>
                <w:sz w:val="18"/>
                <w:szCs w:val="18"/>
              </w:rPr>
            </w:pPr>
          </w:p>
        </w:tc>
        <w:tc>
          <w:tcPr>
            <w:tcW w:w="832" w:type="pct"/>
            <w:tcBorders>
              <w:top w:val="single" w:sz="4" w:space="0" w:color="auto"/>
              <w:left w:val="nil"/>
              <w:bottom w:val="nil"/>
              <w:right w:val="nil"/>
            </w:tcBorders>
            <w:noWrap/>
            <w:vAlign w:val="bottom"/>
            <w:hideMark/>
          </w:tcPr>
          <w:p w14:paraId="7B91BF36" w14:textId="77777777" w:rsidR="00DE593C" w:rsidRPr="008952AE" w:rsidRDefault="00DE593C" w:rsidP="006D62C0">
            <w:pPr>
              <w:jc w:val="right"/>
              <w:rPr>
                <w:rFonts w:ascii="Arial" w:hAnsi="Arial" w:cs="Arial"/>
              </w:rPr>
            </w:pPr>
          </w:p>
        </w:tc>
        <w:tc>
          <w:tcPr>
            <w:tcW w:w="124" w:type="pct"/>
            <w:tcBorders>
              <w:top w:val="nil"/>
              <w:left w:val="nil"/>
              <w:bottom w:val="nil"/>
              <w:right w:val="nil"/>
            </w:tcBorders>
            <w:noWrap/>
            <w:vAlign w:val="bottom"/>
            <w:hideMark/>
          </w:tcPr>
          <w:p w14:paraId="21617E45" w14:textId="77777777" w:rsidR="00DE593C" w:rsidRPr="008952AE" w:rsidRDefault="00DE593C" w:rsidP="006D62C0">
            <w:pPr>
              <w:jc w:val="right"/>
              <w:rPr>
                <w:rFonts w:ascii="Arial" w:hAnsi="Arial" w:cs="Arial"/>
              </w:rPr>
            </w:pPr>
          </w:p>
        </w:tc>
        <w:tc>
          <w:tcPr>
            <w:tcW w:w="842" w:type="pct"/>
            <w:tcBorders>
              <w:top w:val="single" w:sz="4" w:space="0" w:color="auto"/>
              <w:left w:val="nil"/>
              <w:bottom w:val="nil"/>
              <w:right w:val="nil"/>
            </w:tcBorders>
            <w:noWrap/>
            <w:vAlign w:val="bottom"/>
            <w:hideMark/>
          </w:tcPr>
          <w:p w14:paraId="3435D616" w14:textId="77777777" w:rsidR="00DE593C" w:rsidRPr="008952AE" w:rsidRDefault="00DE593C" w:rsidP="006D62C0">
            <w:pPr>
              <w:jc w:val="right"/>
              <w:rPr>
                <w:rFonts w:ascii="Arial" w:hAnsi="Arial" w:cs="Arial"/>
              </w:rPr>
            </w:pPr>
          </w:p>
        </w:tc>
      </w:tr>
      <w:tr w:rsidR="00DE593C" w:rsidRPr="008952AE" w14:paraId="2EBBE140" w14:textId="77777777" w:rsidTr="00EE42AC">
        <w:trPr>
          <w:trHeight w:val="170"/>
        </w:trPr>
        <w:tc>
          <w:tcPr>
            <w:tcW w:w="3202" w:type="pct"/>
            <w:tcBorders>
              <w:top w:val="nil"/>
              <w:left w:val="nil"/>
              <w:bottom w:val="nil"/>
              <w:right w:val="nil"/>
            </w:tcBorders>
            <w:noWrap/>
            <w:vAlign w:val="bottom"/>
            <w:hideMark/>
          </w:tcPr>
          <w:p w14:paraId="3E1B84EC" w14:textId="54706323" w:rsidR="00DE593C" w:rsidRPr="008952AE" w:rsidRDefault="009C10E2" w:rsidP="006D62C0">
            <w:pPr>
              <w:rPr>
                <w:rFonts w:ascii="Arial" w:hAnsi="Arial" w:cs="Arial"/>
                <w:b/>
                <w:bCs/>
                <w:color w:val="000000"/>
                <w:sz w:val="18"/>
                <w:szCs w:val="18"/>
              </w:rPr>
            </w:pPr>
            <w:r w:rsidRPr="008952AE">
              <w:rPr>
                <w:rFonts w:ascii="Arial" w:hAnsi="Arial" w:cs="Arial"/>
                <w:b/>
                <w:bCs/>
                <w:color w:val="000000"/>
                <w:sz w:val="18"/>
                <w:szCs w:val="18"/>
              </w:rPr>
              <w:t>I</w:t>
            </w:r>
            <w:r w:rsidR="00DE593C" w:rsidRPr="008952AE">
              <w:rPr>
                <w:rFonts w:ascii="Arial" w:hAnsi="Arial" w:cs="Arial"/>
                <w:b/>
                <w:bCs/>
                <w:color w:val="000000"/>
                <w:sz w:val="18"/>
                <w:szCs w:val="18"/>
              </w:rPr>
              <w:t>mposto diferido (líquido)</w:t>
            </w:r>
          </w:p>
        </w:tc>
        <w:tc>
          <w:tcPr>
            <w:tcW w:w="832" w:type="pct"/>
            <w:tcBorders>
              <w:top w:val="nil"/>
              <w:left w:val="nil"/>
              <w:bottom w:val="double" w:sz="6" w:space="0" w:color="auto"/>
              <w:right w:val="nil"/>
            </w:tcBorders>
            <w:noWrap/>
            <w:vAlign w:val="bottom"/>
            <w:hideMark/>
          </w:tcPr>
          <w:p w14:paraId="40C71552" w14:textId="2F66FA43" w:rsidR="00DE593C" w:rsidRPr="008952AE" w:rsidRDefault="00DE593C" w:rsidP="006D62C0">
            <w:pPr>
              <w:jc w:val="right"/>
              <w:rPr>
                <w:rFonts w:ascii="Arial" w:hAnsi="Arial" w:cs="Arial"/>
                <w:color w:val="000000"/>
                <w:sz w:val="18"/>
                <w:szCs w:val="18"/>
              </w:rPr>
            </w:pPr>
            <w:r w:rsidRPr="008952AE">
              <w:rPr>
                <w:rFonts w:ascii="Arial" w:hAnsi="Arial" w:cs="Arial"/>
                <w:color w:val="000000"/>
                <w:sz w:val="18"/>
                <w:szCs w:val="18"/>
              </w:rPr>
              <w:t>-</w:t>
            </w:r>
          </w:p>
        </w:tc>
        <w:tc>
          <w:tcPr>
            <w:tcW w:w="124" w:type="pct"/>
            <w:tcBorders>
              <w:top w:val="nil"/>
              <w:left w:val="nil"/>
              <w:bottom w:val="nil"/>
              <w:right w:val="nil"/>
            </w:tcBorders>
            <w:noWrap/>
            <w:vAlign w:val="bottom"/>
            <w:hideMark/>
          </w:tcPr>
          <w:p w14:paraId="3089BE7C" w14:textId="77777777" w:rsidR="00DE593C" w:rsidRPr="008952AE" w:rsidRDefault="00DE593C" w:rsidP="006D62C0">
            <w:pPr>
              <w:jc w:val="right"/>
              <w:rPr>
                <w:rFonts w:ascii="Arial" w:hAnsi="Arial" w:cs="Arial"/>
                <w:color w:val="000000"/>
                <w:sz w:val="18"/>
                <w:szCs w:val="18"/>
              </w:rPr>
            </w:pPr>
          </w:p>
        </w:tc>
        <w:tc>
          <w:tcPr>
            <w:tcW w:w="842" w:type="pct"/>
            <w:tcBorders>
              <w:top w:val="nil"/>
              <w:left w:val="nil"/>
              <w:bottom w:val="double" w:sz="6" w:space="0" w:color="auto"/>
              <w:right w:val="nil"/>
            </w:tcBorders>
            <w:noWrap/>
            <w:vAlign w:val="bottom"/>
            <w:hideMark/>
          </w:tcPr>
          <w:p w14:paraId="2F5D70C4" w14:textId="7C3CA249" w:rsidR="00DE593C" w:rsidRPr="008952AE" w:rsidRDefault="00DE593C" w:rsidP="006D62C0">
            <w:pPr>
              <w:jc w:val="right"/>
              <w:rPr>
                <w:rFonts w:ascii="Arial" w:hAnsi="Arial" w:cs="Arial"/>
                <w:color w:val="000000"/>
                <w:sz w:val="18"/>
                <w:szCs w:val="18"/>
              </w:rPr>
            </w:pPr>
            <w:r w:rsidRPr="008952AE">
              <w:rPr>
                <w:rFonts w:ascii="Arial" w:hAnsi="Arial" w:cs="Arial"/>
                <w:color w:val="000000"/>
                <w:sz w:val="18"/>
                <w:szCs w:val="18"/>
              </w:rPr>
              <w:t>-</w:t>
            </w:r>
          </w:p>
        </w:tc>
      </w:tr>
    </w:tbl>
    <w:p w14:paraId="683686A7" w14:textId="22F53441" w:rsidR="006B1219" w:rsidRPr="008952AE" w:rsidRDefault="006B1219" w:rsidP="006D62C0">
      <w:pPr>
        <w:rPr>
          <w:rFonts w:ascii="Georgia" w:hAnsi="Georgia" w:cs="Arial"/>
          <w:sz w:val="22"/>
          <w:szCs w:val="22"/>
        </w:rPr>
      </w:pPr>
    </w:p>
    <w:p w14:paraId="110D00B9" w14:textId="77777777" w:rsidR="00F41789" w:rsidRDefault="00F41789" w:rsidP="00F41789">
      <w:pPr>
        <w:pStyle w:val="ListParagraph"/>
        <w:ind w:left="0"/>
        <w:rPr>
          <w:rFonts w:ascii="Arial" w:hAnsi="Arial" w:cs="Arial"/>
          <w:b/>
          <w:bCs/>
          <w:sz w:val="22"/>
          <w:szCs w:val="22"/>
        </w:rPr>
      </w:pPr>
    </w:p>
    <w:p w14:paraId="44FB255E" w14:textId="77777777" w:rsidR="00F41789" w:rsidRDefault="00F41789" w:rsidP="004F61D3">
      <w:pPr>
        <w:pStyle w:val="ListParagraph"/>
        <w:ind w:left="0"/>
        <w:rPr>
          <w:rFonts w:ascii="Arial" w:hAnsi="Arial" w:cs="Arial"/>
          <w:b/>
          <w:bCs/>
          <w:sz w:val="22"/>
          <w:szCs w:val="22"/>
        </w:rPr>
      </w:pPr>
    </w:p>
    <w:p w14:paraId="761E30AA" w14:textId="74CA5432" w:rsidR="00DA038D" w:rsidRPr="008952AE" w:rsidRDefault="00DA038D" w:rsidP="0016356C">
      <w:pPr>
        <w:pStyle w:val="ListParagraph"/>
        <w:numPr>
          <w:ilvl w:val="0"/>
          <w:numId w:val="10"/>
        </w:numPr>
        <w:ind w:left="0" w:hanging="720"/>
        <w:rPr>
          <w:rFonts w:ascii="Arial" w:hAnsi="Arial" w:cs="Arial"/>
          <w:b/>
          <w:bCs/>
          <w:sz w:val="22"/>
          <w:szCs w:val="22"/>
        </w:rPr>
      </w:pPr>
      <w:r w:rsidRPr="008952AE">
        <w:rPr>
          <w:rFonts w:ascii="Arial" w:hAnsi="Arial" w:cs="Arial"/>
          <w:b/>
          <w:bCs/>
          <w:sz w:val="22"/>
          <w:szCs w:val="22"/>
        </w:rPr>
        <w:t>Cobertura de Seguros</w:t>
      </w:r>
    </w:p>
    <w:p w14:paraId="33DFD685" w14:textId="77777777" w:rsidR="00DA038D" w:rsidRPr="008952AE" w:rsidRDefault="00DA038D" w:rsidP="00DA038D">
      <w:pPr>
        <w:pStyle w:val="ListParagraph"/>
        <w:ind w:left="0"/>
        <w:rPr>
          <w:rFonts w:ascii="Georgia" w:hAnsi="Georgia" w:cs="Arial"/>
          <w:b/>
          <w:bCs/>
          <w:sz w:val="22"/>
          <w:szCs w:val="22"/>
        </w:rPr>
      </w:pPr>
    </w:p>
    <w:p w14:paraId="76F0F83B" w14:textId="1BB4DCA0" w:rsidR="00DA038D" w:rsidRPr="008952AE" w:rsidRDefault="00DA038D" w:rsidP="00DA038D">
      <w:pPr>
        <w:pStyle w:val="ListParagraph"/>
        <w:ind w:left="0"/>
        <w:rPr>
          <w:rFonts w:ascii="Georgia" w:hAnsi="Georgia" w:cs="Arial"/>
          <w:bCs/>
          <w:sz w:val="22"/>
          <w:szCs w:val="22"/>
        </w:rPr>
      </w:pPr>
      <w:r w:rsidRPr="008952AE">
        <w:rPr>
          <w:rFonts w:ascii="Georgia" w:hAnsi="Georgia" w:cs="Arial"/>
          <w:bCs/>
          <w:sz w:val="22"/>
          <w:szCs w:val="22"/>
        </w:rPr>
        <w:t>A Companhia avalia e monitora os riscos de suas operações e realiza a gestão dos seguros patrimoniais visando preservar a integridade dos bens imóveis da Companhia, garantindo a manutenção do patrimônio.</w:t>
      </w:r>
    </w:p>
    <w:p w14:paraId="156FF269" w14:textId="77777777" w:rsidR="00DA038D" w:rsidRPr="008952AE" w:rsidRDefault="00DA038D" w:rsidP="00DA038D">
      <w:pPr>
        <w:pStyle w:val="ListParagraph"/>
        <w:rPr>
          <w:rFonts w:ascii="Georgia" w:hAnsi="Georgia" w:cs="Arial"/>
          <w:bCs/>
          <w:sz w:val="22"/>
          <w:szCs w:val="22"/>
        </w:rPr>
      </w:pPr>
    </w:p>
    <w:p w14:paraId="02B36D1B" w14:textId="1C49D56E" w:rsidR="00DA038D" w:rsidRPr="008952AE" w:rsidRDefault="00DA038D" w:rsidP="00DA038D">
      <w:pPr>
        <w:pStyle w:val="ListParagraph"/>
        <w:ind w:left="0"/>
        <w:rPr>
          <w:rFonts w:ascii="Georgia" w:hAnsi="Georgia" w:cs="Arial"/>
          <w:bCs/>
          <w:sz w:val="22"/>
          <w:szCs w:val="22"/>
        </w:rPr>
      </w:pPr>
      <w:r w:rsidRPr="008952AE">
        <w:rPr>
          <w:rFonts w:ascii="Georgia" w:hAnsi="Georgia" w:cs="Arial"/>
          <w:bCs/>
          <w:sz w:val="22"/>
          <w:szCs w:val="22"/>
        </w:rPr>
        <w:t>A Companhia ainda toma medidas adicionais para garantir a segurança de seus ativos, tais como instalação de câmeras de vigilância, alarmes, contratação de vigilantes e sistemas de combate a incêndio. Atualmente, a Companhia assegura ativos com benfeitorias que estejam sendo utilizados pel</w:t>
      </w:r>
      <w:r w:rsidR="00725516" w:rsidRPr="008952AE">
        <w:rPr>
          <w:rFonts w:ascii="Georgia" w:hAnsi="Georgia" w:cs="Arial"/>
          <w:bCs/>
          <w:sz w:val="22"/>
          <w:szCs w:val="22"/>
        </w:rPr>
        <w:t>a</w:t>
      </w:r>
      <w:r w:rsidRPr="008952AE">
        <w:rPr>
          <w:rFonts w:ascii="Georgia" w:hAnsi="Georgia" w:cs="Arial"/>
          <w:bCs/>
          <w:sz w:val="22"/>
          <w:szCs w:val="22"/>
        </w:rPr>
        <w:t xml:space="preserve"> </w:t>
      </w:r>
      <w:r w:rsidR="00725516" w:rsidRPr="008952AE">
        <w:rPr>
          <w:rFonts w:ascii="Georgia" w:hAnsi="Georgia" w:cs="Arial"/>
          <w:bCs/>
          <w:sz w:val="22"/>
          <w:szCs w:val="22"/>
        </w:rPr>
        <w:t>Companhia</w:t>
      </w:r>
      <w:r w:rsidRPr="008952AE">
        <w:rPr>
          <w:rFonts w:ascii="Georgia" w:hAnsi="Georgia" w:cs="Arial"/>
          <w:bCs/>
          <w:sz w:val="22"/>
          <w:szCs w:val="22"/>
        </w:rPr>
        <w:t xml:space="preserve"> ou que será utilizado em algum projeto relevante e que tenha valor de mercado superior a R$1.000.</w:t>
      </w:r>
    </w:p>
    <w:p w14:paraId="6F4D5BAF" w14:textId="77777777" w:rsidR="00BC7054" w:rsidRPr="008952AE" w:rsidRDefault="00BC7054" w:rsidP="002417F3">
      <w:pPr>
        <w:rPr>
          <w:rFonts w:ascii="Georgia" w:hAnsi="Georgia" w:cs="Arial"/>
          <w:bCs/>
          <w:sz w:val="22"/>
          <w:szCs w:val="22"/>
        </w:rPr>
      </w:pPr>
    </w:p>
    <w:p w14:paraId="2FAFE68D" w14:textId="15F4E6F7" w:rsidR="00DA038D" w:rsidRPr="008952AE" w:rsidRDefault="00DA038D" w:rsidP="002417F3">
      <w:pPr>
        <w:rPr>
          <w:rFonts w:ascii="Georgia" w:hAnsi="Georgia" w:cs="Arial"/>
          <w:bCs/>
          <w:sz w:val="22"/>
          <w:szCs w:val="22"/>
        </w:rPr>
      </w:pPr>
      <w:r w:rsidRPr="008952AE">
        <w:rPr>
          <w:rFonts w:ascii="Georgia" w:hAnsi="Georgia" w:cs="Arial"/>
          <w:bCs/>
          <w:sz w:val="22"/>
          <w:szCs w:val="22"/>
        </w:rPr>
        <w:t>Segue abaixo o principal Contrato de Seguro da Companhia:</w:t>
      </w:r>
    </w:p>
    <w:p w14:paraId="53A14F84" w14:textId="5BA2972F" w:rsidR="00BD220A" w:rsidRPr="008952AE" w:rsidRDefault="00BD220A" w:rsidP="00E10011">
      <w:pPr>
        <w:rPr>
          <w:rFonts w:ascii="Georgia" w:hAnsi="Georgia" w:cs="Arial"/>
          <w:bCs/>
          <w:sz w:val="22"/>
          <w:szCs w:val="22"/>
        </w:rPr>
      </w:pPr>
    </w:p>
    <w:tbl>
      <w:tblPr>
        <w:tblW w:w="5000" w:type="pct"/>
        <w:tblCellMar>
          <w:left w:w="70" w:type="dxa"/>
          <w:right w:w="70" w:type="dxa"/>
        </w:tblCellMar>
        <w:tblLook w:val="04A0" w:firstRow="1" w:lastRow="0" w:firstColumn="1" w:lastColumn="0" w:noHBand="0" w:noVBand="1"/>
      </w:tblPr>
      <w:tblGrid>
        <w:gridCol w:w="2227"/>
        <w:gridCol w:w="156"/>
        <w:gridCol w:w="2208"/>
        <w:gridCol w:w="146"/>
        <w:gridCol w:w="1004"/>
        <w:gridCol w:w="146"/>
        <w:gridCol w:w="1011"/>
        <w:gridCol w:w="146"/>
        <w:gridCol w:w="1150"/>
        <w:gridCol w:w="146"/>
        <w:gridCol w:w="897"/>
      </w:tblGrid>
      <w:tr w:rsidR="006B1219" w:rsidRPr="008952AE" w14:paraId="56DF99A0" w14:textId="77777777" w:rsidTr="00A05A8B">
        <w:trPr>
          <w:trHeight w:val="170"/>
        </w:trPr>
        <w:tc>
          <w:tcPr>
            <w:tcW w:w="1206" w:type="pct"/>
            <w:tcBorders>
              <w:top w:val="nil"/>
              <w:left w:val="nil"/>
              <w:bottom w:val="single" w:sz="4" w:space="0" w:color="auto"/>
              <w:right w:val="nil"/>
            </w:tcBorders>
            <w:vAlign w:val="bottom"/>
            <w:hideMark/>
          </w:tcPr>
          <w:p w14:paraId="44AAE06F" w14:textId="77777777" w:rsidR="006B1219" w:rsidRPr="008952AE" w:rsidRDefault="006B1219" w:rsidP="004B4AE0">
            <w:pPr>
              <w:rPr>
                <w:rFonts w:ascii="Arial" w:hAnsi="Arial" w:cs="Arial"/>
                <w:b/>
                <w:bCs/>
                <w:color w:val="000000"/>
                <w:sz w:val="16"/>
                <w:szCs w:val="16"/>
              </w:rPr>
            </w:pPr>
            <w:r w:rsidRPr="008952AE">
              <w:rPr>
                <w:rFonts w:ascii="Arial" w:hAnsi="Arial" w:cs="Arial"/>
                <w:b/>
                <w:bCs/>
                <w:color w:val="000000"/>
                <w:sz w:val="16"/>
                <w:szCs w:val="16"/>
              </w:rPr>
              <w:t>Bem Segurado</w:t>
            </w:r>
          </w:p>
        </w:tc>
        <w:tc>
          <w:tcPr>
            <w:tcW w:w="85" w:type="pct"/>
          </w:tcPr>
          <w:p w14:paraId="11C8F2F3" w14:textId="77777777" w:rsidR="006B1219" w:rsidRPr="008952AE" w:rsidRDefault="006B1219" w:rsidP="004B4AE0">
            <w:pPr>
              <w:rPr>
                <w:rFonts w:ascii="Arial" w:hAnsi="Arial" w:cs="Arial"/>
                <w:b/>
                <w:bCs/>
                <w:color w:val="000000"/>
                <w:sz w:val="16"/>
                <w:szCs w:val="16"/>
              </w:rPr>
            </w:pPr>
          </w:p>
        </w:tc>
        <w:tc>
          <w:tcPr>
            <w:tcW w:w="1196" w:type="pct"/>
            <w:tcBorders>
              <w:top w:val="nil"/>
              <w:left w:val="nil"/>
              <w:bottom w:val="single" w:sz="4" w:space="0" w:color="auto"/>
              <w:right w:val="nil"/>
            </w:tcBorders>
            <w:vAlign w:val="center"/>
            <w:hideMark/>
          </w:tcPr>
          <w:p w14:paraId="1839FB9E" w14:textId="77777777" w:rsidR="006B1219" w:rsidRPr="008952AE" w:rsidRDefault="006B1219" w:rsidP="004B4AE0">
            <w:pPr>
              <w:rPr>
                <w:rFonts w:ascii="Arial" w:hAnsi="Arial" w:cs="Arial"/>
                <w:b/>
                <w:bCs/>
                <w:color w:val="000000"/>
                <w:sz w:val="16"/>
                <w:szCs w:val="16"/>
              </w:rPr>
            </w:pPr>
          </w:p>
          <w:p w14:paraId="6A70E813" w14:textId="0E20B7DB" w:rsidR="006B1219" w:rsidRPr="008952AE" w:rsidRDefault="006B1219" w:rsidP="004B4AE0">
            <w:pPr>
              <w:rPr>
                <w:rFonts w:ascii="Arial" w:hAnsi="Arial" w:cs="Arial"/>
                <w:b/>
                <w:bCs/>
                <w:color w:val="000000"/>
                <w:sz w:val="16"/>
                <w:szCs w:val="16"/>
              </w:rPr>
            </w:pPr>
            <w:r w:rsidRPr="008952AE">
              <w:rPr>
                <w:rFonts w:ascii="Arial" w:hAnsi="Arial" w:cs="Arial"/>
                <w:b/>
                <w:bCs/>
                <w:color w:val="000000"/>
                <w:sz w:val="16"/>
                <w:szCs w:val="16"/>
              </w:rPr>
              <w:t>Tipo de cobertura</w:t>
            </w:r>
          </w:p>
        </w:tc>
        <w:tc>
          <w:tcPr>
            <w:tcW w:w="78" w:type="pct"/>
          </w:tcPr>
          <w:p w14:paraId="097F4A03" w14:textId="77777777" w:rsidR="006B1219" w:rsidRPr="008952AE" w:rsidRDefault="006B1219" w:rsidP="006B1219">
            <w:pPr>
              <w:jc w:val="right"/>
              <w:rPr>
                <w:rFonts w:ascii="Arial" w:hAnsi="Arial" w:cs="Arial"/>
                <w:b/>
                <w:bCs/>
                <w:color w:val="000000"/>
                <w:sz w:val="16"/>
                <w:szCs w:val="16"/>
              </w:rPr>
            </w:pPr>
          </w:p>
        </w:tc>
        <w:tc>
          <w:tcPr>
            <w:tcW w:w="544" w:type="pct"/>
            <w:tcBorders>
              <w:top w:val="nil"/>
              <w:left w:val="nil"/>
              <w:bottom w:val="single" w:sz="4" w:space="0" w:color="auto"/>
              <w:right w:val="nil"/>
            </w:tcBorders>
            <w:vAlign w:val="center"/>
            <w:hideMark/>
          </w:tcPr>
          <w:p w14:paraId="0884145F" w14:textId="391F86B3" w:rsidR="006B1219" w:rsidRPr="008952AE" w:rsidRDefault="006B1219" w:rsidP="00A05A8B">
            <w:pPr>
              <w:jc w:val="right"/>
              <w:rPr>
                <w:rFonts w:ascii="Arial" w:hAnsi="Arial" w:cs="Arial"/>
                <w:b/>
                <w:bCs/>
                <w:color w:val="000000"/>
                <w:sz w:val="16"/>
                <w:szCs w:val="16"/>
              </w:rPr>
            </w:pPr>
            <w:r w:rsidRPr="008952AE">
              <w:rPr>
                <w:rFonts w:ascii="Arial" w:hAnsi="Arial" w:cs="Arial"/>
                <w:b/>
                <w:bCs/>
                <w:color w:val="000000"/>
                <w:sz w:val="16"/>
                <w:szCs w:val="16"/>
              </w:rPr>
              <w:t>Início Vigência</w:t>
            </w:r>
          </w:p>
        </w:tc>
        <w:tc>
          <w:tcPr>
            <w:tcW w:w="78" w:type="pct"/>
          </w:tcPr>
          <w:p w14:paraId="17FFE72B" w14:textId="77777777" w:rsidR="006B1219" w:rsidRPr="008952AE" w:rsidRDefault="006B1219" w:rsidP="006B1219">
            <w:pPr>
              <w:jc w:val="right"/>
              <w:rPr>
                <w:rFonts w:ascii="Arial" w:hAnsi="Arial" w:cs="Arial"/>
                <w:b/>
                <w:bCs/>
                <w:color w:val="000000"/>
                <w:sz w:val="16"/>
                <w:szCs w:val="16"/>
              </w:rPr>
            </w:pPr>
          </w:p>
        </w:tc>
        <w:tc>
          <w:tcPr>
            <w:tcW w:w="548" w:type="pct"/>
            <w:tcBorders>
              <w:top w:val="nil"/>
              <w:left w:val="nil"/>
              <w:bottom w:val="single" w:sz="4" w:space="0" w:color="auto"/>
              <w:right w:val="nil"/>
            </w:tcBorders>
            <w:vAlign w:val="center"/>
            <w:hideMark/>
          </w:tcPr>
          <w:p w14:paraId="4E0E3077" w14:textId="24B3924A" w:rsidR="006B1219" w:rsidRPr="008952AE" w:rsidRDefault="006B1219" w:rsidP="00A05A8B">
            <w:pPr>
              <w:jc w:val="right"/>
              <w:rPr>
                <w:rFonts w:ascii="Arial" w:hAnsi="Arial" w:cs="Arial"/>
                <w:b/>
                <w:bCs/>
                <w:color w:val="000000"/>
                <w:sz w:val="16"/>
                <w:szCs w:val="16"/>
              </w:rPr>
            </w:pPr>
            <w:r w:rsidRPr="008952AE">
              <w:rPr>
                <w:rFonts w:ascii="Arial" w:hAnsi="Arial" w:cs="Arial"/>
                <w:b/>
                <w:bCs/>
                <w:color w:val="000000"/>
                <w:sz w:val="16"/>
                <w:szCs w:val="16"/>
              </w:rPr>
              <w:t>Fim Vigência</w:t>
            </w:r>
          </w:p>
        </w:tc>
        <w:tc>
          <w:tcPr>
            <w:tcW w:w="78" w:type="pct"/>
            <w:tcBorders>
              <w:top w:val="nil"/>
              <w:left w:val="nil"/>
              <w:bottom w:val="nil"/>
              <w:right w:val="nil"/>
            </w:tcBorders>
            <w:vAlign w:val="center"/>
            <w:hideMark/>
          </w:tcPr>
          <w:p w14:paraId="116628AA" w14:textId="77777777" w:rsidR="006B1219" w:rsidRPr="008952AE" w:rsidRDefault="006B1219" w:rsidP="00A05A8B">
            <w:pPr>
              <w:jc w:val="right"/>
              <w:rPr>
                <w:rFonts w:ascii="Arial" w:hAnsi="Arial" w:cs="Arial"/>
                <w:b/>
                <w:bCs/>
                <w:color w:val="000000"/>
                <w:sz w:val="16"/>
                <w:szCs w:val="16"/>
              </w:rPr>
            </w:pPr>
          </w:p>
        </w:tc>
        <w:tc>
          <w:tcPr>
            <w:tcW w:w="623" w:type="pct"/>
            <w:tcBorders>
              <w:top w:val="nil"/>
              <w:left w:val="nil"/>
              <w:bottom w:val="single" w:sz="4" w:space="0" w:color="auto"/>
              <w:right w:val="nil"/>
            </w:tcBorders>
            <w:vAlign w:val="center"/>
            <w:hideMark/>
          </w:tcPr>
          <w:p w14:paraId="1732B6A9" w14:textId="77777777" w:rsidR="006B1219" w:rsidRPr="008952AE" w:rsidRDefault="006B1219" w:rsidP="00A05A8B">
            <w:pPr>
              <w:jc w:val="right"/>
              <w:rPr>
                <w:rFonts w:ascii="Arial" w:hAnsi="Arial" w:cs="Arial"/>
                <w:b/>
                <w:bCs/>
                <w:color w:val="000000"/>
                <w:sz w:val="16"/>
                <w:szCs w:val="16"/>
              </w:rPr>
            </w:pPr>
            <w:r w:rsidRPr="008952AE">
              <w:rPr>
                <w:rFonts w:ascii="Arial" w:hAnsi="Arial" w:cs="Arial"/>
                <w:b/>
                <w:bCs/>
                <w:color w:val="000000"/>
                <w:sz w:val="16"/>
                <w:szCs w:val="16"/>
              </w:rPr>
              <w:t>Importância Segurada</w:t>
            </w:r>
          </w:p>
        </w:tc>
        <w:tc>
          <w:tcPr>
            <w:tcW w:w="78" w:type="pct"/>
            <w:tcBorders>
              <w:top w:val="nil"/>
              <w:left w:val="nil"/>
              <w:bottom w:val="nil"/>
              <w:right w:val="nil"/>
            </w:tcBorders>
            <w:vAlign w:val="center"/>
            <w:hideMark/>
          </w:tcPr>
          <w:p w14:paraId="0F962E04" w14:textId="77777777" w:rsidR="006B1219" w:rsidRPr="008952AE" w:rsidRDefault="006B1219" w:rsidP="00A05A8B">
            <w:pPr>
              <w:jc w:val="right"/>
              <w:rPr>
                <w:rFonts w:ascii="Arial" w:hAnsi="Arial" w:cs="Arial"/>
                <w:b/>
                <w:bCs/>
                <w:color w:val="000000"/>
                <w:sz w:val="16"/>
                <w:szCs w:val="16"/>
              </w:rPr>
            </w:pPr>
          </w:p>
        </w:tc>
        <w:tc>
          <w:tcPr>
            <w:tcW w:w="487" w:type="pct"/>
            <w:tcBorders>
              <w:top w:val="nil"/>
              <w:left w:val="nil"/>
              <w:bottom w:val="single" w:sz="4" w:space="0" w:color="auto"/>
              <w:right w:val="nil"/>
            </w:tcBorders>
            <w:vAlign w:val="center"/>
            <w:hideMark/>
          </w:tcPr>
          <w:p w14:paraId="0F7000E9" w14:textId="77777777" w:rsidR="006B1219" w:rsidRPr="008952AE" w:rsidRDefault="006B1219" w:rsidP="00A05A8B">
            <w:pPr>
              <w:jc w:val="right"/>
              <w:rPr>
                <w:rFonts w:ascii="Arial" w:hAnsi="Arial" w:cs="Arial"/>
                <w:b/>
                <w:bCs/>
                <w:color w:val="000000"/>
                <w:sz w:val="16"/>
                <w:szCs w:val="16"/>
              </w:rPr>
            </w:pPr>
            <w:r w:rsidRPr="008952AE">
              <w:rPr>
                <w:rFonts w:ascii="Arial" w:hAnsi="Arial" w:cs="Arial"/>
                <w:b/>
                <w:bCs/>
                <w:color w:val="000000"/>
                <w:sz w:val="16"/>
                <w:szCs w:val="16"/>
              </w:rPr>
              <w:t>Prêmio Anual</w:t>
            </w:r>
          </w:p>
        </w:tc>
      </w:tr>
      <w:tr w:rsidR="006B1219" w:rsidRPr="008952AE" w14:paraId="4142055D" w14:textId="77777777" w:rsidTr="00A05A8B">
        <w:trPr>
          <w:trHeight w:val="170"/>
        </w:trPr>
        <w:tc>
          <w:tcPr>
            <w:tcW w:w="1206" w:type="pct"/>
            <w:tcBorders>
              <w:top w:val="single" w:sz="4" w:space="0" w:color="auto"/>
              <w:left w:val="nil"/>
              <w:bottom w:val="nil"/>
              <w:right w:val="nil"/>
            </w:tcBorders>
            <w:noWrap/>
            <w:vAlign w:val="bottom"/>
            <w:hideMark/>
          </w:tcPr>
          <w:p w14:paraId="5B1564B1" w14:textId="77777777" w:rsidR="006B1219" w:rsidRPr="008952AE" w:rsidRDefault="006B1219" w:rsidP="004B4AE0">
            <w:pPr>
              <w:rPr>
                <w:rFonts w:ascii="Arial" w:hAnsi="Arial" w:cs="Arial"/>
                <w:b/>
                <w:bCs/>
                <w:color w:val="000000"/>
                <w:sz w:val="16"/>
                <w:szCs w:val="16"/>
              </w:rPr>
            </w:pPr>
          </w:p>
        </w:tc>
        <w:tc>
          <w:tcPr>
            <w:tcW w:w="85" w:type="pct"/>
          </w:tcPr>
          <w:p w14:paraId="29A79BC8" w14:textId="77777777" w:rsidR="006B1219" w:rsidRPr="008952AE" w:rsidRDefault="006B1219" w:rsidP="004B4AE0">
            <w:pPr>
              <w:rPr>
                <w:rFonts w:ascii="Arial" w:hAnsi="Arial" w:cs="Arial"/>
                <w:sz w:val="16"/>
                <w:szCs w:val="16"/>
              </w:rPr>
            </w:pPr>
          </w:p>
        </w:tc>
        <w:tc>
          <w:tcPr>
            <w:tcW w:w="1196" w:type="pct"/>
            <w:tcBorders>
              <w:top w:val="single" w:sz="4" w:space="0" w:color="auto"/>
              <w:left w:val="nil"/>
              <w:bottom w:val="nil"/>
              <w:right w:val="nil"/>
            </w:tcBorders>
            <w:noWrap/>
            <w:vAlign w:val="bottom"/>
            <w:hideMark/>
          </w:tcPr>
          <w:p w14:paraId="5EC4C4C6" w14:textId="651D21D4" w:rsidR="006B1219" w:rsidRPr="008952AE" w:rsidRDefault="006B1219" w:rsidP="004B4AE0">
            <w:pPr>
              <w:rPr>
                <w:rFonts w:ascii="Arial" w:hAnsi="Arial" w:cs="Arial"/>
                <w:sz w:val="16"/>
                <w:szCs w:val="16"/>
              </w:rPr>
            </w:pPr>
          </w:p>
        </w:tc>
        <w:tc>
          <w:tcPr>
            <w:tcW w:w="78" w:type="pct"/>
          </w:tcPr>
          <w:p w14:paraId="06A7B9C8" w14:textId="77777777" w:rsidR="006B1219" w:rsidRPr="008952AE" w:rsidRDefault="006B1219" w:rsidP="004B4AE0">
            <w:pPr>
              <w:rPr>
                <w:rFonts w:ascii="Arial" w:hAnsi="Arial" w:cs="Arial"/>
                <w:sz w:val="16"/>
                <w:szCs w:val="16"/>
              </w:rPr>
            </w:pPr>
          </w:p>
        </w:tc>
        <w:tc>
          <w:tcPr>
            <w:tcW w:w="544" w:type="pct"/>
            <w:tcBorders>
              <w:top w:val="single" w:sz="4" w:space="0" w:color="auto"/>
              <w:left w:val="nil"/>
              <w:bottom w:val="nil"/>
              <w:right w:val="nil"/>
            </w:tcBorders>
            <w:noWrap/>
            <w:vAlign w:val="bottom"/>
            <w:hideMark/>
          </w:tcPr>
          <w:p w14:paraId="3DBDBE0A" w14:textId="7347056A" w:rsidR="006B1219" w:rsidRPr="008952AE" w:rsidRDefault="006B1219" w:rsidP="004B4AE0">
            <w:pPr>
              <w:rPr>
                <w:rFonts w:ascii="Arial" w:hAnsi="Arial" w:cs="Arial"/>
                <w:sz w:val="16"/>
                <w:szCs w:val="16"/>
              </w:rPr>
            </w:pPr>
          </w:p>
        </w:tc>
        <w:tc>
          <w:tcPr>
            <w:tcW w:w="78" w:type="pct"/>
          </w:tcPr>
          <w:p w14:paraId="692807AA" w14:textId="77777777" w:rsidR="006B1219" w:rsidRPr="008952AE" w:rsidRDefault="006B1219" w:rsidP="004B4AE0">
            <w:pPr>
              <w:rPr>
                <w:rFonts w:ascii="Arial" w:hAnsi="Arial" w:cs="Arial"/>
                <w:sz w:val="16"/>
                <w:szCs w:val="16"/>
              </w:rPr>
            </w:pPr>
          </w:p>
        </w:tc>
        <w:tc>
          <w:tcPr>
            <w:tcW w:w="548" w:type="pct"/>
            <w:tcBorders>
              <w:top w:val="single" w:sz="4" w:space="0" w:color="auto"/>
              <w:left w:val="nil"/>
              <w:bottom w:val="nil"/>
              <w:right w:val="nil"/>
            </w:tcBorders>
            <w:noWrap/>
            <w:vAlign w:val="bottom"/>
            <w:hideMark/>
          </w:tcPr>
          <w:p w14:paraId="333064DE" w14:textId="4F541EA2" w:rsidR="006B1219" w:rsidRPr="008952AE" w:rsidRDefault="006B1219" w:rsidP="004B4AE0">
            <w:pPr>
              <w:rPr>
                <w:rFonts w:ascii="Arial" w:hAnsi="Arial" w:cs="Arial"/>
                <w:sz w:val="16"/>
                <w:szCs w:val="16"/>
              </w:rPr>
            </w:pPr>
          </w:p>
        </w:tc>
        <w:tc>
          <w:tcPr>
            <w:tcW w:w="78" w:type="pct"/>
            <w:tcBorders>
              <w:top w:val="nil"/>
              <w:left w:val="nil"/>
              <w:bottom w:val="nil"/>
              <w:right w:val="nil"/>
            </w:tcBorders>
            <w:noWrap/>
            <w:vAlign w:val="bottom"/>
            <w:hideMark/>
          </w:tcPr>
          <w:p w14:paraId="629A6D51" w14:textId="77777777" w:rsidR="006B1219" w:rsidRPr="008952AE" w:rsidRDefault="006B1219" w:rsidP="004B4AE0">
            <w:pPr>
              <w:rPr>
                <w:rFonts w:ascii="Arial" w:hAnsi="Arial" w:cs="Arial"/>
                <w:sz w:val="16"/>
                <w:szCs w:val="16"/>
              </w:rPr>
            </w:pPr>
          </w:p>
        </w:tc>
        <w:tc>
          <w:tcPr>
            <w:tcW w:w="623" w:type="pct"/>
            <w:tcBorders>
              <w:top w:val="single" w:sz="4" w:space="0" w:color="auto"/>
              <w:left w:val="nil"/>
              <w:right w:val="nil"/>
            </w:tcBorders>
            <w:noWrap/>
            <w:vAlign w:val="bottom"/>
            <w:hideMark/>
          </w:tcPr>
          <w:p w14:paraId="5960A001" w14:textId="77777777" w:rsidR="006B1219" w:rsidRPr="008952AE" w:rsidRDefault="006B1219" w:rsidP="004B4AE0">
            <w:pPr>
              <w:rPr>
                <w:rFonts w:ascii="Arial" w:hAnsi="Arial" w:cs="Arial"/>
                <w:sz w:val="16"/>
                <w:szCs w:val="16"/>
              </w:rPr>
            </w:pPr>
          </w:p>
        </w:tc>
        <w:tc>
          <w:tcPr>
            <w:tcW w:w="78" w:type="pct"/>
            <w:tcBorders>
              <w:top w:val="nil"/>
              <w:left w:val="nil"/>
              <w:bottom w:val="nil"/>
              <w:right w:val="nil"/>
            </w:tcBorders>
            <w:noWrap/>
            <w:vAlign w:val="bottom"/>
            <w:hideMark/>
          </w:tcPr>
          <w:p w14:paraId="6AE72F8F" w14:textId="77777777" w:rsidR="006B1219" w:rsidRPr="008952AE" w:rsidRDefault="006B1219" w:rsidP="004B4AE0">
            <w:pPr>
              <w:rPr>
                <w:rFonts w:ascii="Arial" w:hAnsi="Arial" w:cs="Arial"/>
                <w:sz w:val="16"/>
                <w:szCs w:val="16"/>
              </w:rPr>
            </w:pPr>
          </w:p>
        </w:tc>
        <w:tc>
          <w:tcPr>
            <w:tcW w:w="487" w:type="pct"/>
            <w:tcBorders>
              <w:top w:val="single" w:sz="4" w:space="0" w:color="auto"/>
              <w:left w:val="nil"/>
              <w:right w:val="nil"/>
            </w:tcBorders>
            <w:noWrap/>
            <w:vAlign w:val="bottom"/>
            <w:hideMark/>
          </w:tcPr>
          <w:p w14:paraId="4218820D" w14:textId="77777777" w:rsidR="006B1219" w:rsidRPr="008952AE" w:rsidRDefault="006B1219" w:rsidP="004B4AE0">
            <w:pPr>
              <w:rPr>
                <w:rFonts w:ascii="Arial" w:hAnsi="Arial" w:cs="Arial"/>
                <w:sz w:val="16"/>
                <w:szCs w:val="16"/>
              </w:rPr>
            </w:pPr>
          </w:p>
        </w:tc>
      </w:tr>
      <w:tr w:rsidR="006B1219" w:rsidRPr="008952AE" w14:paraId="45B44162" w14:textId="77777777" w:rsidTr="00A05A8B">
        <w:trPr>
          <w:trHeight w:val="170"/>
        </w:trPr>
        <w:tc>
          <w:tcPr>
            <w:tcW w:w="1206" w:type="pct"/>
            <w:tcBorders>
              <w:top w:val="nil"/>
              <w:left w:val="nil"/>
              <w:bottom w:val="nil"/>
              <w:right w:val="nil"/>
            </w:tcBorders>
            <w:hideMark/>
          </w:tcPr>
          <w:p w14:paraId="1CD4960E" w14:textId="6BFE468B" w:rsidR="006B1219" w:rsidRPr="008952AE" w:rsidRDefault="006B1219" w:rsidP="004B4AE0">
            <w:pPr>
              <w:rPr>
                <w:rFonts w:ascii="Arial" w:hAnsi="Arial" w:cs="Arial"/>
                <w:color w:val="000000"/>
                <w:sz w:val="16"/>
                <w:szCs w:val="16"/>
              </w:rPr>
            </w:pPr>
            <w:r w:rsidRPr="008952AE">
              <w:rPr>
                <w:rFonts w:ascii="Arial" w:hAnsi="Arial" w:cs="Arial"/>
                <w:color w:val="000000"/>
                <w:sz w:val="16"/>
                <w:szCs w:val="16"/>
              </w:rPr>
              <w:t xml:space="preserve">Centro </w:t>
            </w:r>
            <w:r w:rsidR="00F41789">
              <w:rPr>
                <w:rFonts w:ascii="Arial" w:hAnsi="Arial" w:cs="Arial"/>
                <w:color w:val="000000"/>
                <w:sz w:val="16"/>
                <w:szCs w:val="16"/>
              </w:rPr>
              <w:t>Cultural</w:t>
            </w:r>
            <w:r w:rsidRPr="008952AE">
              <w:rPr>
                <w:rFonts w:ascii="Arial" w:hAnsi="Arial" w:cs="Arial"/>
                <w:color w:val="000000"/>
                <w:sz w:val="16"/>
                <w:szCs w:val="16"/>
              </w:rPr>
              <w:t xml:space="preserve"> Presidente Itamar Franco</w:t>
            </w:r>
          </w:p>
        </w:tc>
        <w:tc>
          <w:tcPr>
            <w:tcW w:w="85" w:type="pct"/>
          </w:tcPr>
          <w:p w14:paraId="699D30EE" w14:textId="77777777" w:rsidR="006B1219" w:rsidRPr="008952AE" w:rsidRDefault="006B1219" w:rsidP="004B4AE0">
            <w:pPr>
              <w:rPr>
                <w:rFonts w:ascii="Arial" w:hAnsi="Arial" w:cs="Arial"/>
                <w:color w:val="000000"/>
                <w:sz w:val="16"/>
                <w:szCs w:val="16"/>
              </w:rPr>
            </w:pPr>
          </w:p>
        </w:tc>
        <w:tc>
          <w:tcPr>
            <w:tcW w:w="1196" w:type="pct"/>
            <w:tcBorders>
              <w:top w:val="nil"/>
              <w:left w:val="nil"/>
              <w:bottom w:val="nil"/>
              <w:right w:val="nil"/>
            </w:tcBorders>
            <w:hideMark/>
          </w:tcPr>
          <w:p w14:paraId="228D65B0" w14:textId="1E10125D" w:rsidR="006B1219" w:rsidRPr="008952AE" w:rsidRDefault="006B1219" w:rsidP="004B4AE0">
            <w:pPr>
              <w:rPr>
                <w:rFonts w:ascii="Arial" w:hAnsi="Arial" w:cs="Arial"/>
                <w:color w:val="000000"/>
                <w:sz w:val="16"/>
                <w:szCs w:val="16"/>
              </w:rPr>
            </w:pPr>
            <w:r w:rsidRPr="008952AE">
              <w:rPr>
                <w:rFonts w:ascii="Arial" w:hAnsi="Arial" w:cs="Arial"/>
                <w:color w:val="000000"/>
                <w:sz w:val="16"/>
                <w:szCs w:val="16"/>
              </w:rPr>
              <w:t>Patrimonial (Compreensivo Empresarial)</w:t>
            </w:r>
          </w:p>
        </w:tc>
        <w:tc>
          <w:tcPr>
            <w:tcW w:w="78" w:type="pct"/>
          </w:tcPr>
          <w:p w14:paraId="663F85EA" w14:textId="77777777" w:rsidR="006B1219" w:rsidRPr="008952AE" w:rsidRDefault="006B1219" w:rsidP="004B4AE0">
            <w:pPr>
              <w:jc w:val="right"/>
              <w:rPr>
                <w:rFonts w:ascii="Arial" w:hAnsi="Arial" w:cs="Arial"/>
                <w:color w:val="000000"/>
                <w:sz w:val="16"/>
                <w:szCs w:val="16"/>
              </w:rPr>
            </w:pPr>
          </w:p>
        </w:tc>
        <w:tc>
          <w:tcPr>
            <w:tcW w:w="544" w:type="pct"/>
            <w:tcBorders>
              <w:top w:val="nil"/>
              <w:left w:val="nil"/>
              <w:bottom w:val="nil"/>
              <w:right w:val="nil"/>
            </w:tcBorders>
            <w:hideMark/>
          </w:tcPr>
          <w:p w14:paraId="59FD5CCD" w14:textId="77777777" w:rsidR="006B1219" w:rsidRPr="008952AE" w:rsidRDefault="006B1219" w:rsidP="004B4AE0">
            <w:pPr>
              <w:jc w:val="right"/>
              <w:rPr>
                <w:rFonts w:ascii="Arial" w:hAnsi="Arial" w:cs="Arial"/>
                <w:color w:val="000000"/>
                <w:sz w:val="16"/>
                <w:szCs w:val="16"/>
              </w:rPr>
            </w:pPr>
          </w:p>
          <w:p w14:paraId="2582D92C" w14:textId="7B4B9638" w:rsidR="006B1219" w:rsidRPr="008952AE" w:rsidRDefault="006B1219" w:rsidP="004B4AE0">
            <w:pPr>
              <w:jc w:val="right"/>
              <w:rPr>
                <w:rFonts w:ascii="Arial" w:hAnsi="Arial" w:cs="Arial"/>
                <w:color w:val="000000"/>
                <w:sz w:val="16"/>
                <w:szCs w:val="16"/>
              </w:rPr>
            </w:pPr>
            <w:r w:rsidRPr="008952AE">
              <w:rPr>
                <w:rFonts w:ascii="Arial" w:hAnsi="Arial" w:cs="Arial"/>
                <w:color w:val="000000"/>
                <w:sz w:val="16"/>
                <w:szCs w:val="16"/>
              </w:rPr>
              <w:t>0</w:t>
            </w:r>
            <w:r w:rsidR="001213DD" w:rsidRPr="008952AE">
              <w:rPr>
                <w:rFonts w:ascii="Arial" w:hAnsi="Arial" w:cs="Arial"/>
                <w:color w:val="000000"/>
                <w:sz w:val="16"/>
                <w:szCs w:val="16"/>
              </w:rPr>
              <w:t>8</w:t>
            </w:r>
            <w:r w:rsidRPr="008952AE">
              <w:rPr>
                <w:rFonts w:ascii="Arial" w:hAnsi="Arial" w:cs="Arial"/>
                <w:color w:val="000000"/>
                <w:sz w:val="16"/>
                <w:szCs w:val="16"/>
              </w:rPr>
              <w:t>/</w:t>
            </w:r>
            <w:r w:rsidR="001213DD" w:rsidRPr="008952AE">
              <w:rPr>
                <w:rFonts w:ascii="Arial" w:hAnsi="Arial" w:cs="Arial"/>
                <w:color w:val="000000"/>
                <w:sz w:val="16"/>
                <w:szCs w:val="16"/>
              </w:rPr>
              <w:t>12</w:t>
            </w:r>
            <w:r w:rsidRPr="008952AE">
              <w:rPr>
                <w:rFonts w:ascii="Arial" w:hAnsi="Arial" w:cs="Arial"/>
                <w:color w:val="000000"/>
                <w:sz w:val="16"/>
                <w:szCs w:val="16"/>
              </w:rPr>
              <w:t>/2025</w:t>
            </w:r>
          </w:p>
        </w:tc>
        <w:tc>
          <w:tcPr>
            <w:tcW w:w="78" w:type="pct"/>
          </w:tcPr>
          <w:p w14:paraId="7FD4DB6C" w14:textId="77777777" w:rsidR="006B1219" w:rsidRPr="008952AE" w:rsidRDefault="006B1219" w:rsidP="004B4AE0">
            <w:pPr>
              <w:jc w:val="right"/>
              <w:rPr>
                <w:rFonts w:ascii="Arial" w:hAnsi="Arial" w:cs="Arial"/>
                <w:color w:val="000000"/>
                <w:sz w:val="16"/>
                <w:szCs w:val="16"/>
              </w:rPr>
            </w:pPr>
          </w:p>
        </w:tc>
        <w:tc>
          <w:tcPr>
            <w:tcW w:w="548" w:type="pct"/>
            <w:tcBorders>
              <w:top w:val="nil"/>
              <w:left w:val="nil"/>
              <w:bottom w:val="nil"/>
              <w:right w:val="nil"/>
            </w:tcBorders>
            <w:hideMark/>
          </w:tcPr>
          <w:p w14:paraId="2693A1E4" w14:textId="77777777" w:rsidR="006B1219" w:rsidRPr="008952AE" w:rsidRDefault="006B1219" w:rsidP="004B4AE0">
            <w:pPr>
              <w:jc w:val="right"/>
              <w:rPr>
                <w:rFonts w:ascii="Arial" w:hAnsi="Arial" w:cs="Arial"/>
                <w:color w:val="000000"/>
                <w:sz w:val="16"/>
                <w:szCs w:val="16"/>
              </w:rPr>
            </w:pPr>
          </w:p>
          <w:p w14:paraId="27D2245C" w14:textId="56B2DB4B" w:rsidR="006B1219" w:rsidRPr="008952AE" w:rsidRDefault="006B1219" w:rsidP="004B4AE0">
            <w:pPr>
              <w:jc w:val="right"/>
              <w:rPr>
                <w:rFonts w:ascii="Arial" w:hAnsi="Arial" w:cs="Arial"/>
                <w:color w:val="000000"/>
                <w:sz w:val="16"/>
                <w:szCs w:val="16"/>
              </w:rPr>
            </w:pPr>
            <w:r w:rsidRPr="008952AE">
              <w:rPr>
                <w:rFonts w:ascii="Arial" w:hAnsi="Arial" w:cs="Arial"/>
                <w:color w:val="000000"/>
                <w:sz w:val="16"/>
                <w:szCs w:val="16"/>
              </w:rPr>
              <w:t>05/09/2026</w:t>
            </w:r>
          </w:p>
        </w:tc>
        <w:tc>
          <w:tcPr>
            <w:tcW w:w="78" w:type="pct"/>
            <w:tcBorders>
              <w:top w:val="nil"/>
              <w:left w:val="nil"/>
              <w:bottom w:val="nil"/>
              <w:right w:val="nil"/>
            </w:tcBorders>
            <w:hideMark/>
          </w:tcPr>
          <w:p w14:paraId="43C999D0" w14:textId="77777777" w:rsidR="006B1219" w:rsidRPr="008952AE" w:rsidRDefault="006B1219" w:rsidP="004B4AE0">
            <w:pPr>
              <w:jc w:val="right"/>
              <w:rPr>
                <w:rFonts w:ascii="Arial" w:hAnsi="Arial" w:cs="Arial"/>
                <w:color w:val="000000"/>
                <w:sz w:val="16"/>
                <w:szCs w:val="16"/>
              </w:rPr>
            </w:pPr>
          </w:p>
        </w:tc>
        <w:tc>
          <w:tcPr>
            <w:tcW w:w="623" w:type="pct"/>
            <w:tcBorders>
              <w:top w:val="nil"/>
              <w:left w:val="nil"/>
              <w:bottom w:val="single" w:sz="4" w:space="0" w:color="auto"/>
              <w:right w:val="nil"/>
            </w:tcBorders>
            <w:hideMark/>
          </w:tcPr>
          <w:p w14:paraId="1472801C" w14:textId="77777777" w:rsidR="006B1219" w:rsidRPr="008952AE" w:rsidRDefault="006B1219" w:rsidP="004B4AE0">
            <w:pPr>
              <w:jc w:val="right"/>
              <w:rPr>
                <w:rFonts w:ascii="Arial" w:hAnsi="Arial" w:cs="Arial"/>
                <w:color w:val="000000"/>
                <w:sz w:val="16"/>
                <w:szCs w:val="16"/>
              </w:rPr>
            </w:pPr>
          </w:p>
          <w:p w14:paraId="281EA9D7" w14:textId="722AC3F6" w:rsidR="006B1219" w:rsidRPr="008952AE" w:rsidRDefault="006B1219" w:rsidP="004B4AE0">
            <w:pPr>
              <w:jc w:val="right"/>
              <w:rPr>
                <w:rFonts w:ascii="Arial" w:hAnsi="Arial" w:cs="Arial"/>
                <w:color w:val="000000"/>
                <w:sz w:val="16"/>
                <w:szCs w:val="16"/>
              </w:rPr>
            </w:pPr>
            <w:r w:rsidRPr="008952AE">
              <w:rPr>
                <w:rFonts w:ascii="Arial" w:hAnsi="Arial" w:cs="Arial"/>
                <w:color w:val="000000"/>
                <w:sz w:val="16"/>
                <w:szCs w:val="16"/>
              </w:rPr>
              <w:t>2</w:t>
            </w:r>
            <w:r w:rsidR="006A32F1" w:rsidRPr="008952AE">
              <w:rPr>
                <w:rFonts w:ascii="Arial" w:hAnsi="Arial" w:cs="Arial"/>
                <w:color w:val="000000"/>
                <w:sz w:val="16"/>
                <w:szCs w:val="16"/>
              </w:rPr>
              <w:t>40</w:t>
            </w:r>
            <w:r w:rsidRPr="008952AE">
              <w:rPr>
                <w:rFonts w:ascii="Arial" w:hAnsi="Arial" w:cs="Arial"/>
                <w:color w:val="000000"/>
                <w:sz w:val="16"/>
                <w:szCs w:val="16"/>
              </w:rPr>
              <w:t>.</w:t>
            </w:r>
            <w:r w:rsidR="006A32F1" w:rsidRPr="008952AE">
              <w:rPr>
                <w:rFonts w:ascii="Arial" w:hAnsi="Arial" w:cs="Arial"/>
                <w:color w:val="000000"/>
                <w:sz w:val="16"/>
                <w:szCs w:val="16"/>
              </w:rPr>
              <w:t>000</w:t>
            </w:r>
          </w:p>
        </w:tc>
        <w:tc>
          <w:tcPr>
            <w:tcW w:w="78" w:type="pct"/>
            <w:tcBorders>
              <w:top w:val="nil"/>
              <w:left w:val="nil"/>
              <w:bottom w:val="nil"/>
              <w:right w:val="nil"/>
            </w:tcBorders>
            <w:hideMark/>
          </w:tcPr>
          <w:p w14:paraId="3B665873" w14:textId="77777777" w:rsidR="006B1219" w:rsidRPr="008952AE" w:rsidRDefault="006B1219" w:rsidP="004B4AE0">
            <w:pPr>
              <w:jc w:val="right"/>
              <w:rPr>
                <w:rFonts w:ascii="Arial" w:hAnsi="Arial" w:cs="Arial"/>
                <w:color w:val="000000"/>
                <w:sz w:val="16"/>
                <w:szCs w:val="16"/>
              </w:rPr>
            </w:pPr>
          </w:p>
        </w:tc>
        <w:tc>
          <w:tcPr>
            <w:tcW w:w="487" w:type="pct"/>
            <w:tcBorders>
              <w:top w:val="nil"/>
              <w:left w:val="nil"/>
              <w:bottom w:val="single" w:sz="4" w:space="0" w:color="auto"/>
              <w:right w:val="nil"/>
            </w:tcBorders>
            <w:hideMark/>
          </w:tcPr>
          <w:p w14:paraId="54158411" w14:textId="77777777" w:rsidR="006B1219" w:rsidRPr="008952AE" w:rsidRDefault="006B1219" w:rsidP="004B4AE0">
            <w:pPr>
              <w:jc w:val="right"/>
              <w:rPr>
                <w:rFonts w:ascii="Arial" w:hAnsi="Arial" w:cs="Arial"/>
                <w:color w:val="000000"/>
                <w:sz w:val="16"/>
                <w:szCs w:val="16"/>
              </w:rPr>
            </w:pPr>
          </w:p>
          <w:p w14:paraId="605C0838" w14:textId="2212C66C" w:rsidR="006B1219" w:rsidRPr="008952AE" w:rsidRDefault="006B1219" w:rsidP="004B4AE0">
            <w:pPr>
              <w:jc w:val="right"/>
              <w:rPr>
                <w:rFonts w:ascii="Arial" w:hAnsi="Arial" w:cs="Arial"/>
                <w:color w:val="000000"/>
                <w:sz w:val="16"/>
                <w:szCs w:val="16"/>
              </w:rPr>
            </w:pPr>
            <w:r w:rsidRPr="008952AE">
              <w:rPr>
                <w:rFonts w:ascii="Arial" w:hAnsi="Arial" w:cs="Arial"/>
                <w:color w:val="000000"/>
                <w:sz w:val="16"/>
                <w:szCs w:val="16"/>
              </w:rPr>
              <w:t>11</w:t>
            </w:r>
            <w:r w:rsidR="001213DD" w:rsidRPr="008952AE">
              <w:rPr>
                <w:rFonts w:ascii="Arial" w:hAnsi="Arial" w:cs="Arial"/>
                <w:color w:val="000000"/>
                <w:sz w:val="16"/>
                <w:szCs w:val="16"/>
              </w:rPr>
              <w:t>7</w:t>
            </w:r>
          </w:p>
        </w:tc>
      </w:tr>
      <w:tr w:rsidR="006B1219" w:rsidRPr="008952AE" w14:paraId="44B0D233" w14:textId="77777777" w:rsidTr="00A05A8B">
        <w:trPr>
          <w:trHeight w:val="170"/>
        </w:trPr>
        <w:tc>
          <w:tcPr>
            <w:tcW w:w="1206" w:type="pct"/>
            <w:tcBorders>
              <w:top w:val="nil"/>
              <w:left w:val="nil"/>
              <w:bottom w:val="nil"/>
              <w:right w:val="nil"/>
            </w:tcBorders>
            <w:hideMark/>
          </w:tcPr>
          <w:p w14:paraId="2F3D1BCD" w14:textId="77777777" w:rsidR="006B1219" w:rsidRPr="008952AE" w:rsidRDefault="006B1219" w:rsidP="004B4AE0">
            <w:pPr>
              <w:jc w:val="right"/>
              <w:rPr>
                <w:rFonts w:ascii="Arial" w:hAnsi="Arial" w:cs="Arial"/>
                <w:color w:val="000000"/>
                <w:sz w:val="16"/>
                <w:szCs w:val="16"/>
              </w:rPr>
            </w:pPr>
          </w:p>
        </w:tc>
        <w:tc>
          <w:tcPr>
            <w:tcW w:w="85" w:type="pct"/>
          </w:tcPr>
          <w:p w14:paraId="7C1ED21E" w14:textId="77777777" w:rsidR="006B1219" w:rsidRPr="008952AE" w:rsidRDefault="006B1219" w:rsidP="004B4AE0">
            <w:pPr>
              <w:rPr>
                <w:rFonts w:ascii="Arial" w:hAnsi="Arial" w:cs="Arial"/>
                <w:sz w:val="16"/>
                <w:szCs w:val="16"/>
              </w:rPr>
            </w:pPr>
          </w:p>
        </w:tc>
        <w:tc>
          <w:tcPr>
            <w:tcW w:w="1196" w:type="pct"/>
            <w:tcBorders>
              <w:top w:val="nil"/>
              <w:left w:val="nil"/>
              <w:bottom w:val="nil"/>
              <w:right w:val="nil"/>
            </w:tcBorders>
            <w:hideMark/>
          </w:tcPr>
          <w:p w14:paraId="56606116" w14:textId="4E6B0EAD" w:rsidR="006B1219" w:rsidRPr="008952AE" w:rsidRDefault="006B1219" w:rsidP="004B4AE0">
            <w:pPr>
              <w:rPr>
                <w:rFonts w:ascii="Arial" w:hAnsi="Arial" w:cs="Arial"/>
                <w:sz w:val="16"/>
                <w:szCs w:val="16"/>
              </w:rPr>
            </w:pPr>
          </w:p>
        </w:tc>
        <w:tc>
          <w:tcPr>
            <w:tcW w:w="78" w:type="pct"/>
          </w:tcPr>
          <w:p w14:paraId="033624EB" w14:textId="77777777" w:rsidR="006B1219" w:rsidRPr="008952AE" w:rsidRDefault="006B1219" w:rsidP="004B4AE0">
            <w:pPr>
              <w:rPr>
                <w:rFonts w:ascii="Arial" w:hAnsi="Arial" w:cs="Arial"/>
                <w:sz w:val="16"/>
                <w:szCs w:val="16"/>
              </w:rPr>
            </w:pPr>
          </w:p>
        </w:tc>
        <w:tc>
          <w:tcPr>
            <w:tcW w:w="544" w:type="pct"/>
            <w:tcBorders>
              <w:top w:val="nil"/>
              <w:left w:val="nil"/>
              <w:bottom w:val="nil"/>
              <w:right w:val="nil"/>
            </w:tcBorders>
            <w:hideMark/>
          </w:tcPr>
          <w:p w14:paraId="4A796C1F" w14:textId="2E014EBB" w:rsidR="006B1219" w:rsidRPr="008952AE" w:rsidRDefault="006B1219" w:rsidP="004B4AE0">
            <w:pPr>
              <w:rPr>
                <w:rFonts w:ascii="Arial" w:hAnsi="Arial" w:cs="Arial"/>
                <w:sz w:val="16"/>
                <w:szCs w:val="16"/>
              </w:rPr>
            </w:pPr>
          </w:p>
        </w:tc>
        <w:tc>
          <w:tcPr>
            <w:tcW w:w="78" w:type="pct"/>
          </w:tcPr>
          <w:p w14:paraId="317DEC13" w14:textId="77777777" w:rsidR="006B1219" w:rsidRPr="008952AE" w:rsidRDefault="006B1219" w:rsidP="004B4AE0">
            <w:pPr>
              <w:rPr>
                <w:rFonts w:ascii="Arial" w:hAnsi="Arial" w:cs="Arial"/>
                <w:sz w:val="16"/>
                <w:szCs w:val="16"/>
              </w:rPr>
            </w:pPr>
          </w:p>
        </w:tc>
        <w:tc>
          <w:tcPr>
            <w:tcW w:w="548" w:type="pct"/>
            <w:tcBorders>
              <w:top w:val="nil"/>
              <w:left w:val="nil"/>
              <w:bottom w:val="nil"/>
              <w:right w:val="nil"/>
            </w:tcBorders>
            <w:hideMark/>
          </w:tcPr>
          <w:p w14:paraId="2F35C704" w14:textId="23F2B7B2" w:rsidR="006B1219" w:rsidRPr="008952AE" w:rsidRDefault="006B1219" w:rsidP="004B4AE0">
            <w:pPr>
              <w:rPr>
                <w:rFonts w:ascii="Arial" w:hAnsi="Arial" w:cs="Arial"/>
                <w:sz w:val="16"/>
                <w:szCs w:val="16"/>
              </w:rPr>
            </w:pPr>
          </w:p>
        </w:tc>
        <w:tc>
          <w:tcPr>
            <w:tcW w:w="78" w:type="pct"/>
            <w:tcBorders>
              <w:top w:val="nil"/>
              <w:left w:val="nil"/>
              <w:bottom w:val="nil"/>
              <w:right w:val="nil"/>
            </w:tcBorders>
            <w:hideMark/>
          </w:tcPr>
          <w:p w14:paraId="3D20B18E" w14:textId="77777777" w:rsidR="006B1219" w:rsidRPr="008952AE" w:rsidRDefault="006B1219" w:rsidP="004B4AE0">
            <w:pPr>
              <w:rPr>
                <w:rFonts w:ascii="Arial" w:hAnsi="Arial" w:cs="Arial"/>
                <w:sz w:val="16"/>
                <w:szCs w:val="16"/>
              </w:rPr>
            </w:pPr>
          </w:p>
        </w:tc>
        <w:tc>
          <w:tcPr>
            <w:tcW w:w="623" w:type="pct"/>
            <w:tcBorders>
              <w:top w:val="single" w:sz="4" w:space="0" w:color="auto"/>
              <w:left w:val="nil"/>
              <w:bottom w:val="nil"/>
              <w:right w:val="nil"/>
            </w:tcBorders>
            <w:hideMark/>
          </w:tcPr>
          <w:p w14:paraId="2A486AE8" w14:textId="77777777" w:rsidR="006B1219" w:rsidRPr="008952AE" w:rsidRDefault="006B1219" w:rsidP="004B4AE0">
            <w:pPr>
              <w:rPr>
                <w:rFonts w:ascii="Arial" w:hAnsi="Arial" w:cs="Arial"/>
                <w:sz w:val="16"/>
                <w:szCs w:val="16"/>
              </w:rPr>
            </w:pPr>
          </w:p>
        </w:tc>
        <w:tc>
          <w:tcPr>
            <w:tcW w:w="78" w:type="pct"/>
            <w:tcBorders>
              <w:top w:val="nil"/>
              <w:left w:val="nil"/>
              <w:bottom w:val="nil"/>
              <w:right w:val="nil"/>
            </w:tcBorders>
            <w:hideMark/>
          </w:tcPr>
          <w:p w14:paraId="373A0359" w14:textId="77777777" w:rsidR="006B1219" w:rsidRPr="008952AE" w:rsidRDefault="006B1219" w:rsidP="004B4AE0">
            <w:pPr>
              <w:rPr>
                <w:rFonts w:ascii="Arial" w:hAnsi="Arial" w:cs="Arial"/>
                <w:sz w:val="16"/>
                <w:szCs w:val="16"/>
              </w:rPr>
            </w:pPr>
          </w:p>
        </w:tc>
        <w:tc>
          <w:tcPr>
            <w:tcW w:w="487" w:type="pct"/>
            <w:tcBorders>
              <w:top w:val="single" w:sz="4" w:space="0" w:color="auto"/>
              <w:left w:val="nil"/>
              <w:bottom w:val="nil"/>
              <w:right w:val="nil"/>
            </w:tcBorders>
            <w:hideMark/>
          </w:tcPr>
          <w:p w14:paraId="479F4898" w14:textId="77777777" w:rsidR="006B1219" w:rsidRPr="008952AE" w:rsidRDefault="006B1219" w:rsidP="004B4AE0">
            <w:pPr>
              <w:rPr>
                <w:rFonts w:ascii="Arial" w:hAnsi="Arial" w:cs="Arial"/>
                <w:sz w:val="16"/>
                <w:szCs w:val="16"/>
              </w:rPr>
            </w:pPr>
          </w:p>
        </w:tc>
      </w:tr>
      <w:tr w:rsidR="006B1219" w:rsidRPr="008952AE" w14:paraId="0C75DB01" w14:textId="77777777" w:rsidTr="00A05A8B">
        <w:trPr>
          <w:trHeight w:val="170"/>
        </w:trPr>
        <w:tc>
          <w:tcPr>
            <w:tcW w:w="1206" w:type="pct"/>
            <w:tcBorders>
              <w:top w:val="nil"/>
              <w:left w:val="nil"/>
              <w:bottom w:val="nil"/>
              <w:right w:val="nil"/>
            </w:tcBorders>
            <w:hideMark/>
          </w:tcPr>
          <w:p w14:paraId="4E7CC658" w14:textId="77777777" w:rsidR="006B1219" w:rsidRPr="008952AE" w:rsidRDefault="006B1219" w:rsidP="004B4AE0">
            <w:pPr>
              <w:rPr>
                <w:rFonts w:ascii="Arial" w:hAnsi="Arial" w:cs="Arial"/>
                <w:b/>
                <w:bCs/>
                <w:color w:val="000000"/>
                <w:sz w:val="16"/>
                <w:szCs w:val="16"/>
              </w:rPr>
            </w:pPr>
            <w:r w:rsidRPr="008952AE">
              <w:rPr>
                <w:rFonts w:ascii="Arial" w:hAnsi="Arial" w:cs="Arial"/>
                <w:b/>
                <w:bCs/>
                <w:color w:val="000000"/>
                <w:sz w:val="16"/>
                <w:szCs w:val="16"/>
              </w:rPr>
              <w:t>Total</w:t>
            </w:r>
          </w:p>
        </w:tc>
        <w:tc>
          <w:tcPr>
            <w:tcW w:w="85" w:type="pct"/>
          </w:tcPr>
          <w:p w14:paraId="6D85708D" w14:textId="77777777" w:rsidR="006B1219" w:rsidRPr="008952AE" w:rsidRDefault="006B1219" w:rsidP="004B4AE0">
            <w:pPr>
              <w:rPr>
                <w:rFonts w:ascii="Arial" w:hAnsi="Arial" w:cs="Arial"/>
                <w:b/>
                <w:bCs/>
                <w:color w:val="000000"/>
                <w:sz w:val="16"/>
                <w:szCs w:val="16"/>
              </w:rPr>
            </w:pPr>
          </w:p>
        </w:tc>
        <w:tc>
          <w:tcPr>
            <w:tcW w:w="1196" w:type="pct"/>
            <w:tcBorders>
              <w:top w:val="nil"/>
              <w:left w:val="nil"/>
              <w:bottom w:val="nil"/>
              <w:right w:val="nil"/>
            </w:tcBorders>
            <w:hideMark/>
          </w:tcPr>
          <w:p w14:paraId="23D1F350" w14:textId="456FCFD8" w:rsidR="006B1219" w:rsidRPr="008952AE" w:rsidRDefault="006B1219" w:rsidP="004B4AE0">
            <w:pPr>
              <w:rPr>
                <w:rFonts w:ascii="Arial" w:hAnsi="Arial" w:cs="Arial"/>
                <w:b/>
                <w:bCs/>
                <w:color w:val="000000"/>
                <w:sz w:val="16"/>
                <w:szCs w:val="16"/>
              </w:rPr>
            </w:pPr>
          </w:p>
        </w:tc>
        <w:tc>
          <w:tcPr>
            <w:tcW w:w="78" w:type="pct"/>
          </w:tcPr>
          <w:p w14:paraId="71EEE1EF" w14:textId="77777777" w:rsidR="006B1219" w:rsidRPr="008952AE" w:rsidRDefault="006B1219" w:rsidP="004B4AE0">
            <w:pPr>
              <w:rPr>
                <w:rFonts w:ascii="Arial" w:hAnsi="Arial" w:cs="Arial"/>
                <w:sz w:val="16"/>
                <w:szCs w:val="16"/>
              </w:rPr>
            </w:pPr>
          </w:p>
        </w:tc>
        <w:tc>
          <w:tcPr>
            <w:tcW w:w="544" w:type="pct"/>
            <w:tcBorders>
              <w:top w:val="nil"/>
              <w:left w:val="nil"/>
              <w:bottom w:val="nil"/>
              <w:right w:val="nil"/>
            </w:tcBorders>
            <w:hideMark/>
          </w:tcPr>
          <w:p w14:paraId="487019A1" w14:textId="4F32FBB3" w:rsidR="006B1219" w:rsidRPr="008952AE" w:rsidRDefault="006B1219" w:rsidP="004B4AE0">
            <w:pPr>
              <w:rPr>
                <w:rFonts w:ascii="Arial" w:hAnsi="Arial" w:cs="Arial"/>
                <w:sz w:val="16"/>
                <w:szCs w:val="16"/>
              </w:rPr>
            </w:pPr>
          </w:p>
        </w:tc>
        <w:tc>
          <w:tcPr>
            <w:tcW w:w="78" w:type="pct"/>
          </w:tcPr>
          <w:p w14:paraId="2A74AB6E" w14:textId="77777777" w:rsidR="006B1219" w:rsidRPr="008952AE" w:rsidRDefault="006B1219" w:rsidP="004B4AE0">
            <w:pPr>
              <w:rPr>
                <w:rFonts w:ascii="Arial" w:hAnsi="Arial" w:cs="Arial"/>
                <w:sz w:val="16"/>
                <w:szCs w:val="16"/>
              </w:rPr>
            </w:pPr>
          </w:p>
        </w:tc>
        <w:tc>
          <w:tcPr>
            <w:tcW w:w="548" w:type="pct"/>
            <w:tcBorders>
              <w:top w:val="nil"/>
              <w:left w:val="nil"/>
              <w:bottom w:val="nil"/>
              <w:right w:val="nil"/>
            </w:tcBorders>
            <w:hideMark/>
          </w:tcPr>
          <w:p w14:paraId="0F941FF7" w14:textId="46D66886" w:rsidR="006B1219" w:rsidRPr="008952AE" w:rsidRDefault="006B1219" w:rsidP="004B4AE0">
            <w:pPr>
              <w:rPr>
                <w:rFonts w:ascii="Arial" w:hAnsi="Arial" w:cs="Arial"/>
                <w:sz w:val="16"/>
                <w:szCs w:val="16"/>
              </w:rPr>
            </w:pPr>
          </w:p>
        </w:tc>
        <w:tc>
          <w:tcPr>
            <w:tcW w:w="78" w:type="pct"/>
            <w:tcBorders>
              <w:top w:val="nil"/>
              <w:left w:val="nil"/>
              <w:bottom w:val="nil"/>
              <w:right w:val="nil"/>
            </w:tcBorders>
            <w:hideMark/>
          </w:tcPr>
          <w:p w14:paraId="409AFE7A" w14:textId="77777777" w:rsidR="006B1219" w:rsidRPr="008952AE" w:rsidRDefault="006B1219" w:rsidP="004B4AE0">
            <w:pPr>
              <w:rPr>
                <w:rFonts w:ascii="Arial" w:hAnsi="Arial" w:cs="Arial"/>
                <w:sz w:val="16"/>
                <w:szCs w:val="16"/>
              </w:rPr>
            </w:pPr>
          </w:p>
        </w:tc>
        <w:tc>
          <w:tcPr>
            <w:tcW w:w="623" w:type="pct"/>
            <w:tcBorders>
              <w:top w:val="nil"/>
              <w:left w:val="nil"/>
              <w:bottom w:val="double" w:sz="6" w:space="0" w:color="auto"/>
              <w:right w:val="nil"/>
            </w:tcBorders>
            <w:vAlign w:val="bottom"/>
            <w:hideMark/>
          </w:tcPr>
          <w:p w14:paraId="15216D8F" w14:textId="01D9C349" w:rsidR="006B1219" w:rsidRPr="008952AE" w:rsidRDefault="006B1219" w:rsidP="004B4AE0">
            <w:pPr>
              <w:jc w:val="right"/>
              <w:rPr>
                <w:rFonts w:ascii="Arial" w:hAnsi="Arial" w:cs="Arial"/>
                <w:color w:val="000000"/>
                <w:sz w:val="16"/>
                <w:szCs w:val="16"/>
              </w:rPr>
            </w:pPr>
            <w:r w:rsidRPr="008952AE">
              <w:rPr>
                <w:rFonts w:ascii="Arial" w:hAnsi="Arial" w:cs="Arial"/>
                <w:color w:val="000000"/>
                <w:sz w:val="16"/>
                <w:szCs w:val="16"/>
              </w:rPr>
              <w:t>2</w:t>
            </w:r>
            <w:r w:rsidR="006A32F1" w:rsidRPr="008952AE">
              <w:rPr>
                <w:rFonts w:ascii="Arial" w:hAnsi="Arial" w:cs="Arial"/>
                <w:color w:val="000000"/>
                <w:sz w:val="16"/>
                <w:szCs w:val="16"/>
              </w:rPr>
              <w:t>40</w:t>
            </w:r>
            <w:r w:rsidRPr="008952AE">
              <w:rPr>
                <w:rFonts w:ascii="Arial" w:hAnsi="Arial" w:cs="Arial"/>
                <w:color w:val="000000"/>
                <w:sz w:val="16"/>
                <w:szCs w:val="16"/>
              </w:rPr>
              <w:t>.</w:t>
            </w:r>
            <w:r w:rsidR="006A32F1" w:rsidRPr="008952AE">
              <w:rPr>
                <w:rFonts w:ascii="Arial" w:hAnsi="Arial" w:cs="Arial"/>
                <w:color w:val="000000"/>
                <w:sz w:val="16"/>
                <w:szCs w:val="16"/>
              </w:rPr>
              <w:t>000</w:t>
            </w:r>
          </w:p>
        </w:tc>
        <w:tc>
          <w:tcPr>
            <w:tcW w:w="78" w:type="pct"/>
            <w:tcBorders>
              <w:top w:val="nil"/>
              <w:left w:val="nil"/>
              <w:bottom w:val="nil"/>
              <w:right w:val="nil"/>
            </w:tcBorders>
            <w:vAlign w:val="bottom"/>
            <w:hideMark/>
          </w:tcPr>
          <w:p w14:paraId="3E74B541" w14:textId="77777777" w:rsidR="006B1219" w:rsidRPr="008952AE" w:rsidRDefault="006B1219" w:rsidP="004B4AE0">
            <w:pPr>
              <w:jc w:val="right"/>
              <w:rPr>
                <w:rFonts w:ascii="Arial" w:hAnsi="Arial" w:cs="Arial"/>
                <w:color w:val="000000"/>
                <w:sz w:val="16"/>
                <w:szCs w:val="16"/>
              </w:rPr>
            </w:pPr>
          </w:p>
        </w:tc>
        <w:tc>
          <w:tcPr>
            <w:tcW w:w="487" w:type="pct"/>
            <w:tcBorders>
              <w:top w:val="nil"/>
              <w:left w:val="nil"/>
              <w:bottom w:val="double" w:sz="6" w:space="0" w:color="auto"/>
              <w:right w:val="nil"/>
            </w:tcBorders>
            <w:vAlign w:val="bottom"/>
            <w:hideMark/>
          </w:tcPr>
          <w:p w14:paraId="1E5A6232" w14:textId="188A6059" w:rsidR="006B1219" w:rsidRPr="008952AE" w:rsidRDefault="006B1219" w:rsidP="004B4AE0">
            <w:pPr>
              <w:jc w:val="right"/>
              <w:rPr>
                <w:rFonts w:ascii="Arial" w:hAnsi="Arial" w:cs="Arial"/>
                <w:color w:val="000000"/>
                <w:sz w:val="16"/>
                <w:szCs w:val="16"/>
              </w:rPr>
            </w:pPr>
            <w:r w:rsidRPr="008952AE">
              <w:rPr>
                <w:rFonts w:ascii="Arial" w:hAnsi="Arial" w:cs="Arial"/>
                <w:color w:val="000000"/>
                <w:sz w:val="16"/>
                <w:szCs w:val="16"/>
              </w:rPr>
              <w:t>11</w:t>
            </w:r>
            <w:r w:rsidR="001213DD" w:rsidRPr="008952AE">
              <w:rPr>
                <w:rFonts w:ascii="Arial" w:hAnsi="Arial" w:cs="Arial"/>
                <w:color w:val="000000"/>
                <w:sz w:val="16"/>
                <w:szCs w:val="16"/>
              </w:rPr>
              <w:t>7</w:t>
            </w:r>
          </w:p>
        </w:tc>
      </w:tr>
    </w:tbl>
    <w:p w14:paraId="5E23041D" w14:textId="19B6ACE3" w:rsidR="0093315E" w:rsidRPr="008952AE" w:rsidRDefault="0093315E">
      <w:pPr>
        <w:rPr>
          <w:rFonts w:ascii="Georgia" w:hAnsi="Georgia" w:cs="Arial"/>
          <w:bCs/>
          <w:sz w:val="22"/>
          <w:szCs w:val="22"/>
        </w:rPr>
      </w:pPr>
      <w:r w:rsidRPr="008952AE">
        <w:rPr>
          <w:rFonts w:ascii="Georgia" w:hAnsi="Georgia" w:cs="Arial"/>
          <w:bCs/>
          <w:sz w:val="22"/>
          <w:szCs w:val="22"/>
        </w:rPr>
        <w:br w:type="page"/>
      </w:r>
    </w:p>
    <w:p w14:paraId="0746A6DA" w14:textId="5EB958B0" w:rsidR="0016356C" w:rsidRPr="008952AE" w:rsidRDefault="0016356C" w:rsidP="0016356C">
      <w:pPr>
        <w:pStyle w:val="ListParagraph"/>
        <w:numPr>
          <w:ilvl w:val="0"/>
          <w:numId w:val="10"/>
        </w:numPr>
        <w:ind w:left="0" w:hanging="720"/>
        <w:rPr>
          <w:rFonts w:ascii="Arial" w:hAnsi="Arial" w:cs="Arial"/>
          <w:b/>
          <w:bCs/>
          <w:sz w:val="22"/>
          <w:szCs w:val="22"/>
        </w:rPr>
      </w:pPr>
      <w:r w:rsidRPr="008952AE">
        <w:rPr>
          <w:rFonts w:ascii="Arial" w:hAnsi="Arial" w:cs="Arial"/>
          <w:b/>
          <w:bCs/>
          <w:sz w:val="22"/>
          <w:szCs w:val="22"/>
        </w:rPr>
        <w:lastRenderedPageBreak/>
        <w:t>Eventos subsequentes</w:t>
      </w:r>
    </w:p>
    <w:p w14:paraId="66760AC6" w14:textId="518533D4" w:rsidR="00B251DA" w:rsidRPr="008952AE" w:rsidRDefault="00B251DA" w:rsidP="00CC1059">
      <w:pPr>
        <w:rPr>
          <w:rFonts w:ascii="Arial" w:hAnsi="Arial" w:cs="Arial"/>
          <w:b/>
          <w:bCs/>
          <w:sz w:val="22"/>
          <w:szCs w:val="22"/>
        </w:rPr>
      </w:pPr>
    </w:p>
    <w:p w14:paraId="1E900A5A" w14:textId="77777777" w:rsidR="0070520B" w:rsidRPr="008952AE" w:rsidRDefault="0070520B" w:rsidP="0070520B">
      <w:pPr>
        <w:pStyle w:val="ListParagraph"/>
        <w:numPr>
          <w:ilvl w:val="0"/>
          <w:numId w:val="19"/>
        </w:numPr>
        <w:ind w:left="0" w:hanging="709"/>
        <w:jc w:val="both"/>
        <w:rPr>
          <w:rFonts w:ascii="Arial" w:hAnsi="Arial" w:cs="Arial"/>
          <w:b/>
          <w:bCs/>
          <w:sz w:val="22"/>
          <w:szCs w:val="22"/>
        </w:rPr>
      </w:pPr>
      <w:r w:rsidRPr="008952AE">
        <w:rPr>
          <w:rFonts w:ascii="Arial" w:hAnsi="Arial" w:cs="Arial"/>
          <w:b/>
          <w:bCs/>
          <w:sz w:val="22"/>
          <w:szCs w:val="22"/>
        </w:rPr>
        <w:t xml:space="preserve">Dividendos e juros sobre capital próprio intercalares </w:t>
      </w:r>
    </w:p>
    <w:p w14:paraId="16E9D6D2" w14:textId="77777777" w:rsidR="0070520B" w:rsidRPr="008952AE" w:rsidRDefault="0070520B" w:rsidP="0070520B">
      <w:pPr>
        <w:pStyle w:val="ListParagraph"/>
        <w:ind w:left="0"/>
        <w:jc w:val="both"/>
        <w:rPr>
          <w:rFonts w:ascii="Arial" w:hAnsi="Arial" w:cs="Arial"/>
          <w:b/>
          <w:bCs/>
          <w:sz w:val="22"/>
          <w:szCs w:val="22"/>
          <w:highlight w:val="yellow"/>
        </w:rPr>
      </w:pPr>
    </w:p>
    <w:p w14:paraId="52266D3F" w14:textId="722C6A8C" w:rsidR="007B2E9C" w:rsidRPr="008952AE" w:rsidRDefault="007B2E9C" w:rsidP="0070520B">
      <w:pPr>
        <w:rPr>
          <w:rFonts w:ascii="Georgia" w:hAnsi="Georgia" w:cs="Arial"/>
          <w:bCs/>
          <w:sz w:val="22"/>
          <w:szCs w:val="22"/>
        </w:rPr>
      </w:pPr>
      <w:r w:rsidRPr="008952AE">
        <w:rPr>
          <w:rFonts w:ascii="Georgia" w:hAnsi="Georgia" w:cs="Arial"/>
          <w:bCs/>
          <w:sz w:val="22"/>
          <w:szCs w:val="22"/>
        </w:rPr>
        <w:t xml:space="preserve">Em abril de 2026, foram deliberadas as distribuições de dividendos intercalares com base nos resultados de março de 2026 no montante acumulado de R$459.990. A Codemge teve direito a R$22.998, enquanto o Estado de Minas Gerais teve direito a R$436.992. </w:t>
      </w:r>
    </w:p>
    <w:p w14:paraId="76857E56" w14:textId="77777777" w:rsidR="007B2E9C" w:rsidRPr="008952AE" w:rsidRDefault="007B2E9C" w:rsidP="0070520B">
      <w:pPr>
        <w:rPr>
          <w:rFonts w:ascii="Georgia" w:hAnsi="Georgia" w:cs="Arial"/>
          <w:bCs/>
          <w:sz w:val="22"/>
          <w:szCs w:val="22"/>
        </w:rPr>
      </w:pPr>
    </w:p>
    <w:p w14:paraId="584161B6" w14:textId="36944B0E" w:rsidR="00E2511F" w:rsidRPr="008952AE" w:rsidRDefault="007B2E9C" w:rsidP="0070520B">
      <w:pPr>
        <w:rPr>
          <w:rFonts w:ascii="Georgia" w:hAnsi="Georgia" w:cs="Arial"/>
          <w:bCs/>
          <w:sz w:val="22"/>
          <w:szCs w:val="22"/>
        </w:rPr>
      </w:pPr>
      <w:r w:rsidRPr="008952AE">
        <w:rPr>
          <w:rFonts w:ascii="Georgia" w:hAnsi="Georgia" w:cs="Arial"/>
          <w:bCs/>
          <w:sz w:val="22"/>
          <w:szCs w:val="22"/>
        </w:rPr>
        <w:t>Ainda e</w:t>
      </w:r>
      <w:r w:rsidR="00A35C4E" w:rsidRPr="008952AE">
        <w:rPr>
          <w:rFonts w:ascii="Georgia" w:hAnsi="Georgia" w:cs="Arial"/>
          <w:bCs/>
          <w:sz w:val="22"/>
          <w:szCs w:val="22"/>
        </w:rPr>
        <w:t xml:space="preserve">m </w:t>
      </w:r>
      <w:r w:rsidR="00EC792E" w:rsidRPr="008952AE">
        <w:rPr>
          <w:rFonts w:ascii="Georgia" w:hAnsi="Georgia" w:cs="Arial"/>
          <w:bCs/>
          <w:sz w:val="22"/>
          <w:szCs w:val="22"/>
        </w:rPr>
        <w:t>abril</w:t>
      </w:r>
      <w:r w:rsidR="00A35C4E" w:rsidRPr="008952AE">
        <w:rPr>
          <w:rFonts w:ascii="Georgia" w:hAnsi="Georgia" w:cs="Arial"/>
          <w:bCs/>
          <w:sz w:val="22"/>
          <w:szCs w:val="22"/>
        </w:rPr>
        <w:t xml:space="preserve"> de 2026, foram deliberados </w:t>
      </w:r>
      <w:r w:rsidR="0069666C" w:rsidRPr="008952AE">
        <w:rPr>
          <w:rFonts w:ascii="Georgia" w:hAnsi="Georgia" w:cs="Arial"/>
          <w:bCs/>
          <w:sz w:val="22"/>
          <w:szCs w:val="22"/>
        </w:rPr>
        <w:t>j</w:t>
      </w:r>
      <w:r w:rsidR="00A35C4E" w:rsidRPr="008952AE">
        <w:rPr>
          <w:rFonts w:ascii="Georgia" w:hAnsi="Georgia" w:cs="Arial"/>
          <w:bCs/>
          <w:sz w:val="22"/>
          <w:szCs w:val="22"/>
        </w:rPr>
        <w:t xml:space="preserve">uros sobre capital próprio com base </w:t>
      </w:r>
      <w:r w:rsidR="00E8038E" w:rsidRPr="008952AE">
        <w:rPr>
          <w:rFonts w:ascii="Georgia" w:hAnsi="Georgia" w:cs="Arial"/>
          <w:bCs/>
          <w:sz w:val="22"/>
          <w:szCs w:val="22"/>
        </w:rPr>
        <w:t>no</w:t>
      </w:r>
      <w:r w:rsidR="00EC792E" w:rsidRPr="008952AE">
        <w:rPr>
          <w:rFonts w:ascii="Georgia" w:hAnsi="Georgia" w:cs="Arial"/>
          <w:bCs/>
          <w:sz w:val="22"/>
          <w:szCs w:val="22"/>
        </w:rPr>
        <w:t>s</w:t>
      </w:r>
      <w:r w:rsidR="00A35C4E" w:rsidRPr="008952AE">
        <w:rPr>
          <w:rFonts w:ascii="Georgia" w:hAnsi="Georgia" w:cs="Arial"/>
          <w:bCs/>
          <w:sz w:val="22"/>
          <w:szCs w:val="22"/>
        </w:rPr>
        <w:t xml:space="preserve"> resultado</w:t>
      </w:r>
      <w:r w:rsidR="00EC792E" w:rsidRPr="008952AE">
        <w:rPr>
          <w:rFonts w:ascii="Georgia" w:hAnsi="Georgia" w:cs="Arial"/>
          <w:bCs/>
          <w:sz w:val="22"/>
          <w:szCs w:val="22"/>
        </w:rPr>
        <w:t>s</w:t>
      </w:r>
      <w:r w:rsidR="00A35C4E" w:rsidRPr="008952AE">
        <w:rPr>
          <w:rFonts w:ascii="Georgia" w:hAnsi="Georgia" w:cs="Arial"/>
          <w:bCs/>
          <w:sz w:val="22"/>
          <w:szCs w:val="22"/>
        </w:rPr>
        <w:t xml:space="preserve"> de </w:t>
      </w:r>
      <w:r w:rsidR="00EC792E" w:rsidRPr="008952AE">
        <w:rPr>
          <w:rFonts w:ascii="Georgia" w:hAnsi="Georgia" w:cs="Arial"/>
          <w:bCs/>
          <w:sz w:val="22"/>
          <w:szCs w:val="22"/>
        </w:rPr>
        <w:t>março e abril</w:t>
      </w:r>
      <w:r w:rsidR="00A35C4E" w:rsidRPr="008952AE">
        <w:rPr>
          <w:rFonts w:ascii="Georgia" w:hAnsi="Georgia" w:cs="Arial"/>
          <w:bCs/>
          <w:sz w:val="22"/>
          <w:szCs w:val="22"/>
        </w:rPr>
        <w:t xml:space="preserve"> de 2026, no montante acumulado de R$</w:t>
      </w:r>
      <w:r w:rsidR="00EC792E" w:rsidRPr="008952AE">
        <w:rPr>
          <w:rFonts w:ascii="Georgia" w:hAnsi="Georgia" w:cs="Arial"/>
          <w:bCs/>
          <w:sz w:val="22"/>
          <w:szCs w:val="22"/>
        </w:rPr>
        <w:t>10.000</w:t>
      </w:r>
      <w:r w:rsidR="00A35C4E" w:rsidRPr="008952AE">
        <w:rPr>
          <w:rFonts w:ascii="Georgia" w:hAnsi="Georgia" w:cs="Arial"/>
          <w:bCs/>
          <w:sz w:val="22"/>
          <w:szCs w:val="22"/>
        </w:rPr>
        <w:t>. A Codemge teve direito a R$</w:t>
      </w:r>
      <w:r w:rsidR="00EC792E" w:rsidRPr="008952AE">
        <w:rPr>
          <w:rFonts w:ascii="Georgia" w:hAnsi="Georgia" w:cs="Arial"/>
          <w:bCs/>
          <w:sz w:val="22"/>
          <w:szCs w:val="22"/>
        </w:rPr>
        <w:t>500</w:t>
      </w:r>
      <w:r w:rsidR="00A35C4E" w:rsidRPr="008952AE">
        <w:rPr>
          <w:rFonts w:ascii="Georgia" w:hAnsi="Georgia" w:cs="Arial"/>
          <w:bCs/>
          <w:sz w:val="22"/>
          <w:szCs w:val="22"/>
        </w:rPr>
        <w:t>, enquanto o Estado de Minas Gerais teve dire</w:t>
      </w:r>
      <w:r w:rsidR="000D509C" w:rsidRPr="008952AE">
        <w:rPr>
          <w:rFonts w:ascii="Georgia" w:hAnsi="Georgia" w:cs="Arial"/>
          <w:bCs/>
          <w:sz w:val="22"/>
          <w:szCs w:val="22"/>
        </w:rPr>
        <w:t>i</w:t>
      </w:r>
      <w:r w:rsidR="00A35C4E" w:rsidRPr="008952AE">
        <w:rPr>
          <w:rFonts w:ascii="Georgia" w:hAnsi="Georgia" w:cs="Arial"/>
          <w:bCs/>
          <w:sz w:val="22"/>
          <w:szCs w:val="22"/>
        </w:rPr>
        <w:t>to a R$</w:t>
      </w:r>
      <w:r w:rsidR="00EC792E" w:rsidRPr="008952AE">
        <w:rPr>
          <w:rFonts w:ascii="Georgia" w:hAnsi="Georgia" w:cs="Arial"/>
          <w:bCs/>
          <w:sz w:val="22"/>
          <w:szCs w:val="22"/>
        </w:rPr>
        <w:t>9.500</w:t>
      </w:r>
      <w:r w:rsidR="00A35C4E" w:rsidRPr="008952AE">
        <w:rPr>
          <w:rFonts w:ascii="Georgia" w:hAnsi="Georgia" w:cs="Arial"/>
          <w:bCs/>
          <w:sz w:val="22"/>
          <w:szCs w:val="22"/>
        </w:rPr>
        <w:t xml:space="preserve">. </w:t>
      </w:r>
    </w:p>
    <w:p w14:paraId="18324268" w14:textId="77777777" w:rsidR="00312845" w:rsidRPr="008952AE" w:rsidRDefault="00312845" w:rsidP="00EB1C4F">
      <w:pPr>
        <w:rPr>
          <w:rFonts w:ascii="Georgia" w:hAnsi="Georgia" w:cs="Arial"/>
          <w:bCs/>
          <w:sz w:val="22"/>
          <w:szCs w:val="22"/>
        </w:rPr>
      </w:pPr>
    </w:p>
    <w:p w14:paraId="1E0EA945" w14:textId="2E1A7B93" w:rsidR="000C1BCD" w:rsidRPr="008952AE" w:rsidRDefault="00EC792E" w:rsidP="000C1BCD">
      <w:pPr>
        <w:rPr>
          <w:rFonts w:ascii="Georgia" w:hAnsi="Georgia" w:cs="Arial"/>
          <w:bCs/>
          <w:sz w:val="22"/>
          <w:szCs w:val="22"/>
        </w:rPr>
      </w:pPr>
      <w:r w:rsidRPr="008952AE">
        <w:rPr>
          <w:rFonts w:ascii="Georgia" w:hAnsi="Georgia" w:cs="Arial"/>
          <w:bCs/>
          <w:sz w:val="22"/>
          <w:szCs w:val="22"/>
        </w:rPr>
        <w:t>Em maio de 2026, foram deliberadas as distribuições de dividendos intercalares com base nos resultados de abril de 2026 no montante acumulado de R$136.181. A Codemge teve direito a R$6.809, enquanto o Estado de Minas Gerais teve direito a R$129.372. Foram deliberados ainda</w:t>
      </w:r>
      <w:r w:rsidR="000C1BCD" w:rsidRPr="008952AE">
        <w:rPr>
          <w:rFonts w:ascii="Georgia" w:hAnsi="Georgia" w:cs="Arial"/>
          <w:bCs/>
          <w:sz w:val="22"/>
          <w:szCs w:val="22"/>
        </w:rPr>
        <w:t xml:space="preserve"> </w:t>
      </w:r>
      <w:r w:rsidRPr="008952AE">
        <w:rPr>
          <w:rFonts w:ascii="Georgia" w:hAnsi="Georgia" w:cs="Arial"/>
          <w:bCs/>
          <w:sz w:val="22"/>
          <w:szCs w:val="22"/>
        </w:rPr>
        <w:t>j</w:t>
      </w:r>
      <w:r w:rsidR="000C1BCD" w:rsidRPr="008952AE">
        <w:rPr>
          <w:rFonts w:ascii="Georgia" w:hAnsi="Georgia" w:cs="Arial"/>
          <w:bCs/>
          <w:sz w:val="22"/>
          <w:szCs w:val="22"/>
        </w:rPr>
        <w:t xml:space="preserve">uros sobre capital próprio com base </w:t>
      </w:r>
      <w:r w:rsidR="00E8038E" w:rsidRPr="008952AE">
        <w:rPr>
          <w:rFonts w:ascii="Georgia" w:hAnsi="Georgia" w:cs="Arial"/>
          <w:bCs/>
          <w:sz w:val="22"/>
          <w:szCs w:val="22"/>
        </w:rPr>
        <w:t>no</w:t>
      </w:r>
      <w:r w:rsidR="000C1BCD" w:rsidRPr="008952AE">
        <w:rPr>
          <w:rFonts w:ascii="Georgia" w:hAnsi="Georgia" w:cs="Arial"/>
          <w:bCs/>
          <w:sz w:val="22"/>
          <w:szCs w:val="22"/>
        </w:rPr>
        <w:t xml:space="preserve"> resultado de ma</w:t>
      </w:r>
      <w:r w:rsidR="004A2116" w:rsidRPr="008952AE">
        <w:rPr>
          <w:rFonts w:ascii="Georgia" w:hAnsi="Georgia" w:cs="Arial"/>
          <w:bCs/>
          <w:sz w:val="22"/>
          <w:szCs w:val="22"/>
        </w:rPr>
        <w:t>io</w:t>
      </w:r>
      <w:r w:rsidR="000C1BCD" w:rsidRPr="008952AE">
        <w:rPr>
          <w:rFonts w:ascii="Georgia" w:hAnsi="Georgia" w:cs="Arial"/>
          <w:bCs/>
          <w:sz w:val="22"/>
          <w:szCs w:val="22"/>
        </w:rPr>
        <w:t xml:space="preserve"> de 2026, no montante acumulado de R$5.000. A Codemge teve direito a R$250, enquanto o Estado de Minas Gerais teve dire</w:t>
      </w:r>
      <w:r w:rsidR="008F3D1C">
        <w:rPr>
          <w:rFonts w:ascii="Georgia" w:hAnsi="Georgia" w:cs="Arial"/>
          <w:bCs/>
          <w:sz w:val="22"/>
          <w:szCs w:val="22"/>
        </w:rPr>
        <w:t>i</w:t>
      </w:r>
      <w:r w:rsidR="000C1BCD" w:rsidRPr="008952AE">
        <w:rPr>
          <w:rFonts w:ascii="Georgia" w:hAnsi="Georgia" w:cs="Arial"/>
          <w:bCs/>
          <w:sz w:val="22"/>
          <w:szCs w:val="22"/>
        </w:rPr>
        <w:t xml:space="preserve">to a R$4.750. </w:t>
      </w:r>
    </w:p>
    <w:p w14:paraId="738899EC" w14:textId="77777777" w:rsidR="00EB1C4F" w:rsidRPr="008952AE" w:rsidRDefault="00EB1C4F" w:rsidP="00045622">
      <w:pPr>
        <w:pStyle w:val="25-TEXTOCorpoJustificado"/>
        <w:spacing w:line="240" w:lineRule="auto"/>
        <w:jc w:val="left"/>
        <w:rPr>
          <w:rFonts w:ascii="Georgia" w:hAnsi="Georgia"/>
          <w:highlight w:val="yellow"/>
        </w:rPr>
      </w:pPr>
    </w:p>
    <w:p w14:paraId="04848E9C" w14:textId="4F7FC526" w:rsidR="00EB1C4F" w:rsidRPr="008952AE" w:rsidRDefault="00A51BFA" w:rsidP="00EB1C4F">
      <w:pPr>
        <w:numPr>
          <w:ilvl w:val="0"/>
          <w:numId w:val="19"/>
        </w:numPr>
        <w:ind w:left="0" w:hanging="709"/>
        <w:rPr>
          <w:rFonts w:ascii="Arial" w:hAnsi="Arial" w:cs="Arial"/>
          <w:b/>
          <w:bCs/>
          <w:sz w:val="22"/>
          <w:szCs w:val="22"/>
        </w:rPr>
      </w:pPr>
      <w:r w:rsidRPr="008952AE">
        <w:rPr>
          <w:rFonts w:ascii="Arial" w:hAnsi="Arial" w:cs="Arial"/>
          <w:b/>
          <w:bCs/>
          <w:sz w:val="22"/>
          <w:szCs w:val="22"/>
        </w:rPr>
        <w:t>Destinação do lucro líquido do exercício social de 2025</w:t>
      </w:r>
    </w:p>
    <w:p w14:paraId="6CDC1509" w14:textId="77777777" w:rsidR="00A322E9" w:rsidRPr="008952AE" w:rsidRDefault="00A322E9" w:rsidP="00A322E9">
      <w:pPr>
        <w:rPr>
          <w:rFonts w:ascii="Arial" w:hAnsi="Arial" w:cs="Arial"/>
          <w:b/>
          <w:bCs/>
          <w:sz w:val="22"/>
          <w:szCs w:val="22"/>
        </w:rPr>
      </w:pPr>
    </w:p>
    <w:p w14:paraId="5E4E0163" w14:textId="7DCEE270" w:rsidR="00A322E9" w:rsidRPr="008952AE" w:rsidRDefault="00A322E9" w:rsidP="00A322E9">
      <w:pPr>
        <w:pStyle w:val="25-TEXTOCorpoJustificado"/>
        <w:spacing w:line="240" w:lineRule="auto"/>
        <w:jc w:val="left"/>
        <w:rPr>
          <w:rFonts w:ascii="Georgia" w:hAnsi="Georgia"/>
          <w:sz w:val="18"/>
          <w:szCs w:val="18"/>
        </w:rPr>
      </w:pPr>
      <w:r w:rsidRPr="008952AE">
        <w:rPr>
          <w:rFonts w:ascii="Georgia" w:hAnsi="Georgia" w:cs="Arial"/>
          <w:bCs/>
        </w:rPr>
        <w:t>Em abril de 2026, foi deliberada pela AGOE a distribuição de dividendos referentes ao exercício social de 2025 no montante acumulado de R$2.070.162. Considerando que desse montante a Diretoria já havia deliberado pela distribuição de dividendos intercalares de R$1.807.198, conforme previsto no Estatuto Social, restou ainda um saldo de R$262.964 a ser distribuído e pago, sendo que, deste valor, R$78.890 estava</w:t>
      </w:r>
      <w:r w:rsidR="008929B3">
        <w:rPr>
          <w:rFonts w:ascii="Georgia" w:hAnsi="Georgia" w:cs="Arial"/>
          <w:bCs/>
        </w:rPr>
        <w:t>m</w:t>
      </w:r>
      <w:r w:rsidRPr="008952AE">
        <w:rPr>
          <w:rFonts w:ascii="Georgia" w:hAnsi="Georgia" w:cs="Arial"/>
          <w:bCs/>
        </w:rPr>
        <w:t xml:space="preserve"> na conta de reserva de retenção de lucros e o restante estava provisionado como dividendos mínimos obrigatórios em 31 de dezembro de 2025. A Codemge, detentora de 9.022 ações ordinárias, teve direito a R$13.148, enquanto que o Estado de Minas Gerais, detentor de 171.413 ações ordinárias, teve direito a R$249.816. Os proventos foram totalmente pagos em maio de 2026.</w:t>
      </w:r>
    </w:p>
    <w:p w14:paraId="6318E2A2" w14:textId="77777777" w:rsidR="00A322E9" w:rsidRPr="008952AE" w:rsidRDefault="00A322E9" w:rsidP="00AC75CE">
      <w:pPr>
        <w:rPr>
          <w:rFonts w:ascii="Arial" w:hAnsi="Arial" w:cs="Arial"/>
          <w:b/>
          <w:bCs/>
          <w:sz w:val="22"/>
          <w:szCs w:val="22"/>
        </w:rPr>
      </w:pPr>
    </w:p>
    <w:p w14:paraId="2C291144" w14:textId="595C74A4" w:rsidR="00A322E9" w:rsidRDefault="00A322E9" w:rsidP="00EB1C4F">
      <w:pPr>
        <w:numPr>
          <w:ilvl w:val="0"/>
          <w:numId w:val="19"/>
        </w:numPr>
        <w:ind w:left="0" w:hanging="709"/>
        <w:rPr>
          <w:rFonts w:ascii="Arial" w:hAnsi="Arial" w:cs="Arial"/>
          <w:b/>
          <w:bCs/>
          <w:sz w:val="22"/>
          <w:szCs w:val="22"/>
        </w:rPr>
      </w:pPr>
      <w:r w:rsidRPr="008952AE">
        <w:rPr>
          <w:rFonts w:ascii="Arial" w:hAnsi="Arial" w:cs="Arial"/>
          <w:b/>
          <w:bCs/>
          <w:sz w:val="22"/>
          <w:szCs w:val="22"/>
        </w:rPr>
        <w:t>Transferência da</w:t>
      </w:r>
      <w:r w:rsidR="008077C0" w:rsidRPr="008952AE">
        <w:rPr>
          <w:rFonts w:ascii="Arial" w:hAnsi="Arial" w:cs="Arial"/>
          <w:b/>
          <w:bCs/>
          <w:sz w:val="22"/>
          <w:szCs w:val="22"/>
        </w:rPr>
        <w:t>s despesas com</w:t>
      </w:r>
      <w:r w:rsidRPr="008952AE">
        <w:rPr>
          <w:rFonts w:ascii="Arial" w:hAnsi="Arial" w:cs="Arial"/>
          <w:b/>
          <w:bCs/>
          <w:sz w:val="22"/>
          <w:szCs w:val="22"/>
        </w:rPr>
        <w:t xml:space="preserve"> folha</w:t>
      </w:r>
      <w:r w:rsidR="00372116" w:rsidRPr="008952AE">
        <w:rPr>
          <w:rFonts w:ascii="Arial" w:hAnsi="Arial" w:cs="Arial"/>
          <w:b/>
          <w:bCs/>
          <w:sz w:val="22"/>
          <w:szCs w:val="22"/>
        </w:rPr>
        <w:t xml:space="preserve"> de pagamento</w:t>
      </w:r>
      <w:r w:rsidRPr="008952AE">
        <w:rPr>
          <w:rFonts w:ascii="Arial" w:hAnsi="Arial" w:cs="Arial"/>
          <w:b/>
          <w:bCs/>
          <w:sz w:val="22"/>
          <w:szCs w:val="22"/>
        </w:rPr>
        <w:t xml:space="preserve"> da Codemge para </w:t>
      </w:r>
      <w:r w:rsidR="008077C0" w:rsidRPr="008952AE">
        <w:rPr>
          <w:rFonts w:ascii="Arial" w:hAnsi="Arial" w:cs="Arial"/>
          <w:b/>
          <w:bCs/>
          <w:sz w:val="22"/>
          <w:szCs w:val="22"/>
        </w:rPr>
        <w:t xml:space="preserve">a </w:t>
      </w:r>
      <w:r w:rsidRPr="008952AE">
        <w:rPr>
          <w:rFonts w:ascii="Arial" w:hAnsi="Arial" w:cs="Arial"/>
          <w:b/>
          <w:bCs/>
          <w:sz w:val="22"/>
          <w:szCs w:val="22"/>
        </w:rPr>
        <w:t>Codemig</w:t>
      </w:r>
    </w:p>
    <w:p w14:paraId="38F39942" w14:textId="77777777" w:rsidR="00C80064" w:rsidRDefault="00C80064" w:rsidP="00C80064">
      <w:pPr>
        <w:rPr>
          <w:rFonts w:ascii="Arial" w:hAnsi="Arial" w:cs="Arial"/>
          <w:b/>
          <w:bCs/>
          <w:sz w:val="22"/>
          <w:szCs w:val="22"/>
        </w:rPr>
      </w:pPr>
    </w:p>
    <w:p w14:paraId="4A03A750" w14:textId="77777777" w:rsidR="00C80064" w:rsidRPr="008952AE" w:rsidRDefault="00C80064" w:rsidP="00C80064">
      <w:pPr>
        <w:pStyle w:val="25-TEXTOCorpoJustificado"/>
        <w:spacing w:line="240" w:lineRule="auto"/>
        <w:jc w:val="left"/>
        <w:rPr>
          <w:rFonts w:ascii="Georgia" w:hAnsi="Georgia"/>
          <w:sz w:val="18"/>
          <w:szCs w:val="18"/>
        </w:rPr>
      </w:pPr>
      <w:r w:rsidRPr="008952AE">
        <w:rPr>
          <w:rFonts w:ascii="Georgia" w:hAnsi="Georgia" w:cs="Arial"/>
          <w:bCs/>
        </w:rPr>
        <w:t xml:space="preserve">Em maio de 2026, a Codemge pagou para a Codemig o valor de R$21.398 correspondente às obrigações trabalhistas incorporadas devido a transferência da totalidade dos </w:t>
      </w:r>
      <w:r>
        <w:rPr>
          <w:rFonts w:ascii="Georgia" w:hAnsi="Georgia" w:cs="Arial"/>
          <w:bCs/>
        </w:rPr>
        <w:t>funcionários</w:t>
      </w:r>
      <w:r w:rsidRPr="008952AE">
        <w:rPr>
          <w:rFonts w:ascii="Georgia" w:hAnsi="Georgia" w:cs="Arial"/>
          <w:bCs/>
        </w:rPr>
        <w:t xml:space="preserve"> da Codemge para a Codemig. Para mais detalhes ver nota 10.</w:t>
      </w:r>
    </w:p>
    <w:p w14:paraId="6837C6FC" w14:textId="77777777" w:rsidR="00C80064" w:rsidRDefault="00C80064" w:rsidP="004F61D3">
      <w:pPr>
        <w:rPr>
          <w:rFonts w:ascii="Arial" w:hAnsi="Arial" w:cs="Arial"/>
          <w:b/>
          <w:bCs/>
          <w:sz w:val="22"/>
          <w:szCs w:val="22"/>
        </w:rPr>
      </w:pPr>
    </w:p>
    <w:p w14:paraId="5DCBC9B2" w14:textId="14E5228F" w:rsidR="00EB1C4F" w:rsidRPr="00C80064" w:rsidRDefault="00C80064" w:rsidP="004F61D3">
      <w:pPr>
        <w:numPr>
          <w:ilvl w:val="0"/>
          <w:numId w:val="19"/>
        </w:numPr>
        <w:ind w:left="0" w:hanging="709"/>
        <w:rPr>
          <w:rFonts w:ascii="Georgia" w:hAnsi="Georgia"/>
        </w:rPr>
      </w:pPr>
      <w:r w:rsidRPr="00C80064">
        <w:rPr>
          <w:rFonts w:ascii="Arial" w:hAnsi="Arial" w:cs="Arial"/>
          <w:b/>
          <w:bCs/>
          <w:sz w:val="22"/>
          <w:szCs w:val="22"/>
        </w:rPr>
        <w:t>Recebimento antecipado de exportações contratado pela CBMM</w:t>
      </w:r>
      <w:r w:rsidRPr="00C80064">
        <w:rPr>
          <w:rFonts w:ascii="Arial" w:hAnsi="Arial" w:cs="Arial"/>
          <w:b/>
          <w:bCs/>
          <w:sz w:val="22"/>
          <w:szCs w:val="22"/>
        </w:rPr>
        <w:br/>
      </w:r>
    </w:p>
    <w:p w14:paraId="2B105080" w14:textId="0DF6CDE5" w:rsidR="00312ECE" w:rsidRPr="008952AE" w:rsidRDefault="00C80064" w:rsidP="00045622">
      <w:pPr>
        <w:pStyle w:val="25-TEXTOCorpoJustificado"/>
        <w:spacing w:line="240" w:lineRule="auto"/>
        <w:jc w:val="left"/>
        <w:rPr>
          <w:rFonts w:ascii="Georgia" w:hAnsi="Georgia"/>
          <w:sz w:val="18"/>
          <w:szCs w:val="18"/>
        </w:rPr>
      </w:pPr>
      <w:r w:rsidRPr="00C80064">
        <w:rPr>
          <w:rFonts w:ascii="Georgia" w:hAnsi="Georgia" w:cs="Arial"/>
          <w:bCs/>
        </w:rPr>
        <w:t>Em junho de 2026, a Codemig recebeu um adiantamento da SCP no valor de</w:t>
      </w:r>
      <w:r>
        <w:rPr>
          <w:rFonts w:ascii="Georgia" w:hAnsi="Georgia" w:cs="Arial"/>
          <w:bCs/>
        </w:rPr>
        <w:t xml:space="preserve"> </w:t>
      </w:r>
      <w:r w:rsidRPr="00C80064">
        <w:rPr>
          <w:rFonts w:ascii="Georgia" w:hAnsi="Georgia" w:cs="Arial"/>
          <w:bCs/>
        </w:rPr>
        <w:t>R$ 17.497. Esse adiantamento será amortizado à medida em que o resultado das vendas</w:t>
      </w:r>
      <w:r>
        <w:rPr>
          <w:rFonts w:ascii="Georgia" w:hAnsi="Georgia" w:cs="Arial"/>
          <w:bCs/>
        </w:rPr>
        <w:t xml:space="preserve"> </w:t>
      </w:r>
      <w:r w:rsidRPr="00C80064">
        <w:rPr>
          <w:rFonts w:ascii="Georgia" w:hAnsi="Georgia" w:cs="Arial"/>
          <w:bCs/>
        </w:rPr>
        <w:t>antecipadas pela CBMM for reconhecido nos resultados da SCP, conforme condições das</w:t>
      </w:r>
      <w:r>
        <w:rPr>
          <w:rFonts w:ascii="Georgia" w:hAnsi="Georgia" w:cs="Arial"/>
          <w:bCs/>
        </w:rPr>
        <w:t xml:space="preserve"> </w:t>
      </w:r>
      <w:r w:rsidRPr="00C80064">
        <w:rPr>
          <w:rFonts w:ascii="Georgia" w:hAnsi="Georgia" w:cs="Arial"/>
          <w:bCs/>
        </w:rPr>
        <w:t>operações financeiras contratadas pela CBMM. O prazo para liquidação das antecipações é de 6</w:t>
      </w:r>
      <w:r>
        <w:rPr>
          <w:rFonts w:ascii="Georgia" w:hAnsi="Georgia" w:cs="Arial"/>
          <w:bCs/>
        </w:rPr>
        <w:t xml:space="preserve"> </w:t>
      </w:r>
      <w:r w:rsidRPr="00C80064">
        <w:rPr>
          <w:rFonts w:ascii="Georgia" w:hAnsi="Georgia" w:cs="Arial"/>
          <w:bCs/>
        </w:rPr>
        <w:t>anos com um prazo de carência de amortização do principal de 4 anos.</w:t>
      </w:r>
    </w:p>
    <w:p w14:paraId="41F0F199" w14:textId="77777777" w:rsidR="00312ECE" w:rsidRPr="008952AE" w:rsidRDefault="00312ECE" w:rsidP="00045622">
      <w:pPr>
        <w:pStyle w:val="25-TEXTOCorpoJustificado"/>
        <w:spacing w:line="240" w:lineRule="auto"/>
        <w:jc w:val="left"/>
        <w:rPr>
          <w:rFonts w:ascii="Georgia" w:hAnsi="Georgia"/>
          <w:sz w:val="18"/>
          <w:szCs w:val="18"/>
        </w:rPr>
      </w:pPr>
    </w:p>
    <w:p w14:paraId="537144C3" w14:textId="77777777" w:rsidR="00312ECE" w:rsidRPr="008952AE" w:rsidRDefault="00312ECE" w:rsidP="00312ECE">
      <w:pPr>
        <w:pStyle w:val="ListParagraph"/>
        <w:ind w:left="11"/>
        <w:jc w:val="center"/>
        <w:rPr>
          <w:rFonts w:ascii="Georgia" w:hAnsi="Georgia" w:cs="Arial"/>
          <w:bCs/>
        </w:rPr>
      </w:pPr>
      <w:r w:rsidRPr="008952AE">
        <w:rPr>
          <w:rFonts w:ascii="Georgia" w:hAnsi="Georgia" w:cs="Arial"/>
          <w:bCs/>
        </w:rPr>
        <w:t>*            *          *</w:t>
      </w:r>
    </w:p>
    <w:p w14:paraId="0C5DEF9A" w14:textId="77777777" w:rsidR="00312ECE" w:rsidRPr="008952AE" w:rsidRDefault="00312ECE" w:rsidP="00045622">
      <w:pPr>
        <w:pStyle w:val="25-TEXTOCorpoJustificado"/>
        <w:spacing w:line="240" w:lineRule="auto"/>
        <w:jc w:val="left"/>
        <w:rPr>
          <w:rFonts w:ascii="Georgia" w:hAnsi="Georgia"/>
          <w:sz w:val="18"/>
          <w:szCs w:val="18"/>
        </w:rPr>
        <w:sectPr w:rsidR="00312ECE" w:rsidRPr="008952AE" w:rsidSect="00F801F0">
          <w:headerReference w:type="default" r:id="rId32"/>
          <w:footerReference w:type="default" r:id="rId33"/>
          <w:pgSz w:w="12242" w:h="15842" w:code="1"/>
          <w:pgMar w:top="1418" w:right="567" w:bottom="567" w:left="2438" w:header="1418" w:footer="851" w:gutter="0"/>
          <w:cols w:space="720"/>
          <w:docGrid w:linePitch="272"/>
        </w:sectPr>
      </w:pPr>
    </w:p>
    <w:tbl>
      <w:tblPr>
        <w:tblW w:w="10819" w:type="dxa"/>
        <w:tblInd w:w="-717" w:type="dxa"/>
        <w:tblBorders>
          <w:top w:val="single" w:sz="24" w:space="0" w:color="auto"/>
          <w:left w:val="single" w:sz="24" w:space="0" w:color="auto"/>
          <w:bottom w:val="single" w:sz="24" w:space="0" w:color="auto"/>
          <w:right w:val="single" w:sz="24" w:space="0" w:color="auto"/>
          <w:insideH w:val="single" w:sz="24" w:space="0" w:color="auto"/>
          <w:insideV w:val="single" w:sz="6" w:space="0" w:color="auto"/>
        </w:tblBorders>
        <w:tblLayout w:type="fixed"/>
        <w:tblCellMar>
          <w:left w:w="70" w:type="dxa"/>
          <w:right w:w="70" w:type="dxa"/>
        </w:tblCellMar>
        <w:tblLook w:val="0000" w:firstRow="0" w:lastRow="0" w:firstColumn="0" w:lastColumn="0" w:noHBand="0" w:noVBand="0"/>
      </w:tblPr>
      <w:tblGrid>
        <w:gridCol w:w="2410"/>
        <w:gridCol w:w="3686"/>
        <w:gridCol w:w="2191"/>
        <w:gridCol w:w="2517"/>
        <w:gridCol w:w="15"/>
      </w:tblGrid>
      <w:tr w:rsidR="00BC31B5" w:rsidRPr="008952AE" w14:paraId="3A22B6A3" w14:textId="77777777" w:rsidTr="00BC31B5">
        <w:tc>
          <w:tcPr>
            <w:tcW w:w="10819" w:type="dxa"/>
            <w:gridSpan w:val="5"/>
            <w:tcBorders>
              <w:top w:val="single" w:sz="6" w:space="0" w:color="auto"/>
              <w:left w:val="single" w:sz="6" w:space="0" w:color="auto"/>
              <w:bottom w:val="single" w:sz="12" w:space="0" w:color="auto"/>
              <w:right w:val="single" w:sz="12" w:space="0" w:color="auto"/>
            </w:tcBorders>
          </w:tcPr>
          <w:p w14:paraId="12FFCBDB" w14:textId="77777777" w:rsidR="00BC31B5" w:rsidRPr="008952AE" w:rsidRDefault="00BC31B5" w:rsidP="00E10F99">
            <w:pPr>
              <w:shd w:val="clear" w:color="auto" w:fill="E0E0E0"/>
              <w:tabs>
                <w:tab w:val="left" w:pos="3164"/>
                <w:tab w:val="left" w:pos="9010"/>
              </w:tabs>
              <w:ind w:left="-74"/>
              <w:jc w:val="center"/>
              <w:rPr>
                <w:rFonts w:ascii="Georgia" w:hAnsi="Georgia"/>
                <w:b/>
                <w:color w:val="FF0000"/>
                <w:sz w:val="36"/>
                <w:szCs w:val="36"/>
              </w:rPr>
            </w:pPr>
            <w:r w:rsidRPr="008952AE">
              <w:rPr>
                <w:rFonts w:ascii="Georgia" w:hAnsi="Georgia"/>
                <w:b/>
                <w:color w:val="FF0000"/>
                <w:sz w:val="36"/>
                <w:szCs w:val="36"/>
              </w:rPr>
              <w:lastRenderedPageBreak/>
              <w:t xml:space="preserve">Atenção! Esta folha não deverá ser destacada do trabalho! Não a descarte! Ela é essencial para a continuidade do trabalho toda vez que retornar ao DPT. </w:t>
            </w:r>
          </w:p>
          <w:p w14:paraId="7A3C4395" w14:textId="77777777" w:rsidR="00BC31B5" w:rsidRPr="008952AE" w:rsidRDefault="00BC31B5" w:rsidP="00E10F99">
            <w:pPr>
              <w:shd w:val="clear" w:color="auto" w:fill="E0E0E0"/>
              <w:tabs>
                <w:tab w:val="left" w:pos="3164"/>
                <w:tab w:val="left" w:pos="9010"/>
              </w:tabs>
              <w:ind w:left="-426"/>
              <w:jc w:val="center"/>
              <w:rPr>
                <w:rFonts w:ascii="Georgia" w:hAnsi="Georgia" w:cs="Arial"/>
                <w:b/>
              </w:rPr>
            </w:pPr>
          </w:p>
          <w:p w14:paraId="74F99FB7" w14:textId="77777777" w:rsidR="00BC31B5" w:rsidRPr="008952AE" w:rsidRDefault="00BC31B5" w:rsidP="00E10F99">
            <w:pPr>
              <w:shd w:val="clear" w:color="auto" w:fill="E0E0E0"/>
              <w:tabs>
                <w:tab w:val="left" w:pos="3164"/>
                <w:tab w:val="left" w:pos="9010"/>
              </w:tabs>
              <w:ind w:left="-426"/>
              <w:jc w:val="center"/>
              <w:rPr>
                <w:rFonts w:ascii="Georgia" w:hAnsi="Georgia" w:cs="Arial"/>
                <w:b/>
                <w:sz w:val="28"/>
                <w:szCs w:val="28"/>
              </w:rPr>
            </w:pPr>
            <w:r w:rsidRPr="008952AE">
              <w:rPr>
                <w:rFonts w:ascii="Georgia" w:hAnsi="Georgia" w:cs="Arial"/>
                <w:b/>
                <w:sz w:val="28"/>
                <w:szCs w:val="28"/>
              </w:rPr>
              <w:t>Controle do DPT-BH / Word</w:t>
            </w:r>
          </w:p>
          <w:p w14:paraId="27712199" w14:textId="77777777" w:rsidR="00BC31B5" w:rsidRPr="008952AE" w:rsidRDefault="00BC31B5" w:rsidP="00E10F99">
            <w:pPr>
              <w:jc w:val="center"/>
              <w:rPr>
                <w:rFonts w:ascii="Georgia" w:hAnsi="Georgia"/>
                <w:sz w:val="18"/>
                <w:szCs w:val="18"/>
              </w:rPr>
            </w:pPr>
            <w:r w:rsidRPr="008952AE">
              <w:rPr>
                <w:rFonts w:ascii="Georgia" w:hAnsi="Georgia" w:cs="Arial"/>
                <w:b/>
                <w:sz w:val="28"/>
                <w:szCs w:val="28"/>
              </w:rPr>
              <w:t>Dados do trabalho</w:t>
            </w:r>
          </w:p>
        </w:tc>
      </w:tr>
      <w:tr w:rsidR="00BC31B5" w:rsidRPr="008952AE" w14:paraId="3879CC67" w14:textId="77777777" w:rsidTr="00BC31B5">
        <w:tc>
          <w:tcPr>
            <w:tcW w:w="2410" w:type="dxa"/>
            <w:tcBorders>
              <w:top w:val="single" w:sz="6" w:space="0" w:color="auto"/>
              <w:left w:val="single" w:sz="6" w:space="0" w:color="auto"/>
              <w:bottom w:val="single" w:sz="6" w:space="0" w:color="auto"/>
            </w:tcBorders>
          </w:tcPr>
          <w:p w14:paraId="60C54CB3" w14:textId="77777777" w:rsidR="00BC31B5" w:rsidRPr="008952AE" w:rsidRDefault="00BC31B5" w:rsidP="00E10F99">
            <w:pPr>
              <w:spacing w:before="120"/>
              <w:rPr>
                <w:rFonts w:ascii="Georgia" w:hAnsi="Georgia" w:cs="Arial"/>
                <w:sz w:val="18"/>
                <w:szCs w:val="18"/>
              </w:rPr>
            </w:pPr>
            <w:r w:rsidRPr="008952AE">
              <w:rPr>
                <w:rFonts w:ascii="Georgia" w:hAnsi="Georgia" w:cs="Arial"/>
                <w:sz w:val="18"/>
                <w:szCs w:val="18"/>
              </w:rPr>
              <w:t>Cliente</w:t>
            </w:r>
          </w:p>
        </w:tc>
        <w:tc>
          <w:tcPr>
            <w:tcW w:w="8409" w:type="dxa"/>
            <w:gridSpan w:val="4"/>
            <w:tcBorders>
              <w:top w:val="single" w:sz="6" w:space="0" w:color="auto"/>
              <w:bottom w:val="single" w:sz="6" w:space="0" w:color="auto"/>
              <w:right w:val="single" w:sz="6" w:space="0" w:color="auto"/>
            </w:tcBorders>
          </w:tcPr>
          <w:p w14:paraId="0C1C65CB" w14:textId="3D0CBACB" w:rsidR="00BC31B5" w:rsidRPr="008952AE" w:rsidRDefault="00BC31B5" w:rsidP="00E10F99">
            <w:pPr>
              <w:pStyle w:val="a032-PWQ4"/>
              <w:tabs>
                <w:tab w:val="clear" w:pos="216"/>
                <w:tab w:val="clear" w:pos="520"/>
                <w:tab w:val="clear" w:pos="788"/>
                <w:tab w:val="clear" w:pos="1080"/>
                <w:tab w:val="clear" w:pos="1296"/>
                <w:tab w:val="clear" w:pos="5285"/>
                <w:tab w:val="clear" w:pos="6638"/>
                <w:tab w:val="clear" w:pos="6998"/>
                <w:tab w:val="clear" w:pos="8352"/>
                <w:tab w:val="clear" w:pos="8712"/>
                <w:tab w:val="clear" w:pos="10062"/>
              </w:tabs>
              <w:suppressAutoHyphens w:val="0"/>
              <w:spacing w:before="120" w:line="240" w:lineRule="auto"/>
              <w:rPr>
                <w:rFonts w:ascii="Georgia" w:hAnsi="Georgia" w:cs="Arial"/>
                <w:sz w:val="18"/>
                <w:szCs w:val="18"/>
                <w:lang w:val="pt-BR"/>
              </w:rPr>
            </w:pPr>
          </w:p>
        </w:tc>
      </w:tr>
      <w:tr w:rsidR="00BC31B5" w:rsidRPr="008952AE" w14:paraId="2E6A418C" w14:textId="77777777" w:rsidTr="00BC31B5">
        <w:trPr>
          <w:gridAfter w:val="1"/>
          <w:wAfter w:w="15" w:type="dxa"/>
        </w:trPr>
        <w:tc>
          <w:tcPr>
            <w:tcW w:w="2410" w:type="dxa"/>
            <w:tcBorders>
              <w:top w:val="single" w:sz="6" w:space="0" w:color="auto"/>
              <w:left w:val="single" w:sz="6" w:space="0" w:color="auto"/>
              <w:bottom w:val="single" w:sz="6" w:space="0" w:color="auto"/>
            </w:tcBorders>
          </w:tcPr>
          <w:p w14:paraId="33A352FA" w14:textId="77777777" w:rsidR="00BC31B5" w:rsidRPr="008952AE" w:rsidRDefault="00BC31B5" w:rsidP="00E10F99">
            <w:pPr>
              <w:rPr>
                <w:rFonts w:ascii="Georgia" w:hAnsi="Georgia" w:cs="Arial"/>
                <w:sz w:val="18"/>
                <w:szCs w:val="18"/>
              </w:rPr>
            </w:pPr>
            <w:r w:rsidRPr="008952AE">
              <w:rPr>
                <w:rFonts w:ascii="Georgia" w:hAnsi="Georgia" w:cs="Arial"/>
                <w:sz w:val="18"/>
                <w:szCs w:val="18"/>
              </w:rPr>
              <w:t>Nº de registro</w:t>
            </w:r>
          </w:p>
        </w:tc>
        <w:tc>
          <w:tcPr>
            <w:tcW w:w="3686" w:type="dxa"/>
            <w:tcBorders>
              <w:top w:val="single" w:sz="6" w:space="0" w:color="auto"/>
              <w:bottom w:val="single" w:sz="6" w:space="0" w:color="auto"/>
            </w:tcBorders>
          </w:tcPr>
          <w:p w14:paraId="1BB30635" w14:textId="2C66D3FD" w:rsidR="00BC31B5" w:rsidRPr="008952AE" w:rsidRDefault="00BC31B5" w:rsidP="00E10F99">
            <w:pPr>
              <w:rPr>
                <w:rFonts w:ascii="Georgia" w:hAnsi="Georgia" w:cs="Arial"/>
                <w:sz w:val="18"/>
                <w:szCs w:val="18"/>
              </w:rPr>
            </w:pPr>
          </w:p>
        </w:tc>
        <w:tc>
          <w:tcPr>
            <w:tcW w:w="2191" w:type="dxa"/>
            <w:tcBorders>
              <w:top w:val="single" w:sz="6" w:space="0" w:color="auto"/>
              <w:bottom w:val="single" w:sz="6" w:space="0" w:color="auto"/>
            </w:tcBorders>
          </w:tcPr>
          <w:p w14:paraId="3E01DA5F" w14:textId="77777777" w:rsidR="00BC31B5" w:rsidRPr="008952AE" w:rsidRDefault="00BC31B5" w:rsidP="00E10F99">
            <w:pPr>
              <w:rPr>
                <w:rFonts w:ascii="Georgia" w:hAnsi="Georgia" w:cs="Arial"/>
                <w:sz w:val="18"/>
                <w:szCs w:val="18"/>
              </w:rPr>
            </w:pPr>
            <w:r w:rsidRPr="008952AE">
              <w:rPr>
                <w:rFonts w:ascii="Georgia" w:hAnsi="Georgia" w:cs="Arial"/>
                <w:sz w:val="18"/>
                <w:szCs w:val="18"/>
              </w:rPr>
              <w:t>Tipo trab/data</w:t>
            </w:r>
          </w:p>
        </w:tc>
        <w:tc>
          <w:tcPr>
            <w:tcW w:w="2517" w:type="dxa"/>
            <w:tcBorders>
              <w:top w:val="single" w:sz="6" w:space="0" w:color="auto"/>
              <w:bottom w:val="single" w:sz="6" w:space="0" w:color="auto"/>
              <w:right w:val="single" w:sz="6" w:space="0" w:color="auto"/>
            </w:tcBorders>
          </w:tcPr>
          <w:p w14:paraId="68235469" w14:textId="26EF97E0" w:rsidR="00BC31B5" w:rsidRPr="008952AE" w:rsidRDefault="00BC31B5" w:rsidP="00E10F99">
            <w:pPr>
              <w:rPr>
                <w:rFonts w:ascii="Georgia" w:hAnsi="Georgia" w:cs="Arial"/>
                <w:sz w:val="18"/>
                <w:szCs w:val="18"/>
              </w:rPr>
            </w:pPr>
          </w:p>
        </w:tc>
      </w:tr>
      <w:tr w:rsidR="00BC31B5" w:rsidRPr="008952AE" w14:paraId="38DD11E7" w14:textId="77777777" w:rsidTr="00BC31B5">
        <w:trPr>
          <w:gridAfter w:val="1"/>
          <w:wAfter w:w="15" w:type="dxa"/>
        </w:trPr>
        <w:tc>
          <w:tcPr>
            <w:tcW w:w="2410" w:type="dxa"/>
            <w:tcBorders>
              <w:top w:val="single" w:sz="6" w:space="0" w:color="auto"/>
              <w:left w:val="single" w:sz="6" w:space="0" w:color="auto"/>
              <w:bottom w:val="single" w:sz="6" w:space="0" w:color="auto"/>
            </w:tcBorders>
          </w:tcPr>
          <w:p w14:paraId="3D6165EF" w14:textId="77777777" w:rsidR="00BC31B5" w:rsidRPr="008952AE" w:rsidRDefault="00BC31B5" w:rsidP="00E10F99">
            <w:pPr>
              <w:rPr>
                <w:rFonts w:ascii="Georgia" w:hAnsi="Georgia" w:cs="Arial"/>
                <w:sz w:val="18"/>
                <w:szCs w:val="18"/>
              </w:rPr>
            </w:pPr>
            <w:r w:rsidRPr="008952AE">
              <w:rPr>
                <w:rFonts w:ascii="Georgia" w:hAnsi="Georgia" w:cs="Arial"/>
                <w:sz w:val="18"/>
                <w:szCs w:val="18"/>
              </w:rPr>
              <w:t>Nome do arquivo</w:t>
            </w:r>
          </w:p>
        </w:tc>
        <w:tc>
          <w:tcPr>
            <w:tcW w:w="3686" w:type="dxa"/>
            <w:tcBorders>
              <w:top w:val="single" w:sz="6" w:space="0" w:color="auto"/>
              <w:bottom w:val="single" w:sz="6" w:space="0" w:color="auto"/>
            </w:tcBorders>
          </w:tcPr>
          <w:p w14:paraId="5C906600" w14:textId="7FDF6D5E" w:rsidR="00BC31B5" w:rsidRPr="008952AE" w:rsidRDefault="00BC31B5" w:rsidP="00E10F99">
            <w:pPr>
              <w:rPr>
                <w:rFonts w:ascii="Georgia" w:hAnsi="Georgia" w:cs="Arial"/>
                <w:sz w:val="18"/>
                <w:szCs w:val="18"/>
              </w:rPr>
            </w:pPr>
          </w:p>
        </w:tc>
        <w:tc>
          <w:tcPr>
            <w:tcW w:w="2191" w:type="dxa"/>
            <w:tcBorders>
              <w:top w:val="single" w:sz="6" w:space="0" w:color="auto"/>
              <w:bottom w:val="single" w:sz="6" w:space="0" w:color="auto"/>
            </w:tcBorders>
          </w:tcPr>
          <w:p w14:paraId="2AA60896" w14:textId="77777777" w:rsidR="00BC31B5" w:rsidRPr="008952AE" w:rsidRDefault="00BC31B5" w:rsidP="00E10F99">
            <w:pPr>
              <w:rPr>
                <w:rFonts w:ascii="Georgia" w:hAnsi="Georgia" w:cs="Arial"/>
                <w:sz w:val="18"/>
                <w:szCs w:val="18"/>
              </w:rPr>
            </w:pPr>
            <w:r w:rsidRPr="008952AE">
              <w:rPr>
                <w:rFonts w:ascii="Georgia" w:hAnsi="Georgia" w:cs="Arial"/>
                <w:sz w:val="18"/>
                <w:szCs w:val="18"/>
              </w:rPr>
              <w:t>Disco/arquivo</w:t>
            </w:r>
          </w:p>
        </w:tc>
        <w:tc>
          <w:tcPr>
            <w:tcW w:w="2517" w:type="dxa"/>
            <w:tcBorders>
              <w:top w:val="single" w:sz="6" w:space="0" w:color="auto"/>
              <w:bottom w:val="single" w:sz="6" w:space="0" w:color="auto"/>
              <w:right w:val="single" w:sz="6" w:space="0" w:color="auto"/>
            </w:tcBorders>
          </w:tcPr>
          <w:p w14:paraId="3EA41C43" w14:textId="50A22851" w:rsidR="00BC31B5" w:rsidRPr="008952AE" w:rsidRDefault="00BC31B5" w:rsidP="00E10F99">
            <w:pPr>
              <w:rPr>
                <w:rFonts w:ascii="Georgia" w:hAnsi="Georgia" w:cs="Arial"/>
                <w:sz w:val="18"/>
                <w:szCs w:val="18"/>
              </w:rPr>
            </w:pPr>
          </w:p>
        </w:tc>
      </w:tr>
      <w:tr w:rsidR="00BC31B5" w:rsidRPr="008952AE" w14:paraId="0859BA98" w14:textId="77777777" w:rsidTr="00BC31B5">
        <w:trPr>
          <w:gridAfter w:val="1"/>
          <w:wAfter w:w="15" w:type="dxa"/>
        </w:trPr>
        <w:tc>
          <w:tcPr>
            <w:tcW w:w="2410" w:type="dxa"/>
            <w:tcBorders>
              <w:top w:val="single" w:sz="6" w:space="0" w:color="auto"/>
              <w:left w:val="single" w:sz="6" w:space="0" w:color="auto"/>
              <w:bottom w:val="nil"/>
            </w:tcBorders>
          </w:tcPr>
          <w:p w14:paraId="1404A369" w14:textId="77777777" w:rsidR="00BC31B5" w:rsidRPr="008952AE" w:rsidRDefault="00BC31B5" w:rsidP="00E10F99">
            <w:pPr>
              <w:rPr>
                <w:rFonts w:ascii="Georgia" w:hAnsi="Georgia" w:cs="Arial"/>
                <w:sz w:val="18"/>
                <w:szCs w:val="18"/>
              </w:rPr>
            </w:pPr>
            <w:r w:rsidRPr="008952AE">
              <w:rPr>
                <w:rFonts w:ascii="Georgia" w:hAnsi="Georgia" w:cs="Arial"/>
                <w:sz w:val="18"/>
                <w:szCs w:val="18"/>
              </w:rPr>
              <w:t>Diretório</w:t>
            </w:r>
          </w:p>
        </w:tc>
        <w:tc>
          <w:tcPr>
            <w:tcW w:w="3686" w:type="dxa"/>
            <w:tcBorders>
              <w:top w:val="single" w:sz="6" w:space="0" w:color="auto"/>
              <w:bottom w:val="single" w:sz="6" w:space="0" w:color="auto"/>
            </w:tcBorders>
          </w:tcPr>
          <w:p w14:paraId="10FDBA7B" w14:textId="3973B4E5" w:rsidR="00BC31B5" w:rsidRPr="008952AE" w:rsidRDefault="00BC31B5" w:rsidP="00E10F99">
            <w:pPr>
              <w:rPr>
                <w:rFonts w:ascii="Georgia" w:hAnsi="Georgia" w:cs="Arial"/>
                <w:sz w:val="18"/>
                <w:szCs w:val="18"/>
              </w:rPr>
            </w:pPr>
          </w:p>
        </w:tc>
        <w:tc>
          <w:tcPr>
            <w:tcW w:w="2191" w:type="dxa"/>
            <w:tcBorders>
              <w:top w:val="single" w:sz="6" w:space="0" w:color="auto"/>
              <w:bottom w:val="nil"/>
            </w:tcBorders>
          </w:tcPr>
          <w:p w14:paraId="70E7B129" w14:textId="77777777" w:rsidR="00BC31B5" w:rsidRPr="008952AE" w:rsidRDefault="00BC31B5" w:rsidP="00E10F99">
            <w:pPr>
              <w:rPr>
                <w:rFonts w:ascii="Georgia" w:hAnsi="Georgia" w:cs="Arial"/>
                <w:sz w:val="18"/>
                <w:szCs w:val="18"/>
              </w:rPr>
            </w:pPr>
            <w:r w:rsidRPr="008952AE">
              <w:rPr>
                <w:rFonts w:ascii="Georgia" w:hAnsi="Georgia" w:cs="Arial"/>
                <w:sz w:val="18"/>
                <w:szCs w:val="18"/>
              </w:rPr>
              <w:t>Idioma</w:t>
            </w:r>
          </w:p>
        </w:tc>
        <w:tc>
          <w:tcPr>
            <w:tcW w:w="2517" w:type="dxa"/>
            <w:tcBorders>
              <w:top w:val="single" w:sz="6" w:space="0" w:color="auto"/>
              <w:bottom w:val="single" w:sz="6" w:space="0" w:color="auto"/>
              <w:right w:val="single" w:sz="6" w:space="0" w:color="auto"/>
            </w:tcBorders>
          </w:tcPr>
          <w:p w14:paraId="03845FBE" w14:textId="77F19140" w:rsidR="00BC31B5" w:rsidRPr="008952AE" w:rsidRDefault="00BC31B5" w:rsidP="00E10F99">
            <w:pPr>
              <w:rPr>
                <w:rFonts w:ascii="Georgia" w:hAnsi="Georgia" w:cs="Arial"/>
                <w:sz w:val="18"/>
                <w:szCs w:val="18"/>
              </w:rPr>
            </w:pPr>
          </w:p>
        </w:tc>
      </w:tr>
      <w:tr w:rsidR="00BC31B5" w:rsidRPr="008952AE" w14:paraId="4C061031" w14:textId="77777777" w:rsidTr="00BC31B5">
        <w:trPr>
          <w:trHeight w:val="345"/>
        </w:trPr>
        <w:tc>
          <w:tcPr>
            <w:tcW w:w="10819" w:type="dxa"/>
            <w:gridSpan w:val="5"/>
            <w:tcBorders>
              <w:top w:val="single" w:sz="6" w:space="0" w:color="auto"/>
              <w:left w:val="single" w:sz="6" w:space="0" w:color="auto"/>
              <w:bottom w:val="single" w:sz="6" w:space="0" w:color="auto"/>
              <w:right w:val="single" w:sz="6" w:space="0" w:color="auto"/>
            </w:tcBorders>
          </w:tcPr>
          <w:p w14:paraId="75580007" w14:textId="77777777" w:rsidR="00BC31B5" w:rsidRPr="008952AE" w:rsidRDefault="00BC31B5" w:rsidP="00E10F99">
            <w:pPr>
              <w:spacing w:before="120"/>
              <w:jc w:val="center"/>
              <w:rPr>
                <w:rFonts w:ascii="Georgia" w:hAnsi="Georgia" w:cs="Arial"/>
                <w:b/>
                <w:sz w:val="18"/>
                <w:szCs w:val="18"/>
              </w:rPr>
            </w:pPr>
            <w:r w:rsidRPr="008952AE">
              <w:rPr>
                <w:rFonts w:ascii="Georgia" w:hAnsi="Georgia" w:cs="Arial"/>
                <w:b/>
                <w:sz w:val="18"/>
                <w:szCs w:val="18"/>
              </w:rPr>
              <w:t>DADOS DO DEPARTAMENTO</w:t>
            </w:r>
          </w:p>
        </w:tc>
      </w:tr>
      <w:tr w:rsidR="00BC31B5" w:rsidRPr="008952AE" w14:paraId="07AA868D" w14:textId="77777777" w:rsidTr="00BC31B5">
        <w:tc>
          <w:tcPr>
            <w:tcW w:w="2410" w:type="dxa"/>
            <w:tcBorders>
              <w:top w:val="single" w:sz="6" w:space="0" w:color="auto"/>
              <w:left w:val="single" w:sz="6" w:space="0" w:color="auto"/>
              <w:bottom w:val="single" w:sz="6" w:space="0" w:color="auto"/>
            </w:tcBorders>
          </w:tcPr>
          <w:p w14:paraId="1FA80730" w14:textId="77777777" w:rsidR="00BC31B5" w:rsidRPr="008952AE" w:rsidRDefault="00BC31B5" w:rsidP="00E10F99">
            <w:pPr>
              <w:rPr>
                <w:rFonts w:ascii="Georgia" w:hAnsi="Georgia" w:cs="Arial"/>
                <w:sz w:val="18"/>
                <w:szCs w:val="18"/>
              </w:rPr>
            </w:pPr>
            <w:r w:rsidRPr="008952AE">
              <w:rPr>
                <w:rFonts w:ascii="Georgia" w:hAnsi="Georgia" w:cs="Arial"/>
                <w:sz w:val="18"/>
                <w:szCs w:val="18"/>
              </w:rPr>
              <w:t>Departamento</w:t>
            </w:r>
          </w:p>
        </w:tc>
        <w:tc>
          <w:tcPr>
            <w:tcW w:w="8409" w:type="dxa"/>
            <w:gridSpan w:val="4"/>
            <w:tcBorders>
              <w:top w:val="single" w:sz="6" w:space="0" w:color="auto"/>
              <w:bottom w:val="single" w:sz="6" w:space="0" w:color="auto"/>
              <w:right w:val="single" w:sz="6" w:space="0" w:color="auto"/>
            </w:tcBorders>
          </w:tcPr>
          <w:p w14:paraId="0C2878AF" w14:textId="095E3EB0" w:rsidR="00BC31B5" w:rsidRPr="008952AE" w:rsidRDefault="00BC31B5" w:rsidP="00E10F99">
            <w:pPr>
              <w:rPr>
                <w:rFonts w:ascii="Georgia" w:hAnsi="Georgia" w:cs="Arial"/>
                <w:sz w:val="18"/>
                <w:szCs w:val="18"/>
              </w:rPr>
            </w:pPr>
          </w:p>
        </w:tc>
      </w:tr>
      <w:tr w:rsidR="00BC31B5" w:rsidRPr="008952AE" w14:paraId="13C1E82C" w14:textId="77777777" w:rsidTr="00BC31B5">
        <w:trPr>
          <w:gridAfter w:val="1"/>
          <w:wAfter w:w="15" w:type="dxa"/>
        </w:trPr>
        <w:tc>
          <w:tcPr>
            <w:tcW w:w="2410" w:type="dxa"/>
            <w:tcBorders>
              <w:top w:val="single" w:sz="6" w:space="0" w:color="auto"/>
              <w:left w:val="single" w:sz="6" w:space="0" w:color="auto"/>
              <w:bottom w:val="single" w:sz="6" w:space="0" w:color="auto"/>
            </w:tcBorders>
          </w:tcPr>
          <w:p w14:paraId="33F892CF" w14:textId="77777777" w:rsidR="00BC31B5" w:rsidRPr="008952AE" w:rsidRDefault="00BC31B5" w:rsidP="00E10F99">
            <w:pPr>
              <w:rPr>
                <w:rFonts w:ascii="Georgia" w:hAnsi="Georgia" w:cs="Arial"/>
                <w:sz w:val="18"/>
                <w:szCs w:val="18"/>
              </w:rPr>
            </w:pPr>
            <w:r w:rsidRPr="008952AE">
              <w:rPr>
                <w:rFonts w:ascii="Georgia" w:hAnsi="Georgia" w:cs="Arial"/>
                <w:sz w:val="18"/>
                <w:szCs w:val="18"/>
              </w:rPr>
              <w:t>Sócio</w:t>
            </w:r>
          </w:p>
        </w:tc>
        <w:tc>
          <w:tcPr>
            <w:tcW w:w="3686" w:type="dxa"/>
            <w:tcBorders>
              <w:top w:val="single" w:sz="6" w:space="0" w:color="auto"/>
              <w:bottom w:val="single" w:sz="6" w:space="0" w:color="auto"/>
            </w:tcBorders>
          </w:tcPr>
          <w:p w14:paraId="6224E2E4" w14:textId="7F9791EB" w:rsidR="00BC31B5" w:rsidRPr="008952AE" w:rsidRDefault="00BC31B5" w:rsidP="00E10F99">
            <w:pPr>
              <w:rPr>
                <w:rFonts w:ascii="Georgia" w:hAnsi="Georgia" w:cs="Arial"/>
                <w:sz w:val="18"/>
                <w:szCs w:val="18"/>
              </w:rPr>
            </w:pPr>
          </w:p>
        </w:tc>
        <w:tc>
          <w:tcPr>
            <w:tcW w:w="2191" w:type="dxa"/>
            <w:tcBorders>
              <w:top w:val="single" w:sz="6" w:space="0" w:color="auto"/>
              <w:bottom w:val="single" w:sz="6" w:space="0" w:color="auto"/>
            </w:tcBorders>
          </w:tcPr>
          <w:p w14:paraId="3C2140E9" w14:textId="77777777" w:rsidR="00BC31B5" w:rsidRPr="008952AE" w:rsidRDefault="00BC31B5" w:rsidP="00E10F99">
            <w:pPr>
              <w:rPr>
                <w:rFonts w:ascii="Georgia" w:hAnsi="Georgia" w:cs="Arial"/>
                <w:sz w:val="18"/>
                <w:szCs w:val="18"/>
              </w:rPr>
            </w:pPr>
          </w:p>
        </w:tc>
        <w:tc>
          <w:tcPr>
            <w:tcW w:w="2517" w:type="dxa"/>
            <w:tcBorders>
              <w:top w:val="single" w:sz="6" w:space="0" w:color="auto"/>
              <w:bottom w:val="single" w:sz="6" w:space="0" w:color="auto"/>
              <w:right w:val="single" w:sz="6" w:space="0" w:color="auto"/>
            </w:tcBorders>
          </w:tcPr>
          <w:p w14:paraId="62C3FCB0" w14:textId="77777777" w:rsidR="00BC31B5" w:rsidRPr="008952AE" w:rsidRDefault="00BC31B5" w:rsidP="00E10F99">
            <w:pPr>
              <w:rPr>
                <w:rFonts w:ascii="Georgia" w:hAnsi="Georgia" w:cs="Arial"/>
                <w:sz w:val="18"/>
                <w:szCs w:val="18"/>
              </w:rPr>
            </w:pPr>
          </w:p>
        </w:tc>
      </w:tr>
      <w:tr w:rsidR="00BC31B5" w:rsidRPr="008952AE" w14:paraId="389A284B" w14:textId="77777777" w:rsidTr="00BC31B5">
        <w:trPr>
          <w:gridAfter w:val="1"/>
          <w:wAfter w:w="15" w:type="dxa"/>
          <w:trHeight w:val="314"/>
        </w:trPr>
        <w:tc>
          <w:tcPr>
            <w:tcW w:w="2410" w:type="dxa"/>
            <w:tcBorders>
              <w:top w:val="single" w:sz="6" w:space="0" w:color="auto"/>
              <w:left w:val="single" w:sz="6" w:space="0" w:color="auto"/>
              <w:bottom w:val="single" w:sz="6" w:space="0" w:color="auto"/>
            </w:tcBorders>
          </w:tcPr>
          <w:p w14:paraId="10F4999C" w14:textId="77777777" w:rsidR="00BC31B5" w:rsidRPr="008952AE" w:rsidRDefault="00BC31B5" w:rsidP="00E10F99">
            <w:pPr>
              <w:rPr>
                <w:rFonts w:ascii="Georgia" w:hAnsi="Georgia" w:cs="Arial"/>
                <w:sz w:val="18"/>
                <w:szCs w:val="18"/>
              </w:rPr>
            </w:pPr>
            <w:r w:rsidRPr="008952AE">
              <w:rPr>
                <w:rFonts w:ascii="Georgia" w:hAnsi="Georgia" w:cs="Arial"/>
                <w:sz w:val="18"/>
                <w:szCs w:val="18"/>
              </w:rPr>
              <w:t>Gerente/Supervisor</w:t>
            </w:r>
          </w:p>
        </w:tc>
        <w:tc>
          <w:tcPr>
            <w:tcW w:w="3686" w:type="dxa"/>
            <w:tcBorders>
              <w:top w:val="single" w:sz="6" w:space="0" w:color="auto"/>
              <w:bottom w:val="single" w:sz="6" w:space="0" w:color="auto"/>
            </w:tcBorders>
          </w:tcPr>
          <w:p w14:paraId="12B59CF0" w14:textId="74C5D61C" w:rsidR="00BC31B5" w:rsidRPr="008952AE" w:rsidRDefault="00BC31B5" w:rsidP="00E10F99">
            <w:pPr>
              <w:rPr>
                <w:rFonts w:ascii="Georgia" w:hAnsi="Georgia" w:cs="Arial"/>
                <w:sz w:val="18"/>
                <w:szCs w:val="18"/>
              </w:rPr>
            </w:pPr>
          </w:p>
        </w:tc>
        <w:tc>
          <w:tcPr>
            <w:tcW w:w="2191" w:type="dxa"/>
            <w:tcBorders>
              <w:top w:val="single" w:sz="6" w:space="0" w:color="auto"/>
              <w:bottom w:val="single" w:sz="6" w:space="0" w:color="auto"/>
            </w:tcBorders>
          </w:tcPr>
          <w:p w14:paraId="5C525D8E" w14:textId="77777777" w:rsidR="00BC31B5" w:rsidRPr="008952AE" w:rsidRDefault="00BC31B5" w:rsidP="00E10F99">
            <w:pPr>
              <w:rPr>
                <w:rFonts w:ascii="Georgia" w:hAnsi="Georgia" w:cs="Arial"/>
                <w:sz w:val="18"/>
                <w:szCs w:val="18"/>
              </w:rPr>
            </w:pPr>
          </w:p>
        </w:tc>
        <w:tc>
          <w:tcPr>
            <w:tcW w:w="2517" w:type="dxa"/>
            <w:tcBorders>
              <w:top w:val="single" w:sz="6" w:space="0" w:color="auto"/>
              <w:bottom w:val="single" w:sz="6" w:space="0" w:color="auto"/>
              <w:right w:val="single" w:sz="6" w:space="0" w:color="auto"/>
            </w:tcBorders>
          </w:tcPr>
          <w:p w14:paraId="5EDBFD88" w14:textId="77777777" w:rsidR="00BC31B5" w:rsidRPr="008952AE" w:rsidRDefault="00BC31B5" w:rsidP="00E10F99">
            <w:pPr>
              <w:rPr>
                <w:rFonts w:ascii="Georgia" w:hAnsi="Georgia" w:cs="Arial"/>
                <w:sz w:val="18"/>
                <w:szCs w:val="18"/>
              </w:rPr>
            </w:pPr>
          </w:p>
        </w:tc>
      </w:tr>
      <w:tr w:rsidR="00BC31B5" w:rsidRPr="008952AE" w14:paraId="1C78DB70" w14:textId="77777777" w:rsidTr="00BC31B5">
        <w:trPr>
          <w:trHeight w:val="375"/>
        </w:trPr>
        <w:tc>
          <w:tcPr>
            <w:tcW w:w="10819" w:type="dxa"/>
            <w:gridSpan w:val="5"/>
            <w:tcBorders>
              <w:top w:val="single" w:sz="6" w:space="0" w:color="auto"/>
              <w:left w:val="single" w:sz="6" w:space="0" w:color="auto"/>
              <w:bottom w:val="single" w:sz="6" w:space="0" w:color="auto"/>
              <w:right w:val="single" w:sz="6" w:space="0" w:color="auto"/>
            </w:tcBorders>
          </w:tcPr>
          <w:p w14:paraId="0D088F94" w14:textId="77777777" w:rsidR="00BC31B5" w:rsidRPr="008952AE" w:rsidRDefault="00BC31B5" w:rsidP="00E10F99">
            <w:pPr>
              <w:spacing w:before="120" w:after="120"/>
              <w:jc w:val="center"/>
              <w:rPr>
                <w:rFonts w:ascii="Georgia" w:hAnsi="Georgia" w:cs="Arial"/>
                <w:b/>
                <w:sz w:val="18"/>
                <w:szCs w:val="18"/>
              </w:rPr>
            </w:pPr>
            <w:r w:rsidRPr="008952AE">
              <w:rPr>
                <w:rFonts w:ascii="Georgia" w:hAnsi="Georgia" w:cs="Arial"/>
                <w:b/>
                <w:sz w:val="18"/>
                <w:szCs w:val="18"/>
              </w:rPr>
              <w:t>CONTROLE DE GRAVAÇÃO DO “POOL”</w:t>
            </w:r>
          </w:p>
        </w:tc>
      </w:tr>
      <w:tr w:rsidR="00BC31B5" w:rsidRPr="008952AE" w14:paraId="5E11E446" w14:textId="77777777" w:rsidTr="00BC31B5">
        <w:tc>
          <w:tcPr>
            <w:tcW w:w="2410" w:type="dxa"/>
            <w:tcBorders>
              <w:top w:val="single" w:sz="6" w:space="0" w:color="auto"/>
              <w:left w:val="single" w:sz="6" w:space="0" w:color="auto"/>
              <w:bottom w:val="single" w:sz="6" w:space="0" w:color="auto"/>
            </w:tcBorders>
          </w:tcPr>
          <w:p w14:paraId="638713C7" w14:textId="77777777" w:rsidR="00BC31B5" w:rsidRPr="008952AE" w:rsidRDefault="00BC31B5" w:rsidP="00E10F99">
            <w:pPr>
              <w:rPr>
                <w:rFonts w:ascii="Georgia" w:hAnsi="Georgia" w:cs="Arial"/>
                <w:sz w:val="18"/>
                <w:szCs w:val="18"/>
              </w:rPr>
            </w:pPr>
            <w:r w:rsidRPr="008952AE">
              <w:rPr>
                <w:rFonts w:ascii="Georgia" w:hAnsi="Georgia" w:cs="Arial"/>
                <w:sz w:val="18"/>
                <w:szCs w:val="18"/>
              </w:rPr>
              <w:t>Gravação</w:t>
            </w:r>
          </w:p>
        </w:tc>
        <w:tc>
          <w:tcPr>
            <w:tcW w:w="8409" w:type="dxa"/>
            <w:gridSpan w:val="4"/>
            <w:tcBorders>
              <w:top w:val="single" w:sz="6" w:space="0" w:color="auto"/>
              <w:bottom w:val="single" w:sz="6" w:space="0" w:color="auto"/>
              <w:right w:val="single" w:sz="6" w:space="0" w:color="auto"/>
            </w:tcBorders>
          </w:tcPr>
          <w:p w14:paraId="500EAD0E" w14:textId="64B3E62F" w:rsidR="00BC31B5" w:rsidRPr="008952AE" w:rsidRDefault="00BC31B5" w:rsidP="00E10F99">
            <w:pPr>
              <w:rPr>
                <w:rFonts w:ascii="Georgia" w:hAnsi="Georgia" w:cs="Arial"/>
                <w:sz w:val="18"/>
                <w:szCs w:val="18"/>
              </w:rPr>
            </w:pPr>
          </w:p>
        </w:tc>
      </w:tr>
      <w:tr w:rsidR="00BC31B5" w:rsidRPr="008952AE" w14:paraId="74103146" w14:textId="77777777" w:rsidTr="00BC31B5">
        <w:tc>
          <w:tcPr>
            <w:tcW w:w="2410" w:type="dxa"/>
            <w:tcBorders>
              <w:top w:val="single" w:sz="6" w:space="0" w:color="auto"/>
              <w:left w:val="single" w:sz="6" w:space="0" w:color="auto"/>
              <w:bottom w:val="single" w:sz="6" w:space="0" w:color="auto"/>
            </w:tcBorders>
          </w:tcPr>
          <w:p w14:paraId="6F6F4ABC" w14:textId="77777777" w:rsidR="00BC31B5" w:rsidRPr="008952AE" w:rsidRDefault="00BC31B5" w:rsidP="00E10F99">
            <w:pPr>
              <w:rPr>
                <w:rFonts w:ascii="Georgia" w:hAnsi="Georgia" w:cs="Arial"/>
                <w:sz w:val="18"/>
                <w:szCs w:val="18"/>
              </w:rPr>
            </w:pPr>
            <w:r w:rsidRPr="008952AE">
              <w:rPr>
                <w:rFonts w:ascii="Georgia" w:hAnsi="Georgia" w:cs="Arial"/>
                <w:sz w:val="18"/>
                <w:szCs w:val="18"/>
              </w:rPr>
              <w:t>Data/Especific.</w:t>
            </w:r>
          </w:p>
        </w:tc>
        <w:tc>
          <w:tcPr>
            <w:tcW w:w="8409" w:type="dxa"/>
            <w:gridSpan w:val="4"/>
            <w:tcBorders>
              <w:top w:val="single" w:sz="6" w:space="0" w:color="auto"/>
              <w:bottom w:val="single" w:sz="6" w:space="0" w:color="auto"/>
              <w:right w:val="single" w:sz="6" w:space="0" w:color="auto"/>
            </w:tcBorders>
          </w:tcPr>
          <w:p w14:paraId="1B93116D" w14:textId="64927635" w:rsidR="00BC31B5" w:rsidRPr="008952AE" w:rsidRDefault="00BC31B5" w:rsidP="00E10F99">
            <w:pPr>
              <w:rPr>
                <w:rFonts w:ascii="Georgia" w:hAnsi="Georgia" w:cs="Arial"/>
                <w:sz w:val="18"/>
                <w:szCs w:val="18"/>
              </w:rPr>
            </w:pPr>
          </w:p>
        </w:tc>
      </w:tr>
      <w:tr w:rsidR="00BC31B5" w:rsidRPr="008952AE" w14:paraId="3905DEFD" w14:textId="77777777" w:rsidTr="00BC31B5">
        <w:trPr>
          <w:gridAfter w:val="1"/>
          <w:wAfter w:w="15" w:type="dxa"/>
        </w:trPr>
        <w:tc>
          <w:tcPr>
            <w:tcW w:w="2410" w:type="dxa"/>
            <w:tcBorders>
              <w:top w:val="single" w:sz="6" w:space="0" w:color="auto"/>
              <w:left w:val="single" w:sz="6" w:space="0" w:color="auto"/>
              <w:bottom w:val="single" w:sz="6" w:space="0" w:color="auto"/>
            </w:tcBorders>
          </w:tcPr>
          <w:p w14:paraId="2C3F50DA" w14:textId="77777777" w:rsidR="00BC31B5" w:rsidRPr="008952AE" w:rsidRDefault="00BC31B5" w:rsidP="00E10F99">
            <w:pPr>
              <w:rPr>
                <w:rFonts w:ascii="Georgia" w:hAnsi="Georgia" w:cs="Arial"/>
                <w:sz w:val="18"/>
                <w:szCs w:val="18"/>
              </w:rPr>
            </w:pPr>
            <w:r w:rsidRPr="008952AE">
              <w:rPr>
                <w:rFonts w:ascii="Georgia" w:hAnsi="Georgia" w:cs="Arial"/>
                <w:sz w:val="18"/>
                <w:szCs w:val="18"/>
              </w:rPr>
              <w:t>1ª correção/Formatação</w:t>
            </w:r>
          </w:p>
        </w:tc>
        <w:tc>
          <w:tcPr>
            <w:tcW w:w="3686" w:type="dxa"/>
            <w:tcBorders>
              <w:top w:val="single" w:sz="6" w:space="0" w:color="auto"/>
              <w:bottom w:val="single" w:sz="6" w:space="0" w:color="auto"/>
            </w:tcBorders>
          </w:tcPr>
          <w:p w14:paraId="140D8FF1" w14:textId="61CDC6FD" w:rsidR="00BC31B5" w:rsidRPr="008952AE" w:rsidRDefault="00BC31B5" w:rsidP="00E10F99">
            <w:pPr>
              <w:rPr>
                <w:rFonts w:ascii="Georgia" w:hAnsi="Georgia" w:cs="Arial"/>
                <w:sz w:val="18"/>
                <w:szCs w:val="18"/>
              </w:rPr>
            </w:pPr>
          </w:p>
        </w:tc>
        <w:tc>
          <w:tcPr>
            <w:tcW w:w="2191" w:type="dxa"/>
            <w:tcBorders>
              <w:top w:val="single" w:sz="6" w:space="0" w:color="auto"/>
              <w:bottom w:val="single" w:sz="6" w:space="0" w:color="auto"/>
            </w:tcBorders>
          </w:tcPr>
          <w:p w14:paraId="6757D4BC" w14:textId="77777777" w:rsidR="00BC31B5" w:rsidRPr="008952AE" w:rsidRDefault="00BC31B5" w:rsidP="00E10F99">
            <w:pPr>
              <w:rPr>
                <w:rFonts w:ascii="Georgia" w:hAnsi="Georgia" w:cs="Arial"/>
                <w:sz w:val="18"/>
                <w:szCs w:val="18"/>
              </w:rPr>
            </w:pPr>
            <w:r w:rsidRPr="008952AE">
              <w:rPr>
                <w:rFonts w:ascii="Georgia" w:hAnsi="Georgia" w:cs="Arial"/>
                <w:sz w:val="18"/>
                <w:szCs w:val="18"/>
              </w:rPr>
              <w:t>21ª correção</w:t>
            </w:r>
          </w:p>
        </w:tc>
        <w:tc>
          <w:tcPr>
            <w:tcW w:w="2517" w:type="dxa"/>
            <w:tcBorders>
              <w:top w:val="single" w:sz="6" w:space="0" w:color="auto"/>
              <w:bottom w:val="single" w:sz="6" w:space="0" w:color="auto"/>
              <w:right w:val="single" w:sz="6" w:space="0" w:color="auto"/>
            </w:tcBorders>
          </w:tcPr>
          <w:p w14:paraId="2F891560" w14:textId="77777777" w:rsidR="00BC31B5" w:rsidRPr="008952AE" w:rsidRDefault="00BC31B5" w:rsidP="00E10F99">
            <w:pPr>
              <w:rPr>
                <w:rFonts w:ascii="Georgia" w:hAnsi="Georgia" w:cs="Arial"/>
                <w:sz w:val="18"/>
                <w:szCs w:val="18"/>
              </w:rPr>
            </w:pPr>
          </w:p>
        </w:tc>
      </w:tr>
      <w:tr w:rsidR="00BC31B5" w:rsidRPr="008952AE" w14:paraId="6EC90CD4" w14:textId="77777777" w:rsidTr="00BC31B5">
        <w:trPr>
          <w:gridAfter w:val="1"/>
          <w:wAfter w:w="15" w:type="dxa"/>
        </w:trPr>
        <w:tc>
          <w:tcPr>
            <w:tcW w:w="2410" w:type="dxa"/>
            <w:tcBorders>
              <w:top w:val="single" w:sz="6" w:space="0" w:color="auto"/>
              <w:left w:val="single" w:sz="6" w:space="0" w:color="auto"/>
              <w:bottom w:val="single" w:sz="6" w:space="0" w:color="auto"/>
            </w:tcBorders>
          </w:tcPr>
          <w:p w14:paraId="314864F4" w14:textId="77777777" w:rsidR="00BC31B5" w:rsidRPr="008952AE" w:rsidRDefault="00BC31B5" w:rsidP="00E10F99">
            <w:pPr>
              <w:rPr>
                <w:rFonts w:ascii="Georgia" w:hAnsi="Georgia" w:cs="Arial"/>
                <w:sz w:val="18"/>
                <w:szCs w:val="18"/>
              </w:rPr>
            </w:pPr>
            <w:r w:rsidRPr="008952AE">
              <w:rPr>
                <w:rFonts w:ascii="Georgia" w:hAnsi="Georgia" w:cs="Arial"/>
                <w:sz w:val="18"/>
                <w:szCs w:val="18"/>
              </w:rPr>
              <w:t>2ª correção</w:t>
            </w:r>
          </w:p>
        </w:tc>
        <w:tc>
          <w:tcPr>
            <w:tcW w:w="3686" w:type="dxa"/>
            <w:tcBorders>
              <w:top w:val="single" w:sz="6" w:space="0" w:color="auto"/>
              <w:bottom w:val="single" w:sz="6" w:space="0" w:color="auto"/>
            </w:tcBorders>
          </w:tcPr>
          <w:p w14:paraId="4155C4B3" w14:textId="2E57BBCA" w:rsidR="00BC31B5" w:rsidRPr="008952AE" w:rsidRDefault="00BC31B5" w:rsidP="00E10F99">
            <w:pPr>
              <w:rPr>
                <w:rFonts w:ascii="Georgia" w:hAnsi="Georgia" w:cs="Arial"/>
                <w:sz w:val="18"/>
                <w:szCs w:val="18"/>
              </w:rPr>
            </w:pPr>
          </w:p>
        </w:tc>
        <w:tc>
          <w:tcPr>
            <w:tcW w:w="2191" w:type="dxa"/>
            <w:tcBorders>
              <w:top w:val="single" w:sz="6" w:space="0" w:color="auto"/>
              <w:bottom w:val="single" w:sz="6" w:space="0" w:color="auto"/>
            </w:tcBorders>
          </w:tcPr>
          <w:p w14:paraId="1267DBA0" w14:textId="77777777" w:rsidR="00BC31B5" w:rsidRPr="008952AE" w:rsidRDefault="00BC31B5" w:rsidP="00E10F99">
            <w:pPr>
              <w:rPr>
                <w:rFonts w:ascii="Georgia" w:hAnsi="Georgia" w:cs="Arial"/>
                <w:sz w:val="18"/>
                <w:szCs w:val="18"/>
              </w:rPr>
            </w:pPr>
            <w:r w:rsidRPr="008952AE">
              <w:rPr>
                <w:rFonts w:ascii="Georgia" w:hAnsi="Georgia" w:cs="Arial"/>
                <w:sz w:val="18"/>
                <w:szCs w:val="18"/>
              </w:rPr>
              <w:t>22ª correção</w:t>
            </w:r>
          </w:p>
        </w:tc>
        <w:tc>
          <w:tcPr>
            <w:tcW w:w="2517" w:type="dxa"/>
            <w:tcBorders>
              <w:top w:val="single" w:sz="6" w:space="0" w:color="auto"/>
              <w:bottom w:val="single" w:sz="6" w:space="0" w:color="auto"/>
              <w:right w:val="single" w:sz="6" w:space="0" w:color="auto"/>
            </w:tcBorders>
          </w:tcPr>
          <w:p w14:paraId="35613F60" w14:textId="77777777" w:rsidR="00BC31B5" w:rsidRPr="008952AE" w:rsidRDefault="00BC31B5" w:rsidP="00E10F99">
            <w:pPr>
              <w:rPr>
                <w:rFonts w:ascii="Georgia" w:hAnsi="Georgia" w:cs="Arial"/>
                <w:sz w:val="18"/>
                <w:szCs w:val="18"/>
              </w:rPr>
            </w:pPr>
          </w:p>
        </w:tc>
      </w:tr>
      <w:tr w:rsidR="00BC31B5" w:rsidRPr="008952AE" w14:paraId="682F3925" w14:textId="77777777" w:rsidTr="00BC31B5">
        <w:trPr>
          <w:gridAfter w:val="1"/>
          <w:wAfter w:w="15" w:type="dxa"/>
        </w:trPr>
        <w:tc>
          <w:tcPr>
            <w:tcW w:w="2410" w:type="dxa"/>
            <w:tcBorders>
              <w:top w:val="single" w:sz="6" w:space="0" w:color="auto"/>
              <w:left w:val="single" w:sz="6" w:space="0" w:color="auto"/>
              <w:bottom w:val="single" w:sz="6" w:space="0" w:color="auto"/>
            </w:tcBorders>
          </w:tcPr>
          <w:p w14:paraId="31FE21BE" w14:textId="77777777" w:rsidR="00BC31B5" w:rsidRPr="008952AE" w:rsidRDefault="00BC31B5" w:rsidP="00E10F99">
            <w:pPr>
              <w:rPr>
                <w:rFonts w:ascii="Georgia" w:hAnsi="Georgia" w:cs="Arial"/>
                <w:sz w:val="18"/>
                <w:szCs w:val="18"/>
              </w:rPr>
            </w:pPr>
            <w:r w:rsidRPr="008952AE">
              <w:rPr>
                <w:rFonts w:ascii="Georgia" w:hAnsi="Georgia" w:cs="Arial"/>
                <w:sz w:val="18"/>
                <w:szCs w:val="18"/>
              </w:rPr>
              <w:t>3ª correção</w:t>
            </w:r>
          </w:p>
        </w:tc>
        <w:tc>
          <w:tcPr>
            <w:tcW w:w="3686" w:type="dxa"/>
            <w:tcBorders>
              <w:top w:val="single" w:sz="6" w:space="0" w:color="auto"/>
              <w:bottom w:val="single" w:sz="6" w:space="0" w:color="auto"/>
            </w:tcBorders>
          </w:tcPr>
          <w:p w14:paraId="7D615242" w14:textId="77777777" w:rsidR="00BC31B5" w:rsidRPr="008952AE" w:rsidRDefault="00BC31B5" w:rsidP="00E10F99">
            <w:pPr>
              <w:rPr>
                <w:rFonts w:ascii="Georgia" w:hAnsi="Georgia" w:cs="Arial"/>
                <w:sz w:val="18"/>
                <w:szCs w:val="18"/>
              </w:rPr>
            </w:pPr>
          </w:p>
        </w:tc>
        <w:tc>
          <w:tcPr>
            <w:tcW w:w="2191" w:type="dxa"/>
            <w:tcBorders>
              <w:top w:val="single" w:sz="6" w:space="0" w:color="auto"/>
              <w:bottom w:val="single" w:sz="6" w:space="0" w:color="auto"/>
            </w:tcBorders>
          </w:tcPr>
          <w:p w14:paraId="199D9ED2" w14:textId="77777777" w:rsidR="00BC31B5" w:rsidRPr="008952AE" w:rsidRDefault="00BC31B5" w:rsidP="00E10F99">
            <w:pPr>
              <w:rPr>
                <w:rFonts w:ascii="Georgia" w:hAnsi="Georgia" w:cs="Arial"/>
                <w:sz w:val="18"/>
                <w:szCs w:val="18"/>
              </w:rPr>
            </w:pPr>
            <w:r w:rsidRPr="008952AE">
              <w:rPr>
                <w:rFonts w:ascii="Georgia" w:hAnsi="Georgia" w:cs="Arial"/>
                <w:sz w:val="18"/>
                <w:szCs w:val="18"/>
              </w:rPr>
              <w:t>23ª correção</w:t>
            </w:r>
          </w:p>
        </w:tc>
        <w:tc>
          <w:tcPr>
            <w:tcW w:w="2517" w:type="dxa"/>
            <w:tcBorders>
              <w:top w:val="single" w:sz="6" w:space="0" w:color="auto"/>
              <w:bottom w:val="single" w:sz="6" w:space="0" w:color="auto"/>
              <w:right w:val="single" w:sz="6" w:space="0" w:color="auto"/>
            </w:tcBorders>
          </w:tcPr>
          <w:p w14:paraId="4EE2A70B" w14:textId="77777777" w:rsidR="00BC31B5" w:rsidRPr="008952AE" w:rsidRDefault="00BC31B5" w:rsidP="00E10F99">
            <w:pPr>
              <w:rPr>
                <w:rFonts w:ascii="Georgia" w:hAnsi="Georgia" w:cs="Arial"/>
                <w:sz w:val="18"/>
                <w:szCs w:val="18"/>
              </w:rPr>
            </w:pPr>
          </w:p>
        </w:tc>
      </w:tr>
      <w:tr w:rsidR="00BC31B5" w:rsidRPr="008952AE" w14:paraId="6C3BB040" w14:textId="77777777" w:rsidTr="00BC31B5">
        <w:trPr>
          <w:gridAfter w:val="1"/>
          <w:wAfter w:w="15" w:type="dxa"/>
        </w:trPr>
        <w:tc>
          <w:tcPr>
            <w:tcW w:w="2410" w:type="dxa"/>
            <w:tcBorders>
              <w:top w:val="single" w:sz="6" w:space="0" w:color="auto"/>
              <w:left w:val="single" w:sz="6" w:space="0" w:color="auto"/>
              <w:bottom w:val="single" w:sz="6" w:space="0" w:color="auto"/>
            </w:tcBorders>
          </w:tcPr>
          <w:p w14:paraId="76B02CB6" w14:textId="77777777" w:rsidR="00BC31B5" w:rsidRPr="008952AE" w:rsidRDefault="00BC31B5" w:rsidP="00E10F99">
            <w:pPr>
              <w:rPr>
                <w:rFonts w:ascii="Georgia" w:hAnsi="Georgia" w:cs="Arial"/>
                <w:sz w:val="18"/>
                <w:szCs w:val="18"/>
              </w:rPr>
            </w:pPr>
            <w:r w:rsidRPr="008952AE">
              <w:rPr>
                <w:rFonts w:ascii="Georgia" w:hAnsi="Georgia" w:cs="Arial"/>
                <w:sz w:val="18"/>
                <w:szCs w:val="18"/>
              </w:rPr>
              <w:t>4ª correção</w:t>
            </w:r>
          </w:p>
        </w:tc>
        <w:tc>
          <w:tcPr>
            <w:tcW w:w="3686" w:type="dxa"/>
            <w:tcBorders>
              <w:top w:val="single" w:sz="6" w:space="0" w:color="auto"/>
              <w:bottom w:val="single" w:sz="6" w:space="0" w:color="auto"/>
            </w:tcBorders>
          </w:tcPr>
          <w:p w14:paraId="5FB02E03" w14:textId="77777777" w:rsidR="00BC31B5" w:rsidRPr="008952AE" w:rsidRDefault="00BC31B5" w:rsidP="00E10F99">
            <w:pPr>
              <w:rPr>
                <w:rFonts w:ascii="Georgia" w:hAnsi="Georgia" w:cs="Arial"/>
                <w:sz w:val="18"/>
                <w:szCs w:val="18"/>
              </w:rPr>
            </w:pPr>
          </w:p>
        </w:tc>
        <w:tc>
          <w:tcPr>
            <w:tcW w:w="2191" w:type="dxa"/>
            <w:tcBorders>
              <w:top w:val="single" w:sz="6" w:space="0" w:color="auto"/>
              <w:bottom w:val="single" w:sz="6" w:space="0" w:color="auto"/>
            </w:tcBorders>
          </w:tcPr>
          <w:p w14:paraId="04E21883" w14:textId="77777777" w:rsidR="00BC31B5" w:rsidRPr="008952AE" w:rsidRDefault="00BC31B5" w:rsidP="00E10F99">
            <w:pPr>
              <w:rPr>
                <w:rFonts w:ascii="Georgia" w:hAnsi="Georgia" w:cs="Arial"/>
                <w:sz w:val="18"/>
                <w:szCs w:val="18"/>
              </w:rPr>
            </w:pPr>
            <w:r w:rsidRPr="008952AE">
              <w:rPr>
                <w:rFonts w:ascii="Georgia" w:hAnsi="Georgia" w:cs="Arial"/>
                <w:sz w:val="18"/>
                <w:szCs w:val="18"/>
              </w:rPr>
              <w:t>24ª correção</w:t>
            </w:r>
          </w:p>
        </w:tc>
        <w:tc>
          <w:tcPr>
            <w:tcW w:w="2517" w:type="dxa"/>
            <w:tcBorders>
              <w:top w:val="single" w:sz="6" w:space="0" w:color="auto"/>
              <w:bottom w:val="single" w:sz="6" w:space="0" w:color="auto"/>
              <w:right w:val="single" w:sz="6" w:space="0" w:color="auto"/>
            </w:tcBorders>
          </w:tcPr>
          <w:p w14:paraId="70D310E2" w14:textId="77777777" w:rsidR="00BC31B5" w:rsidRPr="008952AE" w:rsidRDefault="00BC31B5" w:rsidP="00E10F99">
            <w:pPr>
              <w:rPr>
                <w:rFonts w:ascii="Georgia" w:hAnsi="Georgia" w:cs="Arial"/>
                <w:sz w:val="18"/>
                <w:szCs w:val="18"/>
              </w:rPr>
            </w:pPr>
          </w:p>
        </w:tc>
      </w:tr>
      <w:tr w:rsidR="00BC31B5" w:rsidRPr="008952AE" w14:paraId="0FF18E5C" w14:textId="77777777" w:rsidTr="00BC31B5">
        <w:trPr>
          <w:gridAfter w:val="1"/>
          <w:wAfter w:w="15" w:type="dxa"/>
        </w:trPr>
        <w:tc>
          <w:tcPr>
            <w:tcW w:w="2410" w:type="dxa"/>
            <w:tcBorders>
              <w:top w:val="single" w:sz="6" w:space="0" w:color="auto"/>
              <w:left w:val="single" w:sz="6" w:space="0" w:color="auto"/>
              <w:bottom w:val="single" w:sz="6" w:space="0" w:color="auto"/>
            </w:tcBorders>
          </w:tcPr>
          <w:p w14:paraId="48E574B8" w14:textId="77777777" w:rsidR="00BC31B5" w:rsidRPr="008952AE" w:rsidRDefault="00BC31B5" w:rsidP="00E10F99">
            <w:pPr>
              <w:rPr>
                <w:rFonts w:ascii="Georgia" w:hAnsi="Georgia" w:cs="Arial"/>
                <w:sz w:val="18"/>
                <w:szCs w:val="18"/>
              </w:rPr>
            </w:pPr>
            <w:r w:rsidRPr="008952AE">
              <w:rPr>
                <w:rFonts w:ascii="Georgia" w:hAnsi="Georgia" w:cs="Arial"/>
                <w:sz w:val="18"/>
                <w:szCs w:val="18"/>
              </w:rPr>
              <w:t>5ª correção</w:t>
            </w:r>
          </w:p>
        </w:tc>
        <w:tc>
          <w:tcPr>
            <w:tcW w:w="3686" w:type="dxa"/>
            <w:tcBorders>
              <w:top w:val="single" w:sz="6" w:space="0" w:color="auto"/>
              <w:bottom w:val="single" w:sz="6" w:space="0" w:color="auto"/>
            </w:tcBorders>
          </w:tcPr>
          <w:p w14:paraId="25BB9F39" w14:textId="77777777" w:rsidR="00BC31B5" w:rsidRPr="008952AE" w:rsidRDefault="00BC31B5" w:rsidP="00E10F99">
            <w:pPr>
              <w:rPr>
                <w:rFonts w:ascii="Georgia" w:hAnsi="Georgia" w:cs="Arial"/>
                <w:sz w:val="18"/>
                <w:szCs w:val="18"/>
              </w:rPr>
            </w:pPr>
          </w:p>
        </w:tc>
        <w:tc>
          <w:tcPr>
            <w:tcW w:w="2191" w:type="dxa"/>
            <w:tcBorders>
              <w:top w:val="single" w:sz="6" w:space="0" w:color="auto"/>
              <w:bottom w:val="single" w:sz="6" w:space="0" w:color="auto"/>
            </w:tcBorders>
          </w:tcPr>
          <w:p w14:paraId="29D80229" w14:textId="77777777" w:rsidR="00BC31B5" w:rsidRPr="008952AE" w:rsidRDefault="00BC31B5" w:rsidP="00E10F99">
            <w:pPr>
              <w:rPr>
                <w:rFonts w:ascii="Georgia" w:hAnsi="Georgia" w:cs="Arial"/>
                <w:sz w:val="18"/>
                <w:szCs w:val="18"/>
              </w:rPr>
            </w:pPr>
            <w:r w:rsidRPr="008952AE">
              <w:rPr>
                <w:rFonts w:ascii="Georgia" w:hAnsi="Georgia" w:cs="Arial"/>
                <w:sz w:val="18"/>
                <w:szCs w:val="18"/>
              </w:rPr>
              <w:t>25ª correção</w:t>
            </w:r>
          </w:p>
        </w:tc>
        <w:tc>
          <w:tcPr>
            <w:tcW w:w="2517" w:type="dxa"/>
            <w:tcBorders>
              <w:top w:val="single" w:sz="6" w:space="0" w:color="auto"/>
              <w:bottom w:val="single" w:sz="6" w:space="0" w:color="auto"/>
              <w:right w:val="single" w:sz="6" w:space="0" w:color="auto"/>
            </w:tcBorders>
          </w:tcPr>
          <w:p w14:paraId="5ED79810" w14:textId="77777777" w:rsidR="00BC31B5" w:rsidRPr="008952AE" w:rsidRDefault="00BC31B5" w:rsidP="00E10F99">
            <w:pPr>
              <w:rPr>
                <w:rFonts w:ascii="Georgia" w:hAnsi="Georgia" w:cs="Arial"/>
                <w:sz w:val="18"/>
                <w:szCs w:val="18"/>
              </w:rPr>
            </w:pPr>
          </w:p>
        </w:tc>
      </w:tr>
      <w:tr w:rsidR="00BC31B5" w:rsidRPr="008952AE" w14:paraId="5F518F43" w14:textId="77777777" w:rsidTr="00BC31B5">
        <w:trPr>
          <w:gridAfter w:val="1"/>
          <w:wAfter w:w="15" w:type="dxa"/>
        </w:trPr>
        <w:tc>
          <w:tcPr>
            <w:tcW w:w="2410" w:type="dxa"/>
            <w:tcBorders>
              <w:top w:val="single" w:sz="6" w:space="0" w:color="auto"/>
              <w:left w:val="single" w:sz="6" w:space="0" w:color="auto"/>
              <w:bottom w:val="single" w:sz="6" w:space="0" w:color="auto"/>
            </w:tcBorders>
          </w:tcPr>
          <w:p w14:paraId="40EF0C28" w14:textId="77777777" w:rsidR="00BC31B5" w:rsidRPr="008952AE" w:rsidRDefault="00BC31B5" w:rsidP="00E10F99">
            <w:pPr>
              <w:rPr>
                <w:rFonts w:ascii="Georgia" w:hAnsi="Georgia" w:cs="Arial"/>
                <w:sz w:val="18"/>
                <w:szCs w:val="18"/>
              </w:rPr>
            </w:pPr>
            <w:r w:rsidRPr="008952AE">
              <w:rPr>
                <w:rFonts w:ascii="Georgia" w:hAnsi="Georgia" w:cs="Arial"/>
                <w:sz w:val="18"/>
                <w:szCs w:val="18"/>
              </w:rPr>
              <w:t>6ª correção</w:t>
            </w:r>
          </w:p>
        </w:tc>
        <w:tc>
          <w:tcPr>
            <w:tcW w:w="3686" w:type="dxa"/>
            <w:tcBorders>
              <w:top w:val="single" w:sz="6" w:space="0" w:color="auto"/>
              <w:bottom w:val="single" w:sz="6" w:space="0" w:color="auto"/>
            </w:tcBorders>
          </w:tcPr>
          <w:p w14:paraId="2DB21EDE" w14:textId="77777777" w:rsidR="00BC31B5" w:rsidRPr="008952AE" w:rsidRDefault="00BC31B5" w:rsidP="00E10F99">
            <w:pPr>
              <w:rPr>
                <w:rFonts w:ascii="Georgia" w:hAnsi="Georgia" w:cs="Arial"/>
                <w:sz w:val="18"/>
                <w:szCs w:val="18"/>
              </w:rPr>
            </w:pPr>
          </w:p>
        </w:tc>
        <w:tc>
          <w:tcPr>
            <w:tcW w:w="2191" w:type="dxa"/>
            <w:tcBorders>
              <w:top w:val="single" w:sz="6" w:space="0" w:color="auto"/>
              <w:bottom w:val="single" w:sz="6" w:space="0" w:color="auto"/>
            </w:tcBorders>
          </w:tcPr>
          <w:p w14:paraId="2556F74D" w14:textId="77777777" w:rsidR="00BC31B5" w:rsidRPr="008952AE" w:rsidRDefault="00BC31B5" w:rsidP="00E10F99">
            <w:pPr>
              <w:rPr>
                <w:rFonts w:ascii="Georgia" w:hAnsi="Georgia" w:cs="Arial"/>
                <w:sz w:val="18"/>
                <w:szCs w:val="18"/>
              </w:rPr>
            </w:pPr>
            <w:r w:rsidRPr="008952AE">
              <w:rPr>
                <w:rFonts w:ascii="Georgia" w:hAnsi="Georgia" w:cs="Arial"/>
                <w:sz w:val="18"/>
                <w:szCs w:val="18"/>
              </w:rPr>
              <w:t>26ª correção</w:t>
            </w:r>
          </w:p>
        </w:tc>
        <w:tc>
          <w:tcPr>
            <w:tcW w:w="2517" w:type="dxa"/>
            <w:tcBorders>
              <w:top w:val="single" w:sz="6" w:space="0" w:color="auto"/>
              <w:bottom w:val="single" w:sz="6" w:space="0" w:color="auto"/>
              <w:right w:val="single" w:sz="6" w:space="0" w:color="auto"/>
            </w:tcBorders>
          </w:tcPr>
          <w:p w14:paraId="145A17D9" w14:textId="77777777" w:rsidR="00BC31B5" w:rsidRPr="008952AE" w:rsidRDefault="00BC31B5" w:rsidP="00E10F99">
            <w:pPr>
              <w:rPr>
                <w:rFonts w:ascii="Georgia" w:hAnsi="Georgia" w:cs="Arial"/>
                <w:sz w:val="18"/>
                <w:szCs w:val="18"/>
              </w:rPr>
            </w:pPr>
          </w:p>
        </w:tc>
      </w:tr>
      <w:tr w:rsidR="00BC31B5" w:rsidRPr="008952AE" w14:paraId="6D2F3C31" w14:textId="77777777" w:rsidTr="00BC31B5">
        <w:trPr>
          <w:gridAfter w:val="1"/>
          <w:wAfter w:w="15" w:type="dxa"/>
        </w:trPr>
        <w:tc>
          <w:tcPr>
            <w:tcW w:w="2410" w:type="dxa"/>
            <w:tcBorders>
              <w:top w:val="single" w:sz="6" w:space="0" w:color="auto"/>
              <w:left w:val="single" w:sz="6" w:space="0" w:color="auto"/>
              <w:bottom w:val="single" w:sz="6" w:space="0" w:color="auto"/>
            </w:tcBorders>
          </w:tcPr>
          <w:p w14:paraId="56F1D65B" w14:textId="77777777" w:rsidR="00BC31B5" w:rsidRPr="008952AE" w:rsidRDefault="00BC31B5" w:rsidP="00E10F99">
            <w:pPr>
              <w:rPr>
                <w:rFonts w:ascii="Georgia" w:hAnsi="Georgia" w:cs="Arial"/>
                <w:sz w:val="18"/>
                <w:szCs w:val="18"/>
              </w:rPr>
            </w:pPr>
            <w:r w:rsidRPr="008952AE">
              <w:rPr>
                <w:rFonts w:ascii="Georgia" w:hAnsi="Georgia" w:cs="Arial"/>
                <w:sz w:val="18"/>
                <w:szCs w:val="18"/>
              </w:rPr>
              <w:t>7ª correção</w:t>
            </w:r>
          </w:p>
        </w:tc>
        <w:tc>
          <w:tcPr>
            <w:tcW w:w="3686" w:type="dxa"/>
            <w:tcBorders>
              <w:top w:val="single" w:sz="6" w:space="0" w:color="auto"/>
              <w:bottom w:val="single" w:sz="6" w:space="0" w:color="auto"/>
            </w:tcBorders>
          </w:tcPr>
          <w:p w14:paraId="16B932CF" w14:textId="77777777" w:rsidR="00BC31B5" w:rsidRPr="008952AE" w:rsidRDefault="00BC31B5" w:rsidP="00E10F99">
            <w:pPr>
              <w:rPr>
                <w:rFonts w:ascii="Georgia" w:hAnsi="Georgia" w:cs="Arial"/>
                <w:sz w:val="18"/>
                <w:szCs w:val="18"/>
              </w:rPr>
            </w:pPr>
          </w:p>
        </w:tc>
        <w:tc>
          <w:tcPr>
            <w:tcW w:w="2191" w:type="dxa"/>
            <w:tcBorders>
              <w:top w:val="single" w:sz="6" w:space="0" w:color="auto"/>
              <w:bottom w:val="single" w:sz="6" w:space="0" w:color="auto"/>
            </w:tcBorders>
          </w:tcPr>
          <w:p w14:paraId="59DEE931" w14:textId="77777777" w:rsidR="00BC31B5" w:rsidRPr="008952AE" w:rsidRDefault="00BC31B5" w:rsidP="00E10F99">
            <w:pPr>
              <w:rPr>
                <w:rFonts w:ascii="Georgia" w:hAnsi="Georgia" w:cs="Arial"/>
                <w:sz w:val="18"/>
                <w:szCs w:val="18"/>
              </w:rPr>
            </w:pPr>
            <w:r w:rsidRPr="008952AE">
              <w:rPr>
                <w:rFonts w:ascii="Georgia" w:hAnsi="Georgia" w:cs="Arial"/>
                <w:sz w:val="18"/>
                <w:szCs w:val="18"/>
              </w:rPr>
              <w:t>27ª correção</w:t>
            </w:r>
          </w:p>
        </w:tc>
        <w:tc>
          <w:tcPr>
            <w:tcW w:w="2517" w:type="dxa"/>
            <w:tcBorders>
              <w:top w:val="single" w:sz="6" w:space="0" w:color="auto"/>
              <w:bottom w:val="single" w:sz="6" w:space="0" w:color="auto"/>
              <w:right w:val="single" w:sz="6" w:space="0" w:color="auto"/>
            </w:tcBorders>
          </w:tcPr>
          <w:p w14:paraId="57A4ED44" w14:textId="77777777" w:rsidR="00BC31B5" w:rsidRPr="008952AE" w:rsidRDefault="00BC31B5" w:rsidP="00E10F99">
            <w:pPr>
              <w:rPr>
                <w:rFonts w:ascii="Georgia" w:hAnsi="Georgia" w:cs="Arial"/>
                <w:sz w:val="18"/>
                <w:szCs w:val="18"/>
              </w:rPr>
            </w:pPr>
          </w:p>
        </w:tc>
      </w:tr>
      <w:tr w:rsidR="00BC31B5" w:rsidRPr="008952AE" w14:paraId="124C3D1D" w14:textId="77777777" w:rsidTr="00BC31B5">
        <w:trPr>
          <w:gridAfter w:val="1"/>
          <w:wAfter w:w="15" w:type="dxa"/>
        </w:trPr>
        <w:tc>
          <w:tcPr>
            <w:tcW w:w="2410" w:type="dxa"/>
            <w:tcBorders>
              <w:top w:val="single" w:sz="6" w:space="0" w:color="auto"/>
              <w:left w:val="single" w:sz="6" w:space="0" w:color="auto"/>
              <w:bottom w:val="single" w:sz="6" w:space="0" w:color="auto"/>
            </w:tcBorders>
          </w:tcPr>
          <w:p w14:paraId="4825129F" w14:textId="77777777" w:rsidR="00BC31B5" w:rsidRPr="008952AE" w:rsidRDefault="00BC31B5" w:rsidP="00E10F99">
            <w:pPr>
              <w:rPr>
                <w:rFonts w:ascii="Georgia" w:hAnsi="Georgia" w:cs="Arial"/>
                <w:sz w:val="18"/>
                <w:szCs w:val="18"/>
              </w:rPr>
            </w:pPr>
            <w:r w:rsidRPr="008952AE">
              <w:rPr>
                <w:rFonts w:ascii="Georgia" w:hAnsi="Georgia" w:cs="Arial"/>
                <w:sz w:val="18"/>
                <w:szCs w:val="18"/>
              </w:rPr>
              <w:t>8ª correção</w:t>
            </w:r>
          </w:p>
        </w:tc>
        <w:tc>
          <w:tcPr>
            <w:tcW w:w="3686" w:type="dxa"/>
            <w:tcBorders>
              <w:top w:val="single" w:sz="6" w:space="0" w:color="auto"/>
              <w:bottom w:val="single" w:sz="6" w:space="0" w:color="auto"/>
            </w:tcBorders>
          </w:tcPr>
          <w:p w14:paraId="51482A1D" w14:textId="77777777" w:rsidR="00BC31B5" w:rsidRPr="008952AE" w:rsidRDefault="00BC31B5" w:rsidP="00E10F99">
            <w:pPr>
              <w:rPr>
                <w:rFonts w:ascii="Georgia" w:hAnsi="Georgia" w:cs="Arial"/>
                <w:sz w:val="18"/>
                <w:szCs w:val="18"/>
              </w:rPr>
            </w:pPr>
          </w:p>
        </w:tc>
        <w:tc>
          <w:tcPr>
            <w:tcW w:w="2191" w:type="dxa"/>
            <w:tcBorders>
              <w:top w:val="single" w:sz="6" w:space="0" w:color="auto"/>
              <w:bottom w:val="single" w:sz="6" w:space="0" w:color="auto"/>
            </w:tcBorders>
          </w:tcPr>
          <w:p w14:paraId="588477E5" w14:textId="77777777" w:rsidR="00BC31B5" w:rsidRPr="008952AE" w:rsidRDefault="00BC31B5" w:rsidP="00E10F99">
            <w:pPr>
              <w:rPr>
                <w:rFonts w:ascii="Georgia" w:hAnsi="Georgia" w:cs="Arial"/>
                <w:sz w:val="18"/>
                <w:szCs w:val="18"/>
              </w:rPr>
            </w:pPr>
            <w:r w:rsidRPr="008952AE">
              <w:rPr>
                <w:rFonts w:ascii="Georgia" w:hAnsi="Georgia" w:cs="Arial"/>
                <w:sz w:val="18"/>
                <w:szCs w:val="18"/>
              </w:rPr>
              <w:t>28ª correção</w:t>
            </w:r>
          </w:p>
        </w:tc>
        <w:tc>
          <w:tcPr>
            <w:tcW w:w="2517" w:type="dxa"/>
            <w:tcBorders>
              <w:top w:val="single" w:sz="6" w:space="0" w:color="auto"/>
              <w:bottom w:val="single" w:sz="6" w:space="0" w:color="auto"/>
              <w:right w:val="single" w:sz="6" w:space="0" w:color="auto"/>
            </w:tcBorders>
          </w:tcPr>
          <w:p w14:paraId="6CF87277" w14:textId="77777777" w:rsidR="00BC31B5" w:rsidRPr="008952AE" w:rsidRDefault="00BC31B5" w:rsidP="00E10F99">
            <w:pPr>
              <w:rPr>
                <w:rFonts w:ascii="Georgia" w:hAnsi="Georgia" w:cs="Arial"/>
                <w:sz w:val="18"/>
                <w:szCs w:val="18"/>
              </w:rPr>
            </w:pPr>
          </w:p>
        </w:tc>
      </w:tr>
      <w:tr w:rsidR="00BC31B5" w:rsidRPr="008952AE" w14:paraId="549818AA" w14:textId="77777777" w:rsidTr="00BC31B5">
        <w:trPr>
          <w:gridAfter w:val="1"/>
          <w:wAfter w:w="15" w:type="dxa"/>
        </w:trPr>
        <w:tc>
          <w:tcPr>
            <w:tcW w:w="2410" w:type="dxa"/>
            <w:tcBorders>
              <w:top w:val="single" w:sz="6" w:space="0" w:color="auto"/>
              <w:left w:val="single" w:sz="6" w:space="0" w:color="auto"/>
              <w:bottom w:val="single" w:sz="6" w:space="0" w:color="auto"/>
            </w:tcBorders>
          </w:tcPr>
          <w:p w14:paraId="11D13B02" w14:textId="77777777" w:rsidR="00BC31B5" w:rsidRPr="008952AE" w:rsidRDefault="00BC31B5" w:rsidP="00E10F99">
            <w:pPr>
              <w:rPr>
                <w:rFonts w:ascii="Georgia" w:hAnsi="Georgia" w:cs="Arial"/>
                <w:sz w:val="18"/>
                <w:szCs w:val="18"/>
              </w:rPr>
            </w:pPr>
            <w:r w:rsidRPr="008952AE">
              <w:rPr>
                <w:rFonts w:ascii="Georgia" w:hAnsi="Georgia" w:cs="Arial"/>
                <w:sz w:val="18"/>
                <w:szCs w:val="18"/>
              </w:rPr>
              <w:t>9ª correção</w:t>
            </w:r>
          </w:p>
        </w:tc>
        <w:tc>
          <w:tcPr>
            <w:tcW w:w="3686" w:type="dxa"/>
            <w:tcBorders>
              <w:top w:val="single" w:sz="6" w:space="0" w:color="auto"/>
              <w:bottom w:val="single" w:sz="6" w:space="0" w:color="auto"/>
            </w:tcBorders>
          </w:tcPr>
          <w:p w14:paraId="22D17B6B" w14:textId="77777777" w:rsidR="00BC31B5" w:rsidRPr="008952AE" w:rsidRDefault="00BC31B5" w:rsidP="00E10F99">
            <w:pPr>
              <w:rPr>
                <w:rFonts w:ascii="Georgia" w:hAnsi="Georgia" w:cs="Arial"/>
                <w:sz w:val="18"/>
                <w:szCs w:val="18"/>
              </w:rPr>
            </w:pPr>
          </w:p>
        </w:tc>
        <w:tc>
          <w:tcPr>
            <w:tcW w:w="2191" w:type="dxa"/>
            <w:tcBorders>
              <w:top w:val="single" w:sz="6" w:space="0" w:color="auto"/>
              <w:bottom w:val="single" w:sz="6" w:space="0" w:color="auto"/>
            </w:tcBorders>
          </w:tcPr>
          <w:p w14:paraId="59787A7B" w14:textId="77777777" w:rsidR="00BC31B5" w:rsidRPr="008952AE" w:rsidRDefault="00BC31B5" w:rsidP="00E10F99">
            <w:pPr>
              <w:rPr>
                <w:rFonts w:ascii="Georgia" w:hAnsi="Georgia" w:cs="Arial"/>
                <w:sz w:val="18"/>
                <w:szCs w:val="18"/>
              </w:rPr>
            </w:pPr>
            <w:r w:rsidRPr="008952AE">
              <w:rPr>
                <w:rFonts w:ascii="Georgia" w:hAnsi="Georgia" w:cs="Arial"/>
                <w:sz w:val="18"/>
                <w:szCs w:val="18"/>
              </w:rPr>
              <w:t>29ª correção</w:t>
            </w:r>
          </w:p>
        </w:tc>
        <w:tc>
          <w:tcPr>
            <w:tcW w:w="2517" w:type="dxa"/>
            <w:tcBorders>
              <w:top w:val="single" w:sz="6" w:space="0" w:color="auto"/>
              <w:bottom w:val="single" w:sz="6" w:space="0" w:color="auto"/>
              <w:right w:val="single" w:sz="6" w:space="0" w:color="auto"/>
            </w:tcBorders>
          </w:tcPr>
          <w:p w14:paraId="7DFFACE0" w14:textId="77777777" w:rsidR="00BC31B5" w:rsidRPr="008952AE" w:rsidRDefault="00BC31B5" w:rsidP="00E10F99">
            <w:pPr>
              <w:rPr>
                <w:rFonts w:ascii="Georgia" w:hAnsi="Georgia" w:cs="Arial"/>
                <w:sz w:val="18"/>
                <w:szCs w:val="18"/>
              </w:rPr>
            </w:pPr>
          </w:p>
        </w:tc>
      </w:tr>
      <w:tr w:rsidR="00BC31B5" w:rsidRPr="008952AE" w14:paraId="0870BC8C" w14:textId="77777777" w:rsidTr="00BC31B5">
        <w:trPr>
          <w:gridAfter w:val="1"/>
          <w:wAfter w:w="15" w:type="dxa"/>
        </w:trPr>
        <w:tc>
          <w:tcPr>
            <w:tcW w:w="2410" w:type="dxa"/>
            <w:tcBorders>
              <w:top w:val="single" w:sz="6" w:space="0" w:color="auto"/>
              <w:left w:val="single" w:sz="6" w:space="0" w:color="auto"/>
              <w:bottom w:val="single" w:sz="6" w:space="0" w:color="auto"/>
            </w:tcBorders>
          </w:tcPr>
          <w:p w14:paraId="69F7255F" w14:textId="77777777" w:rsidR="00BC31B5" w:rsidRPr="008952AE" w:rsidRDefault="00BC31B5" w:rsidP="00E10F99">
            <w:pPr>
              <w:rPr>
                <w:rFonts w:ascii="Georgia" w:hAnsi="Georgia" w:cs="Arial"/>
                <w:sz w:val="18"/>
                <w:szCs w:val="18"/>
              </w:rPr>
            </w:pPr>
            <w:r w:rsidRPr="008952AE">
              <w:rPr>
                <w:rFonts w:ascii="Georgia" w:hAnsi="Georgia" w:cs="Arial"/>
                <w:sz w:val="18"/>
                <w:szCs w:val="18"/>
              </w:rPr>
              <w:t>10ª correção</w:t>
            </w:r>
          </w:p>
        </w:tc>
        <w:tc>
          <w:tcPr>
            <w:tcW w:w="3686" w:type="dxa"/>
            <w:tcBorders>
              <w:top w:val="single" w:sz="6" w:space="0" w:color="auto"/>
              <w:bottom w:val="single" w:sz="6" w:space="0" w:color="auto"/>
            </w:tcBorders>
          </w:tcPr>
          <w:p w14:paraId="496191C4" w14:textId="77777777" w:rsidR="00BC31B5" w:rsidRPr="008952AE" w:rsidRDefault="00BC31B5" w:rsidP="00E10F99">
            <w:pPr>
              <w:rPr>
                <w:rFonts w:ascii="Georgia" w:hAnsi="Georgia" w:cs="Arial"/>
                <w:sz w:val="18"/>
                <w:szCs w:val="18"/>
              </w:rPr>
            </w:pPr>
          </w:p>
        </w:tc>
        <w:tc>
          <w:tcPr>
            <w:tcW w:w="2191" w:type="dxa"/>
            <w:tcBorders>
              <w:top w:val="single" w:sz="6" w:space="0" w:color="auto"/>
              <w:bottom w:val="single" w:sz="6" w:space="0" w:color="auto"/>
            </w:tcBorders>
          </w:tcPr>
          <w:p w14:paraId="3F21E764" w14:textId="77777777" w:rsidR="00BC31B5" w:rsidRPr="008952AE" w:rsidRDefault="00BC31B5" w:rsidP="00E10F99">
            <w:pPr>
              <w:rPr>
                <w:rFonts w:ascii="Georgia" w:hAnsi="Georgia" w:cs="Arial"/>
                <w:sz w:val="18"/>
                <w:szCs w:val="18"/>
              </w:rPr>
            </w:pPr>
            <w:r w:rsidRPr="008952AE">
              <w:rPr>
                <w:rFonts w:ascii="Georgia" w:hAnsi="Georgia" w:cs="Arial"/>
                <w:sz w:val="18"/>
                <w:szCs w:val="18"/>
              </w:rPr>
              <w:t>30ª correção</w:t>
            </w:r>
          </w:p>
        </w:tc>
        <w:tc>
          <w:tcPr>
            <w:tcW w:w="2517" w:type="dxa"/>
            <w:tcBorders>
              <w:top w:val="single" w:sz="6" w:space="0" w:color="auto"/>
              <w:bottom w:val="single" w:sz="6" w:space="0" w:color="auto"/>
              <w:right w:val="single" w:sz="6" w:space="0" w:color="auto"/>
            </w:tcBorders>
          </w:tcPr>
          <w:p w14:paraId="12B6C358" w14:textId="77777777" w:rsidR="00BC31B5" w:rsidRPr="008952AE" w:rsidRDefault="00BC31B5" w:rsidP="00E10F99">
            <w:pPr>
              <w:rPr>
                <w:rFonts w:ascii="Georgia" w:hAnsi="Georgia" w:cs="Arial"/>
                <w:sz w:val="18"/>
                <w:szCs w:val="18"/>
              </w:rPr>
            </w:pPr>
          </w:p>
        </w:tc>
      </w:tr>
      <w:tr w:rsidR="00BC31B5" w:rsidRPr="008952AE" w14:paraId="0D4F9A01" w14:textId="77777777" w:rsidTr="00BC31B5">
        <w:trPr>
          <w:gridAfter w:val="1"/>
          <w:wAfter w:w="15" w:type="dxa"/>
        </w:trPr>
        <w:tc>
          <w:tcPr>
            <w:tcW w:w="2410" w:type="dxa"/>
            <w:tcBorders>
              <w:top w:val="single" w:sz="6" w:space="0" w:color="auto"/>
              <w:left w:val="single" w:sz="6" w:space="0" w:color="auto"/>
              <w:bottom w:val="single" w:sz="6" w:space="0" w:color="auto"/>
            </w:tcBorders>
          </w:tcPr>
          <w:p w14:paraId="67FDF576" w14:textId="77777777" w:rsidR="00BC31B5" w:rsidRPr="008952AE" w:rsidRDefault="00BC31B5" w:rsidP="00E10F99">
            <w:pPr>
              <w:rPr>
                <w:rFonts w:ascii="Georgia" w:hAnsi="Georgia" w:cs="Arial"/>
                <w:sz w:val="18"/>
                <w:szCs w:val="18"/>
              </w:rPr>
            </w:pPr>
            <w:r w:rsidRPr="008952AE">
              <w:rPr>
                <w:rFonts w:ascii="Georgia" w:hAnsi="Georgia" w:cs="Arial"/>
                <w:sz w:val="18"/>
                <w:szCs w:val="18"/>
              </w:rPr>
              <w:t>11ª correção</w:t>
            </w:r>
          </w:p>
        </w:tc>
        <w:tc>
          <w:tcPr>
            <w:tcW w:w="3686" w:type="dxa"/>
            <w:tcBorders>
              <w:top w:val="single" w:sz="6" w:space="0" w:color="auto"/>
              <w:bottom w:val="single" w:sz="6" w:space="0" w:color="auto"/>
            </w:tcBorders>
          </w:tcPr>
          <w:p w14:paraId="14BEAF53" w14:textId="77777777" w:rsidR="00BC31B5" w:rsidRPr="008952AE" w:rsidRDefault="00BC31B5" w:rsidP="00E10F99">
            <w:pPr>
              <w:rPr>
                <w:rFonts w:ascii="Georgia" w:hAnsi="Georgia" w:cs="Arial"/>
                <w:sz w:val="18"/>
                <w:szCs w:val="18"/>
              </w:rPr>
            </w:pPr>
          </w:p>
        </w:tc>
        <w:tc>
          <w:tcPr>
            <w:tcW w:w="2191" w:type="dxa"/>
            <w:tcBorders>
              <w:top w:val="single" w:sz="6" w:space="0" w:color="auto"/>
              <w:bottom w:val="single" w:sz="6" w:space="0" w:color="auto"/>
            </w:tcBorders>
          </w:tcPr>
          <w:p w14:paraId="7258B580" w14:textId="77777777" w:rsidR="00BC31B5" w:rsidRPr="008952AE" w:rsidRDefault="00BC31B5" w:rsidP="00E10F99">
            <w:pPr>
              <w:rPr>
                <w:rFonts w:ascii="Georgia" w:hAnsi="Georgia" w:cs="Arial"/>
                <w:sz w:val="18"/>
                <w:szCs w:val="18"/>
              </w:rPr>
            </w:pPr>
          </w:p>
        </w:tc>
        <w:tc>
          <w:tcPr>
            <w:tcW w:w="2517" w:type="dxa"/>
            <w:tcBorders>
              <w:top w:val="single" w:sz="6" w:space="0" w:color="auto"/>
              <w:bottom w:val="single" w:sz="6" w:space="0" w:color="auto"/>
              <w:right w:val="single" w:sz="6" w:space="0" w:color="auto"/>
            </w:tcBorders>
          </w:tcPr>
          <w:p w14:paraId="5037F219" w14:textId="77777777" w:rsidR="00BC31B5" w:rsidRPr="008952AE" w:rsidRDefault="00BC31B5" w:rsidP="00E10F99">
            <w:pPr>
              <w:rPr>
                <w:rFonts w:ascii="Georgia" w:hAnsi="Georgia" w:cs="Arial"/>
                <w:sz w:val="18"/>
                <w:szCs w:val="18"/>
              </w:rPr>
            </w:pPr>
          </w:p>
        </w:tc>
      </w:tr>
      <w:tr w:rsidR="00BC31B5" w:rsidRPr="008952AE" w14:paraId="178DF8AD" w14:textId="77777777" w:rsidTr="00BC31B5">
        <w:trPr>
          <w:gridAfter w:val="1"/>
          <w:wAfter w:w="15" w:type="dxa"/>
        </w:trPr>
        <w:tc>
          <w:tcPr>
            <w:tcW w:w="2410" w:type="dxa"/>
            <w:tcBorders>
              <w:top w:val="single" w:sz="6" w:space="0" w:color="auto"/>
              <w:left w:val="single" w:sz="6" w:space="0" w:color="auto"/>
              <w:bottom w:val="single" w:sz="6" w:space="0" w:color="auto"/>
            </w:tcBorders>
          </w:tcPr>
          <w:p w14:paraId="41D3C193" w14:textId="77777777" w:rsidR="00BC31B5" w:rsidRPr="008952AE" w:rsidRDefault="00BC31B5" w:rsidP="00E10F99">
            <w:pPr>
              <w:rPr>
                <w:rFonts w:ascii="Georgia" w:hAnsi="Georgia" w:cs="Arial"/>
                <w:sz w:val="18"/>
                <w:szCs w:val="18"/>
              </w:rPr>
            </w:pPr>
            <w:r w:rsidRPr="008952AE">
              <w:rPr>
                <w:rFonts w:ascii="Georgia" w:hAnsi="Georgia" w:cs="Arial"/>
                <w:sz w:val="18"/>
                <w:szCs w:val="18"/>
              </w:rPr>
              <w:t>12ª correção</w:t>
            </w:r>
          </w:p>
        </w:tc>
        <w:tc>
          <w:tcPr>
            <w:tcW w:w="3686" w:type="dxa"/>
            <w:tcBorders>
              <w:top w:val="single" w:sz="6" w:space="0" w:color="auto"/>
              <w:bottom w:val="single" w:sz="6" w:space="0" w:color="auto"/>
            </w:tcBorders>
          </w:tcPr>
          <w:p w14:paraId="73B5FA7E" w14:textId="77777777" w:rsidR="00BC31B5" w:rsidRPr="008952AE" w:rsidRDefault="00BC31B5" w:rsidP="00E10F99">
            <w:pPr>
              <w:rPr>
                <w:rFonts w:ascii="Georgia" w:hAnsi="Georgia" w:cs="Arial"/>
                <w:sz w:val="18"/>
                <w:szCs w:val="18"/>
              </w:rPr>
            </w:pPr>
          </w:p>
        </w:tc>
        <w:tc>
          <w:tcPr>
            <w:tcW w:w="2191" w:type="dxa"/>
            <w:tcBorders>
              <w:top w:val="single" w:sz="6" w:space="0" w:color="auto"/>
              <w:bottom w:val="single" w:sz="6" w:space="0" w:color="auto"/>
            </w:tcBorders>
          </w:tcPr>
          <w:p w14:paraId="2757A8AA" w14:textId="77777777" w:rsidR="00BC31B5" w:rsidRPr="008952AE" w:rsidRDefault="00BC31B5" w:rsidP="00E10F99">
            <w:pPr>
              <w:rPr>
                <w:rFonts w:ascii="Georgia" w:hAnsi="Georgia" w:cs="Arial"/>
                <w:sz w:val="18"/>
                <w:szCs w:val="18"/>
              </w:rPr>
            </w:pPr>
          </w:p>
        </w:tc>
        <w:tc>
          <w:tcPr>
            <w:tcW w:w="2517" w:type="dxa"/>
            <w:tcBorders>
              <w:top w:val="single" w:sz="6" w:space="0" w:color="auto"/>
              <w:bottom w:val="single" w:sz="6" w:space="0" w:color="auto"/>
              <w:right w:val="single" w:sz="6" w:space="0" w:color="auto"/>
            </w:tcBorders>
          </w:tcPr>
          <w:p w14:paraId="68EE4305" w14:textId="77777777" w:rsidR="00BC31B5" w:rsidRPr="008952AE" w:rsidRDefault="00BC31B5" w:rsidP="00E10F99">
            <w:pPr>
              <w:rPr>
                <w:rFonts w:ascii="Georgia" w:hAnsi="Georgia" w:cs="Arial"/>
                <w:sz w:val="18"/>
                <w:szCs w:val="18"/>
              </w:rPr>
            </w:pPr>
          </w:p>
        </w:tc>
      </w:tr>
      <w:tr w:rsidR="00BC31B5" w:rsidRPr="008952AE" w14:paraId="656D1786" w14:textId="77777777" w:rsidTr="00BC31B5">
        <w:trPr>
          <w:gridAfter w:val="1"/>
          <w:wAfter w:w="15" w:type="dxa"/>
        </w:trPr>
        <w:tc>
          <w:tcPr>
            <w:tcW w:w="2410" w:type="dxa"/>
            <w:tcBorders>
              <w:top w:val="single" w:sz="6" w:space="0" w:color="auto"/>
              <w:left w:val="single" w:sz="6" w:space="0" w:color="auto"/>
              <w:bottom w:val="single" w:sz="6" w:space="0" w:color="auto"/>
            </w:tcBorders>
          </w:tcPr>
          <w:p w14:paraId="3C89C0DE" w14:textId="77777777" w:rsidR="00BC31B5" w:rsidRPr="008952AE" w:rsidRDefault="00BC31B5" w:rsidP="00E10F99">
            <w:pPr>
              <w:rPr>
                <w:rFonts w:ascii="Georgia" w:hAnsi="Georgia" w:cs="Arial"/>
                <w:sz w:val="18"/>
                <w:szCs w:val="18"/>
              </w:rPr>
            </w:pPr>
            <w:r w:rsidRPr="008952AE">
              <w:rPr>
                <w:rFonts w:ascii="Georgia" w:hAnsi="Georgia" w:cs="Arial"/>
                <w:sz w:val="18"/>
                <w:szCs w:val="18"/>
              </w:rPr>
              <w:t>13ª correção</w:t>
            </w:r>
          </w:p>
        </w:tc>
        <w:tc>
          <w:tcPr>
            <w:tcW w:w="3686" w:type="dxa"/>
            <w:tcBorders>
              <w:top w:val="single" w:sz="6" w:space="0" w:color="auto"/>
              <w:bottom w:val="single" w:sz="6" w:space="0" w:color="auto"/>
            </w:tcBorders>
          </w:tcPr>
          <w:p w14:paraId="0BB8CB16" w14:textId="77777777" w:rsidR="00BC31B5" w:rsidRPr="008952AE" w:rsidRDefault="00BC31B5" w:rsidP="00E10F99">
            <w:pPr>
              <w:rPr>
                <w:rFonts w:ascii="Georgia" w:hAnsi="Georgia" w:cs="Arial"/>
                <w:sz w:val="18"/>
                <w:szCs w:val="18"/>
              </w:rPr>
            </w:pPr>
          </w:p>
        </w:tc>
        <w:tc>
          <w:tcPr>
            <w:tcW w:w="2191" w:type="dxa"/>
            <w:tcBorders>
              <w:top w:val="single" w:sz="6" w:space="0" w:color="auto"/>
              <w:bottom w:val="single" w:sz="6" w:space="0" w:color="auto"/>
            </w:tcBorders>
          </w:tcPr>
          <w:p w14:paraId="4B53B494" w14:textId="77777777" w:rsidR="00BC31B5" w:rsidRPr="008952AE" w:rsidRDefault="00BC31B5" w:rsidP="00E10F99">
            <w:pPr>
              <w:rPr>
                <w:rFonts w:ascii="Georgia" w:hAnsi="Georgia" w:cs="Arial"/>
                <w:sz w:val="18"/>
                <w:szCs w:val="18"/>
              </w:rPr>
            </w:pPr>
          </w:p>
        </w:tc>
        <w:tc>
          <w:tcPr>
            <w:tcW w:w="2517" w:type="dxa"/>
            <w:tcBorders>
              <w:top w:val="single" w:sz="6" w:space="0" w:color="auto"/>
              <w:bottom w:val="single" w:sz="6" w:space="0" w:color="auto"/>
              <w:right w:val="single" w:sz="6" w:space="0" w:color="auto"/>
            </w:tcBorders>
          </w:tcPr>
          <w:p w14:paraId="65436456" w14:textId="77777777" w:rsidR="00BC31B5" w:rsidRPr="008952AE" w:rsidRDefault="00BC31B5" w:rsidP="00E10F99">
            <w:pPr>
              <w:rPr>
                <w:rFonts w:ascii="Georgia" w:hAnsi="Georgia" w:cs="Arial"/>
                <w:sz w:val="18"/>
                <w:szCs w:val="18"/>
              </w:rPr>
            </w:pPr>
          </w:p>
        </w:tc>
      </w:tr>
      <w:tr w:rsidR="00BC31B5" w:rsidRPr="008952AE" w14:paraId="1F80AB67" w14:textId="77777777" w:rsidTr="00BC31B5">
        <w:trPr>
          <w:gridAfter w:val="1"/>
          <w:wAfter w:w="15" w:type="dxa"/>
        </w:trPr>
        <w:tc>
          <w:tcPr>
            <w:tcW w:w="2410" w:type="dxa"/>
            <w:tcBorders>
              <w:top w:val="single" w:sz="6" w:space="0" w:color="auto"/>
              <w:left w:val="single" w:sz="6" w:space="0" w:color="auto"/>
              <w:bottom w:val="single" w:sz="6" w:space="0" w:color="auto"/>
            </w:tcBorders>
          </w:tcPr>
          <w:p w14:paraId="252C592E" w14:textId="77777777" w:rsidR="00BC31B5" w:rsidRPr="008952AE" w:rsidRDefault="00BC31B5" w:rsidP="00E10F99">
            <w:pPr>
              <w:rPr>
                <w:rFonts w:ascii="Georgia" w:hAnsi="Georgia" w:cs="Arial"/>
                <w:sz w:val="18"/>
                <w:szCs w:val="18"/>
              </w:rPr>
            </w:pPr>
            <w:r w:rsidRPr="008952AE">
              <w:rPr>
                <w:rFonts w:ascii="Georgia" w:hAnsi="Georgia" w:cs="Arial"/>
                <w:sz w:val="18"/>
                <w:szCs w:val="18"/>
              </w:rPr>
              <w:t>14ª correção</w:t>
            </w:r>
          </w:p>
        </w:tc>
        <w:tc>
          <w:tcPr>
            <w:tcW w:w="3686" w:type="dxa"/>
            <w:tcBorders>
              <w:top w:val="single" w:sz="6" w:space="0" w:color="auto"/>
              <w:bottom w:val="single" w:sz="6" w:space="0" w:color="auto"/>
            </w:tcBorders>
          </w:tcPr>
          <w:p w14:paraId="316609F6" w14:textId="77777777" w:rsidR="00BC31B5" w:rsidRPr="008952AE" w:rsidRDefault="00BC31B5" w:rsidP="00E10F99">
            <w:pPr>
              <w:rPr>
                <w:rFonts w:ascii="Georgia" w:hAnsi="Georgia" w:cs="Arial"/>
                <w:sz w:val="18"/>
                <w:szCs w:val="18"/>
              </w:rPr>
            </w:pPr>
          </w:p>
        </w:tc>
        <w:tc>
          <w:tcPr>
            <w:tcW w:w="2191" w:type="dxa"/>
            <w:tcBorders>
              <w:top w:val="single" w:sz="6" w:space="0" w:color="auto"/>
              <w:bottom w:val="single" w:sz="6" w:space="0" w:color="auto"/>
            </w:tcBorders>
          </w:tcPr>
          <w:p w14:paraId="3298EA73" w14:textId="77777777" w:rsidR="00BC31B5" w:rsidRPr="008952AE" w:rsidRDefault="00BC31B5" w:rsidP="00E10F99">
            <w:pPr>
              <w:rPr>
                <w:rFonts w:ascii="Georgia" w:hAnsi="Georgia" w:cs="Arial"/>
                <w:sz w:val="18"/>
                <w:szCs w:val="18"/>
              </w:rPr>
            </w:pPr>
          </w:p>
        </w:tc>
        <w:tc>
          <w:tcPr>
            <w:tcW w:w="2517" w:type="dxa"/>
            <w:tcBorders>
              <w:top w:val="single" w:sz="6" w:space="0" w:color="auto"/>
              <w:bottom w:val="single" w:sz="6" w:space="0" w:color="auto"/>
              <w:right w:val="single" w:sz="6" w:space="0" w:color="auto"/>
            </w:tcBorders>
          </w:tcPr>
          <w:p w14:paraId="2F670D94" w14:textId="77777777" w:rsidR="00BC31B5" w:rsidRPr="008952AE" w:rsidRDefault="00BC31B5" w:rsidP="00E10F99">
            <w:pPr>
              <w:rPr>
                <w:rFonts w:ascii="Georgia" w:hAnsi="Georgia" w:cs="Arial"/>
                <w:sz w:val="18"/>
                <w:szCs w:val="18"/>
              </w:rPr>
            </w:pPr>
          </w:p>
        </w:tc>
      </w:tr>
      <w:tr w:rsidR="00BC31B5" w:rsidRPr="008952AE" w14:paraId="505101D9" w14:textId="77777777" w:rsidTr="00BC31B5">
        <w:trPr>
          <w:gridAfter w:val="1"/>
          <w:wAfter w:w="15" w:type="dxa"/>
        </w:trPr>
        <w:tc>
          <w:tcPr>
            <w:tcW w:w="2410" w:type="dxa"/>
            <w:tcBorders>
              <w:top w:val="single" w:sz="6" w:space="0" w:color="auto"/>
              <w:left w:val="single" w:sz="6" w:space="0" w:color="auto"/>
              <w:bottom w:val="single" w:sz="6" w:space="0" w:color="auto"/>
            </w:tcBorders>
          </w:tcPr>
          <w:p w14:paraId="263C5095" w14:textId="77777777" w:rsidR="00BC31B5" w:rsidRPr="008952AE" w:rsidRDefault="00BC31B5" w:rsidP="00E10F99">
            <w:pPr>
              <w:rPr>
                <w:rFonts w:ascii="Georgia" w:hAnsi="Georgia" w:cs="Arial"/>
                <w:sz w:val="18"/>
                <w:szCs w:val="18"/>
              </w:rPr>
            </w:pPr>
            <w:r w:rsidRPr="008952AE">
              <w:rPr>
                <w:rFonts w:ascii="Georgia" w:hAnsi="Georgia" w:cs="Arial"/>
                <w:sz w:val="18"/>
                <w:szCs w:val="18"/>
              </w:rPr>
              <w:t>15ª correção</w:t>
            </w:r>
          </w:p>
        </w:tc>
        <w:tc>
          <w:tcPr>
            <w:tcW w:w="3686" w:type="dxa"/>
            <w:tcBorders>
              <w:top w:val="single" w:sz="6" w:space="0" w:color="auto"/>
              <w:bottom w:val="single" w:sz="6" w:space="0" w:color="auto"/>
            </w:tcBorders>
          </w:tcPr>
          <w:p w14:paraId="72EC2683" w14:textId="77777777" w:rsidR="00BC31B5" w:rsidRPr="008952AE" w:rsidRDefault="00BC31B5" w:rsidP="00E10F99">
            <w:pPr>
              <w:rPr>
                <w:rFonts w:ascii="Georgia" w:hAnsi="Georgia" w:cs="Arial"/>
                <w:sz w:val="18"/>
                <w:szCs w:val="18"/>
              </w:rPr>
            </w:pPr>
          </w:p>
        </w:tc>
        <w:tc>
          <w:tcPr>
            <w:tcW w:w="2191" w:type="dxa"/>
            <w:tcBorders>
              <w:top w:val="single" w:sz="6" w:space="0" w:color="auto"/>
              <w:bottom w:val="single" w:sz="6" w:space="0" w:color="auto"/>
            </w:tcBorders>
          </w:tcPr>
          <w:p w14:paraId="688E6D3E" w14:textId="77777777" w:rsidR="00BC31B5" w:rsidRPr="008952AE" w:rsidRDefault="00BC31B5" w:rsidP="00E10F99">
            <w:pPr>
              <w:rPr>
                <w:rFonts w:ascii="Georgia" w:hAnsi="Georgia" w:cs="Arial"/>
                <w:sz w:val="18"/>
                <w:szCs w:val="18"/>
              </w:rPr>
            </w:pPr>
          </w:p>
        </w:tc>
        <w:tc>
          <w:tcPr>
            <w:tcW w:w="2517" w:type="dxa"/>
            <w:tcBorders>
              <w:top w:val="single" w:sz="6" w:space="0" w:color="auto"/>
              <w:bottom w:val="single" w:sz="6" w:space="0" w:color="auto"/>
              <w:right w:val="single" w:sz="6" w:space="0" w:color="auto"/>
            </w:tcBorders>
          </w:tcPr>
          <w:p w14:paraId="3B01D4E4" w14:textId="77777777" w:rsidR="00BC31B5" w:rsidRPr="008952AE" w:rsidRDefault="00BC31B5" w:rsidP="00E10F99">
            <w:pPr>
              <w:rPr>
                <w:rFonts w:ascii="Georgia" w:hAnsi="Georgia" w:cs="Arial"/>
                <w:sz w:val="18"/>
                <w:szCs w:val="18"/>
              </w:rPr>
            </w:pPr>
          </w:p>
        </w:tc>
      </w:tr>
      <w:tr w:rsidR="00BC31B5" w:rsidRPr="008952AE" w14:paraId="4D9EC6D4" w14:textId="77777777" w:rsidTr="00BC31B5">
        <w:trPr>
          <w:gridAfter w:val="1"/>
          <w:wAfter w:w="15" w:type="dxa"/>
        </w:trPr>
        <w:tc>
          <w:tcPr>
            <w:tcW w:w="2410" w:type="dxa"/>
            <w:tcBorders>
              <w:top w:val="single" w:sz="6" w:space="0" w:color="auto"/>
              <w:left w:val="single" w:sz="6" w:space="0" w:color="auto"/>
              <w:bottom w:val="single" w:sz="6" w:space="0" w:color="auto"/>
            </w:tcBorders>
          </w:tcPr>
          <w:p w14:paraId="4EC0C590" w14:textId="77777777" w:rsidR="00BC31B5" w:rsidRPr="008952AE" w:rsidRDefault="00BC31B5" w:rsidP="00E10F99">
            <w:pPr>
              <w:rPr>
                <w:rFonts w:ascii="Georgia" w:hAnsi="Georgia" w:cs="Arial"/>
                <w:sz w:val="18"/>
                <w:szCs w:val="18"/>
              </w:rPr>
            </w:pPr>
            <w:r w:rsidRPr="008952AE">
              <w:rPr>
                <w:rFonts w:ascii="Georgia" w:hAnsi="Georgia" w:cs="Arial"/>
                <w:sz w:val="18"/>
                <w:szCs w:val="18"/>
              </w:rPr>
              <w:t>16ª correção</w:t>
            </w:r>
          </w:p>
        </w:tc>
        <w:tc>
          <w:tcPr>
            <w:tcW w:w="3686" w:type="dxa"/>
            <w:tcBorders>
              <w:top w:val="single" w:sz="6" w:space="0" w:color="auto"/>
              <w:bottom w:val="single" w:sz="6" w:space="0" w:color="auto"/>
            </w:tcBorders>
          </w:tcPr>
          <w:p w14:paraId="5467F616" w14:textId="77777777" w:rsidR="00BC31B5" w:rsidRPr="008952AE" w:rsidRDefault="00BC31B5" w:rsidP="00E10F99">
            <w:pPr>
              <w:rPr>
                <w:rFonts w:ascii="Georgia" w:hAnsi="Georgia" w:cs="Arial"/>
                <w:sz w:val="18"/>
                <w:szCs w:val="18"/>
              </w:rPr>
            </w:pPr>
          </w:p>
        </w:tc>
        <w:tc>
          <w:tcPr>
            <w:tcW w:w="2191" w:type="dxa"/>
            <w:tcBorders>
              <w:top w:val="single" w:sz="6" w:space="0" w:color="auto"/>
              <w:bottom w:val="single" w:sz="6" w:space="0" w:color="auto"/>
            </w:tcBorders>
          </w:tcPr>
          <w:p w14:paraId="33587C7D" w14:textId="77777777" w:rsidR="00BC31B5" w:rsidRPr="008952AE" w:rsidRDefault="00BC31B5" w:rsidP="00E10F99">
            <w:pPr>
              <w:rPr>
                <w:rFonts w:ascii="Georgia" w:hAnsi="Georgia" w:cs="Arial"/>
                <w:sz w:val="18"/>
                <w:szCs w:val="18"/>
              </w:rPr>
            </w:pPr>
          </w:p>
        </w:tc>
        <w:tc>
          <w:tcPr>
            <w:tcW w:w="2517" w:type="dxa"/>
            <w:tcBorders>
              <w:top w:val="single" w:sz="6" w:space="0" w:color="auto"/>
              <w:bottom w:val="single" w:sz="6" w:space="0" w:color="auto"/>
              <w:right w:val="single" w:sz="6" w:space="0" w:color="auto"/>
            </w:tcBorders>
          </w:tcPr>
          <w:p w14:paraId="64ACA0B9" w14:textId="77777777" w:rsidR="00BC31B5" w:rsidRPr="008952AE" w:rsidRDefault="00BC31B5" w:rsidP="00E10F99">
            <w:pPr>
              <w:rPr>
                <w:rFonts w:ascii="Georgia" w:hAnsi="Georgia" w:cs="Arial"/>
                <w:sz w:val="18"/>
                <w:szCs w:val="18"/>
              </w:rPr>
            </w:pPr>
          </w:p>
        </w:tc>
      </w:tr>
      <w:tr w:rsidR="00BC31B5" w:rsidRPr="008952AE" w14:paraId="2C61866A" w14:textId="77777777" w:rsidTr="00BC31B5">
        <w:trPr>
          <w:gridAfter w:val="1"/>
          <w:wAfter w:w="15" w:type="dxa"/>
        </w:trPr>
        <w:tc>
          <w:tcPr>
            <w:tcW w:w="2410" w:type="dxa"/>
            <w:tcBorders>
              <w:top w:val="single" w:sz="6" w:space="0" w:color="auto"/>
              <w:left w:val="single" w:sz="6" w:space="0" w:color="auto"/>
              <w:bottom w:val="single" w:sz="6" w:space="0" w:color="auto"/>
            </w:tcBorders>
          </w:tcPr>
          <w:p w14:paraId="5F3E82E3" w14:textId="77777777" w:rsidR="00BC31B5" w:rsidRPr="008952AE" w:rsidRDefault="00BC31B5" w:rsidP="00E10F99">
            <w:pPr>
              <w:rPr>
                <w:rFonts w:ascii="Georgia" w:hAnsi="Georgia" w:cs="Arial"/>
                <w:sz w:val="18"/>
                <w:szCs w:val="18"/>
              </w:rPr>
            </w:pPr>
            <w:r w:rsidRPr="008952AE">
              <w:rPr>
                <w:rFonts w:ascii="Georgia" w:hAnsi="Georgia" w:cs="Arial"/>
                <w:sz w:val="18"/>
                <w:szCs w:val="18"/>
              </w:rPr>
              <w:t>17ª correção</w:t>
            </w:r>
          </w:p>
        </w:tc>
        <w:tc>
          <w:tcPr>
            <w:tcW w:w="3686" w:type="dxa"/>
            <w:tcBorders>
              <w:top w:val="single" w:sz="6" w:space="0" w:color="auto"/>
              <w:bottom w:val="single" w:sz="6" w:space="0" w:color="auto"/>
            </w:tcBorders>
          </w:tcPr>
          <w:p w14:paraId="7C30306D" w14:textId="77777777" w:rsidR="00BC31B5" w:rsidRPr="008952AE" w:rsidRDefault="00BC31B5" w:rsidP="00E10F99">
            <w:pPr>
              <w:rPr>
                <w:rFonts w:ascii="Georgia" w:hAnsi="Georgia" w:cs="Arial"/>
                <w:sz w:val="18"/>
                <w:szCs w:val="18"/>
              </w:rPr>
            </w:pPr>
          </w:p>
        </w:tc>
        <w:tc>
          <w:tcPr>
            <w:tcW w:w="2191" w:type="dxa"/>
            <w:tcBorders>
              <w:top w:val="single" w:sz="6" w:space="0" w:color="auto"/>
              <w:bottom w:val="single" w:sz="6" w:space="0" w:color="auto"/>
            </w:tcBorders>
          </w:tcPr>
          <w:p w14:paraId="5FBED05D" w14:textId="77777777" w:rsidR="00BC31B5" w:rsidRPr="008952AE" w:rsidRDefault="00BC31B5" w:rsidP="00E10F99">
            <w:pPr>
              <w:rPr>
                <w:rFonts w:ascii="Georgia" w:hAnsi="Georgia" w:cs="Arial"/>
                <w:sz w:val="18"/>
                <w:szCs w:val="18"/>
              </w:rPr>
            </w:pPr>
          </w:p>
        </w:tc>
        <w:tc>
          <w:tcPr>
            <w:tcW w:w="2517" w:type="dxa"/>
            <w:tcBorders>
              <w:top w:val="single" w:sz="6" w:space="0" w:color="auto"/>
              <w:bottom w:val="single" w:sz="6" w:space="0" w:color="auto"/>
              <w:right w:val="single" w:sz="6" w:space="0" w:color="auto"/>
            </w:tcBorders>
          </w:tcPr>
          <w:p w14:paraId="364C68E9" w14:textId="77777777" w:rsidR="00BC31B5" w:rsidRPr="008952AE" w:rsidRDefault="00BC31B5" w:rsidP="00E10F99">
            <w:pPr>
              <w:rPr>
                <w:rFonts w:ascii="Georgia" w:hAnsi="Georgia" w:cs="Arial"/>
                <w:sz w:val="18"/>
                <w:szCs w:val="18"/>
              </w:rPr>
            </w:pPr>
          </w:p>
        </w:tc>
      </w:tr>
      <w:tr w:rsidR="00BC31B5" w:rsidRPr="008952AE" w14:paraId="26C2E888" w14:textId="77777777" w:rsidTr="00BC31B5">
        <w:trPr>
          <w:gridAfter w:val="1"/>
          <w:wAfter w:w="15" w:type="dxa"/>
        </w:trPr>
        <w:tc>
          <w:tcPr>
            <w:tcW w:w="2410" w:type="dxa"/>
            <w:tcBorders>
              <w:top w:val="single" w:sz="6" w:space="0" w:color="auto"/>
              <w:left w:val="single" w:sz="6" w:space="0" w:color="auto"/>
              <w:bottom w:val="single" w:sz="6" w:space="0" w:color="auto"/>
            </w:tcBorders>
          </w:tcPr>
          <w:p w14:paraId="346E6D32" w14:textId="77777777" w:rsidR="00BC31B5" w:rsidRPr="008952AE" w:rsidRDefault="00BC31B5" w:rsidP="00E10F99">
            <w:pPr>
              <w:rPr>
                <w:rFonts w:ascii="Georgia" w:hAnsi="Georgia" w:cs="Arial"/>
                <w:sz w:val="18"/>
                <w:szCs w:val="18"/>
              </w:rPr>
            </w:pPr>
            <w:r w:rsidRPr="008952AE">
              <w:rPr>
                <w:rFonts w:ascii="Georgia" w:hAnsi="Georgia" w:cs="Arial"/>
                <w:sz w:val="18"/>
                <w:szCs w:val="18"/>
              </w:rPr>
              <w:t>18ª correção</w:t>
            </w:r>
          </w:p>
        </w:tc>
        <w:tc>
          <w:tcPr>
            <w:tcW w:w="3686" w:type="dxa"/>
            <w:tcBorders>
              <w:top w:val="single" w:sz="6" w:space="0" w:color="auto"/>
              <w:bottom w:val="single" w:sz="6" w:space="0" w:color="auto"/>
            </w:tcBorders>
          </w:tcPr>
          <w:p w14:paraId="0B5FE518" w14:textId="77777777" w:rsidR="00BC31B5" w:rsidRPr="008952AE" w:rsidRDefault="00BC31B5" w:rsidP="00E10F99">
            <w:pPr>
              <w:rPr>
                <w:rFonts w:ascii="Georgia" w:hAnsi="Georgia" w:cs="Arial"/>
                <w:sz w:val="18"/>
                <w:szCs w:val="18"/>
              </w:rPr>
            </w:pPr>
          </w:p>
        </w:tc>
        <w:tc>
          <w:tcPr>
            <w:tcW w:w="2191" w:type="dxa"/>
            <w:tcBorders>
              <w:top w:val="single" w:sz="6" w:space="0" w:color="auto"/>
              <w:bottom w:val="single" w:sz="6" w:space="0" w:color="auto"/>
            </w:tcBorders>
          </w:tcPr>
          <w:p w14:paraId="78E47998" w14:textId="77777777" w:rsidR="00BC31B5" w:rsidRPr="008952AE" w:rsidRDefault="00BC31B5" w:rsidP="00E10F99">
            <w:pPr>
              <w:rPr>
                <w:rFonts w:ascii="Georgia" w:hAnsi="Georgia" w:cs="Arial"/>
                <w:sz w:val="18"/>
                <w:szCs w:val="18"/>
              </w:rPr>
            </w:pPr>
          </w:p>
        </w:tc>
        <w:tc>
          <w:tcPr>
            <w:tcW w:w="2517" w:type="dxa"/>
            <w:tcBorders>
              <w:top w:val="single" w:sz="6" w:space="0" w:color="auto"/>
              <w:bottom w:val="single" w:sz="6" w:space="0" w:color="auto"/>
              <w:right w:val="single" w:sz="6" w:space="0" w:color="auto"/>
            </w:tcBorders>
          </w:tcPr>
          <w:p w14:paraId="7019BF0A" w14:textId="77777777" w:rsidR="00BC31B5" w:rsidRPr="008952AE" w:rsidRDefault="00BC31B5" w:rsidP="00E10F99">
            <w:pPr>
              <w:rPr>
                <w:rFonts w:ascii="Georgia" w:hAnsi="Georgia" w:cs="Arial"/>
                <w:sz w:val="18"/>
                <w:szCs w:val="18"/>
              </w:rPr>
            </w:pPr>
          </w:p>
        </w:tc>
      </w:tr>
      <w:tr w:rsidR="00BC31B5" w:rsidRPr="008952AE" w14:paraId="66CDD161" w14:textId="77777777" w:rsidTr="00BC31B5">
        <w:trPr>
          <w:gridAfter w:val="1"/>
          <w:wAfter w:w="15" w:type="dxa"/>
        </w:trPr>
        <w:tc>
          <w:tcPr>
            <w:tcW w:w="2410" w:type="dxa"/>
            <w:tcBorders>
              <w:top w:val="single" w:sz="6" w:space="0" w:color="auto"/>
              <w:left w:val="single" w:sz="6" w:space="0" w:color="auto"/>
              <w:bottom w:val="single" w:sz="6" w:space="0" w:color="auto"/>
            </w:tcBorders>
          </w:tcPr>
          <w:p w14:paraId="1E5F73AA" w14:textId="77777777" w:rsidR="00BC31B5" w:rsidRPr="008952AE" w:rsidRDefault="00BC31B5" w:rsidP="00E10F99">
            <w:pPr>
              <w:rPr>
                <w:rFonts w:ascii="Georgia" w:hAnsi="Georgia" w:cs="Arial"/>
                <w:sz w:val="18"/>
                <w:szCs w:val="18"/>
              </w:rPr>
            </w:pPr>
            <w:r w:rsidRPr="008952AE">
              <w:rPr>
                <w:rFonts w:ascii="Georgia" w:hAnsi="Georgia" w:cs="Arial"/>
                <w:sz w:val="18"/>
                <w:szCs w:val="18"/>
              </w:rPr>
              <w:t>19ª correção</w:t>
            </w:r>
          </w:p>
        </w:tc>
        <w:tc>
          <w:tcPr>
            <w:tcW w:w="3686" w:type="dxa"/>
            <w:tcBorders>
              <w:top w:val="single" w:sz="6" w:space="0" w:color="auto"/>
              <w:bottom w:val="single" w:sz="6" w:space="0" w:color="auto"/>
            </w:tcBorders>
          </w:tcPr>
          <w:p w14:paraId="4EE4F475" w14:textId="77777777" w:rsidR="00BC31B5" w:rsidRPr="008952AE" w:rsidRDefault="00BC31B5" w:rsidP="00E10F99">
            <w:pPr>
              <w:rPr>
                <w:rFonts w:ascii="Georgia" w:hAnsi="Georgia" w:cs="Arial"/>
                <w:sz w:val="18"/>
                <w:szCs w:val="18"/>
              </w:rPr>
            </w:pPr>
          </w:p>
        </w:tc>
        <w:tc>
          <w:tcPr>
            <w:tcW w:w="2191" w:type="dxa"/>
            <w:tcBorders>
              <w:top w:val="single" w:sz="6" w:space="0" w:color="auto"/>
              <w:bottom w:val="single" w:sz="6" w:space="0" w:color="auto"/>
            </w:tcBorders>
          </w:tcPr>
          <w:p w14:paraId="40831315" w14:textId="77777777" w:rsidR="00BC31B5" w:rsidRPr="008952AE" w:rsidRDefault="00BC31B5" w:rsidP="00E10F99">
            <w:pPr>
              <w:rPr>
                <w:rFonts w:ascii="Georgia" w:hAnsi="Georgia" w:cs="Arial"/>
                <w:sz w:val="18"/>
                <w:szCs w:val="18"/>
              </w:rPr>
            </w:pPr>
          </w:p>
        </w:tc>
        <w:tc>
          <w:tcPr>
            <w:tcW w:w="2517" w:type="dxa"/>
            <w:tcBorders>
              <w:top w:val="single" w:sz="6" w:space="0" w:color="auto"/>
              <w:bottom w:val="single" w:sz="6" w:space="0" w:color="auto"/>
              <w:right w:val="single" w:sz="6" w:space="0" w:color="auto"/>
            </w:tcBorders>
          </w:tcPr>
          <w:p w14:paraId="7F7FD9A7" w14:textId="77777777" w:rsidR="00BC31B5" w:rsidRPr="008952AE" w:rsidRDefault="00BC31B5" w:rsidP="00E10F99">
            <w:pPr>
              <w:rPr>
                <w:rFonts w:ascii="Georgia" w:hAnsi="Georgia" w:cs="Arial"/>
                <w:sz w:val="18"/>
                <w:szCs w:val="18"/>
              </w:rPr>
            </w:pPr>
          </w:p>
        </w:tc>
      </w:tr>
      <w:tr w:rsidR="00BC31B5" w:rsidRPr="008952AE" w14:paraId="3867C31C" w14:textId="77777777" w:rsidTr="00BC31B5">
        <w:trPr>
          <w:gridAfter w:val="1"/>
          <w:wAfter w:w="15" w:type="dxa"/>
        </w:trPr>
        <w:tc>
          <w:tcPr>
            <w:tcW w:w="2410" w:type="dxa"/>
            <w:tcBorders>
              <w:top w:val="single" w:sz="6" w:space="0" w:color="auto"/>
              <w:left w:val="single" w:sz="6" w:space="0" w:color="auto"/>
              <w:bottom w:val="single" w:sz="6" w:space="0" w:color="auto"/>
            </w:tcBorders>
          </w:tcPr>
          <w:p w14:paraId="00E65DDE" w14:textId="77777777" w:rsidR="00BC31B5" w:rsidRPr="008952AE" w:rsidRDefault="00BC31B5" w:rsidP="00E10F99">
            <w:pPr>
              <w:rPr>
                <w:rFonts w:ascii="Georgia" w:hAnsi="Georgia" w:cs="Arial"/>
                <w:sz w:val="18"/>
                <w:szCs w:val="18"/>
              </w:rPr>
            </w:pPr>
            <w:r w:rsidRPr="008952AE">
              <w:rPr>
                <w:rFonts w:ascii="Georgia" w:hAnsi="Georgia" w:cs="Arial"/>
                <w:sz w:val="18"/>
                <w:szCs w:val="18"/>
              </w:rPr>
              <w:t>20ª correção</w:t>
            </w:r>
          </w:p>
        </w:tc>
        <w:tc>
          <w:tcPr>
            <w:tcW w:w="3686" w:type="dxa"/>
            <w:tcBorders>
              <w:top w:val="single" w:sz="6" w:space="0" w:color="auto"/>
              <w:bottom w:val="single" w:sz="6" w:space="0" w:color="auto"/>
            </w:tcBorders>
          </w:tcPr>
          <w:p w14:paraId="20ABC925" w14:textId="77777777" w:rsidR="00BC31B5" w:rsidRPr="008952AE" w:rsidRDefault="00BC31B5" w:rsidP="00E10F99">
            <w:pPr>
              <w:rPr>
                <w:rFonts w:ascii="Georgia" w:hAnsi="Georgia" w:cs="Arial"/>
                <w:sz w:val="18"/>
                <w:szCs w:val="18"/>
              </w:rPr>
            </w:pPr>
          </w:p>
        </w:tc>
        <w:tc>
          <w:tcPr>
            <w:tcW w:w="2191" w:type="dxa"/>
            <w:tcBorders>
              <w:top w:val="single" w:sz="6" w:space="0" w:color="auto"/>
              <w:bottom w:val="single" w:sz="6" w:space="0" w:color="auto"/>
            </w:tcBorders>
          </w:tcPr>
          <w:p w14:paraId="79504C75" w14:textId="77777777" w:rsidR="00BC31B5" w:rsidRPr="008952AE" w:rsidRDefault="00BC31B5" w:rsidP="00E10F99">
            <w:pPr>
              <w:rPr>
                <w:rFonts w:ascii="Georgia" w:hAnsi="Georgia" w:cs="Arial"/>
                <w:sz w:val="18"/>
                <w:szCs w:val="18"/>
              </w:rPr>
            </w:pPr>
          </w:p>
        </w:tc>
        <w:tc>
          <w:tcPr>
            <w:tcW w:w="2517" w:type="dxa"/>
            <w:tcBorders>
              <w:top w:val="single" w:sz="6" w:space="0" w:color="auto"/>
              <w:bottom w:val="single" w:sz="6" w:space="0" w:color="auto"/>
              <w:right w:val="single" w:sz="6" w:space="0" w:color="auto"/>
            </w:tcBorders>
          </w:tcPr>
          <w:p w14:paraId="18921CCE" w14:textId="77777777" w:rsidR="00BC31B5" w:rsidRPr="008952AE" w:rsidRDefault="00BC31B5" w:rsidP="00E10F99">
            <w:pPr>
              <w:rPr>
                <w:rFonts w:ascii="Georgia" w:hAnsi="Georgia" w:cs="Arial"/>
                <w:sz w:val="18"/>
                <w:szCs w:val="18"/>
              </w:rPr>
            </w:pPr>
          </w:p>
        </w:tc>
      </w:tr>
    </w:tbl>
    <w:p w14:paraId="268E63A6" w14:textId="77777777" w:rsidR="00122EAF" w:rsidRPr="008952AE" w:rsidRDefault="00122EAF" w:rsidP="00045622">
      <w:pPr>
        <w:pStyle w:val="25-TEXTOCorpoJustificado"/>
        <w:spacing w:line="240" w:lineRule="auto"/>
        <w:jc w:val="left"/>
        <w:rPr>
          <w:rFonts w:ascii="Georgia" w:hAnsi="Georgia"/>
          <w:sz w:val="18"/>
          <w:szCs w:val="18"/>
        </w:rPr>
      </w:pPr>
    </w:p>
    <w:sectPr w:rsidR="00122EAF" w:rsidRPr="008952AE" w:rsidSect="00212D4A">
      <w:headerReference w:type="default" r:id="rId34"/>
      <w:footerReference w:type="default" r:id="rId35"/>
      <w:pgSz w:w="12242" w:h="15842" w:code="1"/>
      <w:pgMar w:top="1418" w:right="567" w:bottom="567" w:left="1418" w:header="1418" w:footer="851" w:gutter="0"/>
      <w:cols w:space="720"/>
      <w:docGrid w:linePitch="272"/>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A6CF68E" w14:textId="77777777" w:rsidR="00243524" w:rsidRDefault="00243524">
      <w:r>
        <w:separator/>
      </w:r>
    </w:p>
  </w:endnote>
  <w:endnote w:type="continuationSeparator" w:id="0">
    <w:p w14:paraId="71217AF3" w14:textId="77777777" w:rsidR="00243524" w:rsidRDefault="00243524">
      <w:r>
        <w:continuationSeparator/>
      </w:r>
    </w:p>
  </w:endnote>
  <w:endnote w:type="continuationNotice" w:id="1">
    <w:p w14:paraId="61467692" w14:textId="77777777" w:rsidR="00243524" w:rsidRDefault="00243524"/>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Georgia">
    <w:panose1 w:val="02040502050405020303"/>
    <w:charset w:val="00"/>
    <w:family w:val="roman"/>
    <w:pitch w:val="variable"/>
    <w:sig w:usb0="00000287" w:usb1="00000000" w:usb2="00000000" w:usb3="00000000" w:csb0="0000009F" w:csb1="00000000"/>
  </w:font>
  <w:font w:name="Trebuchet MS">
    <w:panose1 w:val="020B0603020202020204"/>
    <w:charset w:val="00"/>
    <w:family w:val="swiss"/>
    <w:pitch w:val="variable"/>
    <w:sig w:usb0="000006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imes">
    <w:panose1 w:val="02020603050405020304"/>
    <w:charset w:val="00"/>
    <w:family w:val="roman"/>
    <w:pitch w:val="variable"/>
    <w:sig w:usb0="E0002AFF" w:usb1="C0007841" w:usb2="00000009" w:usb3="00000000" w:csb0="000001FF" w:csb1="00000000"/>
  </w:font>
  <w:font w:name="Tahoma">
    <w:panose1 w:val="020B0604030504040204"/>
    <w:charset w:val="00"/>
    <w:family w:val="swiss"/>
    <w:pitch w:val="variable"/>
    <w:sig w:usb0="E1002EFF" w:usb1="C000605B" w:usb2="00000029" w:usb3="00000000" w:csb0="000101FF" w:csb1="00000000"/>
  </w:font>
  <w:font w:name="CG Times (WN)">
    <w:panose1 w:val="00000000000000000000"/>
    <w:charset w:val="00"/>
    <w:family w:val="roman"/>
    <w:notTrueType/>
    <w:pitch w:val="variable"/>
    <w:sig w:usb0="00000003" w:usb1="00000000" w:usb2="00000000" w:usb3="00000000" w:csb0="00000001" w:csb1="00000000"/>
  </w:font>
  <w:font w:name="Calibri">
    <w:panose1 w:val="020F0502020204030204"/>
    <w:charset w:val="00"/>
    <w:family w:val="swiss"/>
    <w:pitch w:val="variable"/>
    <w:sig w:usb0="E4002EFF" w:usb1="C200247B" w:usb2="00000009" w:usb3="00000000" w:csb0="000001FF" w:csb1="00000000"/>
  </w:font>
  <w:font w:name="Trebuchet MS Negrito">
    <w:panose1 w:val="00000000000000000000"/>
    <w:charset w:val="00"/>
    <w:family w:val="roman"/>
    <w:notTrueType/>
    <w:pitch w:val="default"/>
  </w:font>
  <w:font w:name="Univers">
    <w:charset w:val="00"/>
    <w:family w:val="swiss"/>
    <w:pitch w:val="variable"/>
    <w:sig w:usb0="80000287" w:usb1="00000000" w:usb2="00000000" w:usb3="00000000" w:csb0="0000000F" w:csb1="00000000"/>
  </w:font>
  <w:font w:name="EYInterstate">
    <w:altName w:val="EYInterstate"/>
    <w:panose1 w:val="00000000000000000000"/>
    <w:charset w:val="00"/>
    <w:family w:val="swiss"/>
    <w:notTrueType/>
    <w:pitch w:val="default"/>
    <w:sig w:usb0="00000003" w:usb1="00000000" w:usb2="00000000" w:usb3="00000000" w:csb0="00000001" w:csb1="00000000"/>
  </w:font>
  <w:font w:name="Helvetica Neue LT Std">
    <w:altName w:val="Arial"/>
    <w:panose1 w:val="00000000000000000000"/>
    <w:charset w:val="00"/>
    <w:family w:val="roman"/>
    <w:notTrueType/>
    <w:pitch w:val="default"/>
    <w:sig w:usb0="00000003" w:usb1="00000000" w:usb2="00000000" w:usb3="00000000" w:csb0="00000001" w:csb1="00000000"/>
  </w:font>
  <w:font w:name="Raavi">
    <w:panose1 w:val="02000500000000000000"/>
    <w:charset w:val="00"/>
    <w:family w:val="swiss"/>
    <w:pitch w:val="variable"/>
    <w:sig w:usb0="00020003" w:usb1="00000000" w:usb2="00000000" w:usb3="00000000" w:csb0="00000001" w:csb1="00000000"/>
  </w:font>
  <w:font w:name="Times (TT) Regular">
    <w:altName w:val="Times New Roman"/>
    <w:panose1 w:val="00000000000000000000"/>
    <w:charset w:val="00"/>
    <w:family w:val="auto"/>
    <w:notTrueType/>
    <w:pitch w:val="default"/>
    <w:sig w:usb0="00000003" w:usb1="00000000" w:usb2="00000000" w:usb3="00000000" w:csb0="00000001" w:csb1="00000000"/>
  </w:font>
  <w:font w:name="Futura Std Book">
    <w:altName w:val="Segoe UI Semibold"/>
    <w:panose1 w:val="00000000000000000000"/>
    <w:charset w:val="00"/>
    <w:family w:val="swiss"/>
    <w:notTrueType/>
    <w:pitch w:val="variable"/>
    <w:sig w:usb0="00000003" w:usb1="00000000" w:usb2="00000000" w:usb3="00000000" w:csb0="00000001" w:csb1="00000000"/>
  </w:font>
  <w:font w:name="Roboto">
    <w:charset w:val="00"/>
    <w:family w:val="auto"/>
    <w:pitch w:val="variable"/>
    <w:sig w:usb0="E0000AFF" w:usb1="5000217F" w:usb2="00000021" w:usb3="00000000" w:csb0="0000019F" w:csb1="00000000"/>
  </w:font>
  <w:font w:name="Open Sans SemiBold">
    <w:charset w:val="00"/>
    <w:family w:val="swiss"/>
    <w:pitch w:val="variable"/>
    <w:sig w:usb0="E00002EF" w:usb1="4000205B" w:usb2="00000028" w:usb3="00000000" w:csb0="0000019F" w:csb1="00000000"/>
  </w:font>
  <w:font w:name="Open Sans">
    <w:charset w:val="00"/>
    <w:family w:val="swiss"/>
    <w:pitch w:val="variable"/>
    <w:sig w:usb0="E00002EF" w:usb1="4000205B" w:usb2="00000028" w:usb3="00000000" w:csb0="0000019F" w:csb1="00000000"/>
  </w:font>
  <w:font w:name="MinionPro-Regular">
    <w:altName w:val="Calibri"/>
    <w:panose1 w:val="00000000000000000000"/>
    <w:charset w:val="00"/>
    <w:family w:val="auto"/>
    <w:notTrueType/>
    <w:pitch w:val="default"/>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HelveticaNeue-Roman">
    <w:panose1 w:val="00000000000000000000"/>
    <w:charset w:val="00"/>
    <w:family w:val="swiss"/>
    <w:notTrueType/>
    <w:pitch w:val="default"/>
    <w:sig w:usb0="00000003" w:usb1="00000000" w:usb2="00000000" w:usb3="00000000" w:csb0="00000001" w:csb1="00000000"/>
  </w:font>
  <w:font w:name="Georgia-Italic">
    <w:altName w:val="Georgia"/>
    <w:panose1 w:val="00000000000000000000"/>
    <w:charset w:val="00"/>
    <w:family w:val="swiss"/>
    <w:notTrueType/>
    <w:pitch w:val="default"/>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31CCFC" w14:textId="77777777" w:rsidR="0062580E" w:rsidRDefault="0062580E">
    <w:pPr>
      <w:tabs>
        <w:tab w:val="right" w:pos="8602"/>
      </w:tabs>
      <w:ind w:left="-1261" w:right="-1"/>
      <w:rPr>
        <w:b/>
        <w:i/>
        <w:color w:val="A79B91"/>
        <w:sz w:val="26"/>
      </w:rPr>
    </w:pPr>
    <w:r>
      <w:rPr>
        <w:noProof/>
        <w:lang w:val="en-US" w:eastAsia="en-US"/>
      </w:rPr>
      <mc:AlternateContent>
        <mc:Choice Requires="wpg">
          <w:drawing>
            <wp:anchor distT="0" distB="0" distL="114300" distR="114300" simplePos="0" relativeHeight="251655168" behindDoc="0" locked="0" layoutInCell="1" allowOverlap="1" wp14:anchorId="0C5EA25A" wp14:editId="25871556">
              <wp:simplePos x="0" y="0"/>
              <wp:positionH relativeFrom="page">
                <wp:posOffset>648005</wp:posOffset>
              </wp:positionH>
              <wp:positionV relativeFrom="page">
                <wp:posOffset>9873003</wp:posOffset>
              </wp:positionV>
              <wp:extent cx="6263996" cy="9525"/>
              <wp:effectExtent l="0" t="0" r="0" b="0"/>
              <wp:wrapSquare wrapText="bothSides"/>
              <wp:docPr id="5320" name="Group 5320"/>
              <wp:cNvGraphicFramePr/>
              <a:graphic xmlns:a="http://schemas.openxmlformats.org/drawingml/2006/main">
                <a:graphicData uri="http://schemas.microsoft.com/office/word/2010/wordprocessingGroup">
                  <wpg:wgp>
                    <wpg:cNvGrpSpPr/>
                    <wpg:grpSpPr>
                      <a:xfrm>
                        <a:off x="0" y="0"/>
                        <a:ext cx="6263996" cy="9525"/>
                        <a:chOff x="0" y="0"/>
                        <a:chExt cx="6263996" cy="9525"/>
                      </a:xfrm>
                    </wpg:grpSpPr>
                    <wps:wsp>
                      <wps:cNvPr id="5321" name="Shape 5321"/>
                      <wps:cNvSpPr/>
                      <wps:spPr>
                        <a:xfrm>
                          <a:off x="0" y="0"/>
                          <a:ext cx="6263996" cy="0"/>
                        </a:xfrm>
                        <a:custGeom>
                          <a:avLst/>
                          <a:gdLst/>
                          <a:ahLst/>
                          <a:cxnLst/>
                          <a:rect l="0" t="0" r="0" b="0"/>
                          <a:pathLst>
                            <a:path w="6263996">
                              <a:moveTo>
                                <a:pt x="6263996" y="0"/>
                              </a:moveTo>
                              <a:lnTo>
                                <a:pt x="0" y="0"/>
                              </a:lnTo>
                            </a:path>
                          </a:pathLst>
                        </a:custGeom>
                        <a:ln w="9525" cap="flat">
                          <a:miter lim="100000"/>
                        </a:ln>
                      </wps:spPr>
                      <wps:style>
                        <a:lnRef idx="1">
                          <a:srgbClr val="A79B91"/>
                        </a:lnRef>
                        <a:fillRef idx="0">
                          <a:srgbClr val="000000">
                            <a:alpha val="0"/>
                          </a:srgbClr>
                        </a:fillRef>
                        <a:effectRef idx="0">
                          <a:scrgbClr r="0" g="0" b="0"/>
                        </a:effectRef>
                        <a:fontRef idx="none"/>
                      </wps:style>
                      <wps:bodyPr/>
                    </wps:wsp>
                  </wpg:wgp>
                </a:graphicData>
              </a:graphic>
            </wp:anchor>
          </w:drawing>
        </mc:Choice>
        <mc:Fallback>
          <w:pict>
            <v:group w14:anchorId="46DC3C02" id="Group 5320" o:spid="_x0000_s1026" style="position:absolute;margin-left:51pt;margin-top:777.4pt;width:493.25pt;height:.75pt;z-index:251655168;mso-position-horizontal-relative:page;mso-position-vertical-relative:page" coordsize="62639,9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aom2VgIAAKwFAAAOAAAAZHJzL2Uyb0RvYy54bWykVNuO2jAQfa/Uf7D8XgKsoCUirNpuy0vV&#10;rrrbDzCOnUTyTbYh8PcdTy5QkPaB5sEZ23M5czwz68ejVuQgfGisKehsMqVEGG7LxlQF/fP6/cMn&#10;SkJkpmTKGlHQkwj0cfP+3bp1uZjb2qpSeAJOTMhbV9A6RpdnWeC10CxMrBMGLqX1mkXY+iorPWvB&#10;u1bZfDpdZq31pfOWixDg9Km7pBv0L6Xg8ZeUQUSiCgrYIq4e111as82a5ZVnrm54D4PdgUKzxkDQ&#10;0dUTi4zsfXPjSjfc22BlnHCrMytlwwXmANnMplfZbL3dO8ylytvKjTQBtVc83e2W/zxsvXtxzx6Y&#10;aF0FXOAu5XKUXqc/oCRHpOw0UiaOkXA4XM6XD6vVkhIOd6vFfNExymug/caI19/eMsuGkNk/QFoH&#10;pRHO2Yf/y/6lZk4gqSGH7J89acqCLh7mM0oM01CjqEHwBElBvZGikAdg6y5+sNzGLFnO9yFuhUWS&#10;2eFHiF01loPE6kHiRzOIHmr6zWp2LCa7hDCJpD2/UjrT9iBeLd7G9ELjCw6PCwDPOspc6kIHXWh1&#10;d6CewmzWvYChQb5MTpmEAsuDcAZtLhWL2C+6idD/qtEwPKbpS/UD1srAL718RzZK8aREwq3MbyHh&#10;1QD8DJ0EX+2+Kk8ODLr888fVl9VsdAOqyUY2So1W01srjN2dM+Vq1vka0PQBEFnvKTkVOGCu3fIe&#10;TTdloFeBtWHWQGajEcKyJo72BiYk4r7INok7W56wP5EQaAWkBkcCIurHV5o5l3vUOg/ZzV8AAAD/&#10;/wMAUEsDBBQABgAIAAAAIQAv7s9s4gAAAA4BAAAPAAAAZHJzL2Rvd25yZXYueG1sTI9BS8NAEIXv&#10;gv9hGcGb3aQ1JcRsSinqqQi2gnjbZqdJaHY2ZLdJ+u+deqm3eTOPN+/LV5NtxYC9bxwpiGcRCKTS&#10;mYYqBV/7t6cUhA+ajG4doYILelgV93e5zowb6ROHXagEh5DPtII6hC6T0pc1Wu1nrkPi29H1VgeW&#10;fSVNr0cOt62cR9FSWt0Qf6h1h5say9PubBW8j3pcL+LXYXs6bi4/++TjexujUo8P0/oFRMAp3Mxw&#10;rc/VoeBOB3cm40XLOpozS+AhSZ4Z4mqJ0jQBcfjbLRcgi1z+xyh+AQAA//8DAFBLAQItABQABgAI&#10;AAAAIQC2gziS/gAAAOEBAAATAAAAAAAAAAAAAAAAAAAAAABbQ29udGVudF9UeXBlc10ueG1sUEsB&#10;Ai0AFAAGAAgAAAAhADj9If/WAAAAlAEAAAsAAAAAAAAAAAAAAAAALwEAAF9yZWxzLy5yZWxzUEsB&#10;Ai0AFAAGAAgAAAAhAChqibZWAgAArAUAAA4AAAAAAAAAAAAAAAAALgIAAGRycy9lMm9Eb2MueG1s&#10;UEsBAi0AFAAGAAgAAAAhAC/uz2ziAAAADgEAAA8AAAAAAAAAAAAAAAAAsAQAAGRycy9kb3ducmV2&#10;LnhtbFBLBQYAAAAABAAEAPMAAAC/BQAAAAA=&#10;">
              <v:shape id="Shape 5321" o:spid="_x0000_s1027" style="position:absolute;width:62639;height:0;visibility:visible;mso-wrap-style:square;v-text-anchor:top" coordsize="6263996,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hFiTxQAAAN0AAAAPAAAAZHJzL2Rvd25yZXYueG1sRI9Pa8JA&#10;FMTvBb/D8gRvdRNrbY2uIgXRq3+Q9vbMPpNg9m2SXTV+e1cQehxm5jfMdN6aUlypcYVlBXE/AkGc&#10;Wl1wpmC/W75/g3AeWWNpmRTcycF81nmbYqLtjTd03fpMBAi7BBXk3leJlC7NyaDr24o4eCfbGPRB&#10;NpnUDd4C3JRyEEUjabDgsJBjRT85peftxSgosqGv8eja8deB4rpe/d1/L5VSvW67mIDw1Pr/8Ku9&#10;1go+PwYxPN+EJyBnDwAAAP//AwBQSwECLQAUAAYACAAAACEA2+H2y+4AAACFAQAAEwAAAAAAAAAA&#10;AAAAAAAAAAAAW0NvbnRlbnRfVHlwZXNdLnhtbFBLAQItABQABgAIAAAAIQBa9CxbvwAAABUBAAAL&#10;AAAAAAAAAAAAAAAAAB8BAABfcmVscy8ucmVsc1BLAQItABQABgAIAAAAIQCZhFiTxQAAAN0AAAAP&#10;AAAAAAAAAAAAAAAAAAcCAABkcnMvZG93bnJldi54bWxQSwUGAAAAAAMAAwC3AAAA+QIAAAAA&#10;" path="m6263996,l,e" filled="f" strokecolor="#a79b91">
                <v:stroke miterlimit="1" joinstyle="miter"/>
                <v:path arrowok="t" textboxrect="0,0,6263996,0"/>
              </v:shape>
              <w10:wrap type="square" anchorx="page" anchory="page"/>
            </v:group>
          </w:pict>
        </mc:Fallback>
      </mc:AlternateContent>
    </w:r>
    <w:r>
      <w:rPr>
        <w:rFonts w:ascii="Arial" w:eastAsia="Arial" w:hAnsi="Arial" w:cs="Arial"/>
        <w:color w:val="A79B91"/>
        <w:sz w:val="14"/>
      </w:rPr>
      <w:t>PwC • ABC Aberta S.A.</w:t>
    </w:r>
    <w:r>
      <w:rPr>
        <w:rFonts w:ascii="Arial" w:eastAsia="Arial" w:hAnsi="Arial" w:cs="Arial"/>
        <w:color w:val="A79B91"/>
        <w:sz w:val="14"/>
      </w:rPr>
      <w:tab/>
    </w:r>
    <w:r>
      <w:rPr>
        <w:rFonts w:ascii="Calibri" w:eastAsia="Calibri" w:hAnsi="Calibri" w:cs="Calibri"/>
        <w:color w:val="000000"/>
        <w:sz w:val="22"/>
      </w:rPr>
      <w:fldChar w:fldCharType="begin"/>
    </w:r>
    <w:r>
      <w:instrText xml:space="preserve"> PAGE   \* MERGEFORMAT </w:instrText>
    </w:r>
    <w:r>
      <w:rPr>
        <w:rFonts w:ascii="Calibri" w:eastAsia="Calibri" w:hAnsi="Calibri" w:cs="Calibri"/>
        <w:color w:val="000000"/>
        <w:sz w:val="22"/>
      </w:rPr>
      <w:fldChar w:fldCharType="separate"/>
    </w:r>
    <w:r w:rsidRPr="00642D14">
      <w:rPr>
        <w:b/>
        <w:i/>
        <w:noProof/>
        <w:color w:val="A79B91"/>
        <w:sz w:val="26"/>
      </w:rPr>
      <w:t>4</w:t>
    </w:r>
    <w:r>
      <w:rPr>
        <w:b/>
        <w:i/>
        <w:color w:val="A79B91"/>
        <w:sz w:val="26"/>
      </w:rPr>
      <w:fldChar w:fldCharType="end"/>
    </w:r>
  </w:p>
  <w:p w14:paraId="4691AE99" w14:textId="77777777" w:rsidR="0062580E" w:rsidRDefault="0062580E" w:rsidP="005340E4">
    <w:pPr>
      <w:pStyle w:val="DSLxStyle"/>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A4A5863" w14:textId="77777777" w:rsidR="0062580E" w:rsidRDefault="0062580E" w:rsidP="00BB13A6">
    <w:pPr>
      <w:pStyle w:val="Footer"/>
      <w:pBdr>
        <w:top w:val="single" w:sz="4" w:space="1" w:color="auto"/>
      </w:pBdr>
      <w:tabs>
        <w:tab w:val="right" w:pos="9356"/>
      </w:tabs>
      <w:spacing w:after="400"/>
      <w:rPr>
        <w:rStyle w:val="PageNumber"/>
        <w:rFonts w:ascii="Georgia" w:hAnsi="Georgia" w:cs="Arial"/>
      </w:rPr>
    </w:pPr>
    <w:r w:rsidRPr="00493F79">
      <w:rPr>
        <w:rFonts w:ascii="Georgia" w:eastAsiaTheme="minorEastAsia" w:hAnsi="Georgia" w:cs="HelveticaNeue-Roman"/>
        <w:color w:val="A89C92"/>
        <w:sz w:val="14"/>
        <w:szCs w:val="14"/>
      </w:rPr>
      <w:t xml:space="preserve">PwC • </w:t>
    </w:r>
    <w:r>
      <w:rPr>
        <w:rFonts w:ascii="Georgia" w:eastAsiaTheme="minorEastAsia" w:hAnsi="Georgia" w:cs="HelveticaNeue-Roman"/>
        <w:color w:val="A89C92"/>
        <w:sz w:val="14"/>
        <w:szCs w:val="14"/>
      </w:rPr>
      <w:t>Cia. Listada</w:t>
    </w:r>
    <w:r w:rsidRPr="00CA066A">
      <w:rPr>
        <w:rStyle w:val="PageNumber"/>
        <w:rFonts w:ascii="Georgia" w:hAnsi="Georgia" w:cs="Arial"/>
        <w:sz w:val="24"/>
        <w:szCs w:val="24"/>
      </w:rPr>
      <w:tab/>
    </w:r>
    <w:r w:rsidRPr="00C76887">
      <w:rPr>
        <w:rStyle w:val="PageNumber"/>
        <w:rFonts w:ascii="Georgia" w:hAnsi="Georgia" w:cs="Arial"/>
      </w:rPr>
      <w:fldChar w:fldCharType="begin"/>
    </w:r>
    <w:r w:rsidRPr="00C76887">
      <w:rPr>
        <w:rStyle w:val="PageNumber"/>
        <w:rFonts w:ascii="Georgia" w:hAnsi="Georgia" w:cs="Arial"/>
      </w:rPr>
      <w:instrText xml:space="preserve"> PAGE </w:instrText>
    </w:r>
    <w:r w:rsidRPr="00C76887">
      <w:rPr>
        <w:rStyle w:val="PageNumber"/>
        <w:rFonts w:ascii="Georgia" w:hAnsi="Georgia" w:cs="Arial"/>
      </w:rPr>
      <w:fldChar w:fldCharType="separate"/>
    </w:r>
    <w:r>
      <w:rPr>
        <w:rStyle w:val="PageNumber"/>
        <w:rFonts w:ascii="Georgia" w:hAnsi="Georgia" w:cs="Arial"/>
        <w:noProof/>
      </w:rPr>
      <w:t>2</w:t>
    </w:r>
    <w:r w:rsidRPr="00C76887">
      <w:rPr>
        <w:rStyle w:val="PageNumber"/>
        <w:rFonts w:ascii="Georgia" w:hAnsi="Georgia" w:cs="Arial"/>
      </w:rPr>
      <w:fldChar w:fldCharType="end"/>
    </w:r>
  </w:p>
  <w:p w14:paraId="212DA722" w14:textId="77777777" w:rsidR="0062580E" w:rsidRPr="00C76887" w:rsidRDefault="0062580E" w:rsidP="005340E4">
    <w:pPr>
      <w:pStyle w:val="DSLxStyle"/>
      <w:rPr>
        <w:rStyle w:val="PageNumber"/>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AFFE54" w14:textId="1AC4968F" w:rsidR="007A6465" w:rsidRPr="00E14CE1" w:rsidRDefault="00E14CE1" w:rsidP="007A6465">
    <w:pPr>
      <w:pStyle w:val="Footer"/>
      <w:rPr>
        <w:rFonts w:ascii="Arial" w:hAnsi="Arial" w:cs="Arial"/>
        <w:sz w:val="2"/>
        <w:szCs w:val="2"/>
      </w:rPr>
    </w:pPr>
    <w:r w:rsidRPr="00E14CE1">
      <w:rPr>
        <w:rFonts w:ascii="Arial" w:hAnsi="Arial" w:cs="Arial"/>
        <w:sz w:val="18"/>
        <w:szCs w:val="18"/>
      </w:rPr>
      <w:t>3</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84B674" w14:textId="77118AE0" w:rsidR="008F0921" w:rsidRDefault="008F0921">
    <w:pPr>
      <w:pStyle w:val="Footer"/>
    </w:pPr>
  </w:p>
  <w:tbl>
    <w:tblPr>
      <w:tblW w:w="5333" w:type="pct"/>
      <w:tblLayout w:type="fixed"/>
      <w:tblCellMar>
        <w:left w:w="0" w:type="dxa"/>
        <w:right w:w="0" w:type="dxa"/>
      </w:tblCellMar>
      <w:tblLook w:val="04A0" w:firstRow="1" w:lastRow="0" w:firstColumn="1" w:lastColumn="0" w:noHBand="0" w:noVBand="1"/>
    </w:tblPr>
    <w:tblGrid>
      <w:gridCol w:w="3762"/>
      <w:gridCol w:w="3762"/>
    </w:tblGrid>
    <w:tr w:rsidR="008F0921" w:rsidRPr="003C74B9" w14:paraId="7D2579BF" w14:textId="77777777" w:rsidTr="00D25C1B">
      <w:tc>
        <w:tcPr>
          <w:tcW w:w="2500" w:type="pct"/>
          <w:vAlign w:val="bottom"/>
        </w:tcPr>
        <w:p w14:paraId="54C332AE" w14:textId="77777777" w:rsidR="008F0921" w:rsidRPr="008F0921" w:rsidRDefault="008F0921" w:rsidP="008F0921">
          <w:pPr>
            <w:tabs>
              <w:tab w:val="left" w:pos="864"/>
              <w:tab w:val="right" w:pos="10170"/>
            </w:tabs>
            <w:snapToGrid w:val="0"/>
            <w:contextualSpacing/>
            <w:rPr>
              <w:rFonts w:ascii="Georgia" w:hAnsi="Georgia"/>
              <w:b/>
              <w:bCs/>
              <w:spacing w:val="-1"/>
              <w:szCs w:val="28"/>
              <w:lang w:val="en-GB"/>
            </w:rPr>
          </w:pPr>
          <w:r w:rsidRPr="008F0921">
            <w:rPr>
              <w:rFonts w:ascii="Georgia" w:hAnsi="Georgia"/>
              <w:b/>
              <w:bCs/>
              <w:spacing w:val="-1"/>
              <w:szCs w:val="28"/>
              <w:lang w:val="en-GB"/>
            </w:rPr>
            <w:t>www.pwc.com.br</w:t>
          </w:r>
        </w:p>
      </w:tc>
      <w:tc>
        <w:tcPr>
          <w:tcW w:w="2500" w:type="pct"/>
          <w:vAlign w:val="bottom"/>
        </w:tcPr>
        <w:p w14:paraId="5F7C29DB" w14:textId="77777777" w:rsidR="008F0921" w:rsidRPr="008F0921" w:rsidRDefault="008F0921" w:rsidP="008F0921">
          <w:pPr>
            <w:tabs>
              <w:tab w:val="left" w:pos="864"/>
              <w:tab w:val="right" w:pos="10170"/>
            </w:tabs>
            <w:snapToGrid w:val="0"/>
            <w:contextualSpacing/>
            <w:rPr>
              <w:rFonts w:ascii="Georgia" w:hAnsi="Georgia"/>
              <w:sz w:val="18"/>
              <w:szCs w:val="18"/>
            </w:rPr>
          </w:pPr>
          <w:r w:rsidRPr="008F0921">
            <w:rPr>
              <w:rFonts w:ascii="Georgia" w:hAnsi="Georgia"/>
              <w:sz w:val="18"/>
              <w:szCs w:val="18"/>
            </w:rPr>
            <w:t>PricewaterhouseCoopers Auditores Independentes Ltda.</w:t>
          </w:r>
        </w:p>
        <w:p w14:paraId="395E9EEF" w14:textId="6A3DEB54" w:rsidR="008F0921" w:rsidRPr="008F0921" w:rsidRDefault="008F0921" w:rsidP="008F0921">
          <w:pPr>
            <w:tabs>
              <w:tab w:val="left" w:pos="864"/>
              <w:tab w:val="right" w:pos="10170"/>
            </w:tabs>
            <w:snapToGrid w:val="0"/>
            <w:contextualSpacing/>
            <w:rPr>
              <w:rFonts w:ascii="Georgia" w:hAnsi="Georgia"/>
              <w:sz w:val="18"/>
              <w:szCs w:val="18"/>
            </w:rPr>
          </w:pPr>
          <w:r w:rsidRPr="008F0921">
            <w:rPr>
              <w:rFonts w:ascii="Georgia" w:hAnsi="Georgia"/>
              <w:sz w:val="18"/>
              <w:szCs w:val="18"/>
            </w:rPr>
            <w:t>Rua dos Inconfidentes, 911, 18</w:t>
          </w:r>
          <w:r w:rsidRPr="008F0921">
            <w:rPr>
              <w:rFonts w:ascii="Georgia" w:hAnsi="Georgia"/>
              <w:sz w:val="18"/>
              <w:szCs w:val="18"/>
              <w:u w:val="single"/>
              <w:vertAlign w:val="superscript"/>
            </w:rPr>
            <w:t>o</w:t>
          </w:r>
          <w:r w:rsidRPr="008F0921">
            <w:rPr>
              <w:rFonts w:ascii="Georgia" w:hAnsi="Georgia"/>
              <w:sz w:val="18"/>
              <w:szCs w:val="18"/>
            </w:rPr>
            <w:t xml:space="preserve">, Soinco Business Center, </w:t>
          </w:r>
          <w:r w:rsidR="00ED5A32">
            <w:rPr>
              <w:rFonts w:ascii="Georgia" w:hAnsi="Georgia"/>
              <w:sz w:val="18"/>
              <w:szCs w:val="18"/>
            </w:rPr>
            <w:br/>
          </w:r>
          <w:r w:rsidRPr="008F0921">
            <w:rPr>
              <w:rFonts w:ascii="Georgia" w:hAnsi="Georgia"/>
              <w:sz w:val="18"/>
              <w:szCs w:val="18"/>
            </w:rPr>
            <w:t xml:space="preserve">Belo Horizonte, MG, Brasil, 30140-128 </w:t>
          </w:r>
        </w:p>
        <w:p w14:paraId="7E0411A2" w14:textId="77777777" w:rsidR="008F0921" w:rsidRPr="003C74B9" w:rsidRDefault="008F0921" w:rsidP="008F0921">
          <w:pPr>
            <w:tabs>
              <w:tab w:val="left" w:pos="864"/>
              <w:tab w:val="right" w:pos="10170"/>
            </w:tabs>
            <w:snapToGrid w:val="0"/>
            <w:contextualSpacing/>
            <w:rPr>
              <w:rFonts w:ascii="Georgia" w:hAnsi="Georgia"/>
              <w:spacing w:val="-1"/>
              <w:sz w:val="18"/>
              <w:szCs w:val="24"/>
              <w:lang w:val="en-GB"/>
            </w:rPr>
          </w:pPr>
          <w:r w:rsidRPr="008F0921">
            <w:rPr>
              <w:rFonts w:ascii="Georgia" w:hAnsi="Georgia"/>
              <w:sz w:val="18"/>
              <w:szCs w:val="18"/>
              <w:lang w:val="en-GB"/>
            </w:rPr>
            <w:t>T: +55 (11) 4004-8000</w:t>
          </w:r>
        </w:p>
      </w:tc>
    </w:tr>
  </w:tbl>
  <w:p w14:paraId="632670D3" w14:textId="77777777" w:rsidR="008F0921" w:rsidRPr="008F0921" w:rsidRDefault="008F0921">
    <w:pPr>
      <w:pStyle w:val="Footer"/>
      <w:rPr>
        <w:sz w:val="6"/>
        <w:szCs w:val="6"/>
      </w:rP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220051087"/>
      <w:docPartObj>
        <w:docPartGallery w:val="Page Numbers (Bottom of Page)"/>
        <w:docPartUnique/>
      </w:docPartObj>
    </w:sdtPr>
    <w:sdtEndPr>
      <w:rPr>
        <w:rFonts w:ascii="Arial" w:hAnsi="Arial" w:cs="Arial"/>
        <w:sz w:val="18"/>
        <w:szCs w:val="18"/>
      </w:rPr>
    </w:sdtEndPr>
    <w:sdtContent>
      <w:p w14:paraId="34A6B8C1" w14:textId="14815C9A" w:rsidR="00B06F1C" w:rsidRPr="008218DE" w:rsidRDefault="00B06F1C" w:rsidP="00CF438B">
        <w:pPr>
          <w:pStyle w:val="Footer"/>
          <w:tabs>
            <w:tab w:val="clear" w:pos="8838"/>
          </w:tabs>
          <w:ind w:right="-144"/>
          <w:rPr>
            <w:rFonts w:ascii="Arial" w:hAnsi="Arial" w:cs="Arial"/>
            <w:sz w:val="18"/>
            <w:szCs w:val="18"/>
          </w:rPr>
        </w:pPr>
        <w:r w:rsidRPr="00CF438B">
          <w:rPr>
            <w:rFonts w:ascii="Arial" w:hAnsi="Arial" w:cs="Arial"/>
            <w:sz w:val="18"/>
            <w:szCs w:val="18"/>
          </w:rPr>
          <w:t>As notas explicativas da Administração são parte integrante das demonstrações financeira</w:t>
        </w:r>
        <w:r>
          <w:rPr>
            <w:rFonts w:ascii="Arial" w:hAnsi="Arial" w:cs="Arial"/>
            <w:sz w:val="18"/>
            <w:szCs w:val="18"/>
          </w:rPr>
          <w:t>s</w:t>
        </w:r>
        <w:r w:rsidR="003D06B4">
          <w:rPr>
            <w:rFonts w:ascii="Arial" w:hAnsi="Arial" w:cs="Arial"/>
            <w:sz w:val="18"/>
            <w:szCs w:val="18"/>
          </w:rPr>
          <w:t xml:space="preserve"> intermediárias condensadas</w:t>
        </w:r>
        <w:r w:rsidRPr="00CF438B">
          <w:rPr>
            <w:rFonts w:ascii="Arial" w:hAnsi="Arial" w:cs="Arial"/>
            <w:sz w:val="18"/>
            <w:szCs w:val="18"/>
          </w:rPr>
          <w:t>.</w:t>
        </w:r>
      </w:p>
      <w:p w14:paraId="7B0A9508" w14:textId="77777777" w:rsidR="00B06F1C" w:rsidRDefault="00B06F1C" w:rsidP="00CF438B">
        <w:pPr>
          <w:pStyle w:val="Footer"/>
          <w:tabs>
            <w:tab w:val="clear" w:pos="8838"/>
          </w:tabs>
          <w:ind w:right="-144"/>
        </w:pPr>
      </w:p>
      <w:p w14:paraId="60045AB3" w14:textId="73F7C187" w:rsidR="00B06F1C" w:rsidRPr="008218DE" w:rsidRDefault="00B06F1C">
        <w:pPr>
          <w:pStyle w:val="Footer"/>
          <w:tabs>
            <w:tab w:val="clear" w:pos="8838"/>
          </w:tabs>
          <w:rPr>
            <w:rFonts w:ascii="Arial" w:hAnsi="Arial" w:cs="Arial"/>
            <w:sz w:val="18"/>
            <w:szCs w:val="18"/>
          </w:rPr>
        </w:pPr>
        <w:r w:rsidRPr="008218DE">
          <w:rPr>
            <w:rFonts w:ascii="Arial" w:hAnsi="Arial" w:cs="Arial"/>
            <w:sz w:val="18"/>
            <w:szCs w:val="18"/>
          </w:rPr>
          <w:fldChar w:fldCharType="begin"/>
        </w:r>
        <w:r w:rsidRPr="008218DE">
          <w:rPr>
            <w:rFonts w:ascii="Arial" w:hAnsi="Arial" w:cs="Arial"/>
            <w:sz w:val="18"/>
            <w:szCs w:val="18"/>
          </w:rPr>
          <w:instrText>PAGE   \* MERGEFORMAT</w:instrText>
        </w:r>
        <w:r w:rsidRPr="008218DE">
          <w:rPr>
            <w:rFonts w:ascii="Arial" w:hAnsi="Arial" w:cs="Arial"/>
            <w:sz w:val="18"/>
            <w:szCs w:val="18"/>
          </w:rPr>
          <w:fldChar w:fldCharType="separate"/>
        </w:r>
        <w:r w:rsidRPr="008218DE">
          <w:rPr>
            <w:rFonts w:ascii="Arial" w:hAnsi="Arial" w:cs="Arial"/>
            <w:noProof/>
            <w:sz w:val="18"/>
            <w:szCs w:val="18"/>
          </w:rPr>
          <w:t>7</w:t>
        </w:r>
        <w:r w:rsidRPr="008218DE">
          <w:rPr>
            <w:rFonts w:ascii="Arial" w:hAnsi="Arial" w:cs="Arial"/>
            <w:sz w:val="18"/>
            <w:szCs w:val="18"/>
          </w:rPr>
          <w:fldChar w:fldCharType="end"/>
        </w:r>
        <w:r w:rsidRPr="008218DE">
          <w:rPr>
            <w:rFonts w:ascii="Arial" w:hAnsi="Arial" w:cs="Arial"/>
            <w:sz w:val="18"/>
            <w:szCs w:val="18"/>
          </w:rPr>
          <w:t xml:space="preserve"> de </w:t>
        </w:r>
        <w:r w:rsidR="00E61352">
          <w:rPr>
            <w:rFonts w:ascii="Arial" w:hAnsi="Arial" w:cs="Arial"/>
            <w:sz w:val="18"/>
            <w:szCs w:val="18"/>
          </w:rPr>
          <w:t>38</w:t>
        </w:r>
      </w:p>
    </w:sdtContent>
  </w:sdt>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768307881"/>
      <w:docPartObj>
        <w:docPartGallery w:val="Page Numbers (Bottom of Page)"/>
        <w:docPartUnique/>
      </w:docPartObj>
    </w:sdtPr>
    <w:sdtEndPr>
      <w:rPr>
        <w:rFonts w:ascii="Arial" w:hAnsi="Arial" w:cs="Arial"/>
        <w:noProof/>
        <w:sz w:val="18"/>
        <w:szCs w:val="18"/>
      </w:rPr>
    </w:sdtEndPr>
    <w:sdtContent>
      <w:p w14:paraId="0D1BF2A0" w14:textId="77777777" w:rsidR="003D06B4" w:rsidRPr="008218DE" w:rsidRDefault="003D06B4" w:rsidP="003D06B4">
        <w:pPr>
          <w:pStyle w:val="Footer"/>
          <w:tabs>
            <w:tab w:val="clear" w:pos="8838"/>
          </w:tabs>
          <w:ind w:right="-144"/>
          <w:rPr>
            <w:rFonts w:ascii="Arial" w:hAnsi="Arial" w:cs="Arial"/>
            <w:sz w:val="18"/>
            <w:szCs w:val="18"/>
          </w:rPr>
        </w:pPr>
        <w:r w:rsidRPr="00CF438B">
          <w:rPr>
            <w:rFonts w:ascii="Arial" w:hAnsi="Arial" w:cs="Arial"/>
            <w:sz w:val="18"/>
            <w:szCs w:val="18"/>
          </w:rPr>
          <w:t>As notas explicativas da Administração são parte integrante das demonstrações financeira</w:t>
        </w:r>
        <w:r>
          <w:rPr>
            <w:rFonts w:ascii="Arial" w:hAnsi="Arial" w:cs="Arial"/>
            <w:sz w:val="18"/>
            <w:szCs w:val="18"/>
          </w:rPr>
          <w:t>s intermediárias condensadas</w:t>
        </w:r>
        <w:r w:rsidRPr="00CF438B">
          <w:rPr>
            <w:rFonts w:ascii="Arial" w:hAnsi="Arial" w:cs="Arial"/>
            <w:sz w:val="18"/>
            <w:szCs w:val="18"/>
          </w:rPr>
          <w:t>.</w:t>
        </w:r>
      </w:p>
      <w:p w14:paraId="287F5D3B" w14:textId="04379163" w:rsidR="008F1C32" w:rsidRPr="008218DE" w:rsidRDefault="008F1C32" w:rsidP="003D06B4">
        <w:pPr>
          <w:pStyle w:val="Footer"/>
          <w:tabs>
            <w:tab w:val="clear" w:pos="8838"/>
          </w:tabs>
          <w:ind w:right="-144"/>
          <w:rPr>
            <w:rFonts w:ascii="Arial" w:hAnsi="Arial" w:cs="Arial"/>
            <w:sz w:val="18"/>
            <w:szCs w:val="18"/>
          </w:rPr>
        </w:pPr>
      </w:p>
      <w:p w14:paraId="24ED7790" w14:textId="542D99CF" w:rsidR="008F1C32" w:rsidRPr="008218DE" w:rsidRDefault="008F1C32" w:rsidP="008218DE">
        <w:pPr>
          <w:pStyle w:val="Footer"/>
          <w:rPr>
            <w:rFonts w:ascii="Arial" w:hAnsi="Arial" w:cs="Arial"/>
            <w:sz w:val="18"/>
            <w:szCs w:val="18"/>
          </w:rPr>
        </w:pPr>
        <w:r w:rsidRPr="008218DE">
          <w:rPr>
            <w:rFonts w:ascii="Arial" w:hAnsi="Arial" w:cs="Arial"/>
            <w:sz w:val="18"/>
            <w:szCs w:val="18"/>
          </w:rPr>
          <w:fldChar w:fldCharType="begin"/>
        </w:r>
        <w:r w:rsidRPr="008218DE">
          <w:rPr>
            <w:rFonts w:ascii="Arial" w:hAnsi="Arial" w:cs="Arial"/>
            <w:sz w:val="18"/>
            <w:szCs w:val="18"/>
          </w:rPr>
          <w:instrText xml:space="preserve"> PAGE   \* MERGEFORMAT </w:instrText>
        </w:r>
        <w:r w:rsidRPr="008218DE">
          <w:rPr>
            <w:rFonts w:ascii="Arial" w:hAnsi="Arial" w:cs="Arial"/>
            <w:sz w:val="18"/>
            <w:szCs w:val="18"/>
          </w:rPr>
          <w:fldChar w:fldCharType="separate"/>
        </w:r>
        <w:r w:rsidRPr="008218DE">
          <w:rPr>
            <w:rFonts w:ascii="Arial" w:hAnsi="Arial" w:cs="Arial"/>
            <w:noProof/>
            <w:sz w:val="18"/>
            <w:szCs w:val="18"/>
          </w:rPr>
          <w:t>2</w:t>
        </w:r>
        <w:r w:rsidRPr="008218DE">
          <w:rPr>
            <w:rFonts w:ascii="Arial" w:hAnsi="Arial" w:cs="Arial"/>
            <w:noProof/>
            <w:sz w:val="18"/>
            <w:szCs w:val="18"/>
          </w:rPr>
          <w:fldChar w:fldCharType="end"/>
        </w:r>
        <w:r>
          <w:rPr>
            <w:rFonts w:ascii="Arial" w:hAnsi="Arial" w:cs="Arial"/>
            <w:noProof/>
            <w:sz w:val="18"/>
            <w:szCs w:val="18"/>
          </w:rPr>
          <w:t xml:space="preserve"> de </w:t>
        </w:r>
        <w:r w:rsidR="00E61352">
          <w:rPr>
            <w:rFonts w:ascii="Arial" w:hAnsi="Arial" w:cs="Arial"/>
            <w:noProof/>
            <w:sz w:val="18"/>
            <w:szCs w:val="18"/>
          </w:rPr>
          <w:t>38</w:t>
        </w:r>
      </w:p>
    </w:sdtContent>
  </w:sdt>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5709FB" w14:textId="62B67EDA" w:rsidR="006C092B" w:rsidRPr="008218DE" w:rsidRDefault="00DC6BA6" w:rsidP="00DC6BA6">
    <w:pPr>
      <w:pStyle w:val="Footer"/>
      <w:tabs>
        <w:tab w:val="clear" w:pos="8838"/>
      </w:tabs>
      <w:rPr>
        <w:rFonts w:ascii="Arial" w:hAnsi="Arial" w:cs="Arial"/>
        <w:sz w:val="18"/>
        <w:szCs w:val="18"/>
      </w:rPr>
    </w:pPr>
    <w:r w:rsidRPr="008218DE">
      <w:rPr>
        <w:rFonts w:ascii="Arial" w:hAnsi="Arial" w:cs="Arial"/>
        <w:sz w:val="18"/>
        <w:szCs w:val="18"/>
      </w:rPr>
      <w:fldChar w:fldCharType="begin"/>
    </w:r>
    <w:r w:rsidRPr="008218DE">
      <w:rPr>
        <w:rFonts w:ascii="Arial" w:hAnsi="Arial" w:cs="Arial"/>
        <w:sz w:val="18"/>
        <w:szCs w:val="18"/>
      </w:rPr>
      <w:instrText>PAGE   \* MERGEFORMAT</w:instrText>
    </w:r>
    <w:r w:rsidRPr="008218DE">
      <w:rPr>
        <w:rFonts w:ascii="Arial" w:hAnsi="Arial" w:cs="Arial"/>
        <w:sz w:val="18"/>
        <w:szCs w:val="18"/>
      </w:rPr>
      <w:fldChar w:fldCharType="separate"/>
    </w:r>
    <w:r w:rsidRPr="008218DE">
      <w:rPr>
        <w:rFonts w:ascii="Arial" w:hAnsi="Arial" w:cs="Arial"/>
        <w:sz w:val="18"/>
        <w:szCs w:val="18"/>
      </w:rPr>
      <w:t>6</w:t>
    </w:r>
    <w:r w:rsidRPr="008218DE">
      <w:rPr>
        <w:rFonts w:ascii="Arial" w:hAnsi="Arial" w:cs="Arial"/>
        <w:sz w:val="18"/>
        <w:szCs w:val="18"/>
      </w:rPr>
      <w:fldChar w:fldCharType="end"/>
    </w:r>
    <w:r w:rsidRPr="008218DE">
      <w:rPr>
        <w:rFonts w:ascii="Arial" w:hAnsi="Arial" w:cs="Arial"/>
        <w:sz w:val="18"/>
        <w:szCs w:val="18"/>
      </w:rPr>
      <w:t xml:space="preserve"> de </w:t>
    </w:r>
    <w:r w:rsidR="00E61352">
      <w:rPr>
        <w:rFonts w:ascii="Arial" w:hAnsi="Arial" w:cs="Arial"/>
        <w:sz w:val="18"/>
        <w:szCs w:val="18"/>
      </w:rPr>
      <w:t>3</w:t>
    </w:r>
    <w:r w:rsidR="00B23F7C">
      <w:rPr>
        <w:rFonts w:ascii="Arial" w:hAnsi="Arial" w:cs="Arial"/>
        <w:sz w:val="18"/>
        <w:szCs w:val="18"/>
      </w:rPr>
      <w:t>8</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CE6F32" w14:textId="036D6D1E" w:rsidR="00212D4A" w:rsidRPr="00DC6BA6" w:rsidRDefault="00212D4A" w:rsidP="00DC6BA6">
    <w:pPr>
      <w:pStyle w:val="Footer"/>
      <w:tabs>
        <w:tab w:val="clear" w:pos="8838"/>
      </w:tabs>
      <w:rPr>
        <w:rFonts w:ascii="Arial" w:hAnsi="Arial" w:cs="Arial"/>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C87FAC6" w14:textId="77777777" w:rsidR="00243524" w:rsidRDefault="00243524">
      <w:r>
        <w:separator/>
      </w:r>
    </w:p>
  </w:footnote>
  <w:footnote w:type="continuationSeparator" w:id="0">
    <w:p w14:paraId="6A81C8CC" w14:textId="77777777" w:rsidR="00243524" w:rsidRDefault="00243524">
      <w:r>
        <w:continuationSeparator/>
      </w:r>
    </w:p>
  </w:footnote>
  <w:footnote w:type="continuationNotice" w:id="1">
    <w:p w14:paraId="153EB941" w14:textId="77777777" w:rsidR="00243524" w:rsidRDefault="00243524"/>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D17E93" w14:textId="77777777" w:rsidR="0062580E" w:rsidRDefault="0062580E">
    <w:pPr>
      <w:spacing w:line="244" w:lineRule="auto"/>
      <w:ind w:left="-1261" w:right="5169"/>
    </w:pPr>
    <w:r>
      <w:rPr>
        <w:rFonts w:ascii="Arial" w:eastAsia="Arial" w:hAnsi="Arial" w:cs="Arial"/>
        <w:color w:val="A79B91"/>
        <w:sz w:val="24"/>
      </w:rPr>
      <w:t>Relatório dos auditores independentes sobre as demonstrações financeiras</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FB7424" w14:textId="77777777" w:rsidR="0062580E" w:rsidRPr="00C6697D" w:rsidRDefault="0062580E" w:rsidP="00E67485">
    <w:pPr>
      <w:spacing w:line="230" w:lineRule="auto"/>
      <w:rPr>
        <w:rFonts w:ascii="Georgia" w:hAnsi="Georgia"/>
        <w:b/>
      </w:rPr>
    </w:pPr>
    <w:r w:rsidRPr="00C6697D">
      <w:rPr>
        <w:rFonts w:ascii="Georgia" w:hAnsi="Georgia"/>
        <w:b/>
        <w:noProof/>
        <w:lang w:val="en-US" w:eastAsia="en-US"/>
      </w:rPr>
      <w:drawing>
        <wp:anchor distT="0" distB="0" distL="114300" distR="114300" simplePos="0" relativeHeight="251656192" behindDoc="1" locked="0" layoutInCell="1" allowOverlap="1" wp14:anchorId="28E8A3DB" wp14:editId="7FE2C1CD">
          <wp:simplePos x="0" y="0"/>
          <wp:positionH relativeFrom="column">
            <wp:posOffset>-626745</wp:posOffset>
          </wp:positionH>
          <wp:positionV relativeFrom="paragraph">
            <wp:posOffset>-1403985</wp:posOffset>
          </wp:positionV>
          <wp:extent cx="968400" cy="734400"/>
          <wp:effectExtent l="0" t="0" r="3175" b="8890"/>
          <wp:wrapSquare wrapText="bothSides"/>
          <wp:docPr id="1297540896" name="Picture 940747533" descr="PwC_fl_4c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PwC_fl_4cp"/>
                  <pic:cNvPicPr>
                    <a:picLocks noChangeAspect="1" noChangeArrowheads="1"/>
                  </pic:cNvPicPr>
                </pic:nvPicPr>
                <pic:blipFill>
                  <a:blip r:embed="rId1">
                    <a:lum bright="4000" contrast="4000"/>
                    <a:extLst>
                      <a:ext uri="{28A0092B-C50C-407E-A947-70E740481C1C}">
                        <a14:useLocalDpi xmlns:a14="http://schemas.microsoft.com/office/drawing/2010/main" val="0"/>
                      </a:ext>
                    </a:extLst>
                  </a:blip>
                  <a:srcRect/>
                  <a:stretch>
                    <a:fillRect/>
                  </a:stretch>
                </pic:blipFill>
                <pic:spPr bwMode="auto">
                  <a:xfrm>
                    <a:off x="0" y="0"/>
                    <a:ext cx="968400" cy="734400"/>
                  </a:xfrm>
                  <a:prstGeom prst="rect">
                    <a:avLst/>
                  </a:prstGeom>
                  <a:noFill/>
                </pic:spPr>
              </pic:pic>
            </a:graphicData>
          </a:graphic>
          <wp14:sizeRelH relativeFrom="page">
            <wp14:pctWidth>0</wp14:pctWidth>
          </wp14:sizeRelH>
          <wp14:sizeRelV relativeFrom="page">
            <wp14:pctHeight>0</wp14:pctHeight>
          </wp14:sizeRelV>
        </wp:anchor>
      </w:drawing>
    </w:r>
    <w:r w:rsidRPr="00C6697D">
      <w:rPr>
        <w:rFonts w:ascii="Georgia" w:hAnsi="Georgia"/>
        <w:b/>
      </w:rPr>
      <w:t xml:space="preserve">Relatório dos auditores independentes </w:t>
    </w:r>
  </w:p>
  <w:p w14:paraId="0FA3859D" w14:textId="77777777" w:rsidR="0062580E" w:rsidRPr="00C6697D" w:rsidRDefault="0062580E" w:rsidP="00E67485">
    <w:pPr>
      <w:spacing w:line="230" w:lineRule="auto"/>
      <w:rPr>
        <w:rFonts w:ascii="Georgia" w:hAnsi="Georgia"/>
        <w:b/>
      </w:rPr>
    </w:pPr>
    <w:r w:rsidRPr="00C6697D">
      <w:rPr>
        <w:rFonts w:ascii="Georgia" w:hAnsi="Georgia"/>
        <w:b/>
      </w:rPr>
      <w:t>sobre as demonstrações financeiras</w:t>
    </w:r>
  </w:p>
  <w:p w14:paraId="0F498751" w14:textId="77777777" w:rsidR="0062580E" w:rsidRDefault="0062580E">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C8AA99" w14:textId="77777777" w:rsidR="0062580E" w:rsidRPr="007A6465" w:rsidRDefault="0062580E" w:rsidP="00C12741">
    <w:pPr>
      <w:rPr>
        <w:sz w:val="2"/>
        <w:szCs w:val="2"/>
      </w:rPr>
    </w:pPr>
    <w:r w:rsidRPr="007A6465">
      <w:rPr>
        <w:noProof/>
        <w:sz w:val="2"/>
        <w:szCs w:val="2"/>
        <w:lang w:val="en-GB"/>
      </w:rPr>
      <w:drawing>
        <wp:anchor distT="0" distB="0" distL="114300" distR="114300" simplePos="0" relativeHeight="251657216" behindDoc="0" locked="1" layoutInCell="1" allowOverlap="1" wp14:anchorId="0A369DA3" wp14:editId="06EB99DC">
          <wp:simplePos x="0" y="0"/>
          <wp:positionH relativeFrom="page">
            <wp:posOffset>889000</wp:posOffset>
          </wp:positionH>
          <wp:positionV relativeFrom="page">
            <wp:posOffset>269875</wp:posOffset>
          </wp:positionV>
          <wp:extent cx="1645200" cy="1062000"/>
          <wp:effectExtent l="0" t="0" r="0" b="0"/>
          <wp:wrapNone/>
          <wp:docPr id="1592811947" name="Graphic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473539" name=""/>
                  <pic:cNvPicPr/>
                </pic:nvPicPr>
                <pic:blipFill>
                  <a:blip r:embed="rId1">
                    <a:extLst>
                      <a:ext uri="{96DAC541-7B7A-43D3-8B79-37D633B846F1}">
                        <asvg:svgBlip xmlns:asvg="http://schemas.microsoft.com/office/drawing/2016/SVG/main" r:embed="rId2"/>
                      </a:ext>
                    </a:extLst>
                  </a:blip>
                  <a:stretch>
                    <a:fillRect/>
                  </a:stretch>
                </pic:blipFill>
                <pic:spPr>
                  <a:xfrm>
                    <a:off x="0" y="0"/>
                    <a:ext cx="1645200" cy="1062000"/>
                  </a:xfrm>
                  <a:prstGeom prst="rect">
                    <a:avLst/>
                  </a:prstGeom>
                </pic:spPr>
              </pic:pic>
            </a:graphicData>
          </a:graphic>
          <wp14:sizeRelH relativeFrom="margin">
            <wp14:pctWidth>0</wp14:pctWidth>
          </wp14:sizeRelH>
          <wp14:sizeRelV relativeFrom="margin">
            <wp14:pctHeight>0</wp14:pctHeight>
          </wp14:sizeRelV>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5AC6B3" w14:textId="77777777" w:rsidR="008F0921" w:rsidRPr="008F0921" w:rsidRDefault="008F0921" w:rsidP="008F0921">
    <w:pPr>
      <w:widowControl w:val="0"/>
      <w:rPr>
        <w:rFonts w:ascii="Arial" w:hAnsi="Arial" w:cs="Arial"/>
        <w:sz w:val="18"/>
        <w:szCs w:val="18"/>
      </w:rPr>
    </w:pPr>
    <w:r w:rsidRPr="008F0921">
      <w:rPr>
        <w:rFonts w:ascii="Arial" w:hAnsi="Arial" w:cs="Arial"/>
        <w:sz w:val="18"/>
        <w:szCs w:val="18"/>
      </w:rPr>
      <w:t xml:space="preserve">Companhia de Desenvolvimento Econômico </w:t>
    </w:r>
  </w:p>
  <w:p w14:paraId="31859639" w14:textId="77777777" w:rsidR="008F0921" w:rsidRPr="008F0921" w:rsidRDefault="008F0921" w:rsidP="008F0921">
    <w:pPr>
      <w:widowControl w:val="0"/>
      <w:rPr>
        <w:rFonts w:ascii="Arial" w:hAnsi="Arial" w:cs="Arial"/>
        <w:sz w:val="18"/>
        <w:szCs w:val="18"/>
      </w:rPr>
    </w:pPr>
    <w:r w:rsidRPr="008F0921">
      <w:rPr>
        <w:rFonts w:ascii="Arial" w:hAnsi="Arial" w:cs="Arial"/>
        <w:sz w:val="18"/>
        <w:szCs w:val="18"/>
      </w:rPr>
      <w:t>de Minas Gerais - CODEMIG</w:t>
    </w:r>
  </w:p>
  <w:p w14:paraId="4F85C6EF" w14:textId="77777777" w:rsidR="008F0921" w:rsidRPr="008F0921" w:rsidRDefault="008F0921" w:rsidP="00C12741">
    <w:pPr>
      <w:rPr>
        <w:rFonts w:ascii="Arial" w:hAnsi="Arial" w:cs="Arial"/>
        <w:sz w:val="18"/>
        <w:szCs w:val="18"/>
      </w:rPr>
    </w:pPr>
  </w:p>
  <w:p w14:paraId="45AD0590" w14:textId="6F454570" w:rsidR="00355566" w:rsidRPr="008F0921" w:rsidRDefault="00C12741" w:rsidP="00C12741">
    <w:pPr>
      <w:rPr>
        <w:rFonts w:ascii="Arial" w:hAnsi="Arial" w:cs="Arial"/>
        <w:sz w:val="18"/>
        <w:szCs w:val="18"/>
      </w:rPr>
    </w:pPr>
    <w:r w:rsidRPr="008F0921">
      <w:rPr>
        <w:rFonts w:ascii="Arial" w:hAnsi="Arial" w:cs="Arial"/>
        <w:noProof/>
        <w:sz w:val="18"/>
        <w:szCs w:val="18"/>
        <w:lang w:val="en-GB"/>
      </w:rPr>
      <w:drawing>
        <wp:anchor distT="0" distB="0" distL="114300" distR="114300" simplePos="0" relativeHeight="251659264" behindDoc="0" locked="1" layoutInCell="1" allowOverlap="1" wp14:anchorId="119FF0B2" wp14:editId="7880DB53">
          <wp:simplePos x="0" y="0"/>
          <wp:positionH relativeFrom="page">
            <wp:posOffset>982980</wp:posOffset>
          </wp:positionH>
          <wp:positionV relativeFrom="page">
            <wp:posOffset>269875</wp:posOffset>
          </wp:positionV>
          <wp:extent cx="1645200" cy="1062000"/>
          <wp:effectExtent l="0" t="0" r="0" b="0"/>
          <wp:wrapNone/>
          <wp:docPr id="769675874" name="Graphic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473539" name=""/>
                  <pic:cNvPicPr/>
                </pic:nvPicPr>
                <pic:blipFill>
                  <a:blip r:embed="rId1">
                    <a:extLst>
                      <a:ext uri="{96DAC541-7B7A-43D3-8B79-37D633B846F1}">
                        <asvg:svgBlip xmlns:asvg="http://schemas.microsoft.com/office/drawing/2016/SVG/main" r:embed="rId2"/>
                      </a:ext>
                    </a:extLst>
                  </a:blip>
                  <a:stretch>
                    <a:fillRect/>
                  </a:stretch>
                </pic:blipFill>
                <pic:spPr>
                  <a:xfrm>
                    <a:off x="0" y="0"/>
                    <a:ext cx="1645200" cy="1062000"/>
                  </a:xfrm>
                  <a:prstGeom prst="rect">
                    <a:avLst/>
                  </a:prstGeom>
                </pic:spPr>
              </pic:pic>
            </a:graphicData>
          </a:graphic>
          <wp14:sizeRelH relativeFrom="margin">
            <wp14:pctWidth>0</wp14:pctWidth>
          </wp14:sizeRelH>
          <wp14:sizeRelV relativeFrom="margin">
            <wp14:pctHeight>0</wp14:pctHeight>
          </wp14:sizeRelV>
        </wp:anchor>
      </w:drawing>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1A6B9A" w14:textId="77777777" w:rsidR="008F0921" w:rsidRPr="007A6465" w:rsidRDefault="008F0921" w:rsidP="00C12741">
    <w:pPr>
      <w:rPr>
        <w:sz w:val="2"/>
        <w:szCs w:val="2"/>
      </w:rPr>
    </w:pPr>
    <w:r w:rsidRPr="007A6465">
      <w:rPr>
        <w:noProof/>
        <w:sz w:val="2"/>
        <w:szCs w:val="2"/>
        <w:lang w:val="en-GB"/>
      </w:rPr>
      <w:drawing>
        <wp:anchor distT="0" distB="0" distL="114300" distR="114300" simplePos="0" relativeHeight="251661312" behindDoc="0" locked="1" layoutInCell="1" allowOverlap="1" wp14:anchorId="759EB567" wp14:editId="64A2350A">
          <wp:simplePos x="0" y="0"/>
          <wp:positionH relativeFrom="page">
            <wp:posOffset>889000</wp:posOffset>
          </wp:positionH>
          <wp:positionV relativeFrom="page">
            <wp:posOffset>269875</wp:posOffset>
          </wp:positionV>
          <wp:extent cx="1645200" cy="1062000"/>
          <wp:effectExtent l="0" t="0" r="0" b="0"/>
          <wp:wrapNone/>
          <wp:docPr id="424185826" name="Graphic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473539" name=""/>
                  <pic:cNvPicPr/>
                </pic:nvPicPr>
                <pic:blipFill>
                  <a:blip r:embed="rId1">
                    <a:extLst>
                      <a:ext uri="{96DAC541-7B7A-43D3-8B79-37D633B846F1}">
                        <asvg:svgBlip xmlns:asvg="http://schemas.microsoft.com/office/drawing/2016/SVG/main" r:embed="rId2"/>
                      </a:ext>
                    </a:extLst>
                  </a:blip>
                  <a:stretch>
                    <a:fillRect/>
                  </a:stretch>
                </pic:blipFill>
                <pic:spPr>
                  <a:xfrm>
                    <a:off x="0" y="0"/>
                    <a:ext cx="1645200" cy="1062000"/>
                  </a:xfrm>
                  <a:prstGeom prst="rect">
                    <a:avLst/>
                  </a:prstGeom>
                </pic:spPr>
              </pic:pic>
            </a:graphicData>
          </a:graphic>
          <wp14:sizeRelH relativeFrom="margin">
            <wp14:pctWidth>0</wp14:pctWidth>
          </wp14:sizeRelH>
          <wp14:sizeRelV relativeFrom="margin">
            <wp14:pctHeight>0</wp14:pctHeight>
          </wp14:sizeRelV>
        </wp:anchor>
      </w:drawing>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AB3ACE" w14:textId="77777777" w:rsidR="00630498" w:rsidRPr="004F73F9" w:rsidRDefault="00630498" w:rsidP="000D3202">
    <w:pPr>
      <w:pStyle w:val="Heading2"/>
      <w:jc w:val="left"/>
    </w:pPr>
    <w:r w:rsidRPr="004F73F9">
      <w:rPr>
        <w:b/>
        <w:bCs/>
      </w:rPr>
      <w:t>Companhia de Desenvolvimento Econômico de Minas Gerais - CODEMIG</w:t>
    </w:r>
  </w:p>
  <w:p w14:paraId="77FBD948" w14:textId="77777777" w:rsidR="00630498" w:rsidRPr="004F73F9" w:rsidRDefault="00630498" w:rsidP="000D3202">
    <w:pPr>
      <w:pStyle w:val="Heading2"/>
      <w:jc w:val="left"/>
    </w:pPr>
  </w:p>
  <w:p w14:paraId="13CBA74E" w14:textId="609FB4B9" w:rsidR="00630498" w:rsidRDefault="00630498" w:rsidP="00BF5A44">
    <w:pPr>
      <w:pStyle w:val="Heading2"/>
      <w:jc w:val="left"/>
      <w:rPr>
        <w:b/>
        <w:sz w:val="20"/>
        <w:szCs w:val="20"/>
      </w:rPr>
    </w:pPr>
    <w:r>
      <w:rPr>
        <w:b/>
        <w:sz w:val="20"/>
        <w:szCs w:val="20"/>
      </w:rPr>
      <w:t>Balanço Patrimonial</w:t>
    </w:r>
  </w:p>
  <w:p w14:paraId="102A5064" w14:textId="77777777" w:rsidR="00630498" w:rsidRPr="004F73F9" w:rsidRDefault="00630498" w:rsidP="00BF5A44">
    <w:pPr>
      <w:pStyle w:val="Heading2"/>
      <w:pBdr>
        <w:bottom w:val="single" w:sz="6" w:space="1" w:color="auto"/>
      </w:pBdr>
      <w:tabs>
        <w:tab w:val="right" w:pos="10348"/>
      </w:tabs>
      <w:jc w:val="left"/>
      <w:rPr>
        <w:b/>
        <w:sz w:val="16"/>
        <w:szCs w:val="16"/>
      </w:rPr>
    </w:pPr>
    <w:r w:rsidRPr="004F73F9">
      <w:rPr>
        <w:b/>
        <w:sz w:val="16"/>
        <w:szCs w:val="16"/>
      </w:rPr>
      <w:t>Em milhares de reais</w:t>
    </w:r>
  </w:p>
  <w:p w14:paraId="425AD7C8" w14:textId="77777777" w:rsidR="00630498" w:rsidRPr="004F73F9" w:rsidRDefault="00630498" w:rsidP="006019F9">
    <w:pPr>
      <w:pStyle w:val="Heading2"/>
      <w:jc w:val="left"/>
      <w:rPr>
        <w:b/>
        <w:sz w:val="16"/>
        <w:szCs w:val="16"/>
      </w:rPr>
    </w:pPr>
  </w:p>
  <w:p w14:paraId="3214EA20" w14:textId="77777777" w:rsidR="00630498" w:rsidRPr="004F73F9" w:rsidRDefault="00630498">
    <w:pPr>
      <w:pStyle w:val="Header"/>
      <w:rPr>
        <w:rFonts w:ascii="Arial" w:hAnsi="Arial" w:cs="Arial"/>
        <w:b/>
        <w:sz w:val="16"/>
        <w:szCs w:val="16"/>
        <w:lang w:val="pt-PT"/>
      </w:rP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C21926" w14:textId="77777777" w:rsidR="00E226F4" w:rsidRPr="004F73F9" w:rsidRDefault="00E226F4" w:rsidP="00065328">
    <w:pPr>
      <w:pStyle w:val="Heading2"/>
      <w:jc w:val="left"/>
    </w:pPr>
    <w:r w:rsidRPr="004F73F9">
      <w:rPr>
        <w:b/>
        <w:bCs/>
      </w:rPr>
      <w:t>Companhia de Desenvolvimento Econômico de Minas Gerais - CODEMIG</w:t>
    </w:r>
  </w:p>
  <w:p w14:paraId="294BB8D9" w14:textId="77777777" w:rsidR="00E226F4" w:rsidRPr="004F73F9" w:rsidRDefault="00E226F4" w:rsidP="00065328">
    <w:pPr>
      <w:pStyle w:val="Heading2"/>
      <w:jc w:val="left"/>
    </w:pPr>
  </w:p>
  <w:p w14:paraId="58FF21D7" w14:textId="77777777" w:rsidR="00E226F4" w:rsidRDefault="00E226F4" w:rsidP="00065328">
    <w:pPr>
      <w:pStyle w:val="Pa4"/>
      <w:widowControl w:val="0"/>
      <w:tabs>
        <w:tab w:val="left" w:pos="1985"/>
      </w:tabs>
      <w:spacing w:before="0" w:after="0" w:line="240" w:lineRule="auto"/>
      <w:rPr>
        <w:rFonts w:ascii="Arial" w:hAnsi="Arial" w:cs="Arial"/>
        <w:b/>
        <w:color w:val="000000"/>
        <w:sz w:val="20"/>
        <w:szCs w:val="20"/>
        <w:lang w:val="pt-BR"/>
      </w:rPr>
    </w:pPr>
    <w:r>
      <w:rPr>
        <w:rFonts w:ascii="Arial" w:hAnsi="Arial" w:cs="Arial"/>
        <w:b/>
        <w:color w:val="000000"/>
        <w:sz w:val="20"/>
        <w:szCs w:val="20"/>
        <w:lang w:val="pt-BR"/>
      </w:rPr>
      <w:t xml:space="preserve">Demonstração do resultado </w:t>
    </w:r>
  </w:p>
  <w:p w14:paraId="4EC21A1C" w14:textId="0AEB37E6" w:rsidR="00E226F4" w:rsidRPr="004F73F9" w:rsidRDefault="003D06B4" w:rsidP="00B65590">
    <w:pPr>
      <w:pStyle w:val="Default"/>
      <w:rPr>
        <w:rFonts w:ascii="Arial" w:hAnsi="Arial" w:cs="Arial"/>
        <w:b/>
        <w:sz w:val="20"/>
        <w:szCs w:val="20"/>
        <w:lang w:eastAsia="en-US"/>
      </w:rPr>
    </w:pPr>
    <w:r>
      <w:rPr>
        <w:rFonts w:ascii="Arial" w:hAnsi="Arial" w:cs="Arial"/>
        <w:b/>
        <w:sz w:val="20"/>
        <w:szCs w:val="20"/>
        <w:lang w:eastAsia="en-US"/>
      </w:rPr>
      <w:t>Período de três meses</w:t>
    </w:r>
    <w:r w:rsidR="00E226F4">
      <w:rPr>
        <w:rFonts w:ascii="Arial" w:hAnsi="Arial" w:cs="Arial"/>
        <w:b/>
        <w:sz w:val="20"/>
        <w:szCs w:val="20"/>
        <w:lang w:eastAsia="en-US"/>
      </w:rPr>
      <w:t xml:space="preserve"> findo em 3</w:t>
    </w:r>
    <w:r w:rsidR="00C32CDA">
      <w:rPr>
        <w:rFonts w:ascii="Arial" w:hAnsi="Arial" w:cs="Arial"/>
        <w:b/>
        <w:sz w:val="20"/>
        <w:szCs w:val="20"/>
        <w:lang w:eastAsia="en-US"/>
      </w:rPr>
      <w:t>1</w:t>
    </w:r>
    <w:r w:rsidR="00E226F4">
      <w:rPr>
        <w:rFonts w:ascii="Arial" w:hAnsi="Arial" w:cs="Arial"/>
        <w:b/>
        <w:sz w:val="20"/>
        <w:szCs w:val="20"/>
        <w:lang w:eastAsia="en-US"/>
      </w:rPr>
      <w:t xml:space="preserve"> de </w:t>
    </w:r>
    <w:r>
      <w:rPr>
        <w:rFonts w:ascii="Arial" w:hAnsi="Arial" w:cs="Arial"/>
        <w:b/>
        <w:sz w:val="20"/>
        <w:szCs w:val="20"/>
        <w:lang w:eastAsia="en-US"/>
      </w:rPr>
      <w:t>març</w:t>
    </w:r>
    <w:r w:rsidR="00E226F4">
      <w:rPr>
        <w:rFonts w:ascii="Arial" w:hAnsi="Arial" w:cs="Arial"/>
        <w:b/>
        <w:sz w:val="20"/>
        <w:szCs w:val="20"/>
        <w:lang w:eastAsia="en-US"/>
      </w:rPr>
      <w:t>o</w:t>
    </w:r>
  </w:p>
  <w:p w14:paraId="07707852" w14:textId="768A55E7" w:rsidR="00E226F4" w:rsidRDefault="00E226F4" w:rsidP="00065328">
    <w:pPr>
      <w:pStyle w:val="Heading2"/>
      <w:pBdr>
        <w:bottom w:val="single" w:sz="6" w:space="1" w:color="auto"/>
      </w:pBdr>
      <w:tabs>
        <w:tab w:val="right" w:pos="10348"/>
      </w:tabs>
      <w:jc w:val="left"/>
      <w:rPr>
        <w:b/>
        <w:sz w:val="16"/>
        <w:szCs w:val="16"/>
      </w:rPr>
    </w:pPr>
    <w:r>
      <w:rPr>
        <w:b/>
        <w:sz w:val="16"/>
        <w:szCs w:val="16"/>
      </w:rPr>
      <w:t>Em milhares de reais</w:t>
    </w:r>
  </w:p>
  <w:p w14:paraId="00C49498" w14:textId="77777777" w:rsidR="00E226F4" w:rsidRDefault="00E226F4" w:rsidP="00B34761">
    <w:pPr>
      <w:pStyle w:val="Header"/>
      <w:rPr>
        <w:rFonts w:ascii="Arial" w:hAnsi="Arial" w:cs="Arial"/>
        <w:sz w:val="16"/>
        <w:szCs w:val="16"/>
      </w:rPr>
    </w:pPr>
  </w:p>
  <w:p w14:paraId="1085448B" w14:textId="77777777" w:rsidR="00E226F4" w:rsidRDefault="00E226F4" w:rsidP="00B34761">
    <w:pPr>
      <w:pStyle w:val="Header"/>
      <w:rPr>
        <w:rFonts w:ascii="Arial" w:hAnsi="Arial" w:cs="Arial"/>
        <w:sz w:val="16"/>
        <w:szCs w:val="16"/>
      </w:rPr>
    </w:pPr>
  </w:p>
  <w:p w14:paraId="63A33A3F" w14:textId="77777777" w:rsidR="00E226F4" w:rsidRPr="00E10011" w:rsidRDefault="00E226F4" w:rsidP="00B34761">
    <w:pPr>
      <w:pStyle w:val="Header"/>
      <w:rPr>
        <w:rFonts w:ascii="Arial" w:hAnsi="Arial" w:cs="Arial"/>
        <w:sz w:val="16"/>
        <w:szCs w:val="16"/>
      </w:rP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688A5C" w14:textId="77777777" w:rsidR="006A09A0" w:rsidRPr="004F73F9" w:rsidRDefault="006A09A0" w:rsidP="00065328">
    <w:pPr>
      <w:pStyle w:val="Heading2"/>
      <w:jc w:val="left"/>
    </w:pPr>
    <w:r w:rsidRPr="004F73F9">
      <w:rPr>
        <w:b/>
        <w:bCs/>
      </w:rPr>
      <w:t>Companhia de Desenvolvimento Econômico de Minas Gerais - CODEMIG</w:t>
    </w:r>
  </w:p>
  <w:p w14:paraId="0A90A6D8" w14:textId="77777777" w:rsidR="006A09A0" w:rsidRPr="004F73F9" w:rsidRDefault="006A09A0" w:rsidP="00065328">
    <w:pPr>
      <w:pStyle w:val="Heading2"/>
      <w:jc w:val="left"/>
    </w:pPr>
  </w:p>
  <w:p w14:paraId="737D46D5" w14:textId="77777777" w:rsidR="00A877B8" w:rsidRDefault="00A877B8" w:rsidP="00A877B8">
    <w:pPr>
      <w:pStyle w:val="Pa4"/>
      <w:widowControl w:val="0"/>
      <w:tabs>
        <w:tab w:val="left" w:pos="1985"/>
      </w:tabs>
      <w:spacing w:before="0" w:after="0" w:line="240" w:lineRule="auto"/>
      <w:rPr>
        <w:rFonts w:ascii="Arial" w:hAnsi="Arial" w:cs="Arial"/>
        <w:b/>
        <w:color w:val="000000"/>
        <w:sz w:val="20"/>
        <w:szCs w:val="20"/>
        <w:lang w:val="pt-BR"/>
      </w:rPr>
    </w:pPr>
    <w:r>
      <w:rPr>
        <w:rFonts w:ascii="Arial" w:hAnsi="Arial" w:cs="Arial"/>
        <w:b/>
        <w:color w:val="000000"/>
        <w:sz w:val="20"/>
        <w:szCs w:val="20"/>
        <w:lang w:val="pt-BR"/>
      </w:rPr>
      <w:t>Demonstração do resultado abrangente</w:t>
    </w:r>
  </w:p>
  <w:p w14:paraId="70EFC07E" w14:textId="6F0FD36C" w:rsidR="00C32CDA" w:rsidRPr="004F73F9" w:rsidRDefault="003D06B4" w:rsidP="00C32CDA">
    <w:pPr>
      <w:pStyle w:val="Default"/>
      <w:rPr>
        <w:rFonts w:ascii="Arial" w:hAnsi="Arial" w:cs="Arial"/>
        <w:b/>
        <w:sz w:val="20"/>
        <w:szCs w:val="20"/>
        <w:lang w:eastAsia="en-US"/>
      </w:rPr>
    </w:pPr>
    <w:r>
      <w:rPr>
        <w:rFonts w:ascii="Arial" w:hAnsi="Arial" w:cs="Arial"/>
        <w:b/>
        <w:sz w:val="20"/>
        <w:szCs w:val="20"/>
        <w:lang w:eastAsia="en-US"/>
      </w:rPr>
      <w:t>Período de três meses</w:t>
    </w:r>
    <w:r w:rsidR="00C32CDA">
      <w:rPr>
        <w:rFonts w:ascii="Arial" w:hAnsi="Arial" w:cs="Arial"/>
        <w:b/>
        <w:sz w:val="20"/>
        <w:szCs w:val="20"/>
        <w:lang w:eastAsia="en-US"/>
      </w:rPr>
      <w:t xml:space="preserve"> findo em 31 de </w:t>
    </w:r>
    <w:r>
      <w:rPr>
        <w:rFonts w:ascii="Arial" w:hAnsi="Arial" w:cs="Arial"/>
        <w:b/>
        <w:sz w:val="20"/>
        <w:szCs w:val="20"/>
        <w:lang w:eastAsia="en-US"/>
      </w:rPr>
      <w:t>març</w:t>
    </w:r>
    <w:r w:rsidR="00C32CDA">
      <w:rPr>
        <w:rFonts w:ascii="Arial" w:hAnsi="Arial" w:cs="Arial"/>
        <w:b/>
        <w:sz w:val="20"/>
        <w:szCs w:val="20"/>
        <w:lang w:eastAsia="en-US"/>
      </w:rPr>
      <w:t>o</w:t>
    </w:r>
  </w:p>
  <w:p w14:paraId="098B9904" w14:textId="77777777" w:rsidR="00A877B8" w:rsidRDefault="00A877B8" w:rsidP="0023333D">
    <w:pPr>
      <w:pStyle w:val="Heading2"/>
      <w:pBdr>
        <w:bottom w:val="single" w:sz="4" w:space="1" w:color="auto"/>
      </w:pBdr>
      <w:tabs>
        <w:tab w:val="right" w:pos="10348"/>
      </w:tabs>
      <w:jc w:val="left"/>
      <w:rPr>
        <w:b/>
        <w:sz w:val="16"/>
        <w:szCs w:val="16"/>
      </w:rPr>
    </w:pPr>
    <w:r>
      <w:rPr>
        <w:b/>
        <w:sz w:val="16"/>
        <w:szCs w:val="16"/>
      </w:rPr>
      <w:t>Em milhares de reais</w:t>
    </w:r>
  </w:p>
  <w:p w14:paraId="30EA745F" w14:textId="77777777" w:rsidR="00F801F0" w:rsidRDefault="00F801F0" w:rsidP="00F801F0">
    <w:pPr>
      <w:rPr>
        <w:rFonts w:ascii="Arial" w:hAnsi="Arial" w:cs="Arial"/>
        <w:sz w:val="16"/>
        <w:szCs w:val="16"/>
        <w:lang w:val="pt-PT"/>
      </w:rPr>
    </w:pPr>
  </w:p>
  <w:p w14:paraId="761B64ED" w14:textId="77777777" w:rsidR="00F801F0" w:rsidRPr="0023333D" w:rsidRDefault="00F801F0" w:rsidP="0023333D">
    <w:pPr>
      <w:rPr>
        <w:sz w:val="16"/>
        <w:szCs w:val="16"/>
      </w:rP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28BBB4" w14:textId="77777777" w:rsidR="006C092B" w:rsidRDefault="006C092B">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31D96D" w14:textId="77777777" w:rsidR="006C092B" w:rsidRPr="004F73F9" w:rsidRDefault="006C092B" w:rsidP="006019F9">
    <w:pPr>
      <w:pStyle w:val="Heading2"/>
      <w:jc w:val="left"/>
    </w:pPr>
    <w:r w:rsidRPr="004F73F9">
      <w:rPr>
        <w:b/>
        <w:bCs/>
      </w:rPr>
      <w:t>Companhia de Desenvolvimento Econômico de Minas Gerais - CODEMIG</w:t>
    </w:r>
  </w:p>
  <w:p w14:paraId="7A6EE21E" w14:textId="77777777" w:rsidR="006C092B" w:rsidRPr="004F73F9" w:rsidRDefault="006C092B" w:rsidP="006019F9">
    <w:pPr>
      <w:pStyle w:val="Heading2"/>
      <w:jc w:val="left"/>
    </w:pPr>
  </w:p>
  <w:p w14:paraId="6741A16C" w14:textId="77777777" w:rsidR="00DE238B" w:rsidRDefault="00DE238B" w:rsidP="00DE238B">
    <w:pPr>
      <w:pStyle w:val="Pa4"/>
      <w:widowControl w:val="0"/>
      <w:tabs>
        <w:tab w:val="left" w:pos="1985"/>
      </w:tabs>
      <w:spacing w:before="0" w:after="0" w:line="240" w:lineRule="auto"/>
      <w:rPr>
        <w:rFonts w:ascii="Arial" w:hAnsi="Arial" w:cs="Arial"/>
        <w:b/>
        <w:color w:val="000000"/>
        <w:sz w:val="20"/>
        <w:szCs w:val="20"/>
        <w:lang w:val="pt-BR"/>
      </w:rPr>
    </w:pPr>
    <w:r>
      <w:rPr>
        <w:rFonts w:ascii="Arial" w:hAnsi="Arial" w:cs="Arial"/>
        <w:b/>
        <w:color w:val="000000"/>
        <w:sz w:val="20"/>
        <w:szCs w:val="20"/>
        <w:lang w:val="pt-BR"/>
      </w:rPr>
      <w:t>Demonstração das mutações do patrimônio líquido</w:t>
    </w:r>
  </w:p>
  <w:p w14:paraId="38B8946A" w14:textId="2019C97E" w:rsidR="00C32CDA" w:rsidRPr="004F73F9" w:rsidRDefault="003D06B4" w:rsidP="00C32CDA">
    <w:pPr>
      <w:pStyle w:val="Default"/>
      <w:rPr>
        <w:rFonts w:ascii="Arial" w:hAnsi="Arial" w:cs="Arial"/>
        <w:b/>
        <w:sz w:val="20"/>
        <w:szCs w:val="20"/>
        <w:lang w:eastAsia="en-US"/>
      </w:rPr>
    </w:pPr>
    <w:r>
      <w:rPr>
        <w:rFonts w:ascii="Arial" w:hAnsi="Arial" w:cs="Arial"/>
        <w:b/>
        <w:sz w:val="20"/>
        <w:szCs w:val="20"/>
        <w:lang w:eastAsia="en-US"/>
      </w:rPr>
      <w:t>Período de três meses</w:t>
    </w:r>
    <w:r w:rsidR="00C32CDA">
      <w:rPr>
        <w:rFonts w:ascii="Arial" w:hAnsi="Arial" w:cs="Arial"/>
        <w:b/>
        <w:sz w:val="20"/>
        <w:szCs w:val="20"/>
        <w:lang w:eastAsia="en-US"/>
      </w:rPr>
      <w:t xml:space="preserve"> findo em 31 de </w:t>
    </w:r>
    <w:r>
      <w:rPr>
        <w:rFonts w:ascii="Arial" w:hAnsi="Arial" w:cs="Arial"/>
        <w:b/>
        <w:sz w:val="20"/>
        <w:szCs w:val="20"/>
        <w:lang w:eastAsia="en-US"/>
      </w:rPr>
      <w:t>març</w:t>
    </w:r>
    <w:r w:rsidR="00C32CDA">
      <w:rPr>
        <w:rFonts w:ascii="Arial" w:hAnsi="Arial" w:cs="Arial"/>
        <w:b/>
        <w:sz w:val="20"/>
        <w:szCs w:val="20"/>
        <w:lang w:eastAsia="en-US"/>
      </w:rPr>
      <w:t>o</w:t>
    </w:r>
  </w:p>
  <w:p w14:paraId="6AA6A971" w14:textId="620A010D" w:rsidR="00DE238B" w:rsidRDefault="00DE238B" w:rsidP="00DE238B">
    <w:pPr>
      <w:pStyle w:val="Heading2"/>
      <w:pBdr>
        <w:bottom w:val="single" w:sz="6" w:space="1" w:color="auto"/>
      </w:pBdr>
      <w:tabs>
        <w:tab w:val="right" w:pos="10348"/>
      </w:tabs>
      <w:jc w:val="left"/>
      <w:rPr>
        <w:b/>
        <w:sz w:val="16"/>
        <w:szCs w:val="16"/>
      </w:rPr>
    </w:pPr>
    <w:r>
      <w:rPr>
        <w:b/>
        <w:sz w:val="16"/>
        <w:szCs w:val="16"/>
      </w:rPr>
      <w:t>Em milhares de reais</w:t>
    </w:r>
  </w:p>
  <w:p w14:paraId="29FEAF23" w14:textId="77777777" w:rsidR="006C092B" w:rsidRDefault="006C092B" w:rsidP="00563DC6">
    <w:pPr>
      <w:rPr>
        <w:lang w:val="pt-PT"/>
      </w:rPr>
    </w:pPr>
  </w:p>
  <w:p w14:paraId="2A919D9E" w14:textId="77777777" w:rsidR="006C092B" w:rsidRPr="004F73F9" w:rsidRDefault="006C092B">
    <w:pPr>
      <w:pStyle w:val="Header"/>
      <w:rPr>
        <w:rFonts w:ascii="Arial" w:hAnsi="Arial" w:cs="Arial"/>
        <w:b/>
        <w:sz w:val="16"/>
        <w:szCs w:val="16"/>
        <w:lang w:val="pt-PT"/>
      </w:rP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A525B3" w14:textId="77777777" w:rsidR="006C092B" w:rsidRDefault="006C092B">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2B0525" w14:textId="77777777" w:rsidR="006C092B" w:rsidRPr="004F73F9" w:rsidRDefault="006C092B" w:rsidP="00E35EEC">
    <w:pPr>
      <w:pStyle w:val="Heading2"/>
      <w:jc w:val="left"/>
      <w:rPr>
        <w:b/>
        <w:bCs/>
      </w:rPr>
    </w:pPr>
    <w:r w:rsidRPr="004F73F9">
      <w:rPr>
        <w:b/>
        <w:bCs/>
      </w:rPr>
      <w:t>Companhia de Desenvolvimento Econômico de Minas Gerais - CODEMIG</w:t>
    </w:r>
  </w:p>
  <w:p w14:paraId="4E71329C" w14:textId="77777777" w:rsidR="006C092B" w:rsidRPr="004F73F9" w:rsidRDefault="006C092B" w:rsidP="00E35EEC">
    <w:pPr>
      <w:pStyle w:val="Heading2"/>
      <w:jc w:val="left"/>
    </w:pPr>
  </w:p>
  <w:p w14:paraId="291CF843" w14:textId="77777777" w:rsidR="00DE238B" w:rsidRDefault="00DE238B" w:rsidP="00DE238B">
    <w:pPr>
      <w:pStyle w:val="Heading2"/>
      <w:jc w:val="left"/>
      <w:rPr>
        <w:b/>
        <w:sz w:val="20"/>
      </w:rPr>
    </w:pPr>
    <w:r>
      <w:rPr>
        <w:b/>
        <w:sz w:val="20"/>
      </w:rPr>
      <w:t>Demonstração dos fluxos de caixa</w:t>
    </w:r>
  </w:p>
  <w:p w14:paraId="70F9D490" w14:textId="6006CB87" w:rsidR="00C32CDA" w:rsidRPr="004F73F9" w:rsidRDefault="003D06B4" w:rsidP="00C32CDA">
    <w:pPr>
      <w:pStyle w:val="Default"/>
      <w:rPr>
        <w:rFonts w:ascii="Arial" w:hAnsi="Arial" w:cs="Arial"/>
        <w:b/>
        <w:sz w:val="20"/>
        <w:szCs w:val="20"/>
        <w:lang w:eastAsia="en-US"/>
      </w:rPr>
    </w:pPr>
    <w:r>
      <w:rPr>
        <w:rFonts w:ascii="Arial" w:hAnsi="Arial" w:cs="Arial"/>
        <w:b/>
        <w:sz w:val="20"/>
        <w:szCs w:val="20"/>
        <w:lang w:eastAsia="en-US"/>
      </w:rPr>
      <w:t>Período de três meses</w:t>
    </w:r>
    <w:r w:rsidR="00C32CDA">
      <w:rPr>
        <w:rFonts w:ascii="Arial" w:hAnsi="Arial" w:cs="Arial"/>
        <w:b/>
        <w:sz w:val="20"/>
        <w:szCs w:val="20"/>
        <w:lang w:eastAsia="en-US"/>
      </w:rPr>
      <w:t xml:space="preserve"> findo em 31 de </w:t>
    </w:r>
    <w:r>
      <w:rPr>
        <w:rFonts w:ascii="Arial" w:hAnsi="Arial" w:cs="Arial"/>
        <w:b/>
        <w:sz w:val="20"/>
        <w:szCs w:val="20"/>
        <w:lang w:eastAsia="en-US"/>
      </w:rPr>
      <w:t>març</w:t>
    </w:r>
    <w:r w:rsidR="00C32CDA">
      <w:rPr>
        <w:rFonts w:ascii="Arial" w:hAnsi="Arial" w:cs="Arial"/>
        <w:b/>
        <w:sz w:val="20"/>
        <w:szCs w:val="20"/>
        <w:lang w:eastAsia="en-US"/>
      </w:rPr>
      <w:t>o</w:t>
    </w:r>
  </w:p>
  <w:p w14:paraId="08C31D07" w14:textId="752AC804" w:rsidR="00DE238B" w:rsidRDefault="00DE238B" w:rsidP="00DE238B">
    <w:pPr>
      <w:pStyle w:val="Heading2"/>
      <w:pBdr>
        <w:bottom w:val="single" w:sz="6" w:space="1" w:color="auto"/>
      </w:pBdr>
      <w:tabs>
        <w:tab w:val="right" w:pos="10348"/>
      </w:tabs>
      <w:jc w:val="left"/>
      <w:rPr>
        <w:b/>
        <w:sz w:val="16"/>
        <w:szCs w:val="16"/>
      </w:rPr>
    </w:pPr>
    <w:r>
      <w:rPr>
        <w:b/>
        <w:sz w:val="16"/>
        <w:szCs w:val="16"/>
      </w:rPr>
      <w:t>Em milhares de reais</w:t>
    </w:r>
    <w:r>
      <w:rPr>
        <w:b/>
        <w:bCs/>
        <w:szCs w:val="22"/>
      </w:rPr>
      <w:t xml:space="preserve"> </w:t>
    </w:r>
  </w:p>
  <w:p w14:paraId="1FCF5E67" w14:textId="77777777" w:rsidR="006C092B" w:rsidRDefault="006C092B">
    <w:pPr>
      <w:pStyle w:val="Header"/>
      <w:rPr>
        <w:rFonts w:ascii="Arial" w:hAnsi="Arial" w:cs="Arial"/>
        <w:b/>
        <w:sz w:val="16"/>
        <w:szCs w:val="16"/>
        <w:lang w:val="pt-PT"/>
      </w:rPr>
    </w:pPr>
  </w:p>
  <w:p w14:paraId="7165473E" w14:textId="77777777" w:rsidR="006C092B" w:rsidRPr="004F73F9" w:rsidRDefault="006C092B">
    <w:pPr>
      <w:pStyle w:val="Header"/>
      <w:rPr>
        <w:rFonts w:ascii="Arial" w:hAnsi="Arial" w:cs="Arial"/>
        <w:b/>
        <w:sz w:val="16"/>
        <w:szCs w:val="16"/>
        <w:lang w:val="pt-PT"/>
      </w:rP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6A8A88" w14:textId="77777777" w:rsidR="00FB75D8" w:rsidRPr="008273DA" w:rsidRDefault="00FB75D8" w:rsidP="00FB75D8">
    <w:pPr>
      <w:pStyle w:val="Heading2"/>
      <w:jc w:val="left"/>
      <w:rPr>
        <w:b/>
        <w:bCs/>
      </w:rPr>
    </w:pPr>
    <w:r w:rsidRPr="008273DA">
      <w:rPr>
        <w:b/>
        <w:bCs/>
      </w:rPr>
      <w:t xml:space="preserve">Companhia de Desenvolvimento Econômico de Minas Gerais – CODEMIG    </w:t>
    </w:r>
  </w:p>
  <w:p w14:paraId="5E5161D0" w14:textId="77777777" w:rsidR="00FB75D8" w:rsidRPr="008273DA" w:rsidRDefault="00FB75D8" w:rsidP="00FB75D8">
    <w:pPr>
      <w:pStyle w:val="Heading2"/>
      <w:tabs>
        <w:tab w:val="left" w:pos="213"/>
        <w:tab w:val="left" w:pos="2029"/>
      </w:tabs>
      <w:ind w:left="142"/>
      <w:jc w:val="left"/>
      <w:rPr>
        <w:b/>
        <w:sz w:val="20"/>
        <w:szCs w:val="20"/>
      </w:rPr>
    </w:pPr>
  </w:p>
  <w:p w14:paraId="732263AB" w14:textId="77777777" w:rsidR="00FB75D8" w:rsidRPr="008273DA" w:rsidRDefault="00FB75D8" w:rsidP="00FB75D8">
    <w:pPr>
      <w:pStyle w:val="Heading2"/>
      <w:pBdr>
        <w:bottom w:val="single" w:sz="6" w:space="1" w:color="auto"/>
      </w:pBdr>
      <w:tabs>
        <w:tab w:val="right" w:pos="10348"/>
      </w:tabs>
      <w:jc w:val="left"/>
      <w:rPr>
        <w:b/>
        <w:sz w:val="20"/>
      </w:rPr>
    </w:pPr>
    <w:r w:rsidRPr="008273DA">
      <w:rPr>
        <w:b/>
        <w:sz w:val="20"/>
      </w:rPr>
      <w:t>Notas explicativas da Administração às demonstrações</w:t>
    </w:r>
  </w:p>
  <w:p w14:paraId="095681AC" w14:textId="7F5D6586" w:rsidR="00FB75D8" w:rsidRPr="008273DA" w:rsidRDefault="00FB75D8" w:rsidP="00FB75D8">
    <w:pPr>
      <w:pStyle w:val="Heading2"/>
      <w:pBdr>
        <w:bottom w:val="single" w:sz="6" w:space="1" w:color="auto"/>
      </w:pBdr>
      <w:tabs>
        <w:tab w:val="right" w:pos="10348"/>
      </w:tabs>
      <w:jc w:val="left"/>
      <w:rPr>
        <w:b/>
        <w:sz w:val="20"/>
      </w:rPr>
    </w:pPr>
    <w:r w:rsidRPr="008273DA">
      <w:rPr>
        <w:b/>
        <w:sz w:val="20"/>
      </w:rPr>
      <w:t xml:space="preserve">financeiras </w:t>
    </w:r>
    <w:r w:rsidR="00071B6A">
      <w:rPr>
        <w:b/>
        <w:sz w:val="20"/>
      </w:rPr>
      <w:t xml:space="preserve">intermediárias condensadas </w:t>
    </w:r>
    <w:r w:rsidRPr="008273DA">
      <w:rPr>
        <w:b/>
        <w:sz w:val="20"/>
      </w:rPr>
      <w:t>em 3</w:t>
    </w:r>
    <w:r w:rsidR="00312ECE" w:rsidRPr="008273DA">
      <w:rPr>
        <w:b/>
        <w:sz w:val="20"/>
      </w:rPr>
      <w:t>1</w:t>
    </w:r>
    <w:r w:rsidRPr="008273DA">
      <w:rPr>
        <w:b/>
        <w:sz w:val="20"/>
      </w:rPr>
      <w:t xml:space="preserve"> de </w:t>
    </w:r>
    <w:r w:rsidR="00071B6A">
      <w:rPr>
        <w:b/>
        <w:sz w:val="20"/>
      </w:rPr>
      <w:t>març</w:t>
    </w:r>
    <w:r w:rsidRPr="008273DA">
      <w:rPr>
        <w:b/>
        <w:sz w:val="20"/>
      </w:rPr>
      <w:t>o de 202</w:t>
    </w:r>
    <w:r w:rsidR="00071B6A">
      <w:rPr>
        <w:b/>
        <w:sz w:val="20"/>
      </w:rPr>
      <w:t>6</w:t>
    </w:r>
  </w:p>
  <w:p w14:paraId="56B96259" w14:textId="77777777" w:rsidR="00FB75D8" w:rsidRPr="008273DA" w:rsidRDefault="00FB75D8" w:rsidP="00FB75D8">
    <w:pPr>
      <w:pStyle w:val="Heading2"/>
      <w:pBdr>
        <w:bottom w:val="single" w:sz="6" w:space="1" w:color="auto"/>
      </w:pBdr>
      <w:tabs>
        <w:tab w:val="right" w:pos="10348"/>
      </w:tabs>
      <w:jc w:val="left"/>
      <w:rPr>
        <w:b/>
        <w:sz w:val="16"/>
        <w:szCs w:val="16"/>
      </w:rPr>
    </w:pPr>
    <w:r w:rsidRPr="008273DA">
      <w:rPr>
        <w:b/>
        <w:sz w:val="16"/>
        <w:szCs w:val="16"/>
      </w:rPr>
      <w:t>Em milhares de reais, exceto quando indicado de outra forma</w:t>
    </w:r>
    <w:r w:rsidRPr="008273DA">
      <w:rPr>
        <w:b/>
        <w:sz w:val="16"/>
        <w:szCs w:val="16"/>
      </w:rPr>
      <w:tab/>
    </w:r>
  </w:p>
  <w:p w14:paraId="20FED962" w14:textId="77777777" w:rsidR="00FB75D8" w:rsidRPr="008273DA" w:rsidRDefault="00FB75D8" w:rsidP="00FB75D8">
    <w:pPr>
      <w:rPr>
        <w:rFonts w:ascii="Arial" w:hAnsi="Arial" w:cs="Arial"/>
        <w:sz w:val="16"/>
        <w:szCs w:val="16"/>
      </w:rPr>
    </w:pPr>
  </w:p>
  <w:p w14:paraId="6BE65167" w14:textId="77777777" w:rsidR="00FB75D8" w:rsidRPr="008273DA" w:rsidRDefault="00FB75D8" w:rsidP="00FB75D8">
    <w:pPr>
      <w:rPr>
        <w:rFonts w:ascii="Arial" w:hAnsi="Arial" w:cs="Arial"/>
        <w:sz w:val="16"/>
        <w:szCs w:val="16"/>
      </w:rPr>
    </w:pPr>
  </w:p>
  <w:p w14:paraId="7E26D65A" w14:textId="77777777" w:rsidR="006C092B" w:rsidRPr="008273DA" w:rsidRDefault="006C092B" w:rsidP="00FB75D8">
    <w:pPr>
      <w:pStyle w:val="Header"/>
      <w:rPr>
        <w:rFonts w:ascii="Arial" w:hAnsi="Arial" w:cs="Arial"/>
        <w:sz w:val="16"/>
        <w:szCs w:val="16"/>
      </w:rP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ADB79B" w14:textId="77777777" w:rsidR="00212D4A" w:rsidRPr="0023333D" w:rsidRDefault="00212D4A" w:rsidP="00FB75D8">
    <w:pPr>
      <w:pStyle w:val="Header"/>
      <w:rPr>
        <w:rFonts w:ascii="Georgia" w:hAnsi="Georgia"/>
        <w:sz w:val="16"/>
        <w:szCs w:val="16"/>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7F301A"/>
    <w:multiLevelType w:val="hybridMultilevel"/>
    <w:tmpl w:val="A51E20EA"/>
    <w:lvl w:ilvl="0" w:tplc="074C3C10">
      <w:start w:val="1"/>
      <w:numFmt w:val="lowerLetter"/>
      <w:lvlText w:val="(%1)"/>
      <w:lvlJc w:val="left"/>
      <w:pPr>
        <w:ind w:left="-2698" w:hanging="705"/>
      </w:pPr>
      <w:rPr>
        <w:rFonts w:hint="default"/>
        <w:sz w:val="22"/>
        <w:szCs w:val="22"/>
      </w:rPr>
    </w:lvl>
    <w:lvl w:ilvl="1" w:tplc="04160019" w:tentative="1">
      <w:start w:val="1"/>
      <w:numFmt w:val="lowerLetter"/>
      <w:lvlText w:val="%2."/>
      <w:lvlJc w:val="left"/>
      <w:pPr>
        <w:ind w:left="-2323" w:hanging="360"/>
      </w:pPr>
    </w:lvl>
    <w:lvl w:ilvl="2" w:tplc="0416001B" w:tentative="1">
      <w:start w:val="1"/>
      <w:numFmt w:val="lowerRoman"/>
      <w:lvlText w:val="%3."/>
      <w:lvlJc w:val="right"/>
      <w:pPr>
        <w:ind w:left="-1603" w:hanging="180"/>
      </w:pPr>
    </w:lvl>
    <w:lvl w:ilvl="3" w:tplc="0416000F" w:tentative="1">
      <w:start w:val="1"/>
      <w:numFmt w:val="decimal"/>
      <w:lvlText w:val="%4."/>
      <w:lvlJc w:val="left"/>
      <w:pPr>
        <w:ind w:left="-883" w:hanging="360"/>
      </w:pPr>
    </w:lvl>
    <w:lvl w:ilvl="4" w:tplc="04160019" w:tentative="1">
      <w:start w:val="1"/>
      <w:numFmt w:val="lowerLetter"/>
      <w:lvlText w:val="%5."/>
      <w:lvlJc w:val="left"/>
      <w:pPr>
        <w:ind w:left="-163" w:hanging="360"/>
      </w:pPr>
    </w:lvl>
    <w:lvl w:ilvl="5" w:tplc="0416001B" w:tentative="1">
      <w:start w:val="1"/>
      <w:numFmt w:val="lowerRoman"/>
      <w:lvlText w:val="%6."/>
      <w:lvlJc w:val="right"/>
      <w:pPr>
        <w:ind w:left="557" w:hanging="180"/>
      </w:pPr>
    </w:lvl>
    <w:lvl w:ilvl="6" w:tplc="0416000F" w:tentative="1">
      <w:start w:val="1"/>
      <w:numFmt w:val="decimal"/>
      <w:lvlText w:val="%7."/>
      <w:lvlJc w:val="left"/>
      <w:pPr>
        <w:ind w:left="1277" w:hanging="360"/>
      </w:pPr>
    </w:lvl>
    <w:lvl w:ilvl="7" w:tplc="04160019" w:tentative="1">
      <w:start w:val="1"/>
      <w:numFmt w:val="lowerLetter"/>
      <w:lvlText w:val="%8."/>
      <w:lvlJc w:val="left"/>
      <w:pPr>
        <w:ind w:left="1997" w:hanging="360"/>
      </w:pPr>
    </w:lvl>
    <w:lvl w:ilvl="8" w:tplc="0416001B" w:tentative="1">
      <w:start w:val="1"/>
      <w:numFmt w:val="lowerRoman"/>
      <w:lvlText w:val="%9."/>
      <w:lvlJc w:val="right"/>
      <w:pPr>
        <w:ind w:left="2717" w:hanging="180"/>
      </w:pPr>
    </w:lvl>
  </w:abstractNum>
  <w:abstractNum w:abstractNumId="1" w15:restartNumberingAfterBreak="0">
    <w:nsid w:val="01792869"/>
    <w:multiLevelType w:val="hybridMultilevel"/>
    <w:tmpl w:val="D64EF572"/>
    <w:lvl w:ilvl="0" w:tplc="FFFFFFFF">
      <w:start w:val="1"/>
      <w:numFmt w:val="lowerRoman"/>
      <w:lvlText w:val="(%1)"/>
      <w:lvlJc w:val="left"/>
      <w:pPr>
        <w:ind w:left="360" w:hanging="360"/>
      </w:pPr>
      <w:rPr>
        <w:rFonts w:hint="default"/>
        <w:b/>
        <w:bCs/>
      </w:rPr>
    </w:lvl>
    <w:lvl w:ilvl="1" w:tplc="FFFFFFFF" w:tentative="1">
      <w:start w:val="1"/>
      <w:numFmt w:val="lowerLetter"/>
      <w:lvlText w:val="%2."/>
      <w:lvlJc w:val="left"/>
      <w:pPr>
        <w:ind w:left="1866" w:hanging="360"/>
      </w:pPr>
    </w:lvl>
    <w:lvl w:ilvl="2" w:tplc="FFFFFFFF" w:tentative="1">
      <w:start w:val="1"/>
      <w:numFmt w:val="lowerRoman"/>
      <w:lvlText w:val="%3."/>
      <w:lvlJc w:val="right"/>
      <w:pPr>
        <w:ind w:left="2586" w:hanging="180"/>
      </w:pPr>
    </w:lvl>
    <w:lvl w:ilvl="3" w:tplc="FFFFFFFF" w:tentative="1">
      <w:start w:val="1"/>
      <w:numFmt w:val="decimal"/>
      <w:lvlText w:val="%4."/>
      <w:lvlJc w:val="left"/>
      <w:pPr>
        <w:ind w:left="3306" w:hanging="360"/>
      </w:pPr>
    </w:lvl>
    <w:lvl w:ilvl="4" w:tplc="FFFFFFFF" w:tentative="1">
      <w:start w:val="1"/>
      <w:numFmt w:val="lowerLetter"/>
      <w:lvlText w:val="%5."/>
      <w:lvlJc w:val="left"/>
      <w:pPr>
        <w:ind w:left="4026" w:hanging="360"/>
      </w:pPr>
    </w:lvl>
    <w:lvl w:ilvl="5" w:tplc="FFFFFFFF" w:tentative="1">
      <w:start w:val="1"/>
      <w:numFmt w:val="lowerRoman"/>
      <w:lvlText w:val="%6."/>
      <w:lvlJc w:val="right"/>
      <w:pPr>
        <w:ind w:left="4746" w:hanging="180"/>
      </w:pPr>
    </w:lvl>
    <w:lvl w:ilvl="6" w:tplc="FFFFFFFF" w:tentative="1">
      <w:start w:val="1"/>
      <w:numFmt w:val="decimal"/>
      <w:lvlText w:val="%7."/>
      <w:lvlJc w:val="left"/>
      <w:pPr>
        <w:ind w:left="5466" w:hanging="360"/>
      </w:pPr>
    </w:lvl>
    <w:lvl w:ilvl="7" w:tplc="FFFFFFFF" w:tentative="1">
      <w:start w:val="1"/>
      <w:numFmt w:val="lowerLetter"/>
      <w:lvlText w:val="%8."/>
      <w:lvlJc w:val="left"/>
      <w:pPr>
        <w:ind w:left="6186" w:hanging="360"/>
      </w:pPr>
    </w:lvl>
    <w:lvl w:ilvl="8" w:tplc="FFFFFFFF" w:tentative="1">
      <w:start w:val="1"/>
      <w:numFmt w:val="lowerRoman"/>
      <w:lvlText w:val="%9."/>
      <w:lvlJc w:val="right"/>
      <w:pPr>
        <w:ind w:left="6906" w:hanging="180"/>
      </w:pPr>
    </w:lvl>
  </w:abstractNum>
  <w:abstractNum w:abstractNumId="2" w15:restartNumberingAfterBreak="0">
    <w:nsid w:val="03A32E7E"/>
    <w:multiLevelType w:val="hybridMultilevel"/>
    <w:tmpl w:val="A18030E2"/>
    <w:lvl w:ilvl="0" w:tplc="118EC090">
      <w:start w:val="1"/>
      <w:numFmt w:val="lowerLetter"/>
      <w:lvlText w:val="(%1)"/>
      <w:lvlJc w:val="left"/>
      <w:pPr>
        <w:ind w:left="-131" w:hanging="360"/>
      </w:pPr>
      <w:rPr>
        <w:rFonts w:hint="default"/>
        <w:b/>
      </w:rPr>
    </w:lvl>
    <w:lvl w:ilvl="1" w:tplc="01E4C5DA">
      <w:start w:val="1"/>
      <w:numFmt w:val="lowerRoman"/>
      <w:lvlText w:val="(%2)"/>
      <w:lvlJc w:val="left"/>
      <w:pPr>
        <w:ind w:left="589" w:hanging="360"/>
      </w:pPr>
      <w:rPr>
        <w:rFonts w:hint="default"/>
      </w:rPr>
    </w:lvl>
    <w:lvl w:ilvl="2" w:tplc="0416001B" w:tentative="1">
      <w:start w:val="1"/>
      <w:numFmt w:val="lowerRoman"/>
      <w:lvlText w:val="%3."/>
      <w:lvlJc w:val="right"/>
      <w:pPr>
        <w:ind w:left="1309" w:hanging="180"/>
      </w:pPr>
    </w:lvl>
    <w:lvl w:ilvl="3" w:tplc="0416000F" w:tentative="1">
      <w:start w:val="1"/>
      <w:numFmt w:val="decimal"/>
      <w:lvlText w:val="%4."/>
      <w:lvlJc w:val="left"/>
      <w:pPr>
        <w:ind w:left="2029" w:hanging="360"/>
      </w:pPr>
    </w:lvl>
    <w:lvl w:ilvl="4" w:tplc="04160019" w:tentative="1">
      <w:start w:val="1"/>
      <w:numFmt w:val="lowerLetter"/>
      <w:lvlText w:val="%5."/>
      <w:lvlJc w:val="left"/>
      <w:pPr>
        <w:ind w:left="2749" w:hanging="360"/>
      </w:pPr>
    </w:lvl>
    <w:lvl w:ilvl="5" w:tplc="0416001B" w:tentative="1">
      <w:start w:val="1"/>
      <w:numFmt w:val="lowerRoman"/>
      <w:lvlText w:val="%6."/>
      <w:lvlJc w:val="right"/>
      <w:pPr>
        <w:ind w:left="3469" w:hanging="180"/>
      </w:pPr>
    </w:lvl>
    <w:lvl w:ilvl="6" w:tplc="0416000F" w:tentative="1">
      <w:start w:val="1"/>
      <w:numFmt w:val="decimal"/>
      <w:lvlText w:val="%7."/>
      <w:lvlJc w:val="left"/>
      <w:pPr>
        <w:ind w:left="4189" w:hanging="360"/>
      </w:pPr>
    </w:lvl>
    <w:lvl w:ilvl="7" w:tplc="04160019" w:tentative="1">
      <w:start w:val="1"/>
      <w:numFmt w:val="lowerLetter"/>
      <w:lvlText w:val="%8."/>
      <w:lvlJc w:val="left"/>
      <w:pPr>
        <w:ind w:left="4909" w:hanging="360"/>
      </w:pPr>
    </w:lvl>
    <w:lvl w:ilvl="8" w:tplc="0416001B" w:tentative="1">
      <w:start w:val="1"/>
      <w:numFmt w:val="lowerRoman"/>
      <w:lvlText w:val="%9."/>
      <w:lvlJc w:val="right"/>
      <w:pPr>
        <w:ind w:left="5629" w:hanging="180"/>
      </w:pPr>
    </w:lvl>
  </w:abstractNum>
  <w:abstractNum w:abstractNumId="3" w15:restartNumberingAfterBreak="0">
    <w:nsid w:val="04DD4131"/>
    <w:multiLevelType w:val="hybridMultilevel"/>
    <w:tmpl w:val="6E7ABFB8"/>
    <w:lvl w:ilvl="0" w:tplc="04160001">
      <w:start w:val="1"/>
      <w:numFmt w:val="bullet"/>
      <w:lvlText w:val=""/>
      <w:lvlJc w:val="left"/>
      <w:pPr>
        <w:ind w:left="1080" w:hanging="360"/>
      </w:pPr>
      <w:rPr>
        <w:rFonts w:ascii="Symbol" w:hAnsi="Symbol" w:hint="default"/>
      </w:rPr>
    </w:lvl>
    <w:lvl w:ilvl="1" w:tplc="04160003" w:tentative="1">
      <w:start w:val="1"/>
      <w:numFmt w:val="bullet"/>
      <w:lvlText w:val="o"/>
      <w:lvlJc w:val="left"/>
      <w:pPr>
        <w:ind w:left="1800" w:hanging="360"/>
      </w:pPr>
      <w:rPr>
        <w:rFonts w:ascii="Courier New" w:hAnsi="Courier New" w:cs="Courier New" w:hint="default"/>
      </w:rPr>
    </w:lvl>
    <w:lvl w:ilvl="2" w:tplc="04160005" w:tentative="1">
      <w:start w:val="1"/>
      <w:numFmt w:val="bullet"/>
      <w:lvlText w:val=""/>
      <w:lvlJc w:val="left"/>
      <w:pPr>
        <w:ind w:left="2520" w:hanging="360"/>
      </w:pPr>
      <w:rPr>
        <w:rFonts w:ascii="Wingdings" w:hAnsi="Wingdings" w:hint="default"/>
      </w:rPr>
    </w:lvl>
    <w:lvl w:ilvl="3" w:tplc="04160001" w:tentative="1">
      <w:start w:val="1"/>
      <w:numFmt w:val="bullet"/>
      <w:lvlText w:val=""/>
      <w:lvlJc w:val="left"/>
      <w:pPr>
        <w:ind w:left="3240" w:hanging="360"/>
      </w:pPr>
      <w:rPr>
        <w:rFonts w:ascii="Symbol" w:hAnsi="Symbol" w:hint="default"/>
      </w:rPr>
    </w:lvl>
    <w:lvl w:ilvl="4" w:tplc="04160003" w:tentative="1">
      <w:start w:val="1"/>
      <w:numFmt w:val="bullet"/>
      <w:lvlText w:val="o"/>
      <w:lvlJc w:val="left"/>
      <w:pPr>
        <w:ind w:left="3960" w:hanging="360"/>
      </w:pPr>
      <w:rPr>
        <w:rFonts w:ascii="Courier New" w:hAnsi="Courier New" w:cs="Courier New" w:hint="default"/>
      </w:rPr>
    </w:lvl>
    <w:lvl w:ilvl="5" w:tplc="04160005" w:tentative="1">
      <w:start w:val="1"/>
      <w:numFmt w:val="bullet"/>
      <w:lvlText w:val=""/>
      <w:lvlJc w:val="left"/>
      <w:pPr>
        <w:ind w:left="4680" w:hanging="360"/>
      </w:pPr>
      <w:rPr>
        <w:rFonts w:ascii="Wingdings" w:hAnsi="Wingdings" w:hint="default"/>
      </w:rPr>
    </w:lvl>
    <w:lvl w:ilvl="6" w:tplc="04160001" w:tentative="1">
      <w:start w:val="1"/>
      <w:numFmt w:val="bullet"/>
      <w:lvlText w:val=""/>
      <w:lvlJc w:val="left"/>
      <w:pPr>
        <w:ind w:left="5400" w:hanging="360"/>
      </w:pPr>
      <w:rPr>
        <w:rFonts w:ascii="Symbol" w:hAnsi="Symbol" w:hint="default"/>
      </w:rPr>
    </w:lvl>
    <w:lvl w:ilvl="7" w:tplc="04160003" w:tentative="1">
      <w:start w:val="1"/>
      <w:numFmt w:val="bullet"/>
      <w:lvlText w:val="o"/>
      <w:lvlJc w:val="left"/>
      <w:pPr>
        <w:ind w:left="6120" w:hanging="360"/>
      </w:pPr>
      <w:rPr>
        <w:rFonts w:ascii="Courier New" w:hAnsi="Courier New" w:cs="Courier New" w:hint="default"/>
      </w:rPr>
    </w:lvl>
    <w:lvl w:ilvl="8" w:tplc="04160005" w:tentative="1">
      <w:start w:val="1"/>
      <w:numFmt w:val="bullet"/>
      <w:lvlText w:val=""/>
      <w:lvlJc w:val="left"/>
      <w:pPr>
        <w:ind w:left="6840" w:hanging="360"/>
      </w:pPr>
      <w:rPr>
        <w:rFonts w:ascii="Wingdings" w:hAnsi="Wingdings" w:hint="default"/>
      </w:rPr>
    </w:lvl>
  </w:abstractNum>
  <w:abstractNum w:abstractNumId="4" w15:restartNumberingAfterBreak="0">
    <w:nsid w:val="05A0091C"/>
    <w:multiLevelType w:val="multilevel"/>
    <w:tmpl w:val="C1CEA7B8"/>
    <w:styleLink w:val="Estilo1"/>
    <w:lvl w:ilvl="0">
      <w:start w:val="1"/>
      <w:numFmt w:val="lowerRoman"/>
      <w:lvlText w:val="(%1)"/>
      <w:lvlJc w:val="left"/>
      <w:pPr>
        <w:ind w:left="1080" w:hanging="720"/>
      </w:pPr>
      <w:rPr>
        <w:rFonts w:hint="default"/>
        <w:b w:val="0"/>
        <w:bCs w:val="0"/>
        <w:i/>
        <w:iCs/>
        <w:sz w:val="20"/>
        <w:szCs w:val="20"/>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5" w15:restartNumberingAfterBreak="0">
    <w:nsid w:val="107166DA"/>
    <w:multiLevelType w:val="multilevel"/>
    <w:tmpl w:val="03C4E3CA"/>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6" w15:restartNumberingAfterBreak="0">
    <w:nsid w:val="13416335"/>
    <w:multiLevelType w:val="hybridMultilevel"/>
    <w:tmpl w:val="A5AC6716"/>
    <w:lvl w:ilvl="0" w:tplc="5608DC8E">
      <w:start w:val="1"/>
      <w:numFmt w:val="lowerLetter"/>
      <w:lvlText w:val="(%1)"/>
      <w:lvlJc w:val="left"/>
      <w:pPr>
        <w:ind w:left="11" w:hanging="360"/>
      </w:pPr>
      <w:rPr>
        <w:rFonts w:hint="default"/>
        <w:b w:val="0"/>
        <w:bCs/>
      </w:rPr>
    </w:lvl>
    <w:lvl w:ilvl="1" w:tplc="5D9A3920">
      <w:start w:val="1"/>
      <w:numFmt w:val="lowerRoman"/>
      <w:lvlText w:val="(%2)"/>
      <w:lvlJc w:val="left"/>
      <w:pPr>
        <w:ind w:left="731" w:hanging="360"/>
      </w:pPr>
      <w:rPr>
        <w:rFonts w:hint="default"/>
        <w:b w:val="0"/>
        <w:i w:val="0"/>
      </w:rPr>
    </w:lvl>
    <w:lvl w:ilvl="2" w:tplc="50706ED6">
      <w:start w:val="1"/>
      <w:numFmt w:val="upperRoman"/>
      <w:lvlText w:val="(%3)"/>
      <w:lvlJc w:val="left"/>
      <w:pPr>
        <w:ind w:left="1991" w:hanging="720"/>
      </w:pPr>
      <w:rPr>
        <w:rFonts w:hint="default"/>
        <w:b/>
      </w:rPr>
    </w:lvl>
    <w:lvl w:ilvl="3" w:tplc="0416000F">
      <w:start w:val="1"/>
      <w:numFmt w:val="decimal"/>
      <w:lvlText w:val="%4."/>
      <w:lvlJc w:val="left"/>
      <w:pPr>
        <w:ind w:left="2171" w:hanging="360"/>
      </w:pPr>
    </w:lvl>
    <w:lvl w:ilvl="4" w:tplc="04160019" w:tentative="1">
      <w:start w:val="1"/>
      <w:numFmt w:val="lowerLetter"/>
      <w:lvlText w:val="%5."/>
      <w:lvlJc w:val="left"/>
      <w:pPr>
        <w:ind w:left="2891" w:hanging="360"/>
      </w:pPr>
    </w:lvl>
    <w:lvl w:ilvl="5" w:tplc="0416001B" w:tentative="1">
      <w:start w:val="1"/>
      <w:numFmt w:val="lowerRoman"/>
      <w:lvlText w:val="%6."/>
      <w:lvlJc w:val="right"/>
      <w:pPr>
        <w:ind w:left="3611" w:hanging="180"/>
      </w:pPr>
    </w:lvl>
    <w:lvl w:ilvl="6" w:tplc="0416000F" w:tentative="1">
      <w:start w:val="1"/>
      <w:numFmt w:val="decimal"/>
      <w:lvlText w:val="%7."/>
      <w:lvlJc w:val="left"/>
      <w:pPr>
        <w:ind w:left="4331" w:hanging="360"/>
      </w:pPr>
    </w:lvl>
    <w:lvl w:ilvl="7" w:tplc="04160019" w:tentative="1">
      <w:start w:val="1"/>
      <w:numFmt w:val="lowerLetter"/>
      <w:lvlText w:val="%8."/>
      <w:lvlJc w:val="left"/>
      <w:pPr>
        <w:ind w:left="5051" w:hanging="360"/>
      </w:pPr>
    </w:lvl>
    <w:lvl w:ilvl="8" w:tplc="0416001B" w:tentative="1">
      <w:start w:val="1"/>
      <w:numFmt w:val="lowerRoman"/>
      <w:lvlText w:val="%9."/>
      <w:lvlJc w:val="right"/>
      <w:pPr>
        <w:ind w:left="5771" w:hanging="180"/>
      </w:pPr>
    </w:lvl>
  </w:abstractNum>
  <w:abstractNum w:abstractNumId="7" w15:restartNumberingAfterBreak="0">
    <w:nsid w:val="176A04E7"/>
    <w:multiLevelType w:val="multilevel"/>
    <w:tmpl w:val="AF640F42"/>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8" w15:restartNumberingAfterBreak="0">
    <w:nsid w:val="1879183A"/>
    <w:multiLevelType w:val="hybridMultilevel"/>
    <w:tmpl w:val="26864B82"/>
    <w:lvl w:ilvl="0" w:tplc="128A9AC6">
      <w:start w:val="1"/>
      <w:numFmt w:val="lowerRoman"/>
      <w:lvlText w:val="(%1)"/>
      <w:lvlJc w:val="left"/>
      <w:pPr>
        <w:ind w:left="1080" w:hanging="720"/>
      </w:pPr>
      <w:rPr>
        <w:rFonts w:hint="default"/>
        <w:b w:val="0"/>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1A9753FD"/>
    <w:multiLevelType w:val="multilevel"/>
    <w:tmpl w:val="C1CEA7B8"/>
    <w:numStyleLink w:val="Estilo1"/>
  </w:abstractNum>
  <w:abstractNum w:abstractNumId="10" w15:restartNumberingAfterBreak="0">
    <w:nsid w:val="1D464CBF"/>
    <w:multiLevelType w:val="hybridMultilevel"/>
    <w:tmpl w:val="D750CF12"/>
    <w:lvl w:ilvl="0" w:tplc="277035BE">
      <w:start w:val="1"/>
      <w:numFmt w:val="bullet"/>
      <w:pStyle w:val="15-BulletNvel1"/>
      <w:lvlText w:val=""/>
      <w:lvlJc w:val="left"/>
      <w:pPr>
        <w:tabs>
          <w:tab w:val="num" w:pos="360"/>
        </w:tabs>
        <w:ind w:left="360" w:hanging="360"/>
      </w:pPr>
      <w:rPr>
        <w:rFonts w:ascii="Wingdings" w:hAnsi="Wingdings" w:cs="Times New Roman" w:hint="default"/>
        <w:b w:val="0"/>
        <w:i w:val="0"/>
        <w:sz w:val="14"/>
      </w:rPr>
    </w:lvl>
    <w:lvl w:ilvl="1" w:tplc="33127FAC">
      <w:numFmt w:val="decimal"/>
      <w:lvlText w:val=""/>
      <w:lvlJc w:val="left"/>
    </w:lvl>
    <w:lvl w:ilvl="2" w:tplc="7B82CDD8">
      <w:numFmt w:val="decimal"/>
      <w:lvlText w:val=""/>
      <w:lvlJc w:val="left"/>
    </w:lvl>
    <w:lvl w:ilvl="3" w:tplc="4DE23688">
      <w:numFmt w:val="decimal"/>
      <w:lvlText w:val=""/>
      <w:lvlJc w:val="left"/>
    </w:lvl>
    <w:lvl w:ilvl="4" w:tplc="72162E0E">
      <w:numFmt w:val="decimal"/>
      <w:lvlText w:val=""/>
      <w:lvlJc w:val="left"/>
    </w:lvl>
    <w:lvl w:ilvl="5" w:tplc="52C4B89C">
      <w:numFmt w:val="decimal"/>
      <w:lvlText w:val=""/>
      <w:lvlJc w:val="left"/>
    </w:lvl>
    <w:lvl w:ilvl="6" w:tplc="DF905B30">
      <w:numFmt w:val="decimal"/>
      <w:lvlText w:val=""/>
      <w:lvlJc w:val="left"/>
    </w:lvl>
    <w:lvl w:ilvl="7" w:tplc="C1A6B2D6">
      <w:numFmt w:val="decimal"/>
      <w:lvlText w:val=""/>
      <w:lvlJc w:val="left"/>
    </w:lvl>
    <w:lvl w:ilvl="8" w:tplc="67000BF2">
      <w:numFmt w:val="decimal"/>
      <w:lvlText w:val=""/>
      <w:lvlJc w:val="left"/>
    </w:lvl>
  </w:abstractNum>
  <w:abstractNum w:abstractNumId="11" w15:restartNumberingAfterBreak="0">
    <w:nsid w:val="1E2F335C"/>
    <w:multiLevelType w:val="multilevel"/>
    <w:tmpl w:val="DF3C8270"/>
    <w:lvl w:ilvl="0">
      <w:start w:val="2"/>
      <w:numFmt w:val="decimal"/>
      <w:lvlText w:val="%1"/>
      <w:lvlJc w:val="left"/>
      <w:pPr>
        <w:ind w:left="-349" w:hanging="360"/>
      </w:pPr>
      <w:rPr>
        <w:rFonts w:hint="default"/>
        <w:b/>
      </w:rPr>
    </w:lvl>
    <w:lvl w:ilvl="1">
      <w:start w:val="1"/>
      <w:numFmt w:val="decimal"/>
      <w:isLgl/>
      <w:lvlText w:val="%1.%2."/>
      <w:lvlJc w:val="left"/>
      <w:pPr>
        <w:ind w:left="11" w:hanging="720"/>
      </w:pPr>
      <w:rPr>
        <w:rFonts w:hint="default"/>
        <w:b/>
      </w:rPr>
    </w:lvl>
    <w:lvl w:ilvl="2">
      <w:start w:val="1"/>
      <w:numFmt w:val="decimal"/>
      <w:isLgl/>
      <w:lvlText w:val="%1.%2.%3."/>
      <w:lvlJc w:val="left"/>
      <w:pPr>
        <w:ind w:left="11" w:hanging="720"/>
      </w:pPr>
      <w:rPr>
        <w:rFonts w:hint="default"/>
        <w:b/>
      </w:rPr>
    </w:lvl>
    <w:lvl w:ilvl="3">
      <w:start w:val="1"/>
      <w:numFmt w:val="decimal"/>
      <w:isLgl/>
      <w:lvlText w:val="%1.%2.%3.%4."/>
      <w:lvlJc w:val="left"/>
      <w:pPr>
        <w:ind w:left="371" w:hanging="1080"/>
      </w:pPr>
      <w:rPr>
        <w:rFonts w:hint="default"/>
        <w:b/>
      </w:rPr>
    </w:lvl>
    <w:lvl w:ilvl="4">
      <w:start w:val="1"/>
      <w:numFmt w:val="decimal"/>
      <w:isLgl/>
      <w:lvlText w:val="%1.%2.%3.%4.%5."/>
      <w:lvlJc w:val="left"/>
      <w:pPr>
        <w:ind w:left="371" w:hanging="1080"/>
      </w:pPr>
      <w:rPr>
        <w:rFonts w:hint="default"/>
        <w:b/>
      </w:rPr>
    </w:lvl>
    <w:lvl w:ilvl="5">
      <w:start w:val="1"/>
      <w:numFmt w:val="decimal"/>
      <w:isLgl/>
      <w:lvlText w:val="%1.%2.%3.%4.%5.%6."/>
      <w:lvlJc w:val="left"/>
      <w:pPr>
        <w:ind w:left="731" w:hanging="1440"/>
      </w:pPr>
      <w:rPr>
        <w:rFonts w:hint="default"/>
        <w:b/>
      </w:rPr>
    </w:lvl>
    <w:lvl w:ilvl="6">
      <w:start w:val="1"/>
      <w:numFmt w:val="decimal"/>
      <w:isLgl/>
      <w:lvlText w:val="%1.%2.%3.%4.%5.%6.%7."/>
      <w:lvlJc w:val="left"/>
      <w:pPr>
        <w:ind w:left="731" w:hanging="1440"/>
      </w:pPr>
      <w:rPr>
        <w:rFonts w:hint="default"/>
        <w:b/>
      </w:rPr>
    </w:lvl>
    <w:lvl w:ilvl="7">
      <w:start w:val="1"/>
      <w:numFmt w:val="decimal"/>
      <w:isLgl/>
      <w:lvlText w:val="%1.%2.%3.%4.%5.%6.%7.%8."/>
      <w:lvlJc w:val="left"/>
      <w:pPr>
        <w:ind w:left="1091" w:hanging="1800"/>
      </w:pPr>
      <w:rPr>
        <w:rFonts w:hint="default"/>
        <w:b/>
      </w:rPr>
    </w:lvl>
    <w:lvl w:ilvl="8">
      <w:start w:val="1"/>
      <w:numFmt w:val="decimal"/>
      <w:isLgl/>
      <w:lvlText w:val="%1.%2.%3.%4.%5.%6.%7.%8.%9."/>
      <w:lvlJc w:val="left"/>
      <w:pPr>
        <w:ind w:left="1091" w:hanging="1800"/>
      </w:pPr>
      <w:rPr>
        <w:rFonts w:hint="default"/>
        <w:b/>
      </w:rPr>
    </w:lvl>
  </w:abstractNum>
  <w:abstractNum w:abstractNumId="12" w15:restartNumberingAfterBreak="0">
    <w:nsid w:val="24120FF2"/>
    <w:multiLevelType w:val="hybridMultilevel"/>
    <w:tmpl w:val="63147B6C"/>
    <w:lvl w:ilvl="0" w:tplc="F6A2670E">
      <w:start w:val="1"/>
      <w:numFmt w:val="lowerRoman"/>
      <w:lvlText w:val="(%1)"/>
      <w:lvlJc w:val="left"/>
      <w:pPr>
        <w:ind w:left="720" w:hanging="360"/>
      </w:pPr>
      <w:rPr>
        <w:rFonts w:hint="default"/>
      </w:rPr>
    </w:lvl>
    <w:lvl w:ilvl="1" w:tplc="04160019" w:tentative="1">
      <w:start w:val="1"/>
      <w:numFmt w:val="lowerLetter"/>
      <w:lvlText w:val="%2."/>
      <w:lvlJc w:val="left"/>
      <w:pPr>
        <w:ind w:left="1440" w:hanging="360"/>
      </w:pPr>
    </w:lvl>
    <w:lvl w:ilvl="2" w:tplc="0416001B" w:tentative="1">
      <w:start w:val="1"/>
      <w:numFmt w:val="lowerRoman"/>
      <w:lvlText w:val="%3."/>
      <w:lvlJc w:val="right"/>
      <w:pPr>
        <w:ind w:left="2160" w:hanging="180"/>
      </w:pPr>
    </w:lvl>
    <w:lvl w:ilvl="3" w:tplc="0416000F" w:tentative="1">
      <w:start w:val="1"/>
      <w:numFmt w:val="decimal"/>
      <w:lvlText w:val="%4."/>
      <w:lvlJc w:val="left"/>
      <w:pPr>
        <w:ind w:left="2880" w:hanging="360"/>
      </w:pPr>
    </w:lvl>
    <w:lvl w:ilvl="4" w:tplc="04160019" w:tentative="1">
      <w:start w:val="1"/>
      <w:numFmt w:val="lowerLetter"/>
      <w:lvlText w:val="%5."/>
      <w:lvlJc w:val="left"/>
      <w:pPr>
        <w:ind w:left="3600" w:hanging="360"/>
      </w:pPr>
    </w:lvl>
    <w:lvl w:ilvl="5" w:tplc="0416001B" w:tentative="1">
      <w:start w:val="1"/>
      <w:numFmt w:val="lowerRoman"/>
      <w:lvlText w:val="%6."/>
      <w:lvlJc w:val="right"/>
      <w:pPr>
        <w:ind w:left="4320" w:hanging="180"/>
      </w:pPr>
    </w:lvl>
    <w:lvl w:ilvl="6" w:tplc="0416000F" w:tentative="1">
      <w:start w:val="1"/>
      <w:numFmt w:val="decimal"/>
      <w:lvlText w:val="%7."/>
      <w:lvlJc w:val="left"/>
      <w:pPr>
        <w:ind w:left="5040" w:hanging="360"/>
      </w:pPr>
    </w:lvl>
    <w:lvl w:ilvl="7" w:tplc="04160019" w:tentative="1">
      <w:start w:val="1"/>
      <w:numFmt w:val="lowerLetter"/>
      <w:lvlText w:val="%8."/>
      <w:lvlJc w:val="left"/>
      <w:pPr>
        <w:ind w:left="5760" w:hanging="360"/>
      </w:pPr>
    </w:lvl>
    <w:lvl w:ilvl="8" w:tplc="0416001B" w:tentative="1">
      <w:start w:val="1"/>
      <w:numFmt w:val="lowerRoman"/>
      <w:lvlText w:val="%9."/>
      <w:lvlJc w:val="right"/>
      <w:pPr>
        <w:ind w:left="6480" w:hanging="180"/>
      </w:pPr>
    </w:lvl>
  </w:abstractNum>
  <w:abstractNum w:abstractNumId="13" w15:restartNumberingAfterBreak="0">
    <w:nsid w:val="263E4688"/>
    <w:multiLevelType w:val="hybridMultilevel"/>
    <w:tmpl w:val="0B68D946"/>
    <w:lvl w:ilvl="0" w:tplc="F6A2670E">
      <w:start w:val="1"/>
      <w:numFmt w:val="lowerRoman"/>
      <w:lvlText w:val="(%1)"/>
      <w:lvlJc w:val="left"/>
      <w:pPr>
        <w:ind w:left="720" w:hanging="360"/>
      </w:pPr>
      <w:rPr>
        <w:rFonts w:hint="default"/>
      </w:rPr>
    </w:lvl>
    <w:lvl w:ilvl="1" w:tplc="04160019" w:tentative="1">
      <w:start w:val="1"/>
      <w:numFmt w:val="lowerLetter"/>
      <w:lvlText w:val="%2."/>
      <w:lvlJc w:val="left"/>
      <w:pPr>
        <w:ind w:left="1440" w:hanging="360"/>
      </w:pPr>
    </w:lvl>
    <w:lvl w:ilvl="2" w:tplc="0416001B" w:tentative="1">
      <w:start w:val="1"/>
      <w:numFmt w:val="lowerRoman"/>
      <w:lvlText w:val="%3."/>
      <w:lvlJc w:val="right"/>
      <w:pPr>
        <w:ind w:left="2160" w:hanging="180"/>
      </w:pPr>
    </w:lvl>
    <w:lvl w:ilvl="3" w:tplc="0416000F" w:tentative="1">
      <w:start w:val="1"/>
      <w:numFmt w:val="decimal"/>
      <w:lvlText w:val="%4."/>
      <w:lvlJc w:val="left"/>
      <w:pPr>
        <w:ind w:left="2880" w:hanging="360"/>
      </w:pPr>
    </w:lvl>
    <w:lvl w:ilvl="4" w:tplc="04160019" w:tentative="1">
      <w:start w:val="1"/>
      <w:numFmt w:val="lowerLetter"/>
      <w:lvlText w:val="%5."/>
      <w:lvlJc w:val="left"/>
      <w:pPr>
        <w:ind w:left="3600" w:hanging="360"/>
      </w:pPr>
    </w:lvl>
    <w:lvl w:ilvl="5" w:tplc="0416001B" w:tentative="1">
      <w:start w:val="1"/>
      <w:numFmt w:val="lowerRoman"/>
      <w:lvlText w:val="%6."/>
      <w:lvlJc w:val="right"/>
      <w:pPr>
        <w:ind w:left="4320" w:hanging="180"/>
      </w:pPr>
    </w:lvl>
    <w:lvl w:ilvl="6" w:tplc="0416000F" w:tentative="1">
      <w:start w:val="1"/>
      <w:numFmt w:val="decimal"/>
      <w:lvlText w:val="%7."/>
      <w:lvlJc w:val="left"/>
      <w:pPr>
        <w:ind w:left="5040" w:hanging="360"/>
      </w:pPr>
    </w:lvl>
    <w:lvl w:ilvl="7" w:tplc="04160019" w:tentative="1">
      <w:start w:val="1"/>
      <w:numFmt w:val="lowerLetter"/>
      <w:lvlText w:val="%8."/>
      <w:lvlJc w:val="left"/>
      <w:pPr>
        <w:ind w:left="5760" w:hanging="360"/>
      </w:pPr>
    </w:lvl>
    <w:lvl w:ilvl="8" w:tplc="0416001B" w:tentative="1">
      <w:start w:val="1"/>
      <w:numFmt w:val="lowerRoman"/>
      <w:lvlText w:val="%9."/>
      <w:lvlJc w:val="right"/>
      <w:pPr>
        <w:ind w:left="6480" w:hanging="180"/>
      </w:pPr>
    </w:lvl>
  </w:abstractNum>
  <w:abstractNum w:abstractNumId="14" w15:restartNumberingAfterBreak="0">
    <w:nsid w:val="2B3B2997"/>
    <w:multiLevelType w:val="multilevel"/>
    <w:tmpl w:val="225A39CA"/>
    <w:lvl w:ilvl="0">
      <w:start w:val="5"/>
      <w:numFmt w:val="decimal"/>
      <w:lvlText w:val="%1"/>
      <w:lvlJc w:val="left"/>
      <w:pPr>
        <w:ind w:left="4046" w:hanging="360"/>
      </w:pPr>
      <w:rPr>
        <w:rFonts w:ascii="Arial" w:hAnsi="Arial" w:cs="Arial" w:hint="default"/>
        <w:b/>
        <w:sz w:val="22"/>
        <w:szCs w:val="22"/>
      </w:rPr>
    </w:lvl>
    <w:lvl w:ilvl="1">
      <w:start w:val="6"/>
      <w:numFmt w:val="decimal"/>
      <w:lvlText w:val="%1.%2"/>
      <w:lvlJc w:val="left"/>
      <w:pPr>
        <w:ind w:left="4046" w:hanging="360"/>
      </w:pPr>
      <w:rPr>
        <w:rFonts w:hint="default"/>
      </w:rPr>
    </w:lvl>
    <w:lvl w:ilvl="2">
      <w:start w:val="1"/>
      <w:numFmt w:val="decimal"/>
      <w:lvlText w:val="%1.%2.%3"/>
      <w:lvlJc w:val="left"/>
      <w:pPr>
        <w:ind w:left="4406" w:hanging="720"/>
      </w:pPr>
      <w:rPr>
        <w:rFonts w:hint="default"/>
      </w:rPr>
    </w:lvl>
    <w:lvl w:ilvl="3">
      <w:start w:val="1"/>
      <w:numFmt w:val="decimal"/>
      <w:lvlText w:val="%1.%2.%3.%4"/>
      <w:lvlJc w:val="left"/>
      <w:pPr>
        <w:ind w:left="4406" w:hanging="720"/>
      </w:pPr>
      <w:rPr>
        <w:rFonts w:hint="default"/>
      </w:rPr>
    </w:lvl>
    <w:lvl w:ilvl="4">
      <w:start w:val="1"/>
      <w:numFmt w:val="decimal"/>
      <w:lvlText w:val="%1.%2.%3.%4.%5"/>
      <w:lvlJc w:val="left"/>
      <w:pPr>
        <w:ind w:left="4766" w:hanging="1080"/>
      </w:pPr>
      <w:rPr>
        <w:rFonts w:hint="default"/>
      </w:rPr>
    </w:lvl>
    <w:lvl w:ilvl="5">
      <w:start w:val="1"/>
      <w:numFmt w:val="decimal"/>
      <w:lvlText w:val="%1.%2.%3.%4.%5.%6"/>
      <w:lvlJc w:val="left"/>
      <w:pPr>
        <w:ind w:left="4766" w:hanging="1080"/>
      </w:pPr>
      <w:rPr>
        <w:rFonts w:hint="default"/>
      </w:rPr>
    </w:lvl>
    <w:lvl w:ilvl="6">
      <w:start w:val="1"/>
      <w:numFmt w:val="decimal"/>
      <w:lvlText w:val="%1.%2.%3.%4.%5.%6.%7"/>
      <w:lvlJc w:val="left"/>
      <w:pPr>
        <w:ind w:left="5126" w:hanging="1440"/>
      </w:pPr>
      <w:rPr>
        <w:rFonts w:hint="default"/>
      </w:rPr>
    </w:lvl>
    <w:lvl w:ilvl="7">
      <w:start w:val="1"/>
      <w:numFmt w:val="decimal"/>
      <w:lvlText w:val="%1.%2.%3.%4.%5.%6.%7.%8"/>
      <w:lvlJc w:val="left"/>
      <w:pPr>
        <w:ind w:left="5126" w:hanging="1440"/>
      </w:pPr>
      <w:rPr>
        <w:rFonts w:hint="default"/>
      </w:rPr>
    </w:lvl>
    <w:lvl w:ilvl="8">
      <w:start w:val="1"/>
      <w:numFmt w:val="decimal"/>
      <w:lvlText w:val="%1.%2.%3.%4.%5.%6.%7.%8.%9"/>
      <w:lvlJc w:val="left"/>
      <w:pPr>
        <w:ind w:left="5486" w:hanging="1800"/>
      </w:pPr>
      <w:rPr>
        <w:rFonts w:hint="default"/>
      </w:rPr>
    </w:lvl>
  </w:abstractNum>
  <w:abstractNum w:abstractNumId="15" w15:restartNumberingAfterBreak="0">
    <w:nsid w:val="2C0F0662"/>
    <w:multiLevelType w:val="hybridMultilevel"/>
    <w:tmpl w:val="014883D4"/>
    <w:lvl w:ilvl="0" w:tplc="04160001">
      <w:start w:val="1"/>
      <w:numFmt w:val="bullet"/>
      <w:lvlText w:val=""/>
      <w:lvlJc w:val="left"/>
      <w:pPr>
        <w:ind w:left="731" w:hanging="360"/>
      </w:pPr>
      <w:rPr>
        <w:rFonts w:ascii="Symbol" w:hAnsi="Symbol" w:hint="default"/>
      </w:rPr>
    </w:lvl>
    <w:lvl w:ilvl="1" w:tplc="04160003" w:tentative="1">
      <w:start w:val="1"/>
      <w:numFmt w:val="bullet"/>
      <w:lvlText w:val="o"/>
      <w:lvlJc w:val="left"/>
      <w:pPr>
        <w:ind w:left="1451" w:hanging="360"/>
      </w:pPr>
      <w:rPr>
        <w:rFonts w:ascii="Courier New" w:hAnsi="Courier New" w:cs="Courier New" w:hint="default"/>
      </w:rPr>
    </w:lvl>
    <w:lvl w:ilvl="2" w:tplc="04160005" w:tentative="1">
      <w:start w:val="1"/>
      <w:numFmt w:val="bullet"/>
      <w:lvlText w:val=""/>
      <w:lvlJc w:val="left"/>
      <w:pPr>
        <w:ind w:left="2171" w:hanging="360"/>
      </w:pPr>
      <w:rPr>
        <w:rFonts w:ascii="Wingdings" w:hAnsi="Wingdings" w:hint="default"/>
      </w:rPr>
    </w:lvl>
    <w:lvl w:ilvl="3" w:tplc="04160001" w:tentative="1">
      <w:start w:val="1"/>
      <w:numFmt w:val="bullet"/>
      <w:lvlText w:val=""/>
      <w:lvlJc w:val="left"/>
      <w:pPr>
        <w:ind w:left="2891" w:hanging="360"/>
      </w:pPr>
      <w:rPr>
        <w:rFonts w:ascii="Symbol" w:hAnsi="Symbol" w:hint="default"/>
      </w:rPr>
    </w:lvl>
    <w:lvl w:ilvl="4" w:tplc="04160003" w:tentative="1">
      <w:start w:val="1"/>
      <w:numFmt w:val="bullet"/>
      <w:lvlText w:val="o"/>
      <w:lvlJc w:val="left"/>
      <w:pPr>
        <w:ind w:left="3611" w:hanging="360"/>
      </w:pPr>
      <w:rPr>
        <w:rFonts w:ascii="Courier New" w:hAnsi="Courier New" w:cs="Courier New" w:hint="default"/>
      </w:rPr>
    </w:lvl>
    <w:lvl w:ilvl="5" w:tplc="04160005" w:tentative="1">
      <w:start w:val="1"/>
      <w:numFmt w:val="bullet"/>
      <w:lvlText w:val=""/>
      <w:lvlJc w:val="left"/>
      <w:pPr>
        <w:ind w:left="4331" w:hanging="360"/>
      </w:pPr>
      <w:rPr>
        <w:rFonts w:ascii="Wingdings" w:hAnsi="Wingdings" w:hint="default"/>
      </w:rPr>
    </w:lvl>
    <w:lvl w:ilvl="6" w:tplc="04160001" w:tentative="1">
      <w:start w:val="1"/>
      <w:numFmt w:val="bullet"/>
      <w:lvlText w:val=""/>
      <w:lvlJc w:val="left"/>
      <w:pPr>
        <w:ind w:left="5051" w:hanging="360"/>
      </w:pPr>
      <w:rPr>
        <w:rFonts w:ascii="Symbol" w:hAnsi="Symbol" w:hint="default"/>
      </w:rPr>
    </w:lvl>
    <w:lvl w:ilvl="7" w:tplc="04160003" w:tentative="1">
      <w:start w:val="1"/>
      <w:numFmt w:val="bullet"/>
      <w:lvlText w:val="o"/>
      <w:lvlJc w:val="left"/>
      <w:pPr>
        <w:ind w:left="5771" w:hanging="360"/>
      </w:pPr>
      <w:rPr>
        <w:rFonts w:ascii="Courier New" w:hAnsi="Courier New" w:cs="Courier New" w:hint="default"/>
      </w:rPr>
    </w:lvl>
    <w:lvl w:ilvl="8" w:tplc="04160005" w:tentative="1">
      <w:start w:val="1"/>
      <w:numFmt w:val="bullet"/>
      <w:lvlText w:val=""/>
      <w:lvlJc w:val="left"/>
      <w:pPr>
        <w:ind w:left="6491" w:hanging="360"/>
      </w:pPr>
      <w:rPr>
        <w:rFonts w:ascii="Wingdings" w:hAnsi="Wingdings" w:hint="default"/>
      </w:rPr>
    </w:lvl>
  </w:abstractNum>
  <w:abstractNum w:abstractNumId="16" w15:restartNumberingAfterBreak="0">
    <w:nsid w:val="2E430E69"/>
    <w:multiLevelType w:val="hybridMultilevel"/>
    <w:tmpl w:val="73FAA7DC"/>
    <w:lvl w:ilvl="0" w:tplc="1FC05A14">
      <w:start w:val="1"/>
      <w:numFmt w:val="lowerRoman"/>
      <w:lvlText w:val="(%1)"/>
      <w:lvlJc w:val="left"/>
      <w:pPr>
        <w:ind w:left="720" w:hanging="360"/>
      </w:pPr>
      <w:rPr>
        <w:rFonts w:hint="default"/>
        <w:b/>
        <w:bCs/>
      </w:rPr>
    </w:lvl>
    <w:lvl w:ilvl="1" w:tplc="04160019" w:tentative="1">
      <w:start w:val="1"/>
      <w:numFmt w:val="lowerLetter"/>
      <w:lvlText w:val="%2."/>
      <w:lvlJc w:val="left"/>
      <w:pPr>
        <w:ind w:left="1440" w:hanging="360"/>
      </w:pPr>
    </w:lvl>
    <w:lvl w:ilvl="2" w:tplc="0416001B" w:tentative="1">
      <w:start w:val="1"/>
      <w:numFmt w:val="lowerRoman"/>
      <w:lvlText w:val="%3."/>
      <w:lvlJc w:val="right"/>
      <w:pPr>
        <w:ind w:left="2160" w:hanging="180"/>
      </w:pPr>
    </w:lvl>
    <w:lvl w:ilvl="3" w:tplc="0416000F" w:tentative="1">
      <w:start w:val="1"/>
      <w:numFmt w:val="decimal"/>
      <w:lvlText w:val="%4."/>
      <w:lvlJc w:val="left"/>
      <w:pPr>
        <w:ind w:left="2880" w:hanging="360"/>
      </w:pPr>
    </w:lvl>
    <w:lvl w:ilvl="4" w:tplc="04160019" w:tentative="1">
      <w:start w:val="1"/>
      <w:numFmt w:val="lowerLetter"/>
      <w:lvlText w:val="%5."/>
      <w:lvlJc w:val="left"/>
      <w:pPr>
        <w:ind w:left="3600" w:hanging="360"/>
      </w:pPr>
    </w:lvl>
    <w:lvl w:ilvl="5" w:tplc="0416001B" w:tentative="1">
      <w:start w:val="1"/>
      <w:numFmt w:val="lowerRoman"/>
      <w:lvlText w:val="%6."/>
      <w:lvlJc w:val="right"/>
      <w:pPr>
        <w:ind w:left="4320" w:hanging="180"/>
      </w:pPr>
    </w:lvl>
    <w:lvl w:ilvl="6" w:tplc="0416000F" w:tentative="1">
      <w:start w:val="1"/>
      <w:numFmt w:val="decimal"/>
      <w:lvlText w:val="%7."/>
      <w:lvlJc w:val="left"/>
      <w:pPr>
        <w:ind w:left="5040" w:hanging="360"/>
      </w:pPr>
    </w:lvl>
    <w:lvl w:ilvl="7" w:tplc="04160019" w:tentative="1">
      <w:start w:val="1"/>
      <w:numFmt w:val="lowerLetter"/>
      <w:lvlText w:val="%8."/>
      <w:lvlJc w:val="left"/>
      <w:pPr>
        <w:ind w:left="5760" w:hanging="360"/>
      </w:pPr>
    </w:lvl>
    <w:lvl w:ilvl="8" w:tplc="0416001B" w:tentative="1">
      <w:start w:val="1"/>
      <w:numFmt w:val="lowerRoman"/>
      <w:lvlText w:val="%9."/>
      <w:lvlJc w:val="right"/>
      <w:pPr>
        <w:ind w:left="6480" w:hanging="180"/>
      </w:pPr>
    </w:lvl>
  </w:abstractNum>
  <w:abstractNum w:abstractNumId="17" w15:restartNumberingAfterBreak="0">
    <w:nsid w:val="31C93655"/>
    <w:multiLevelType w:val="hybridMultilevel"/>
    <w:tmpl w:val="DC1A7898"/>
    <w:lvl w:ilvl="0" w:tplc="47F4E88C">
      <w:start w:val="2"/>
      <w:numFmt w:val="bullet"/>
      <w:lvlText w:val=""/>
      <w:lvlJc w:val="left"/>
      <w:pPr>
        <w:ind w:left="720" w:hanging="360"/>
      </w:pPr>
      <w:rPr>
        <w:rFonts w:ascii="Symbol" w:eastAsia="Times New Roman" w:hAnsi="Symbol" w:cs="Georgia" w:hint="default"/>
      </w:rPr>
    </w:lvl>
    <w:lvl w:ilvl="1" w:tplc="04160003" w:tentative="1">
      <w:start w:val="1"/>
      <w:numFmt w:val="bullet"/>
      <w:lvlText w:val="o"/>
      <w:lvlJc w:val="left"/>
      <w:pPr>
        <w:ind w:left="1440" w:hanging="360"/>
      </w:pPr>
      <w:rPr>
        <w:rFonts w:ascii="Courier New" w:hAnsi="Courier New" w:cs="Courier New" w:hint="default"/>
      </w:rPr>
    </w:lvl>
    <w:lvl w:ilvl="2" w:tplc="04160005" w:tentative="1">
      <w:start w:val="1"/>
      <w:numFmt w:val="bullet"/>
      <w:lvlText w:val=""/>
      <w:lvlJc w:val="left"/>
      <w:pPr>
        <w:ind w:left="2160" w:hanging="360"/>
      </w:pPr>
      <w:rPr>
        <w:rFonts w:ascii="Wingdings" w:hAnsi="Wingdings" w:hint="default"/>
      </w:rPr>
    </w:lvl>
    <w:lvl w:ilvl="3" w:tplc="04160001" w:tentative="1">
      <w:start w:val="1"/>
      <w:numFmt w:val="bullet"/>
      <w:lvlText w:val=""/>
      <w:lvlJc w:val="left"/>
      <w:pPr>
        <w:ind w:left="2880" w:hanging="360"/>
      </w:pPr>
      <w:rPr>
        <w:rFonts w:ascii="Symbol" w:hAnsi="Symbol" w:hint="default"/>
      </w:rPr>
    </w:lvl>
    <w:lvl w:ilvl="4" w:tplc="04160003" w:tentative="1">
      <w:start w:val="1"/>
      <w:numFmt w:val="bullet"/>
      <w:lvlText w:val="o"/>
      <w:lvlJc w:val="left"/>
      <w:pPr>
        <w:ind w:left="3600" w:hanging="360"/>
      </w:pPr>
      <w:rPr>
        <w:rFonts w:ascii="Courier New" w:hAnsi="Courier New" w:cs="Courier New" w:hint="default"/>
      </w:rPr>
    </w:lvl>
    <w:lvl w:ilvl="5" w:tplc="04160005" w:tentative="1">
      <w:start w:val="1"/>
      <w:numFmt w:val="bullet"/>
      <w:lvlText w:val=""/>
      <w:lvlJc w:val="left"/>
      <w:pPr>
        <w:ind w:left="4320" w:hanging="360"/>
      </w:pPr>
      <w:rPr>
        <w:rFonts w:ascii="Wingdings" w:hAnsi="Wingdings" w:hint="default"/>
      </w:rPr>
    </w:lvl>
    <w:lvl w:ilvl="6" w:tplc="04160001" w:tentative="1">
      <w:start w:val="1"/>
      <w:numFmt w:val="bullet"/>
      <w:lvlText w:val=""/>
      <w:lvlJc w:val="left"/>
      <w:pPr>
        <w:ind w:left="5040" w:hanging="360"/>
      </w:pPr>
      <w:rPr>
        <w:rFonts w:ascii="Symbol" w:hAnsi="Symbol" w:hint="default"/>
      </w:rPr>
    </w:lvl>
    <w:lvl w:ilvl="7" w:tplc="04160003" w:tentative="1">
      <w:start w:val="1"/>
      <w:numFmt w:val="bullet"/>
      <w:lvlText w:val="o"/>
      <w:lvlJc w:val="left"/>
      <w:pPr>
        <w:ind w:left="5760" w:hanging="360"/>
      </w:pPr>
      <w:rPr>
        <w:rFonts w:ascii="Courier New" w:hAnsi="Courier New" w:cs="Courier New" w:hint="default"/>
      </w:rPr>
    </w:lvl>
    <w:lvl w:ilvl="8" w:tplc="04160005" w:tentative="1">
      <w:start w:val="1"/>
      <w:numFmt w:val="bullet"/>
      <w:lvlText w:val=""/>
      <w:lvlJc w:val="left"/>
      <w:pPr>
        <w:ind w:left="6480" w:hanging="360"/>
      </w:pPr>
      <w:rPr>
        <w:rFonts w:ascii="Wingdings" w:hAnsi="Wingdings" w:hint="default"/>
      </w:rPr>
    </w:lvl>
  </w:abstractNum>
  <w:abstractNum w:abstractNumId="18" w15:restartNumberingAfterBreak="0">
    <w:nsid w:val="39B168BD"/>
    <w:multiLevelType w:val="multilevel"/>
    <w:tmpl w:val="DA50E49C"/>
    <w:lvl w:ilvl="0">
      <w:start w:val="1"/>
      <w:numFmt w:val="decimal"/>
      <w:lvlText w:val="%1"/>
      <w:lvlJc w:val="left"/>
      <w:pPr>
        <w:ind w:left="-349" w:hanging="360"/>
      </w:pPr>
      <w:rPr>
        <w:rFonts w:hint="default"/>
        <w:b/>
      </w:rPr>
    </w:lvl>
    <w:lvl w:ilvl="1">
      <w:start w:val="1"/>
      <w:numFmt w:val="decimal"/>
      <w:isLgl/>
      <w:lvlText w:val="%1.%2."/>
      <w:lvlJc w:val="left"/>
      <w:pPr>
        <w:ind w:left="11" w:hanging="720"/>
      </w:pPr>
      <w:rPr>
        <w:rFonts w:hint="default"/>
        <w:b/>
      </w:rPr>
    </w:lvl>
    <w:lvl w:ilvl="2">
      <w:start w:val="1"/>
      <w:numFmt w:val="decimal"/>
      <w:isLgl/>
      <w:lvlText w:val="%1.%2.%3."/>
      <w:lvlJc w:val="left"/>
      <w:pPr>
        <w:ind w:left="11" w:hanging="720"/>
      </w:pPr>
      <w:rPr>
        <w:rFonts w:hint="default"/>
        <w:b/>
      </w:rPr>
    </w:lvl>
    <w:lvl w:ilvl="3">
      <w:start w:val="1"/>
      <w:numFmt w:val="decimal"/>
      <w:isLgl/>
      <w:lvlText w:val="%1.%2.%3.%4."/>
      <w:lvlJc w:val="left"/>
      <w:pPr>
        <w:ind w:left="371" w:hanging="1080"/>
      </w:pPr>
      <w:rPr>
        <w:rFonts w:hint="default"/>
        <w:b/>
      </w:rPr>
    </w:lvl>
    <w:lvl w:ilvl="4">
      <w:start w:val="1"/>
      <w:numFmt w:val="decimal"/>
      <w:isLgl/>
      <w:lvlText w:val="%1.%2.%3.%4.%5."/>
      <w:lvlJc w:val="left"/>
      <w:pPr>
        <w:ind w:left="371" w:hanging="1080"/>
      </w:pPr>
      <w:rPr>
        <w:rFonts w:hint="default"/>
        <w:b/>
      </w:rPr>
    </w:lvl>
    <w:lvl w:ilvl="5">
      <w:start w:val="1"/>
      <w:numFmt w:val="decimal"/>
      <w:isLgl/>
      <w:lvlText w:val="%1.%2.%3.%4.%5.%6."/>
      <w:lvlJc w:val="left"/>
      <w:pPr>
        <w:ind w:left="731" w:hanging="1440"/>
      </w:pPr>
      <w:rPr>
        <w:rFonts w:hint="default"/>
        <w:b/>
      </w:rPr>
    </w:lvl>
    <w:lvl w:ilvl="6">
      <w:start w:val="1"/>
      <w:numFmt w:val="decimal"/>
      <w:isLgl/>
      <w:lvlText w:val="%1.%2.%3.%4.%5.%6.%7."/>
      <w:lvlJc w:val="left"/>
      <w:pPr>
        <w:ind w:left="731" w:hanging="1440"/>
      </w:pPr>
      <w:rPr>
        <w:rFonts w:hint="default"/>
        <w:b/>
      </w:rPr>
    </w:lvl>
    <w:lvl w:ilvl="7">
      <w:start w:val="1"/>
      <w:numFmt w:val="decimal"/>
      <w:isLgl/>
      <w:lvlText w:val="%1.%2.%3.%4.%5.%6.%7.%8."/>
      <w:lvlJc w:val="left"/>
      <w:pPr>
        <w:ind w:left="1091" w:hanging="1800"/>
      </w:pPr>
      <w:rPr>
        <w:rFonts w:hint="default"/>
        <w:b/>
      </w:rPr>
    </w:lvl>
    <w:lvl w:ilvl="8">
      <w:start w:val="1"/>
      <w:numFmt w:val="decimal"/>
      <w:isLgl/>
      <w:lvlText w:val="%1.%2.%3.%4.%5.%6.%7.%8.%9."/>
      <w:lvlJc w:val="left"/>
      <w:pPr>
        <w:ind w:left="1091" w:hanging="1800"/>
      </w:pPr>
      <w:rPr>
        <w:rFonts w:hint="default"/>
        <w:b/>
      </w:rPr>
    </w:lvl>
  </w:abstractNum>
  <w:abstractNum w:abstractNumId="19" w15:restartNumberingAfterBreak="0">
    <w:nsid w:val="3A8303B7"/>
    <w:multiLevelType w:val="hybridMultilevel"/>
    <w:tmpl w:val="509CEC36"/>
    <w:lvl w:ilvl="0" w:tplc="279AA31E">
      <w:start w:val="1"/>
      <w:numFmt w:val="lowerRoman"/>
      <w:lvlText w:val="(%1)"/>
      <w:lvlJc w:val="left"/>
      <w:pPr>
        <w:ind w:left="1080" w:hanging="720"/>
      </w:pPr>
      <w:rPr>
        <w:rFonts w:hint="default"/>
      </w:rPr>
    </w:lvl>
    <w:lvl w:ilvl="1" w:tplc="04160019" w:tentative="1">
      <w:start w:val="1"/>
      <w:numFmt w:val="lowerLetter"/>
      <w:lvlText w:val="%2."/>
      <w:lvlJc w:val="left"/>
      <w:pPr>
        <w:ind w:left="1440" w:hanging="360"/>
      </w:pPr>
    </w:lvl>
    <w:lvl w:ilvl="2" w:tplc="0416001B" w:tentative="1">
      <w:start w:val="1"/>
      <w:numFmt w:val="lowerRoman"/>
      <w:lvlText w:val="%3."/>
      <w:lvlJc w:val="right"/>
      <w:pPr>
        <w:ind w:left="2160" w:hanging="180"/>
      </w:pPr>
    </w:lvl>
    <w:lvl w:ilvl="3" w:tplc="0416000F" w:tentative="1">
      <w:start w:val="1"/>
      <w:numFmt w:val="decimal"/>
      <w:lvlText w:val="%4."/>
      <w:lvlJc w:val="left"/>
      <w:pPr>
        <w:ind w:left="2880" w:hanging="360"/>
      </w:pPr>
    </w:lvl>
    <w:lvl w:ilvl="4" w:tplc="04160019" w:tentative="1">
      <w:start w:val="1"/>
      <w:numFmt w:val="lowerLetter"/>
      <w:lvlText w:val="%5."/>
      <w:lvlJc w:val="left"/>
      <w:pPr>
        <w:ind w:left="3600" w:hanging="360"/>
      </w:pPr>
    </w:lvl>
    <w:lvl w:ilvl="5" w:tplc="0416001B" w:tentative="1">
      <w:start w:val="1"/>
      <w:numFmt w:val="lowerRoman"/>
      <w:lvlText w:val="%6."/>
      <w:lvlJc w:val="right"/>
      <w:pPr>
        <w:ind w:left="4320" w:hanging="180"/>
      </w:pPr>
    </w:lvl>
    <w:lvl w:ilvl="6" w:tplc="0416000F" w:tentative="1">
      <w:start w:val="1"/>
      <w:numFmt w:val="decimal"/>
      <w:lvlText w:val="%7."/>
      <w:lvlJc w:val="left"/>
      <w:pPr>
        <w:ind w:left="5040" w:hanging="360"/>
      </w:pPr>
    </w:lvl>
    <w:lvl w:ilvl="7" w:tplc="04160019" w:tentative="1">
      <w:start w:val="1"/>
      <w:numFmt w:val="lowerLetter"/>
      <w:lvlText w:val="%8."/>
      <w:lvlJc w:val="left"/>
      <w:pPr>
        <w:ind w:left="5760" w:hanging="360"/>
      </w:pPr>
    </w:lvl>
    <w:lvl w:ilvl="8" w:tplc="0416001B" w:tentative="1">
      <w:start w:val="1"/>
      <w:numFmt w:val="lowerRoman"/>
      <w:lvlText w:val="%9."/>
      <w:lvlJc w:val="right"/>
      <w:pPr>
        <w:ind w:left="6480" w:hanging="180"/>
      </w:pPr>
    </w:lvl>
  </w:abstractNum>
  <w:abstractNum w:abstractNumId="20" w15:restartNumberingAfterBreak="0">
    <w:nsid w:val="3F51462D"/>
    <w:multiLevelType w:val="hybridMultilevel"/>
    <w:tmpl w:val="DFC65D1A"/>
    <w:lvl w:ilvl="0" w:tplc="5D22363E">
      <w:start w:val="1"/>
      <w:numFmt w:val="lowerRoman"/>
      <w:lvlText w:val="(%1)"/>
      <w:lvlJc w:val="left"/>
      <w:pPr>
        <w:ind w:left="720" w:hanging="360"/>
      </w:pPr>
      <w:rPr>
        <w:rFonts w:hint="default"/>
        <w:b w:val="0"/>
      </w:rPr>
    </w:lvl>
    <w:lvl w:ilvl="1" w:tplc="04160019" w:tentative="1">
      <w:start w:val="1"/>
      <w:numFmt w:val="lowerLetter"/>
      <w:lvlText w:val="%2."/>
      <w:lvlJc w:val="left"/>
      <w:pPr>
        <w:ind w:left="1440" w:hanging="360"/>
      </w:pPr>
    </w:lvl>
    <w:lvl w:ilvl="2" w:tplc="0416001B" w:tentative="1">
      <w:start w:val="1"/>
      <w:numFmt w:val="lowerRoman"/>
      <w:lvlText w:val="%3."/>
      <w:lvlJc w:val="right"/>
      <w:pPr>
        <w:ind w:left="2160" w:hanging="180"/>
      </w:pPr>
    </w:lvl>
    <w:lvl w:ilvl="3" w:tplc="0416000F" w:tentative="1">
      <w:start w:val="1"/>
      <w:numFmt w:val="decimal"/>
      <w:lvlText w:val="%4."/>
      <w:lvlJc w:val="left"/>
      <w:pPr>
        <w:ind w:left="2880" w:hanging="360"/>
      </w:pPr>
    </w:lvl>
    <w:lvl w:ilvl="4" w:tplc="04160019" w:tentative="1">
      <w:start w:val="1"/>
      <w:numFmt w:val="lowerLetter"/>
      <w:lvlText w:val="%5."/>
      <w:lvlJc w:val="left"/>
      <w:pPr>
        <w:ind w:left="3600" w:hanging="360"/>
      </w:pPr>
    </w:lvl>
    <w:lvl w:ilvl="5" w:tplc="0416001B" w:tentative="1">
      <w:start w:val="1"/>
      <w:numFmt w:val="lowerRoman"/>
      <w:lvlText w:val="%6."/>
      <w:lvlJc w:val="right"/>
      <w:pPr>
        <w:ind w:left="4320" w:hanging="180"/>
      </w:pPr>
    </w:lvl>
    <w:lvl w:ilvl="6" w:tplc="0416000F" w:tentative="1">
      <w:start w:val="1"/>
      <w:numFmt w:val="decimal"/>
      <w:lvlText w:val="%7."/>
      <w:lvlJc w:val="left"/>
      <w:pPr>
        <w:ind w:left="5040" w:hanging="360"/>
      </w:pPr>
    </w:lvl>
    <w:lvl w:ilvl="7" w:tplc="04160019" w:tentative="1">
      <w:start w:val="1"/>
      <w:numFmt w:val="lowerLetter"/>
      <w:lvlText w:val="%8."/>
      <w:lvlJc w:val="left"/>
      <w:pPr>
        <w:ind w:left="5760" w:hanging="360"/>
      </w:pPr>
    </w:lvl>
    <w:lvl w:ilvl="8" w:tplc="0416001B" w:tentative="1">
      <w:start w:val="1"/>
      <w:numFmt w:val="lowerRoman"/>
      <w:lvlText w:val="%9."/>
      <w:lvlJc w:val="right"/>
      <w:pPr>
        <w:ind w:left="6480" w:hanging="180"/>
      </w:pPr>
    </w:lvl>
  </w:abstractNum>
  <w:abstractNum w:abstractNumId="21" w15:restartNumberingAfterBreak="0">
    <w:nsid w:val="42905F7A"/>
    <w:multiLevelType w:val="hybridMultilevel"/>
    <w:tmpl w:val="B71AE624"/>
    <w:lvl w:ilvl="0" w:tplc="A6884DC4">
      <w:start w:val="1"/>
      <w:numFmt w:val="lowerRoman"/>
      <w:lvlText w:val="(%1)"/>
      <w:lvlJc w:val="left"/>
      <w:pPr>
        <w:ind w:left="1080" w:hanging="720"/>
      </w:pPr>
      <w:rPr>
        <w:rFonts w:hint="default"/>
      </w:rPr>
    </w:lvl>
    <w:lvl w:ilvl="1" w:tplc="04160019" w:tentative="1">
      <w:start w:val="1"/>
      <w:numFmt w:val="lowerLetter"/>
      <w:lvlText w:val="%2."/>
      <w:lvlJc w:val="left"/>
      <w:pPr>
        <w:ind w:left="1440" w:hanging="360"/>
      </w:pPr>
    </w:lvl>
    <w:lvl w:ilvl="2" w:tplc="0416001B" w:tentative="1">
      <w:start w:val="1"/>
      <w:numFmt w:val="lowerRoman"/>
      <w:lvlText w:val="%3."/>
      <w:lvlJc w:val="right"/>
      <w:pPr>
        <w:ind w:left="2160" w:hanging="180"/>
      </w:pPr>
    </w:lvl>
    <w:lvl w:ilvl="3" w:tplc="0416000F" w:tentative="1">
      <w:start w:val="1"/>
      <w:numFmt w:val="decimal"/>
      <w:lvlText w:val="%4."/>
      <w:lvlJc w:val="left"/>
      <w:pPr>
        <w:ind w:left="2880" w:hanging="360"/>
      </w:pPr>
    </w:lvl>
    <w:lvl w:ilvl="4" w:tplc="04160019" w:tentative="1">
      <w:start w:val="1"/>
      <w:numFmt w:val="lowerLetter"/>
      <w:lvlText w:val="%5."/>
      <w:lvlJc w:val="left"/>
      <w:pPr>
        <w:ind w:left="3600" w:hanging="360"/>
      </w:pPr>
    </w:lvl>
    <w:lvl w:ilvl="5" w:tplc="0416001B" w:tentative="1">
      <w:start w:val="1"/>
      <w:numFmt w:val="lowerRoman"/>
      <w:lvlText w:val="%6."/>
      <w:lvlJc w:val="right"/>
      <w:pPr>
        <w:ind w:left="4320" w:hanging="180"/>
      </w:pPr>
    </w:lvl>
    <w:lvl w:ilvl="6" w:tplc="0416000F" w:tentative="1">
      <w:start w:val="1"/>
      <w:numFmt w:val="decimal"/>
      <w:lvlText w:val="%7."/>
      <w:lvlJc w:val="left"/>
      <w:pPr>
        <w:ind w:left="5040" w:hanging="360"/>
      </w:pPr>
    </w:lvl>
    <w:lvl w:ilvl="7" w:tplc="04160019" w:tentative="1">
      <w:start w:val="1"/>
      <w:numFmt w:val="lowerLetter"/>
      <w:lvlText w:val="%8."/>
      <w:lvlJc w:val="left"/>
      <w:pPr>
        <w:ind w:left="5760" w:hanging="360"/>
      </w:pPr>
    </w:lvl>
    <w:lvl w:ilvl="8" w:tplc="0416001B" w:tentative="1">
      <w:start w:val="1"/>
      <w:numFmt w:val="lowerRoman"/>
      <w:lvlText w:val="%9."/>
      <w:lvlJc w:val="right"/>
      <w:pPr>
        <w:ind w:left="6480" w:hanging="180"/>
      </w:pPr>
    </w:lvl>
  </w:abstractNum>
  <w:abstractNum w:abstractNumId="22" w15:restartNumberingAfterBreak="0">
    <w:nsid w:val="44B876C5"/>
    <w:multiLevelType w:val="hybridMultilevel"/>
    <w:tmpl w:val="FA10E3EA"/>
    <w:lvl w:ilvl="0" w:tplc="1818C482">
      <w:start w:val="1"/>
      <w:numFmt w:val="lowerRoman"/>
      <w:lvlText w:val="(%1)"/>
      <w:lvlJc w:val="left"/>
      <w:pPr>
        <w:ind w:left="11" w:hanging="360"/>
      </w:pPr>
      <w:rPr>
        <w:rFonts w:ascii="Georgia" w:eastAsia="Times New Roman" w:hAnsi="Georgia" w:cs="Arial"/>
        <w:b/>
      </w:rPr>
    </w:lvl>
    <w:lvl w:ilvl="1" w:tplc="04160019" w:tentative="1">
      <w:start w:val="1"/>
      <w:numFmt w:val="lowerLetter"/>
      <w:lvlText w:val="%2."/>
      <w:lvlJc w:val="left"/>
      <w:pPr>
        <w:ind w:left="731" w:hanging="360"/>
      </w:pPr>
    </w:lvl>
    <w:lvl w:ilvl="2" w:tplc="0416001B" w:tentative="1">
      <w:start w:val="1"/>
      <w:numFmt w:val="lowerRoman"/>
      <w:lvlText w:val="%3."/>
      <w:lvlJc w:val="right"/>
      <w:pPr>
        <w:ind w:left="1451" w:hanging="180"/>
      </w:pPr>
    </w:lvl>
    <w:lvl w:ilvl="3" w:tplc="0416000F" w:tentative="1">
      <w:start w:val="1"/>
      <w:numFmt w:val="decimal"/>
      <w:lvlText w:val="%4."/>
      <w:lvlJc w:val="left"/>
      <w:pPr>
        <w:ind w:left="2171" w:hanging="360"/>
      </w:pPr>
    </w:lvl>
    <w:lvl w:ilvl="4" w:tplc="04160019" w:tentative="1">
      <w:start w:val="1"/>
      <w:numFmt w:val="lowerLetter"/>
      <w:lvlText w:val="%5."/>
      <w:lvlJc w:val="left"/>
      <w:pPr>
        <w:ind w:left="2891" w:hanging="360"/>
      </w:pPr>
    </w:lvl>
    <w:lvl w:ilvl="5" w:tplc="0416001B" w:tentative="1">
      <w:start w:val="1"/>
      <w:numFmt w:val="lowerRoman"/>
      <w:lvlText w:val="%6."/>
      <w:lvlJc w:val="right"/>
      <w:pPr>
        <w:ind w:left="3611" w:hanging="180"/>
      </w:pPr>
    </w:lvl>
    <w:lvl w:ilvl="6" w:tplc="0416000F" w:tentative="1">
      <w:start w:val="1"/>
      <w:numFmt w:val="decimal"/>
      <w:lvlText w:val="%7."/>
      <w:lvlJc w:val="left"/>
      <w:pPr>
        <w:ind w:left="4331" w:hanging="360"/>
      </w:pPr>
    </w:lvl>
    <w:lvl w:ilvl="7" w:tplc="04160019" w:tentative="1">
      <w:start w:val="1"/>
      <w:numFmt w:val="lowerLetter"/>
      <w:lvlText w:val="%8."/>
      <w:lvlJc w:val="left"/>
      <w:pPr>
        <w:ind w:left="5051" w:hanging="360"/>
      </w:pPr>
    </w:lvl>
    <w:lvl w:ilvl="8" w:tplc="0416001B" w:tentative="1">
      <w:start w:val="1"/>
      <w:numFmt w:val="lowerRoman"/>
      <w:lvlText w:val="%9."/>
      <w:lvlJc w:val="right"/>
      <w:pPr>
        <w:ind w:left="5771" w:hanging="180"/>
      </w:pPr>
    </w:lvl>
  </w:abstractNum>
  <w:abstractNum w:abstractNumId="23" w15:restartNumberingAfterBreak="0">
    <w:nsid w:val="455B76BC"/>
    <w:multiLevelType w:val="hybridMultilevel"/>
    <w:tmpl w:val="E74603BA"/>
    <w:lvl w:ilvl="0" w:tplc="3F843744">
      <w:start w:val="1"/>
      <w:numFmt w:val="lowerLetter"/>
      <w:lvlText w:val="(%1)"/>
      <w:lvlJc w:val="left"/>
      <w:pPr>
        <w:ind w:left="360" w:hanging="360"/>
      </w:pPr>
      <w:rPr>
        <w:rFonts w:hint="default"/>
        <w:b/>
        <w:sz w:val="20"/>
        <w:szCs w:val="20"/>
      </w:rPr>
    </w:lvl>
    <w:lvl w:ilvl="1" w:tplc="04160019">
      <w:start w:val="1"/>
      <w:numFmt w:val="lowerLetter"/>
      <w:lvlText w:val="%2."/>
      <w:lvlJc w:val="left"/>
      <w:pPr>
        <w:ind w:left="1080" w:hanging="360"/>
      </w:pPr>
    </w:lvl>
    <w:lvl w:ilvl="2" w:tplc="0416001B" w:tentative="1">
      <w:start w:val="1"/>
      <w:numFmt w:val="lowerRoman"/>
      <w:lvlText w:val="%3."/>
      <w:lvlJc w:val="right"/>
      <w:pPr>
        <w:ind w:left="1800" w:hanging="180"/>
      </w:pPr>
    </w:lvl>
    <w:lvl w:ilvl="3" w:tplc="0416000F" w:tentative="1">
      <w:start w:val="1"/>
      <w:numFmt w:val="decimal"/>
      <w:lvlText w:val="%4."/>
      <w:lvlJc w:val="left"/>
      <w:pPr>
        <w:ind w:left="2520" w:hanging="360"/>
      </w:pPr>
    </w:lvl>
    <w:lvl w:ilvl="4" w:tplc="04160019" w:tentative="1">
      <w:start w:val="1"/>
      <w:numFmt w:val="lowerLetter"/>
      <w:lvlText w:val="%5."/>
      <w:lvlJc w:val="left"/>
      <w:pPr>
        <w:ind w:left="3240" w:hanging="360"/>
      </w:pPr>
    </w:lvl>
    <w:lvl w:ilvl="5" w:tplc="0416001B" w:tentative="1">
      <w:start w:val="1"/>
      <w:numFmt w:val="lowerRoman"/>
      <w:lvlText w:val="%6."/>
      <w:lvlJc w:val="right"/>
      <w:pPr>
        <w:ind w:left="3960" w:hanging="180"/>
      </w:pPr>
    </w:lvl>
    <w:lvl w:ilvl="6" w:tplc="0416000F" w:tentative="1">
      <w:start w:val="1"/>
      <w:numFmt w:val="decimal"/>
      <w:lvlText w:val="%7."/>
      <w:lvlJc w:val="left"/>
      <w:pPr>
        <w:ind w:left="4680" w:hanging="360"/>
      </w:pPr>
    </w:lvl>
    <w:lvl w:ilvl="7" w:tplc="04160019" w:tentative="1">
      <w:start w:val="1"/>
      <w:numFmt w:val="lowerLetter"/>
      <w:lvlText w:val="%8."/>
      <w:lvlJc w:val="left"/>
      <w:pPr>
        <w:ind w:left="5400" w:hanging="360"/>
      </w:pPr>
    </w:lvl>
    <w:lvl w:ilvl="8" w:tplc="0416001B" w:tentative="1">
      <w:start w:val="1"/>
      <w:numFmt w:val="lowerRoman"/>
      <w:lvlText w:val="%9."/>
      <w:lvlJc w:val="right"/>
      <w:pPr>
        <w:ind w:left="6120" w:hanging="180"/>
      </w:pPr>
    </w:lvl>
  </w:abstractNum>
  <w:abstractNum w:abstractNumId="24" w15:restartNumberingAfterBreak="0">
    <w:nsid w:val="4779235B"/>
    <w:multiLevelType w:val="hybridMultilevel"/>
    <w:tmpl w:val="4DC62BA0"/>
    <w:lvl w:ilvl="0" w:tplc="0DFA9C46">
      <w:start w:val="1"/>
      <w:numFmt w:val="lowerRoman"/>
      <w:lvlText w:val="(%1)"/>
      <w:lvlJc w:val="left"/>
      <w:pPr>
        <w:ind w:left="1080" w:hanging="720"/>
      </w:pPr>
      <w:rPr>
        <w:rFonts w:hint="default"/>
        <w:b/>
        <w:bCs/>
        <w:i/>
        <w:iCs/>
        <w:sz w:val="20"/>
        <w:szCs w:val="20"/>
      </w:rPr>
    </w:lvl>
    <w:lvl w:ilvl="1" w:tplc="04160019" w:tentative="1">
      <w:start w:val="1"/>
      <w:numFmt w:val="lowerLetter"/>
      <w:lvlText w:val="%2."/>
      <w:lvlJc w:val="left"/>
      <w:pPr>
        <w:ind w:left="1440" w:hanging="360"/>
      </w:pPr>
    </w:lvl>
    <w:lvl w:ilvl="2" w:tplc="0416001B" w:tentative="1">
      <w:start w:val="1"/>
      <w:numFmt w:val="lowerRoman"/>
      <w:lvlText w:val="%3."/>
      <w:lvlJc w:val="right"/>
      <w:pPr>
        <w:ind w:left="2160" w:hanging="180"/>
      </w:pPr>
    </w:lvl>
    <w:lvl w:ilvl="3" w:tplc="0416000F" w:tentative="1">
      <w:start w:val="1"/>
      <w:numFmt w:val="decimal"/>
      <w:lvlText w:val="%4."/>
      <w:lvlJc w:val="left"/>
      <w:pPr>
        <w:ind w:left="2880" w:hanging="360"/>
      </w:pPr>
    </w:lvl>
    <w:lvl w:ilvl="4" w:tplc="04160019" w:tentative="1">
      <w:start w:val="1"/>
      <w:numFmt w:val="lowerLetter"/>
      <w:lvlText w:val="%5."/>
      <w:lvlJc w:val="left"/>
      <w:pPr>
        <w:ind w:left="3600" w:hanging="360"/>
      </w:pPr>
    </w:lvl>
    <w:lvl w:ilvl="5" w:tplc="0416001B" w:tentative="1">
      <w:start w:val="1"/>
      <w:numFmt w:val="lowerRoman"/>
      <w:lvlText w:val="%6."/>
      <w:lvlJc w:val="right"/>
      <w:pPr>
        <w:ind w:left="4320" w:hanging="180"/>
      </w:pPr>
    </w:lvl>
    <w:lvl w:ilvl="6" w:tplc="0416000F" w:tentative="1">
      <w:start w:val="1"/>
      <w:numFmt w:val="decimal"/>
      <w:lvlText w:val="%7."/>
      <w:lvlJc w:val="left"/>
      <w:pPr>
        <w:ind w:left="5040" w:hanging="360"/>
      </w:pPr>
    </w:lvl>
    <w:lvl w:ilvl="7" w:tplc="04160019" w:tentative="1">
      <w:start w:val="1"/>
      <w:numFmt w:val="lowerLetter"/>
      <w:lvlText w:val="%8."/>
      <w:lvlJc w:val="left"/>
      <w:pPr>
        <w:ind w:left="5760" w:hanging="360"/>
      </w:pPr>
    </w:lvl>
    <w:lvl w:ilvl="8" w:tplc="0416001B" w:tentative="1">
      <w:start w:val="1"/>
      <w:numFmt w:val="lowerRoman"/>
      <w:lvlText w:val="%9."/>
      <w:lvlJc w:val="right"/>
      <w:pPr>
        <w:ind w:left="6480" w:hanging="180"/>
      </w:pPr>
    </w:lvl>
  </w:abstractNum>
  <w:abstractNum w:abstractNumId="25" w15:restartNumberingAfterBreak="0">
    <w:nsid w:val="48A82323"/>
    <w:multiLevelType w:val="hybridMultilevel"/>
    <w:tmpl w:val="0D0E1A56"/>
    <w:lvl w:ilvl="0" w:tplc="DCE6F1FC">
      <w:start w:val="4"/>
      <w:numFmt w:val="decimal"/>
      <w:lvlText w:val="%1"/>
      <w:lvlJc w:val="left"/>
      <w:pPr>
        <w:ind w:left="720" w:hanging="360"/>
      </w:pPr>
      <w:rPr>
        <w:rFonts w:hint="default"/>
      </w:rPr>
    </w:lvl>
    <w:lvl w:ilvl="1" w:tplc="04160019" w:tentative="1">
      <w:start w:val="1"/>
      <w:numFmt w:val="lowerLetter"/>
      <w:lvlText w:val="%2."/>
      <w:lvlJc w:val="left"/>
      <w:pPr>
        <w:ind w:left="1440" w:hanging="360"/>
      </w:pPr>
    </w:lvl>
    <w:lvl w:ilvl="2" w:tplc="0416001B" w:tentative="1">
      <w:start w:val="1"/>
      <w:numFmt w:val="lowerRoman"/>
      <w:lvlText w:val="%3."/>
      <w:lvlJc w:val="right"/>
      <w:pPr>
        <w:ind w:left="2160" w:hanging="180"/>
      </w:pPr>
    </w:lvl>
    <w:lvl w:ilvl="3" w:tplc="0416000F" w:tentative="1">
      <w:start w:val="1"/>
      <w:numFmt w:val="decimal"/>
      <w:lvlText w:val="%4."/>
      <w:lvlJc w:val="left"/>
      <w:pPr>
        <w:ind w:left="2880" w:hanging="360"/>
      </w:pPr>
    </w:lvl>
    <w:lvl w:ilvl="4" w:tplc="04160019" w:tentative="1">
      <w:start w:val="1"/>
      <w:numFmt w:val="lowerLetter"/>
      <w:lvlText w:val="%5."/>
      <w:lvlJc w:val="left"/>
      <w:pPr>
        <w:ind w:left="3600" w:hanging="360"/>
      </w:pPr>
    </w:lvl>
    <w:lvl w:ilvl="5" w:tplc="0416001B" w:tentative="1">
      <w:start w:val="1"/>
      <w:numFmt w:val="lowerRoman"/>
      <w:lvlText w:val="%6."/>
      <w:lvlJc w:val="right"/>
      <w:pPr>
        <w:ind w:left="4320" w:hanging="180"/>
      </w:pPr>
    </w:lvl>
    <w:lvl w:ilvl="6" w:tplc="0416000F" w:tentative="1">
      <w:start w:val="1"/>
      <w:numFmt w:val="decimal"/>
      <w:lvlText w:val="%7."/>
      <w:lvlJc w:val="left"/>
      <w:pPr>
        <w:ind w:left="5040" w:hanging="360"/>
      </w:pPr>
    </w:lvl>
    <w:lvl w:ilvl="7" w:tplc="04160019" w:tentative="1">
      <w:start w:val="1"/>
      <w:numFmt w:val="lowerLetter"/>
      <w:lvlText w:val="%8."/>
      <w:lvlJc w:val="left"/>
      <w:pPr>
        <w:ind w:left="5760" w:hanging="360"/>
      </w:pPr>
    </w:lvl>
    <w:lvl w:ilvl="8" w:tplc="0416001B" w:tentative="1">
      <w:start w:val="1"/>
      <w:numFmt w:val="lowerRoman"/>
      <w:lvlText w:val="%9."/>
      <w:lvlJc w:val="right"/>
      <w:pPr>
        <w:ind w:left="6480" w:hanging="180"/>
      </w:pPr>
    </w:lvl>
  </w:abstractNum>
  <w:abstractNum w:abstractNumId="26" w15:restartNumberingAfterBreak="0">
    <w:nsid w:val="4B141179"/>
    <w:multiLevelType w:val="hybridMultilevel"/>
    <w:tmpl w:val="0C72C8C2"/>
    <w:lvl w:ilvl="0" w:tplc="4F3E86E8">
      <w:start w:val="1"/>
      <w:numFmt w:val="bullet"/>
      <w:pStyle w:val="17-BulletParaNoNumerados"/>
      <w:lvlText w:val="-"/>
      <w:lvlJc w:val="left"/>
      <w:pPr>
        <w:tabs>
          <w:tab w:val="num" w:pos="360"/>
        </w:tabs>
        <w:ind w:left="360" w:hanging="360"/>
      </w:pPr>
      <w:rPr>
        <w:rFonts w:ascii="Times New Roman" w:hAnsi="Times New Roman" w:cs="Times New Roman" w:hint="default"/>
        <w:sz w:val="22"/>
      </w:rPr>
    </w:lvl>
    <w:lvl w:ilvl="1" w:tplc="F3BC2A7C">
      <w:numFmt w:val="decimal"/>
      <w:lvlText w:val=""/>
      <w:lvlJc w:val="left"/>
    </w:lvl>
    <w:lvl w:ilvl="2" w:tplc="324AB2FE">
      <w:numFmt w:val="decimal"/>
      <w:lvlText w:val=""/>
      <w:lvlJc w:val="left"/>
    </w:lvl>
    <w:lvl w:ilvl="3" w:tplc="5A54CA20">
      <w:numFmt w:val="decimal"/>
      <w:lvlText w:val=""/>
      <w:lvlJc w:val="left"/>
    </w:lvl>
    <w:lvl w:ilvl="4" w:tplc="C0FC37DC">
      <w:numFmt w:val="decimal"/>
      <w:lvlText w:val=""/>
      <w:lvlJc w:val="left"/>
    </w:lvl>
    <w:lvl w:ilvl="5" w:tplc="54908C18">
      <w:numFmt w:val="decimal"/>
      <w:lvlText w:val=""/>
      <w:lvlJc w:val="left"/>
    </w:lvl>
    <w:lvl w:ilvl="6" w:tplc="F7CAAB58">
      <w:numFmt w:val="decimal"/>
      <w:lvlText w:val=""/>
      <w:lvlJc w:val="left"/>
    </w:lvl>
    <w:lvl w:ilvl="7" w:tplc="D01A2742">
      <w:numFmt w:val="decimal"/>
      <w:lvlText w:val=""/>
      <w:lvlJc w:val="left"/>
    </w:lvl>
    <w:lvl w:ilvl="8" w:tplc="6188F7F0">
      <w:numFmt w:val="decimal"/>
      <w:lvlText w:val=""/>
      <w:lvlJc w:val="left"/>
    </w:lvl>
  </w:abstractNum>
  <w:abstractNum w:abstractNumId="27" w15:restartNumberingAfterBreak="0">
    <w:nsid w:val="4DB84C4B"/>
    <w:multiLevelType w:val="hybridMultilevel"/>
    <w:tmpl w:val="7BF28F8E"/>
    <w:lvl w:ilvl="0" w:tplc="04160001">
      <w:start w:val="1"/>
      <w:numFmt w:val="bullet"/>
      <w:lvlText w:val=""/>
      <w:lvlJc w:val="left"/>
      <w:pPr>
        <w:ind w:left="720" w:hanging="360"/>
      </w:pPr>
      <w:rPr>
        <w:rFonts w:ascii="Symbol" w:hAnsi="Symbol" w:hint="default"/>
      </w:rPr>
    </w:lvl>
    <w:lvl w:ilvl="1" w:tplc="04160003" w:tentative="1">
      <w:start w:val="1"/>
      <w:numFmt w:val="bullet"/>
      <w:lvlText w:val="o"/>
      <w:lvlJc w:val="left"/>
      <w:pPr>
        <w:ind w:left="1440" w:hanging="360"/>
      </w:pPr>
      <w:rPr>
        <w:rFonts w:ascii="Courier New" w:hAnsi="Courier New" w:cs="Courier New" w:hint="default"/>
      </w:rPr>
    </w:lvl>
    <w:lvl w:ilvl="2" w:tplc="04160005" w:tentative="1">
      <w:start w:val="1"/>
      <w:numFmt w:val="bullet"/>
      <w:lvlText w:val=""/>
      <w:lvlJc w:val="left"/>
      <w:pPr>
        <w:ind w:left="2160" w:hanging="360"/>
      </w:pPr>
      <w:rPr>
        <w:rFonts w:ascii="Wingdings" w:hAnsi="Wingdings" w:hint="default"/>
      </w:rPr>
    </w:lvl>
    <w:lvl w:ilvl="3" w:tplc="04160001" w:tentative="1">
      <w:start w:val="1"/>
      <w:numFmt w:val="bullet"/>
      <w:lvlText w:val=""/>
      <w:lvlJc w:val="left"/>
      <w:pPr>
        <w:ind w:left="2880" w:hanging="360"/>
      </w:pPr>
      <w:rPr>
        <w:rFonts w:ascii="Symbol" w:hAnsi="Symbol" w:hint="default"/>
      </w:rPr>
    </w:lvl>
    <w:lvl w:ilvl="4" w:tplc="04160003" w:tentative="1">
      <w:start w:val="1"/>
      <w:numFmt w:val="bullet"/>
      <w:lvlText w:val="o"/>
      <w:lvlJc w:val="left"/>
      <w:pPr>
        <w:ind w:left="3600" w:hanging="360"/>
      </w:pPr>
      <w:rPr>
        <w:rFonts w:ascii="Courier New" w:hAnsi="Courier New" w:cs="Courier New" w:hint="default"/>
      </w:rPr>
    </w:lvl>
    <w:lvl w:ilvl="5" w:tplc="04160005" w:tentative="1">
      <w:start w:val="1"/>
      <w:numFmt w:val="bullet"/>
      <w:lvlText w:val=""/>
      <w:lvlJc w:val="left"/>
      <w:pPr>
        <w:ind w:left="4320" w:hanging="360"/>
      </w:pPr>
      <w:rPr>
        <w:rFonts w:ascii="Wingdings" w:hAnsi="Wingdings" w:hint="default"/>
      </w:rPr>
    </w:lvl>
    <w:lvl w:ilvl="6" w:tplc="04160001" w:tentative="1">
      <w:start w:val="1"/>
      <w:numFmt w:val="bullet"/>
      <w:lvlText w:val=""/>
      <w:lvlJc w:val="left"/>
      <w:pPr>
        <w:ind w:left="5040" w:hanging="360"/>
      </w:pPr>
      <w:rPr>
        <w:rFonts w:ascii="Symbol" w:hAnsi="Symbol" w:hint="default"/>
      </w:rPr>
    </w:lvl>
    <w:lvl w:ilvl="7" w:tplc="04160003" w:tentative="1">
      <w:start w:val="1"/>
      <w:numFmt w:val="bullet"/>
      <w:lvlText w:val="o"/>
      <w:lvlJc w:val="left"/>
      <w:pPr>
        <w:ind w:left="5760" w:hanging="360"/>
      </w:pPr>
      <w:rPr>
        <w:rFonts w:ascii="Courier New" w:hAnsi="Courier New" w:cs="Courier New" w:hint="default"/>
      </w:rPr>
    </w:lvl>
    <w:lvl w:ilvl="8" w:tplc="04160005" w:tentative="1">
      <w:start w:val="1"/>
      <w:numFmt w:val="bullet"/>
      <w:lvlText w:val=""/>
      <w:lvlJc w:val="left"/>
      <w:pPr>
        <w:ind w:left="6480" w:hanging="360"/>
      </w:pPr>
      <w:rPr>
        <w:rFonts w:ascii="Wingdings" w:hAnsi="Wingdings" w:hint="default"/>
      </w:rPr>
    </w:lvl>
  </w:abstractNum>
  <w:abstractNum w:abstractNumId="28" w15:restartNumberingAfterBreak="0">
    <w:nsid w:val="4F832CC7"/>
    <w:multiLevelType w:val="hybridMultilevel"/>
    <w:tmpl w:val="0DE0A0F6"/>
    <w:lvl w:ilvl="0" w:tplc="118EC090">
      <w:start w:val="1"/>
      <w:numFmt w:val="lowerLetter"/>
      <w:lvlText w:val="(%1)"/>
      <w:lvlJc w:val="left"/>
      <w:pPr>
        <w:ind w:left="720" w:hanging="360"/>
      </w:pPr>
      <w:rPr>
        <w:b/>
      </w:rPr>
    </w:lvl>
    <w:lvl w:ilvl="1" w:tplc="04160019">
      <w:start w:val="1"/>
      <w:numFmt w:val="lowerLetter"/>
      <w:lvlText w:val="%2."/>
      <w:lvlJc w:val="left"/>
      <w:pPr>
        <w:ind w:left="1440" w:hanging="360"/>
      </w:pPr>
    </w:lvl>
    <w:lvl w:ilvl="2" w:tplc="0416001B">
      <w:start w:val="1"/>
      <w:numFmt w:val="lowerRoman"/>
      <w:lvlText w:val="%3."/>
      <w:lvlJc w:val="right"/>
      <w:pPr>
        <w:ind w:left="2160" w:hanging="180"/>
      </w:pPr>
    </w:lvl>
    <w:lvl w:ilvl="3" w:tplc="0416000F">
      <w:start w:val="1"/>
      <w:numFmt w:val="decimal"/>
      <w:lvlText w:val="%4."/>
      <w:lvlJc w:val="left"/>
      <w:pPr>
        <w:ind w:left="2880" w:hanging="360"/>
      </w:pPr>
    </w:lvl>
    <w:lvl w:ilvl="4" w:tplc="04160019">
      <w:start w:val="1"/>
      <w:numFmt w:val="lowerLetter"/>
      <w:lvlText w:val="%5."/>
      <w:lvlJc w:val="left"/>
      <w:pPr>
        <w:ind w:left="3600" w:hanging="360"/>
      </w:pPr>
    </w:lvl>
    <w:lvl w:ilvl="5" w:tplc="0416001B">
      <w:start w:val="1"/>
      <w:numFmt w:val="lowerRoman"/>
      <w:lvlText w:val="%6."/>
      <w:lvlJc w:val="right"/>
      <w:pPr>
        <w:ind w:left="4320" w:hanging="180"/>
      </w:pPr>
    </w:lvl>
    <w:lvl w:ilvl="6" w:tplc="0416000F">
      <w:start w:val="1"/>
      <w:numFmt w:val="decimal"/>
      <w:lvlText w:val="%7."/>
      <w:lvlJc w:val="left"/>
      <w:pPr>
        <w:ind w:left="5040" w:hanging="360"/>
      </w:pPr>
    </w:lvl>
    <w:lvl w:ilvl="7" w:tplc="04160019">
      <w:start w:val="1"/>
      <w:numFmt w:val="lowerLetter"/>
      <w:lvlText w:val="%8."/>
      <w:lvlJc w:val="left"/>
      <w:pPr>
        <w:ind w:left="5760" w:hanging="360"/>
      </w:pPr>
    </w:lvl>
    <w:lvl w:ilvl="8" w:tplc="0416001B">
      <w:start w:val="1"/>
      <w:numFmt w:val="lowerRoman"/>
      <w:lvlText w:val="%9."/>
      <w:lvlJc w:val="right"/>
      <w:pPr>
        <w:ind w:left="6480" w:hanging="180"/>
      </w:pPr>
    </w:lvl>
  </w:abstractNum>
  <w:abstractNum w:abstractNumId="29" w15:restartNumberingAfterBreak="0">
    <w:nsid w:val="511D16A7"/>
    <w:multiLevelType w:val="hybridMultilevel"/>
    <w:tmpl w:val="9A2AE87C"/>
    <w:lvl w:ilvl="0" w:tplc="79BA78A4">
      <w:start w:val="1"/>
      <w:numFmt w:val="decimal"/>
      <w:lvlText w:val="(%1)"/>
      <w:lvlJc w:val="left"/>
      <w:pPr>
        <w:ind w:left="720" w:hanging="360"/>
      </w:pPr>
      <w:rPr>
        <w:rFonts w:hint="default"/>
        <w:b w:val="0"/>
        <w:bCs w:val="0"/>
      </w:rPr>
    </w:lvl>
    <w:lvl w:ilvl="1" w:tplc="04160019" w:tentative="1">
      <w:start w:val="1"/>
      <w:numFmt w:val="lowerLetter"/>
      <w:lvlText w:val="%2."/>
      <w:lvlJc w:val="left"/>
      <w:pPr>
        <w:ind w:left="1440" w:hanging="360"/>
      </w:pPr>
    </w:lvl>
    <w:lvl w:ilvl="2" w:tplc="0416001B" w:tentative="1">
      <w:start w:val="1"/>
      <w:numFmt w:val="lowerRoman"/>
      <w:lvlText w:val="%3."/>
      <w:lvlJc w:val="right"/>
      <w:pPr>
        <w:ind w:left="2160" w:hanging="180"/>
      </w:pPr>
    </w:lvl>
    <w:lvl w:ilvl="3" w:tplc="0416000F" w:tentative="1">
      <w:start w:val="1"/>
      <w:numFmt w:val="decimal"/>
      <w:lvlText w:val="%4."/>
      <w:lvlJc w:val="left"/>
      <w:pPr>
        <w:ind w:left="2880" w:hanging="360"/>
      </w:pPr>
    </w:lvl>
    <w:lvl w:ilvl="4" w:tplc="04160019" w:tentative="1">
      <w:start w:val="1"/>
      <w:numFmt w:val="lowerLetter"/>
      <w:lvlText w:val="%5."/>
      <w:lvlJc w:val="left"/>
      <w:pPr>
        <w:ind w:left="3600" w:hanging="360"/>
      </w:pPr>
    </w:lvl>
    <w:lvl w:ilvl="5" w:tplc="0416001B" w:tentative="1">
      <w:start w:val="1"/>
      <w:numFmt w:val="lowerRoman"/>
      <w:lvlText w:val="%6."/>
      <w:lvlJc w:val="right"/>
      <w:pPr>
        <w:ind w:left="4320" w:hanging="180"/>
      </w:pPr>
    </w:lvl>
    <w:lvl w:ilvl="6" w:tplc="0416000F" w:tentative="1">
      <w:start w:val="1"/>
      <w:numFmt w:val="decimal"/>
      <w:lvlText w:val="%7."/>
      <w:lvlJc w:val="left"/>
      <w:pPr>
        <w:ind w:left="5040" w:hanging="360"/>
      </w:pPr>
    </w:lvl>
    <w:lvl w:ilvl="7" w:tplc="04160019" w:tentative="1">
      <w:start w:val="1"/>
      <w:numFmt w:val="lowerLetter"/>
      <w:lvlText w:val="%8."/>
      <w:lvlJc w:val="left"/>
      <w:pPr>
        <w:ind w:left="5760" w:hanging="360"/>
      </w:pPr>
    </w:lvl>
    <w:lvl w:ilvl="8" w:tplc="0416001B" w:tentative="1">
      <w:start w:val="1"/>
      <w:numFmt w:val="lowerRoman"/>
      <w:lvlText w:val="%9."/>
      <w:lvlJc w:val="right"/>
      <w:pPr>
        <w:ind w:left="6480" w:hanging="180"/>
      </w:pPr>
    </w:lvl>
  </w:abstractNum>
  <w:abstractNum w:abstractNumId="30" w15:restartNumberingAfterBreak="0">
    <w:nsid w:val="51C77954"/>
    <w:multiLevelType w:val="hybridMultilevel"/>
    <w:tmpl w:val="B4442A74"/>
    <w:lvl w:ilvl="0" w:tplc="10609050">
      <w:start w:val="1"/>
      <w:numFmt w:val="lowerLetter"/>
      <w:lvlText w:val="(%1)"/>
      <w:lvlJc w:val="left"/>
      <w:pPr>
        <w:ind w:left="11" w:hanging="360"/>
      </w:pPr>
      <w:rPr>
        <w:rFonts w:cs="Times New Roman" w:hint="default"/>
      </w:rPr>
    </w:lvl>
    <w:lvl w:ilvl="1" w:tplc="04160019" w:tentative="1">
      <w:start w:val="1"/>
      <w:numFmt w:val="lowerLetter"/>
      <w:lvlText w:val="%2."/>
      <w:lvlJc w:val="left"/>
      <w:pPr>
        <w:ind w:left="731" w:hanging="360"/>
      </w:pPr>
    </w:lvl>
    <w:lvl w:ilvl="2" w:tplc="0416001B" w:tentative="1">
      <w:start w:val="1"/>
      <w:numFmt w:val="lowerRoman"/>
      <w:lvlText w:val="%3."/>
      <w:lvlJc w:val="right"/>
      <w:pPr>
        <w:ind w:left="1451" w:hanging="180"/>
      </w:pPr>
    </w:lvl>
    <w:lvl w:ilvl="3" w:tplc="0416000F" w:tentative="1">
      <w:start w:val="1"/>
      <w:numFmt w:val="decimal"/>
      <w:lvlText w:val="%4."/>
      <w:lvlJc w:val="left"/>
      <w:pPr>
        <w:ind w:left="2171" w:hanging="360"/>
      </w:pPr>
    </w:lvl>
    <w:lvl w:ilvl="4" w:tplc="04160019" w:tentative="1">
      <w:start w:val="1"/>
      <w:numFmt w:val="lowerLetter"/>
      <w:lvlText w:val="%5."/>
      <w:lvlJc w:val="left"/>
      <w:pPr>
        <w:ind w:left="2891" w:hanging="360"/>
      </w:pPr>
    </w:lvl>
    <w:lvl w:ilvl="5" w:tplc="0416001B" w:tentative="1">
      <w:start w:val="1"/>
      <w:numFmt w:val="lowerRoman"/>
      <w:lvlText w:val="%6."/>
      <w:lvlJc w:val="right"/>
      <w:pPr>
        <w:ind w:left="3611" w:hanging="180"/>
      </w:pPr>
    </w:lvl>
    <w:lvl w:ilvl="6" w:tplc="0416000F" w:tentative="1">
      <w:start w:val="1"/>
      <w:numFmt w:val="decimal"/>
      <w:lvlText w:val="%7."/>
      <w:lvlJc w:val="left"/>
      <w:pPr>
        <w:ind w:left="4331" w:hanging="360"/>
      </w:pPr>
    </w:lvl>
    <w:lvl w:ilvl="7" w:tplc="04160019" w:tentative="1">
      <w:start w:val="1"/>
      <w:numFmt w:val="lowerLetter"/>
      <w:lvlText w:val="%8."/>
      <w:lvlJc w:val="left"/>
      <w:pPr>
        <w:ind w:left="5051" w:hanging="360"/>
      </w:pPr>
    </w:lvl>
    <w:lvl w:ilvl="8" w:tplc="0416001B" w:tentative="1">
      <w:start w:val="1"/>
      <w:numFmt w:val="lowerRoman"/>
      <w:lvlText w:val="%9."/>
      <w:lvlJc w:val="right"/>
      <w:pPr>
        <w:ind w:left="5771" w:hanging="180"/>
      </w:pPr>
    </w:lvl>
  </w:abstractNum>
  <w:abstractNum w:abstractNumId="31" w15:restartNumberingAfterBreak="0">
    <w:nsid w:val="52430D3C"/>
    <w:multiLevelType w:val="hybridMultilevel"/>
    <w:tmpl w:val="4FAE1B26"/>
    <w:lvl w:ilvl="0" w:tplc="28C2EFA0">
      <w:start w:val="1"/>
      <w:numFmt w:val="bullet"/>
      <w:pStyle w:val="bullet15"/>
      <w:lvlText w:val=""/>
      <w:lvlJc w:val="left"/>
      <w:pPr>
        <w:tabs>
          <w:tab w:val="num" w:pos="360"/>
        </w:tabs>
        <w:ind w:left="216" w:hanging="1"/>
      </w:pPr>
      <w:rPr>
        <w:rFonts w:ascii="Wingdings" w:hAnsi="Wingdings" w:cs="Times New Roman" w:hint="default"/>
        <w:color w:val="auto"/>
        <w:sz w:val="12"/>
      </w:rPr>
    </w:lvl>
    <w:lvl w:ilvl="1" w:tplc="10090003">
      <w:start w:val="1"/>
      <w:numFmt w:val="bullet"/>
      <w:lvlText w:val="o"/>
      <w:lvlJc w:val="left"/>
      <w:pPr>
        <w:tabs>
          <w:tab w:val="num" w:pos="1440"/>
        </w:tabs>
        <w:ind w:left="1440" w:hanging="360"/>
      </w:pPr>
      <w:rPr>
        <w:rFonts w:ascii="Courier New" w:hAnsi="Courier New" w:cs="Courier New" w:hint="default"/>
      </w:rPr>
    </w:lvl>
    <w:lvl w:ilvl="2" w:tplc="10090005">
      <w:start w:val="1"/>
      <w:numFmt w:val="bullet"/>
      <w:lvlText w:val=""/>
      <w:lvlJc w:val="left"/>
      <w:pPr>
        <w:tabs>
          <w:tab w:val="num" w:pos="2160"/>
        </w:tabs>
        <w:ind w:left="2160" w:hanging="360"/>
      </w:pPr>
      <w:rPr>
        <w:rFonts w:ascii="Wingdings" w:hAnsi="Wingdings" w:cs="Times New Roman" w:hint="default"/>
      </w:rPr>
    </w:lvl>
    <w:lvl w:ilvl="3" w:tplc="10090001">
      <w:start w:val="1"/>
      <w:numFmt w:val="bullet"/>
      <w:lvlText w:val=""/>
      <w:lvlJc w:val="left"/>
      <w:pPr>
        <w:tabs>
          <w:tab w:val="num" w:pos="2880"/>
        </w:tabs>
        <w:ind w:left="2880" w:hanging="360"/>
      </w:pPr>
      <w:rPr>
        <w:rFonts w:ascii="Symbol" w:hAnsi="Symbol" w:cs="Times New Roman" w:hint="default"/>
      </w:rPr>
    </w:lvl>
    <w:lvl w:ilvl="4" w:tplc="10090003">
      <w:start w:val="1"/>
      <w:numFmt w:val="bullet"/>
      <w:lvlText w:val="o"/>
      <w:lvlJc w:val="left"/>
      <w:pPr>
        <w:tabs>
          <w:tab w:val="num" w:pos="3600"/>
        </w:tabs>
        <w:ind w:left="3600" w:hanging="360"/>
      </w:pPr>
      <w:rPr>
        <w:rFonts w:ascii="Courier New" w:hAnsi="Courier New" w:cs="Courier New" w:hint="default"/>
      </w:rPr>
    </w:lvl>
    <w:lvl w:ilvl="5" w:tplc="10090005">
      <w:start w:val="1"/>
      <w:numFmt w:val="bullet"/>
      <w:lvlText w:val=""/>
      <w:lvlJc w:val="left"/>
      <w:pPr>
        <w:tabs>
          <w:tab w:val="num" w:pos="4320"/>
        </w:tabs>
        <w:ind w:left="4320" w:hanging="360"/>
      </w:pPr>
      <w:rPr>
        <w:rFonts w:ascii="Wingdings" w:hAnsi="Wingdings" w:cs="Times New Roman" w:hint="default"/>
      </w:rPr>
    </w:lvl>
    <w:lvl w:ilvl="6" w:tplc="10090001">
      <w:start w:val="1"/>
      <w:numFmt w:val="bullet"/>
      <w:lvlText w:val=""/>
      <w:lvlJc w:val="left"/>
      <w:pPr>
        <w:tabs>
          <w:tab w:val="num" w:pos="5040"/>
        </w:tabs>
        <w:ind w:left="5040" w:hanging="360"/>
      </w:pPr>
      <w:rPr>
        <w:rFonts w:ascii="Symbol" w:hAnsi="Symbol" w:cs="Times New Roman" w:hint="default"/>
      </w:rPr>
    </w:lvl>
    <w:lvl w:ilvl="7" w:tplc="10090003">
      <w:start w:val="1"/>
      <w:numFmt w:val="bullet"/>
      <w:lvlText w:val="o"/>
      <w:lvlJc w:val="left"/>
      <w:pPr>
        <w:tabs>
          <w:tab w:val="num" w:pos="5760"/>
        </w:tabs>
        <w:ind w:left="5760" w:hanging="360"/>
      </w:pPr>
      <w:rPr>
        <w:rFonts w:ascii="Courier New" w:hAnsi="Courier New" w:cs="Courier New" w:hint="default"/>
      </w:rPr>
    </w:lvl>
    <w:lvl w:ilvl="8" w:tplc="10090005">
      <w:start w:val="1"/>
      <w:numFmt w:val="bullet"/>
      <w:lvlText w:val=""/>
      <w:lvlJc w:val="left"/>
      <w:pPr>
        <w:tabs>
          <w:tab w:val="num" w:pos="6480"/>
        </w:tabs>
        <w:ind w:left="6480" w:hanging="360"/>
      </w:pPr>
      <w:rPr>
        <w:rFonts w:ascii="Wingdings" w:hAnsi="Wingdings" w:cs="Times New Roman" w:hint="default"/>
      </w:rPr>
    </w:lvl>
  </w:abstractNum>
  <w:abstractNum w:abstractNumId="32" w15:restartNumberingAfterBreak="0">
    <w:nsid w:val="56AF3701"/>
    <w:multiLevelType w:val="hybridMultilevel"/>
    <w:tmpl w:val="61F2DEC0"/>
    <w:lvl w:ilvl="0" w:tplc="0416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3" w15:restartNumberingAfterBreak="0">
    <w:nsid w:val="5F5B691B"/>
    <w:multiLevelType w:val="multilevel"/>
    <w:tmpl w:val="2C82DEFE"/>
    <w:lvl w:ilvl="0">
      <w:start w:val="1"/>
      <w:numFmt w:val="decimal"/>
      <w:pStyle w:val="BDOTtulo1"/>
      <w:lvlText w:val="%1."/>
      <w:lvlJc w:val="left"/>
      <w:pPr>
        <w:tabs>
          <w:tab w:val="num" w:pos="567"/>
        </w:tabs>
        <w:ind w:left="567" w:hanging="567"/>
      </w:pPr>
      <w:rPr>
        <w:rFonts w:ascii="Arial" w:hAnsi="Arial" w:cs="Arial" w:hint="default"/>
        <w:b/>
        <w:i w:val="0"/>
        <w:color w:val="auto"/>
        <w:kern w:val="0"/>
        <w:sz w:val="26"/>
        <w:szCs w:val="26"/>
        <w:u w:val="none"/>
      </w:rPr>
    </w:lvl>
    <w:lvl w:ilvl="1">
      <w:start w:val="1"/>
      <w:numFmt w:val="none"/>
      <w:lvlText w:val=""/>
      <w:lvlJc w:val="left"/>
      <w:pPr>
        <w:tabs>
          <w:tab w:val="num" w:pos="567"/>
        </w:tabs>
        <w:ind w:left="567"/>
      </w:pPr>
      <w:rPr>
        <w:rFonts w:ascii="Trebuchet MS" w:hAnsi="Trebuchet MS" w:cs="Trebuchet MS" w:hint="default"/>
        <w:b w:val="0"/>
        <w:i w:val="0"/>
        <w:color w:val="auto"/>
        <w:kern w:val="0"/>
        <w:sz w:val="22"/>
        <w:szCs w:val="22"/>
        <w:u w:val="none"/>
      </w:rPr>
    </w:lvl>
    <w:lvl w:ilvl="2">
      <w:start w:val="1"/>
      <w:numFmt w:val="decimal"/>
      <w:lvlText w:val="%1.%3."/>
      <w:lvlJc w:val="left"/>
      <w:pPr>
        <w:tabs>
          <w:tab w:val="num" w:pos="1134"/>
        </w:tabs>
        <w:ind w:left="1134" w:hanging="567"/>
      </w:pPr>
      <w:rPr>
        <w:rFonts w:ascii="Trebuchet MS" w:hAnsi="Trebuchet MS" w:cs="Trebuchet MS" w:hint="default"/>
        <w:b w:val="0"/>
        <w:i w:val="0"/>
        <w:color w:val="auto"/>
        <w:kern w:val="0"/>
        <w:sz w:val="22"/>
        <w:szCs w:val="22"/>
        <w:u w:val="none"/>
      </w:rPr>
    </w:lvl>
    <w:lvl w:ilvl="3">
      <w:start w:val="1"/>
      <w:numFmt w:val="lowerLetter"/>
      <w:lvlText w:val="%4."/>
      <w:lvlJc w:val="left"/>
      <w:pPr>
        <w:tabs>
          <w:tab w:val="num" w:pos="993"/>
        </w:tabs>
        <w:ind w:left="993" w:hanging="425"/>
      </w:pPr>
      <w:rPr>
        <w:rFonts w:ascii="Arial" w:hAnsi="Arial" w:cs="Arial" w:hint="default"/>
        <w:b w:val="0"/>
        <w:i w:val="0"/>
        <w:color w:val="auto"/>
        <w:kern w:val="0"/>
        <w:sz w:val="22"/>
        <w:szCs w:val="22"/>
        <w:u w:val="none"/>
      </w:rPr>
    </w:lvl>
    <w:lvl w:ilvl="4">
      <w:start w:val="1"/>
      <w:numFmt w:val="decimal"/>
      <w:lvlText w:val="%4.%5."/>
      <w:lvlJc w:val="left"/>
      <w:pPr>
        <w:tabs>
          <w:tab w:val="num" w:pos="1134"/>
        </w:tabs>
        <w:ind w:left="1134" w:hanging="567"/>
      </w:pPr>
      <w:rPr>
        <w:rFonts w:ascii="Trebuchet MS" w:hAnsi="Trebuchet MS" w:cs="Trebuchet MS" w:hint="default"/>
        <w:b w:val="0"/>
        <w:i w:val="0"/>
        <w:color w:val="auto"/>
        <w:kern w:val="0"/>
        <w:sz w:val="22"/>
        <w:szCs w:val="22"/>
        <w:u w:val="none"/>
      </w:rPr>
    </w:lvl>
    <w:lvl w:ilvl="5">
      <w:start w:val="1"/>
      <w:numFmt w:val="decimal"/>
      <w:lvlText w:val="%4.%5.%6."/>
      <w:lvlJc w:val="left"/>
      <w:pPr>
        <w:tabs>
          <w:tab w:val="num" w:pos="1304"/>
        </w:tabs>
        <w:ind w:left="1304" w:hanging="737"/>
      </w:pPr>
      <w:rPr>
        <w:rFonts w:ascii="Trebuchet MS" w:hAnsi="Trebuchet MS" w:cs="Trebuchet MS" w:hint="default"/>
        <w:b w:val="0"/>
        <w:i w:val="0"/>
        <w:color w:val="auto"/>
        <w:kern w:val="0"/>
        <w:sz w:val="22"/>
        <w:szCs w:val="22"/>
        <w:u w:val="none"/>
      </w:rPr>
    </w:lvl>
    <w:lvl w:ilvl="6">
      <w:start w:val="1"/>
      <w:numFmt w:val="decimal"/>
      <w:lvlText w:val="%4.%5.%6.%7."/>
      <w:lvlJc w:val="left"/>
      <w:pPr>
        <w:tabs>
          <w:tab w:val="num" w:pos="1474"/>
        </w:tabs>
        <w:ind w:left="1474" w:hanging="907"/>
      </w:pPr>
      <w:rPr>
        <w:rFonts w:ascii="Trebuchet MS" w:hAnsi="Trebuchet MS" w:cs="Trebuchet MS" w:hint="default"/>
        <w:b w:val="0"/>
        <w:i w:val="0"/>
        <w:color w:val="auto"/>
        <w:kern w:val="0"/>
        <w:sz w:val="22"/>
        <w:szCs w:val="22"/>
        <w:u w:val="none"/>
      </w:rPr>
    </w:lvl>
    <w:lvl w:ilvl="7">
      <w:start w:val="1"/>
      <w:numFmt w:val="none"/>
      <w:lvlText w:val=""/>
      <w:lvlJc w:val="left"/>
      <w:pPr>
        <w:tabs>
          <w:tab w:val="num" w:pos="567"/>
        </w:tabs>
        <w:ind w:left="567"/>
      </w:pPr>
      <w:rPr>
        <w:rFonts w:ascii="Trebuchet MS" w:hAnsi="Trebuchet MS" w:cs="Trebuchet MS" w:hint="default"/>
        <w:b w:val="0"/>
        <w:i w:val="0"/>
        <w:color w:val="auto"/>
        <w:kern w:val="0"/>
        <w:sz w:val="22"/>
        <w:szCs w:val="22"/>
        <w:u w:val="none"/>
      </w:rPr>
    </w:lvl>
    <w:lvl w:ilvl="8">
      <w:start w:val="1"/>
      <w:numFmt w:val="none"/>
      <w:lvlText w:val=""/>
      <w:lvlJc w:val="left"/>
      <w:pPr>
        <w:tabs>
          <w:tab w:val="num" w:pos="567"/>
        </w:tabs>
        <w:ind w:left="567"/>
      </w:pPr>
      <w:rPr>
        <w:rFonts w:ascii="Trebuchet MS" w:hAnsi="Trebuchet MS" w:cs="Trebuchet MS" w:hint="default"/>
        <w:b w:val="0"/>
        <w:i w:val="0"/>
        <w:color w:val="auto"/>
        <w:sz w:val="22"/>
        <w:szCs w:val="22"/>
        <w:u w:val="none"/>
      </w:rPr>
    </w:lvl>
  </w:abstractNum>
  <w:abstractNum w:abstractNumId="34" w15:restartNumberingAfterBreak="0">
    <w:nsid w:val="6458608E"/>
    <w:multiLevelType w:val="hybridMultilevel"/>
    <w:tmpl w:val="DA188B64"/>
    <w:lvl w:ilvl="0" w:tplc="04160001">
      <w:start w:val="1"/>
      <w:numFmt w:val="bullet"/>
      <w:lvlText w:val=""/>
      <w:lvlJc w:val="left"/>
      <w:pPr>
        <w:ind w:left="720" w:hanging="360"/>
      </w:pPr>
      <w:rPr>
        <w:rFonts w:ascii="Symbol" w:hAnsi="Symbol" w:hint="default"/>
      </w:rPr>
    </w:lvl>
    <w:lvl w:ilvl="1" w:tplc="04160003">
      <w:start w:val="1"/>
      <w:numFmt w:val="bullet"/>
      <w:lvlText w:val="o"/>
      <w:lvlJc w:val="left"/>
      <w:pPr>
        <w:ind w:left="1440" w:hanging="360"/>
      </w:pPr>
      <w:rPr>
        <w:rFonts w:ascii="Courier New" w:hAnsi="Courier New" w:cs="Courier New" w:hint="default"/>
      </w:rPr>
    </w:lvl>
    <w:lvl w:ilvl="2" w:tplc="04160005">
      <w:start w:val="1"/>
      <w:numFmt w:val="bullet"/>
      <w:lvlText w:val=""/>
      <w:lvlJc w:val="left"/>
      <w:pPr>
        <w:ind w:left="2160" w:hanging="360"/>
      </w:pPr>
      <w:rPr>
        <w:rFonts w:ascii="Wingdings" w:hAnsi="Wingdings" w:hint="default"/>
      </w:rPr>
    </w:lvl>
    <w:lvl w:ilvl="3" w:tplc="04160001">
      <w:start w:val="1"/>
      <w:numFmt w:val="bullet"/>
      <w:lvlText w:val=""/>
      <w:lvlJc w:val="left"/>
      <w:pPr>
        <w:ind w:left="2880" w:hanging="360"/>
      </w:pPr>
      <w:rPr>
        <w:rFonts w:ascii="Symbol" w:hAnsi="Symbol" w:hint="default"/>
      </w:rPr>
    </w:lvl>
    <w:lvl w:ilvl="4" w:tplc="04160003">
      <w:start w:val="1"/>
      <w:numFmt w:val="bullet"/>
      <w:lvlText w:val="o"/>
      <w:lvlJc w:val="left"/>
      <w:pPr>
        <w:ind w:left="3600" w:hanging="360"/>
      </w:pPr>
      <w:rPr>
        <w:rFonts w:ascii="Courier New" w:hAnsi="Courier New" w:cs="Courier New" w:hint="default"/>
      </w:rPr>
    </w:lvl>
    <w:lvl w:ilvl="5" w:tplc="04160005">
      <w:start w:val="1"/>
      <w:numFmt w:val="bullet"/>
      <w:lvlText w:val=""/>
      <w:lvlJc w:val="left"/>
      <w:pPr>
        <w:ind w:left="4320" w:hanging="360"/>
      </w:pPr>
      <w:rPr>
        <w:rFonts w:ascii="Wingdings" w:hAnsi="Wingdings" w:hint="default"/>
      </w:rPr>
    </w:lvl>
    <w:lvl w:ilvl="6" w:tplc="04160001">
      <w:start w:val="1"/>
      <w:numFmt w:val="bullet"/>
      <w:lvlText w:val=""/>
      <w:lvlJc w:val="left"/>
      <w:pPr>
        <w:ind w:left="5040" w:hanging="360"/>
      </w:pPr>
      <w:rPr>
        <w:rFonts w:ascii="Symbol" w:hAnsi="Symbol" w:hint="default"/>
      </w:rPr>
    </w:lvl>
    <w:lvl w:ilvl="7" w:tplc="04160003">
      <w:start w:val="1"/>
      <w:numFmt w:val="bullet"/>
      <w:lvlText w:val="o"/>
      <w:lvlJc w:val="left"/>
      <w:pPr>
        <w:ind w:left="5760" w:hanging="360"/>
      </w:pPr>
      <w:rPr>
        <w:rFonts w:ascii="Courier New" w:hAnsi="Courier New" w:cs="Courier New" w:hint="default"/>
      </w:rPr>
    </w:lvl>
    <w:lvl w:ilvl="8" w:tplc="04160005">
      <w:start w:val="1"/>
      <w:numFmt w:val="bullet"/>
      <w:lvlText w:val=""/>
      <w:lvlJc w:val="left"/>
      <w:pPr>
        <w:ind w:left="6480" w:hanging="360"/>
      </w:pPr>
      <w:rPr>
        <w:rFonts w:ascii="Wingdings" w:hAnsi="Wingdings" w:hint="default"/>
      </w:rPr>
    </w:lvl>
  </w:abstractNum>
  <w:abstractNum w:abstractNumId="35" w15:restartNumberingAfterBreak="0">
    <w:nsid w:val="64D50BCF"/>
    <w:multiLevelType w:val="hybridMultilevel"/>
    <w:tmpl w:val="77CC3C2E"/>
    <w:lvl w:ilvl="0" w:tplc="2860712A">
      <w:start w:val="1"/>
      <w:numFmt w:val="bullet"/>
      <w:pStyle w:val="16-BulletNvel2"/>
      <w:lvlText w:val="-"/>
      <w:lvlJc w:val="left"/>
      <w:pPr>
        <w:tabs>
          <w:tab w:val="num" w:pos="360"/>
        </w:tabs>
        <w:ind w:left="360" w:hanging="360"/>
      </w:pPr>
      <w:rPr>
        <w:rFonts w:ascii="Times New Roman" w:hAnsi="Times New Roman" w:cs="Times New Roman" w:hint="default"/>
        <w:sz w:val="22"/>
      </w:rPr>
    </w:lvl>
    <w:lvl w:ilvl="1" w:tplc="EAE885B2">
      <w:numFmt w:val="decimal"/>
      <w:lvlText w:val=""/>
      <w:lvlJc w:val="left"/>
    </w:lvl>
    <w:lvl w:ilvl="2" w:tplc="9DE4A408">
      <w:numFmt w:val="decimal"/>
      <w:lvlText w:val=""/>
      <w:lvlJc w:val="left"/>
    </w:lvl>
    <w:lvl w:ilvl="3" w:tplc="40EE6BF2">
      <w:numFmt w:val="decimal"/>
      <w:lvlText w:val=""/>
      <w:lvlJc w:val="left"/>
    </w:lvl>
    <w:lvl w:ilvl="4" w:tplc="C1A2E718">
      <w:numFmt w:val="decimal"/>
      <w:lvlText w:val=""/>
      <w:lvlJc w:val="left"/>
    </w:lvl>
    <w:lvl w:ilvl="5" w:tplc="0C3A88B2">
      <w:numFmt w:val="decimal"/>
      <w:lvlText w:val=""/>
      <w:lvlJc w:val="left"/>
    </w:lvl>
    <w:lvl w:ilvl="6" w:tplc="97844C6E">
      <w:numFmt w:val="decimal"/>
      <w:lvlText w:val=""/>
      <w:lvlJc w:val="left"/>
    </w:lvl>
    <w:lvl w:ilvl="7" w:tplc="84DEB258">
      <w:numFmt w:val="decimal"/>
      <w:lvlText w:val=""/>
      <w:lvlJc w:val="left"/>
    </w:lvl>
    <w:lvl w:ilvl="8" w:tplc="520E44AE">
      <w:numFmt w:val="decimal"/>
      <w:lvlText w:val=""/>
      <w:lvlJc w:val="left"/>
    </w:lvl>
  </w:abstractNum>
  <w:abstractNum w:abstractNumId="36" w15:restartNumberingAfterBreak="0">
    <w:nsid w:val="66191AC9"/>
    <w:multiLevelType w:val="hybridMultilevel"/>
    <w:tmpl w:val="BA2A5EE0"/>
    <w:lvl w:ilvl="0" w:tplc="50460A14">
      <w:start w:val="1"/>
      <w:numFmt w:val="lowerLetter"/>
      <w:lvlText w:val="(%1)"/>
      <w:lvlJc w:val="left"/>
      <w:pPr>
        <w:ind w:left="4974" w:hanging="360"/>
      </w:pPr>
      <w:rPr>
        <w:rFonts w:hint="default"/>
        <w:b/>
        <w:bCs/>
      </w:rPr>
    </w:lvl>
    <w:lvl w:ilvl="1" w:tplc="04090019" w:tentative="1">
      <w:start w:val="1"/>
      <w:numFmt w:val="lowerLetter"/>
      <w:lvlText w:val="%2."/>
      <w:lvlJc w:val="left"/>
      <w:pPr>
        <w:ind w:left="5694" w:hanging="360"/>
      </w:pPr>
    </w:lvl>
    <w:lvl w:ilvl="2" w:tplc="0409001B" w:tentative="1">
      <w:start w:val="1"/>
      <w:numFmt w:val="lowerRoman"/>
      <w:lvlText w:val="%3."/>
      <w:lvlJc w:val="right"/>
      <w:pPr>
        <w:ind w:left="6414" w:hanging="180"/>
      </w:pPr>
    </w:lvl>
    <w:lvl w:ilvl="3" w:tplc="0409000F" w:tentative="1">
      <w:start w:val="1"/>
      <w:numFmt w:val="decimal"/>
      <w:lvlText w:val="%4."/>
      <w:lvlJc w:val="left"/>
      <w:pPr>
        <w:ind w:left="7134" w:hanging="360"/>
      </w:pPr>
    </w:lvl>
    <w:lvl w:ilvl="4" w:tplc="04090019" w:tentative="1">
      <w:start w:val="1"/>
      <w:numFmt w:val="lowerLetter"/>
      <w:lvlText w:val="%5."/>
      <w:lvlJc w:val="left"/>
      <w:pPr>
        <w:ind w:left="7854" w:hanging="360"/>
      </w:pPr>
    </w:lvl>
    <w:lvl w:ilvl="5" w:tplc="0409001B" w:tentative="1">
      <w:start w:val="1"/>
      <w:numFmt w:val="lowerRoman"/>
      <w:lvlText w:val="%6."/>
      <w:lvlJc w:val="right"/>
      <w:pPr>
        <w:ind w:left="8574" w:hanging="180"/>
      </w:pPr>
    </w:lvl>
    <w:lvl w:ilvl="6" w:tplc="0409000F" w:tentative="1">
      <w:start w:val="1"/>
      <w:numFmt w:val="decimal"/>
      <w:lvlText w:val="%7."/>
      <w:lvlJc w:val="left"/>
      <w:pPr>
        <w:ind w:left="9294" w:hanging="360"/>
      </w:pPr>
    </w:lvl>
    <w:lvl w:ilvl="7" w:tplc="04090019" w:tentative="1">
      <w:start w:val="1"/>
      <w:numFmt w:val="lowerLetter"/>
      <w:lvlText w:val="%8."/>
      <w:lvlJc w:val="left"/>
      <w:pPr>
        <w:ind w:left="10014" w:hanging="360"/>
      </w:pPr>
    </w:lvl>
    <w:lvl w:ilvl="8" w:tplc="0409001B" w:tentative="1">
      <w:start w:val="1"/>
      <w:numFmt w:val="lowerRoman"/>
      <w:lvlText w:val="%9."/>
      <w:lvlJc w:val="right"/>
      <w:pPr>
        <w:ind w:left="10734" w:hanging="180"/>
      </w:pPr>
    </w:lvl>
  </w:abstractNum>
  <w:abstractNum w:abstractNumId="37" w15:restartNumberingAfterBreak="0">
    <w:nsid w:val="66DF4A33"/>
    <w:multiLevelType w:val="hybridMultilevel"/>
    <w:tmpl w:val="76D64CAC"/>
    <w:lvl w:ilvl="0" w:tplc="94AE3AC8">
      <w:start w:val="1"/>
      <w:numFmt w:val="lowerRoman"/>
      <w:lvlText w:val="(%1)"/>
      <w:lvlJc w:val="left"/>
      <w:pPr>
        <w:ind w:left="720" w:hanging="360"/>
      </w:pPr>
      <w:rPr>
        <w:rFonts w:hint="default"/>
        <w:b w:val="0"/>
      </w:rPr>
    </w:lvl>
    <w:lvl w:ilvl="1" w:tplc="04160019" w:tentative="1">
      <w:start w:val="1"/>
      <w:numFmt w:val="lowerLetter"/>
      <w:lvlText w:val="%2."/>
      <w:lvlJc w:val="left"/>
      <w:pPr>
        <w:ind w:left="1440" w:hanging="360"/>
      </w:pPr>
    </w:lvl>
    <w:lvl w:ilvl="2" w:tplc="0416001B" w:tentative="1">
      <w:start w:val="1"/>
      <w:numFmt w:val="lowerRoman"/>
      <w:lvlText w:val="%3."/>
      <w:lvlJc w:val="right"/>
      <w:pPr>
        <w:ind w:left="2160" w:hanging="180"/>
      </w:pPr>
    </w:lvl>
    <w:lvl w:ilvl="3" w:tplc="0416000F" w:tentative="1">
      <w:start w:val="1"/>
      <w:numFmt w:val="decimal"/>
      <w:lvlText w:val="%4."/>
      <w:lvlJc w:val="left"/>
      <w:pPr>
        <w:ind w:left="2880" w:hanging="360"/>
      </w:pPr>
    </w:lvl>
    <w:lvl w:ilvl="4" w:tplc="04160019" w:tentative="1">
      <w:start w:val="1"/>
      <w:numFmt w:val="lowerLetter"/>
      <w:lvlText w:val="%5."/>
      <w:lvlJc w:val="left"/>
      <w:pPr>
        <w:ind w:left="3600" w:hanging="360"/>
      </w:pPr>
    </w:lvl>
    <w:lvl w:ilvl="5" w:tplc="0416001B" w:tentative="1">
      <w:start w:val="1"/>
      <w:numFmt w:val="lowerRoman"/>
      <w:lvlText w:val="%6."/>
      <w:lvlJc w:val="right"/>
      <w:pPr>
        <w:ind w:left="4320" w:hanging="180"/>
      </w:pPr>
    </w:lvl>
    <w:lvl w:ilvl="6" w:tplc="0416000F" w:tentative="1">
      <w:start w:val="1"/>
      <w:numFmt w:val="decimal"/>
      <w:lvlText w:val="%7."/>
      <w:lvlJc w:val="left"/>
      <w:pPr>
        <w:ind w:left="5040" w:hanging="360"/>
      </w:pPr>
    </w:lvl>
    <w:lvl w:ilvl="7" w:tplc="04160019" w:tentative="1">
      <w:start w:val="1"/>
      <w:numFmt w:val="lowerLetter"/>
      <w:lvlText w:val="%8."/>
      <w:lvlJc w:val="left"/>
      <w:pPr>
        <w:ind w:left="5760" w:hanging="360"/>
      </w:pPr>
    </w:lvl>
    <w:lvl w:ilvl="8" w:tplc="0416001B" w:tentative="1">
      <w:start w:val="1"/>
      <w:numFmt w:val="lowerRoman"/>
      <w:lvlText w:val="%9."/>
      <w:lvlJc w:val="right"/>
      <w:pPr>
        <w:ind w:left="6480" w:hanging="180"/>
      </w:pPr>
    </w:lvl>
  </w:abstractNum>
  <w:abstractNum w:abstractNumId="38" w15:restartNumberingAfterBreak="0">
    <w:nsid w:val="67E750DE"/>
    <w:multiLevelType w:val="hybridMultilevel"/>
    <w:tmpl w:val="3DC289E6"/>
    <w:lvl w:ilvl="0" w:tplc="6644B36E">
      <w:start w:val="1"/>
      <w:numFmt w:val="bullet"/>
      <w:lvlText w:val="•"/>
      <w:lvlJc w:val="left"/>
      <w:pPr>
        <w:ind w:left="502" w:hanging="360"/>
      </w:pPr>
      <w:rPr>
        <w:rFonts w:ascii="Georgia" w:hAnsi="Georgia" w:cs="Times New Roman" w:hint="default"/>
        <w:b w:val="0"/>
        <w:i w:val="0"/>
        <w:strike w:val="0"/>
        <w:dstrike w:val="0"/>
        <w:color w:val="auto"/>
        <w:sz w:val="22"/>
        <w:szCs w:val="20"/>
        <w:u w:val="none" w:color="000000"/>
        <w:bdr w:val="none" w:sz="0" w:space="0" w:color="auto"/>
        <w:shd w:val="clear" w:color="auto" w:fill="auto"/>
        <w:vertAlign w:val="baseline"/>
      </w:rPr>
    </w:lvl>
    <w:lvl w:ilvl="1" w:tplc="FFFFFFFF" w:tentative="1">
      <w:start w:val="1"/>
      <w:numFmt w:val="bullet"/>
      <w:lvlText w:val="o"/>
      <w:lvlJc w:val="left"/>
      <w:pPr>
        <w:ind w:left="1222" w:hanging="360"/>
      </w:pPr>
      <w:rPr>
        <w:rFonts w:ascii="Courier New" w:hAnsi="Courier New" w:cs="Courier New" w:hint="default"/>
      </w:rPr>
    </w:lvl>
    <w:lvl w:ilvl="2" w:tplc="FFFFFFFF" w:tentative="1">
      <w:start w:val="1"/>
      <w:numFmt w:val="bullet"/>
      <w:lvlText w:val=""/>
      <w:lvlJc w:val="left"/>
      <w:pPr>
        <w:ind w:left="1942" w:hanging="360"/>
      </w:pPr>
      <w:rPr>
        <w:rFonts w:ascii="Wingdings" w:hAnsi="Wingdings" w:hint="default"/>
      </w:rPr>
    </w:lvl>
    <w:lvl w:ilvl="3" w:tplc="FFFFFFFF" w:tentative="1">
      <w:start w:val="1"/>
      <w:numFmt w:val="bullet"/>
      <w:lvlText w:val=""/>
      <w:lvlJc w:val="left"/>
      <w:pPr>
        <w:ind w:left="2662" w:hanging="360"/>
      </w:pPr>
      <w:rPr>
        <w:rFonts w:ascii="Symbol" w:hAnsi="Symbol" w:hint="default"/>
      </w:rPr>
    </w:lvl>
    <w:lvl w:ilvl="4" w:tplc="FFFFFFFF" w:tentative="1">
      <w:start w:val="1"/>
      <w:numFmt w:val="bullet"/>
      <w:lvlText w:val="o"/>
      <w:lvlJc w:val="left"/>
      <w:pPr>
        <w:ind w:left="3382" w:hanging="360"/>
      </w:pPr>
      <w:rPr>
        <w:rFonts w:ascii="Courier New" w:hAnsi="Courier New" w:cs="Courier New" w:hint="default"/>
      </w:rPr>
    </w:lvl>
    <w:lvl w:ilvl="5" w:tplc="FFFFFFFF" w:tentative="1">
      <w:start w:val="1"/>
      <w:numFmt w:val="bullet"/>
      <w:lvlText w:val=""/>
      <w:lvlJc w:val="left"/>
      <w:pPr>
        <w:ind w:left="4102" w:hanging="360"/>
      </w:pPr>
      <w:rPr>
        <w:rFonts w:ascii="Wingdings" w:hAnsi="Wingdings" w:hint="default"/>
      </w:rPr>
    </w:lvl>
    <w:lvl w:ilvl="6" w:tplc="FFFFFFFF" w:tentative="1">
      <w:start w:val="1"/>
      <w:numFmt w:val="bullet"/>
      <w:lvlText w:val=""/>
      <w:lvlJc w:val="left"/>
      <w:pPr>
        <w:ind w:left="4822" w:hanging="360"/>
      </w:pPr>
      <w:rPr>
        <w:rFonts w:ascii="Symbol" w:hAnsi="Symbol" w:hint="default"/>
      </w:rPr>
    </w:lvl>
    <w:lvl w:ilvl="7" w:tplc="FFFFFFFF" w:tentative="1">
      <w:start w:val="1"/>
      <w:numFmt w:val="bullet"/>
      <w:lvlText w:val="o"/>
      <w:lvlJc w:val="left"/>
      <w:pPr>
        <w:ind w:left="5542" w:hanging="360"/>
      </w:pPr>
      <w:rPr>
        <w:rFonts w:ascii="Courier New" w:hAnsi="Courier New" w:cs="Courier New" w:hint="default"/>
      </w:rPr>
    </w:lvl>
    <w:lvl w:ilvl="8" w:tplc="FFFFFFFF" w:tentative="1">
      <w:start w:val="1"/>
      <w:numFmt w:val="bullet"/>
      <w:lvlText w:val=""/>
      <w:lvlJc w:val="left"/>
      <w:pPr>
        <w:ind w:left="6262" w:hanging="360"/>
      </w:pPr>
      <w:rPr>
        <w:rFonts w:ascii="Wingdings" w:hAnsi="Wingdings" w:hint="default"/>
      </w:rPr>
    </w:lvl>
  </w:abstractNum>
  <w:abstractNum w:abstractNumId="39" w15:restartNumberingAfterBreak="0">
    <w:nsid w:val="6AC95DE7"/>
    <w:multiLevelType w:val="multilevel"/>
    <w:tmpl w:val="C2189C94"/>
    <w:lvl w:ilvl="0">
      <w:start w:val="12"/>
      <w:numFmt w:val="decimal"/>
      <w:lvlText w:val="%1"/>
      <w:lvlJc w:val="left"/>
      <w:pPr>
        <w:ind w:left="731" w:hanging="360"/>
      </w:pPr>
      <w:rPr>
        <w:rFonts w:ascii="Arial" w:hAnsi="Arial" w:cs="Arial" w:hint="default"/>
        <w:b/>
        <w:sz w:val="22"/>
        <w:szCs w:val="22"/>
      </w:rPr>
    </w:lvl>
    <w:lvl w:ilvl="1">
      <w:start w:val="1"/>
      <w:numFmt w:val="decimal"/>
      <w:isLgl/>
      <w:lvlText w:val="%1.%2"/>
      <w:lvlJc w:val="left"/>
      <w:pPr>
        <w:ind w:left="1080" w:hanging="360"/>
      </w:pPr>
      <w:rPr>
        <w:rFonts w:hint="default"/>
        <w:sz w:val="20"/>
        <w:szCs w:val="20"/>
      </w:rPr>
    </w:lvl>
    <w:lvl w:ilvl="2">
      <w:start w:val="1"/>
      <w:numFmt w:val="decimal"/>
      <w:isLgl/>
      <w:lvlText w:val="%1.%2.%3"/>
      <w:lvlJc w:val="left"/>
      <w:pPr>
        <w:ind w:left="1789" w:hanging="720"/>
      </w:pPr>
      <w:rPr>
        <w:rFonts w:hint="default"/>
      </w:rPr>
    </w:lvl>
    <w:lvl w:ilvl="3">
      <w:start w:val="1"/>
      <w:numFmt w:val="decimal"/>
      <w:isLgl/>
      <w:lvlText w:val="%1.%2.%3.%4"/>
      <w:lvlJc w:val="left"/>
      <w:pPr>
        <w:ind w:left="2498" w:hanging="1080"/>
      </w:pPr>
      <w:rPr>
        <w:rFonts w:hint="default"/>
      </w:rPr>
    </w:lvl>
    <w:lvl w:ilvl="4">
      <w:start w:val="1"/>
      <w:numFmt w:val="decimal"/>
      <w:isLgl/>
      <w:lvlText w:val="%1.%2.%3.%4.%5"/>
      <w:lvlJc w:val="left"/>
      <w:pPr>
        <w:ind w:left="2847" w:hanging="1080"/>
      </w:pPr>
      <w:rPr>
        <w:rFonts w:hint="default"/>
      </w:rPr>
    </w:lvl>
    <w:lvl w:ilvl="5">
      <w:start w:val="1"/>
      <w:numFmt w:val="decimal"/>
      <w:isLgl/>
      <w:lvlText w:val="%1.%2.%3.%4.%5.%6"/>
      <w:lvlJc w:val="left"/>
      <w:pPr>
        <w:ind w:left="3556" w:hanging="1440"/>
      </w:pPr>
      <w:rPr>
        <w:rFonts w:hint="default"/>
      </w:rPr>
    </w:lvl>
    <w:lvl w:ilvl="6">
      <w:start w:val="1"/>
      <w:numFmt w:val="decimal"/>
      <w:isLgl/>
      <w:lvlText w:val="%1.%2.%3.%4.%5.%6.%7"/>
      <w:lvlJc w:val="left"/>
      <w:pPr>
        <w:ind w:left="3905" w:hanging="1440"/>
      </w:pPr>
      <w:rPr>
        <w:rFonts w:hint="default"/>
      </w:rPr>
    </w:lvl>
    <w:lvl w:ilvl="7">
      <w:start w:val="1"/>
      <w:numFmt w:val="decimal"/>
      <w:isLgl/>
      <w:lvlText w:val="%1.%2.%3.%4.%5.%6.%7.%8"/>
      <w:lvlJc w:val="left"/>
      <w:pPr>
        <w:ind w:left="4614" w:hanging="1800"/>
      </w:pPr>
      <w:rPr>
        <w:rFonts w:hint="default"/>
      </w:rPr>
    </w:lvl>
    <w:lvl w:ilvl="8">
      <w:start w:val="1"/>
      <w:numFmt w:val="decimal"/>
      <w:isLgl/>
      <w:lvlText w:val="%1.%2.%3.%4.%5.%6.%7.%8.%9"/>
      <w:lvlJc w:val="left"/>
      <w:pPr>
        <w:ind w:left="4963" w:hanging="1800"/>
      </w:pPr>
      <w:rPr>
        <w:rFonts w:hint="default"/>
      </w:rPr>
    </w:lvl>
  </w:abstractNum>
  <w:abstractNum w:abstractNumId="40" w15:restartNumberingAfterBreak="0">
    <w:nsid w:val="6AFF7E24"/>
    <w:multiLevelType w:val="hybridMultilevel"/>
    <w:tmpl w:val="15A6DD5E"/>
    <w:lvl w:ilvl="0" w:tplc="04160001">
      <w:start w:val="1"/>
      <w:numFmt w:val="bullet"/>
      <w:lvlText w:val=""/>
      <w:lvlJc w:val="left"/>
      <w:pPr>
        <w:ind w:left="720" w:hanging="360"/>
      </w:pPr>
      <w:rPr>
        <w:rFonts w:ascii="Symbol" w:hAnsi="Symbol" w:hint="default"/>
      </w:rPr>
    </w:lvl>
    <w:lvl w:ilvl="1" w:tplc="04160003" w:tentative="1">
      <w:start w:val="1"/>
      <w:numFmt w:val="bullet"/>
      <w:lvlText w:val="o"/>
      <w:lvlJc w:val="left"/>
      <w:pPr>
        <w:ind w:left="1440" w:hanging="360"/>
      </w:pPr>
      <w:rPr>
        <w:rFonts w:ascii="Courier New" w:hAnsi="Courier New" w:cs="Courier New" w:hint="default"/>
      </w:rPr>
    </w:lvl>
    <w:lvl w:ilvl="2" w:tplc="04160005" w:tentative="1">
      <w:start w:val="1"/>
      <w:numFmt w:val="bullet"/>
      <w:lvlText w:val=""/>
      <w:lvlJc w:val="left"/>
      <w:pPr>
        <w:ind w:left="2160" w:hanging="360"/>
      </w:pPr>
      <w:rPr>
        <w:rFonts w:ascii="Wingdings" w:hAnsi="Wingdings" w:hint="default"/>
      </w:rPr>
    </w:lvl>
    <w:lvl w:ilvl="3" w:tplc="04160001" w:tentative="1">
      <w:start w:val="1"/>
      <w:numFmt w:val="bullet"/>
      <w:lvlText w:val=""/>
      <w:lvlJc w:val="left"/>
      <w:pPr>
        <w:ind w:left="2880" w:hanging="360"/>
      </w:pPr>
      <w:rPr>
        <w:rFonts w:ascii="Symbol" w:hAnsi="Symbol" w:hint="default"/>
      </w:rPr>
    </w:lvl>
    <w:lvl w:ilvl="4" w:tplc="04160003" w:tentative="1">
      <w:start w:val="1"/>
      <w:numFmt w:val="bullet"/>
      <w:lvlText w:val="o"/>
      <w:lvlJc w:val="left"/>
      <w:pPr>
        <w:ind w:left="3600" w:hanging="360"/>
      </w:pPr>
      <w:rPr>
        <w:rFonts w:ascii="Courier New" w:hAnsi="Courier New" w:cs="Courier New" w:hint="default"/>
      </w:rPr>
    </w:lvl>
    <w:lvl w:ilvl="5" w:tplc="04160005" w:tentative="1">
      <w:start w:val="1"/>
      <w:numFmt w:val="bullet"/>
      <w:lvlText w:val=""/>
      <w:lvlJc w:val="left"/>
      <w:pPr>
        <w:ind w:left="4320" w:hanging="360"/>
      </w:pPr>
      <w:rPr>
        <w:rFonts w:ascii="Wingdings" w:hAnsi="Wingdings" w:hint="default"/>
      </w:rPr>
    </w:lvl>
    <w:lvl w:ilvl="6" w:tplc="04160001" w:tentative="1">
      <w:start w:val="1"/>
      <w:numFmt w:val="bullet"/>
      <w:lvlText w:val=""/>
      <w:lvlJc w:val="left"/>
      <w:pPr>
        <w:ind w:left="5040" w:hanging="360"/>
      </w:pPr>
      <w:rPr>
        <w:rFonts w:ascii="Symbol" w:hAnsi="Symbol" w:hint="default"/>
      </w:rPr>
    </w:lvl>
    <w:lvl w:ilvl="7" w:tplc="04160003" w:tentative="1">
      <w:start w:val="1"/>
      <w:numFmt w:val="bullet"/>
      <w:lvlText w:val="o"/>
      <w:lvlJc w:val="left"/>
      <w:pPr>
        <w:ind w:left="5760" w:hanging="360"/>
      </w:pPr>
      <w:rPr>
        <w:rFonts w:ascii="Courier New" w:hAnsi="Courier New" w:cs="Courier New" w:hint="default"/>
      </w:rPr>
    </w:lvl>
    <w:lvl w:ilvl="8" w:tplc="04160005" w:tentative="1">
      <w:start w:val="1"/>
      <w:numFmt w:val="bullet"/>
      <w:lvlText w:val=""/>
      <w:lvlJc w:val="left"/>
      <w:pPr>
        <w:ind w:left="6480" w:hanging="360"/>
      </w:pPr>
      <w:rPr>
        <w:rFonts w:ascii="Wingdings" w:hAnsi="Wingdings" w:hint="default"/>
      </w:rPr>
    </w:lvl>
  </w:abstractNum>
  <w:abstractNum w:abstractNumId="41" w15:restartNumberingAfterBreak="0">
    <w:nsid w:val="6BE20BC6"/>
    <w:multiLevelType w:val="hybridMultilevel"/>
    <w:tmpl w:val="7EA03606"/>
    <w:lvl w:ilvl="0" w:tplc="D9CA945E">
      <w:start w:val="1"/>
      <w:numFmt w:val="lowerLetter"/>
      <w:lvlText w:val="(%1)"/>
      <w:lvlJc w:val="left"/>
      <w:pPr>
        <w:ind w:left="5606" w:hanging="360"/>
      </w:pPr>
    </w:lvl>
    <w:lvl w:ilvl="1" w:tplc="04160019">
      <w:start w:val="1"/>
      <w:numFmt w:val="lowerLetter"/>
      <w:lvlText w:val="%2."/>
      <w:lvlJc w:val="left"/>
      <w:pPr>
        <w:ind w:left="6326" w:hanging="360"/>
      </w:pPr>
    </w:lvl>
    <w:lvl w:ilvl="2" w:tplc="0416001B">
      <w:start w:val="1"/>
      <w:numFmt w:val="lowerRoman"/>
      <w:lvlText w:val="%3."/>
      <w:lvlJc w:val="right"/>
      <w:pPr>
        <w:ind w:left="7046" w:hanging="180"/>
      </w:pPr>
    </w:lvl>
    <w:lvl w:ilvl="3" w:tplc="0416000F">
      <w:start w:val="1"/>
      <w:numFmt w:val="decimal"/>
      <w:lvlText w:val="%4."/>
      <w:lvlJc w:val="left"/>
      <w:pPr>
        <w:ind w:left="7766" w:hanging="360"/>
      </w:pPr>
    </w:lvl>
    <w:lvl w:ilvl="4" w:tplc="04160019">
      <w:start w:val="1"/>
      <w:numFmt w:val="lowerLetter"/>
      <w:lvlText w:val="%5."/>
      <w:lvlJc w:val="left"/>
      <w:pPr>
        <w:ind w:left="8486" w:hanging="360"/>
      </w:pPr>
    </w:lvl>
    <w:lvl w:ilvl="5" w:tplc="0416001B">
      <w:start w:val="1"/>
      <w:numFmt w:val="lowerRoman"/>
      <w:lvlText w:val="%6."/>
      <w:lvlJc w:val="right"/>
      <w:pPr>
        <w:ind w:left="9206" w:hanging="180"/>
      </w:pPr>
    </w:lvl>
    <w:lvl w:ilvl="6" w:tplc="0416000F">
      <w:start w:val="1"/>
      <w:numFmt w:val="decimal"/>
      <w:lvlText w:val="%7."/>
      <w:lvlJc w:val="left"/>
      <w:pPr>
        <w:ind w:left="9926" w:hanging="360"/>
      </w:pPr>
    </w:lvl>
    <w:lvl w:ilvl="7" w:tplc="04160019">
      <w:start w:val="1"/>
      <w:numFmt w:val="lowerLetter"/>
      <w:lvlText w:val="%8."/>
      <w:lvlJc w:val="left"/>
      <w:pPr>
        <w:ind w:left="10646" w:hanging="360"/>
      </w:pPr>
    </w:lvl>
    <w:lvl w:ilvl="8" w:tplc="0416001B">
      <w:start w:val="1"/>
      <w:numFmt w:val="lowerRoman"/>
      <w:lvlText w:val="%9."/>
      <w:lvlJc w:val="right"/>
      <w:pPr>
        <w:ind w:left="11366" w:hanging="180"/>
      </w:pPr>
    </w:lvl>
  </w:abstractNum>
  <w:abstractNum w:abstractNumId="42" w15:restartNumberingAfterBreak="0">
    <w:nsid w:val="725744E6"/>
    <w:multiLevelType w:val="hybridMultilevel"/>
    <w:tmpl w:val="FF0ACC52"/>
    <w:lvl w:ilvl="0" w:tplc="04160001">
      <w:start w:val="1"/>
      <w:numFmt w:val="bullet"/>
      <w:lvlText w:val=""/>
      <w:lvlJc w:val="left"/>
      <w:pPr>
        <w:ind w:left="720" w:hanging="360"/>
      </w:pPr>
      <w:rPr>
        <w:rFonts w:ascii="Symbol" w:hAnsi="Symbol" w:hint="default"/>
      </w:rPr>
    </w:lvl>
    <w:lvl w:ilvl="1" w:tplc="04160003" w:tentative="1">
      <w:start w:val="1"/>
      <w:numFmt w:val="bullet"/>
      <w:lvlText w:val="o"/>
      <w:lvlJc w:val="left"/>
      <w:pPr>
        <w:ind w:left="1440" w:hanging="360"/>
      </w:pPr>
      <w:rPr>
        <w:rFonts w:ascii="Courier New" w:hAnsi="Courier New" w:cs="Courier New" w:hint="default"/>
      </w:rPr>
    </w:lvl>
    <w:lvl w:ilvl="2" w:tplc="04160005" w:tentative="1">
      <w:start w:val="1"/>
      <w:numFmt w:val="bullet"/>
      <w:lvlText w:val=""/>
      <w:lvlJc w:val="left"/>
      <w:pPr>
        <w:ind w:left="2160" w:hanging="360"/>
      </w:pPr>
      <w:rPr>
        <w:rFonts w:ascii="Wingdings" w:hAnsi="Wingdings" w:hint="default"/>
      </w:rPr>
    </w:lvl>
    <w:lvl w:ilvl="3" w:tplc="04160001" w:tentative="1">
      <w:start w:val="1"/>
      <w:numFmt w:val="bullet"/>
      <w:lvlText w:val=""/>
      <w:lvlJc w:val="left"/>
      <w:pPr>
        <w:ind w:left="2880" w:hanging="360"/>
      </w:pPr>
      <w:rPr>
        <w:rFonts w:ascii="Symbol" w:hAnsi="Symbol" w:hint="default"/>
      </w:rPr>
    </w:lvl>
    <w:lvl w:ilvl="4" w:tplc="04160003" w:tentative="1">
      <w:start w:val="1"/>
      <w:numFmt w:val="bullet"/>
      <w:lvlText w:val="o"/>
      <w:lvlJc w:val="left"/>
      <w:pPr>
        <w:ind w:left="3600" w:hanging="360"/>
      </w:pPr>
      <w:rPr>
        <w:rFonts w:ascii="Courier New" w:hAnsi="Courier New" w:cs="Courier New" w:hint="default"/>
      </w:rPr>
    </w:lvl>
    <w:lvl w:ilvl="5" w:tplc="04160005" w:tentative="1">
      <w:start w:val="1"/>
      <w:numFmt w:val="bullet"/>
      <w:lvlText w:val=""/>
      <w:lvlJc w:val="left"/>
      <w:pPr>
        <w:ind w:left="4320" w:hanging="360"/>
      </w:pPr>
      <w:rPr>
        <w:rFonts w:ascii="Wingdings" w:hAnsi="Wingdings" w:hint="default"/>
      </w:rPr>
    </w:lvl>
    <w:lvl w:ilvl="6" w:tplc="04160001" w:tentative="1">
      <w:start w:val="1"/>
      <w:numFmt w:val="bullet"/>
      <w:lvlText w:val=""/>
      <w:lvlJc w:val="left"/>
      <w:pPr>
        <w:ind w:left="5040" w:hanging="360"/>
      </w:pPr>
      <w:rPr>
        <w:rFonts w:ascii="Symbol" w:hAnsi="Symbol" w:hint="default"/>
      </w:rPr>
    </w:lvl>
    <w:lvl w:ilvl="7" w:tplc="04160003" w:tentative="1">
      <w:start w:val="1"/>
      <w:numFmt w:val="bullet"/>
      <w:lvlText w:val="o"/>
      <w:lvlJc w:val="left"/>
      <w:pPr>
        <w:ind w:left="5760" w:hanging="360"/>
      </w:pPr>
      <w:rPr>
        <w:rFonts w:ascii="Courier New" w:hAnsi="Courier New" w:cs="Courier New" w:hint="default"/>
      </w:rPr>
    </w:lvl>
    <w:lvl w:ilvl="8" w:tplc="04160005" w:tentative="1">
      <w:start w:val="1"/>
      <w:numFmt w:val="bullet"/>
      <w:lvlText w:val=""/>
      <w:lvlJc w:val="left"/>
      <w:pPr>
        <w:ind w:left="6480" w:hanging="360"/>
      </w:pPr>
      <w:rPr>
        <w:rFonts w:ascii="Wingdings" w:hAnsi="Wingdings" w:hint="default"/>
      </w:rPr>
    </w:lvl>
  </w:abstractNum>
  <w:abstractNum w:abstractNumId="43" w15:restartNumberingAfterBreak="0">
    <w:nsid w:val="72836EB2"/>
    <w:multiLevelType w:val="hybridMultilevel"/>
    <w:tmpl w:val="EC1EF818"/>
    <w:lvl w:ilvl="0" w:tplc="5A40DDC4">
      <w:start w:val="1"/>
      <w:numFmt w:val="lowerRoman"/>
      <w:lvlText w:val="(%1)"/>
      <w:lvlJc w:val="left"/>
      <w:pPr>
        <w:ind w:left="1080" w:hanging="720"/>
      </w:pPr>
      <w:rPr>
        <w:rFonts w:hint="default"/>
        <w:b w:val="0"/>
        <w:bCs w:val="0"/>
      </w:rPr>
    </w:lvl>
    <w:lvl w:ilvl="1" w:tplc="04160019" w:tentative="1">
      <w:start w:val="1"/>
      <w:numFmt w:val="lowerLetter"/>
      <w:lvlText w:val="%2."/>
      <w:lvlJc w:val="left"/>
      <w:pPr>
        <w:ind w:left="1440" w:hanging="360"/>
      </w:pPr>
    </w:lvl>
    <w:lvl w:ilvl="2" w:tplc="0416001B" w:tentative="1">
      <w:start w:val="1"/>
      <w:numFmt w:val="lowerRoman"/>
      <w:lvlText w:val="%3."/>
      <w:lvlJc w:val="right"/>
      <w:pPr>
        <w:ind w:left="2160" w:hanging="180"/>
      </w:pPr>
    </w:lvl>
    <w:lvl w:ilvl="3" w:tplc="0416000F" w:tentative="1">
      <w:start w:val="1"/>
      <w:numFmt w:val="decimal"/>
      <w:lvlText w:val="%4."/>
      <w:lvlJc w:val="left"/>
      <w:pPr>
        <w:ind w:left="2880" w:hanging="360"/>
      </w:pPr>
    </w:lvl>
    <w:lvl w:ilvl="4" w:tplc="04160019" w:tentative="1">
      <w:start w:val="1"/>
      <w:numFmt w:val="lowerLetter"/>
      <w:lvlText w:val="%5."/>
      <w:lvlJc w:val="left"/>
      <w:pPr>
        <w:ind w:left="3600" w:hanging="360"/>
      </w:pPr>
    </w:lvl>
    <w:lvl w:ilvl="5" w:tplc="0416001B" w:tentative="1">
      <w:start w:val="1"/>
      <w:numFmt w:val="lowerRoman"/>
      <w:lvlText w:val="%6."/>
      <w:lvlJc w:val="right"/>
      <w:pPr>
        <w:ind w:left="4320" w:hanging="180"/>
      </w:pPr>
    </w:lvl>
    <w:lvl w:ilvl="6" w:tplc="0416000F" w:tentative="1">
      <w:start w:val="1"/>
      <w:numFmt w:val="decimal"/>
      <w:lvlText w:val="%7."/>
      <w:lvlJc w:val="left"/>
      <w:pPr>
        <w:ind w:left="5040" w:hanging="360"/>
      </w:pPr>
    </w:lvl>
    <w:lvl w:ilvl="7" w:tplc="04160019" w:tentative="1">
      <w:start w:val="1"/>
      <w:numFmt w:val="lowerLetter"/>
      <w:lvlText w:val="%8."/>
      <w:lvlJc w:val="left"/>
      <w:pPr>
        <w:ind w:left="5760" w:hanging="360"/>
      </w:pPr>
    </w:lvl>
    <w:lvl w:ilvl="8" w:tplc="0416001B" w:tentative="1">
      <w:start w:val="1"/>
      <w:numFmt w:val="lowerRoman"/>
      <w:lvlText w:val="%9."/>
      <w:lvlJc w:val="right"/>
      <w:pPr>
        <w:ind w:left="6480" w:hanging="180"/>
      </w:pPr>
    </w:lvl>
  </w:abstractNum>
  <w:abstractNum w:abstractNumId="44" w15:restartNumberingAfterBreak="0">
    <w:nsid w:val="74426533"/>
    <w:multiLevelType w:val="hybridMultilevel"/>
    <w:tmpl w:val="62A85E6E"/>
    <w:lvl w:ilvl="0" w:tplc="CFF21FDA">
      <w:start w:val="1"/>
      <w:numFmt w:val="lowerLetter"/>
      <w:lvlText w:val="(%1)"/>
      <w:lvlJc w:val="left"/>
      <w:pPr>
        <w:ind w:left="720" w:hanging="360"/>
      </w:pPr>
      <w:rPr>
        <w:rFonts w:hint="default"/>
        <w:color w:val="000000"/>
      </w:rPr>
    </w:lvl>
    <w:lvl w:ilvl="1" w:tplc="0416001B">
      <w:start w:val="1"/>
      <w:numFmt w:val="lowerRoman"/>
      <w:lvlText w:val="%2."/>
      <w:lvlJc w:val="right"/>
      <w:pPr>
        <w:ind w:left="1440" w:hanging="360"/>
      </w:pPr>
    </w:lvl>
    <w:lvl w:ilvl="2" w:tplc="0416001B" w:tentative="1">
      <w:start w:val="1"/>
      <w:numFmt w:val="lowerRoman"/>
      <w:lvlText w:val="%3."/>
      <w:lvlJc w:val="right"/>
      <w:pPr>
        <w:ind w:left="2160" w:hanging="180"/>
      </w:pPr>
    </w:lvl>
    <w:lvl w:ilvl="3" w:tplc="0416000F" w:tentative="1">
      <w:start w:val="1"/>
      <w:numFmt w:val="decimal"/>
      <w:lvlText w:val="%4."/>
      <w:lvlJc w:val="left"/>
      <w:pPr>
        <w:ind w:left="2880" w:hanging="360"/>
      </w:pPr>
    </w:lvl>
    <w:lvl w:ilvl="4" w:tplc="04160019" w:tentative="1">
      <w:start w:val="1"/>
      <w:numFmt w:val="lowerLetter"/>
      <w:lvlText w:val="%5."/>
      <w:lvlJc w:val="left"/>
      <w:pPr>
        <w:ind w:left="3600" w:hanging="360"/>
      </w:pPr>
    </w:lvl>
    <w:lvl w:ilvl="5" w:tplc="0416001B" w:tentative="1">
      <w:start w:val="1"/>
      <w:numFmt w:val="lowerRoman"/>
      <w:lvlText w:val="%6."/>
      <w:lvlJc w:val="right"/>
      <w:pPr>
        <w:ind w:left="4320" w:hanging="180"/>
      </w:pPr>
    </w:lvl>
    <w:lvl w:ilvl="6" w:tplc="0416000F" w:tentative="1">
      <w:start w:val="1"/>
      <w:numFmt w:val="decimal"/>
      <w:lvlText w:val="%7."/>
      <w:lvlJc w:val="left"/>
      <w:pPr>
        <w:ind w:left="5040" w:hanging="360"/>
      </w:pPr>
    </w:lvl>
    <w:lvl w:ilvl="7" w:tplc="04160019" w:tentative="1">
      <w:start w:val="1"/>
      <w:numFmt w:val="lowerLetter"/>
      <w:lvlText w:val="%8."/>
      <w:lvlJc w:val="left"/>
      <w:pPr>
        <w:ind w:left="5760" w:hanging="360"/>
      </w:pPr>
    </w:lvl>
    <w:lvl w:ilvl="8" w:tplc="0416001B" w:tentative="1">
      <w:start w:val="1"/>
      <w:numFmt w:val="lowerRoman"/>
      <w:lvlText w:val="%9."/>
      <w:lvlJc w:val="right"/>
      <w:pPr>
        <w:ind w:left="6480" w:hanging="180"/>
      </w:pPr>
    </w:lvl>
  </w:abstractNum>
  <w:abstractNum w:abstractNumId="45" w15:restartNumberingAfterBreak="0">
    <w:nsid w:val="76D34AF3"/>
    <w:multiLevelType w:val="hybridMultilevel"/>
    <w:tmpl w:val="BFEE8BB8"/>
    <w:lvl w:ilvl="0" w:tplc="992E2252">
      <w:start w:val="1"/>
      <w:numFmt w:val="lowerRoman"/>
      <w:lvlText w:val="(%1)"/>
      <w:lvlJc w:val="left"/>
      <w:pPr>
        <w:ind w:left="11" w:hanging="360"/>
      </w:pPr>
      <w:rPr>
        <w:rFonts w:ascii="Arial" w:eastAsia="Times New Roman" w:hAnsi="Arial" w:cs="Arial" w:hint="default"/>
        <w:b/>
      </w:rPr>
    </w:lvl>
    <w:lvl w:ilvl="1" w:tplc="04160019" w:tentative="1">
      <w:start w:val="1"/>
      <w:numFmt w:val="lowerLetter"/>
      <w:lvlText w:val="%2."/>
      <w:lvlJc w:val="left"/>
      <w:pPr>
        <w:ind w:left="731" w:hanging="360"/>
      </w:pPr>
    </w:lvl>
    <w:lvl w:ilvl="2" w:tplc="0416001B" w:tentative="1">
      <w:start w:val="1"/>
      <w:numFmt w:val="lowerRoman"/>
      <w:lvlText w:val="%3."/>
      <w:lvlJc w:val="right"/>
      <w:pPr>
        <w:ind w:left="1451" w:hanging="180"/>
      </w:pPr>
    </w:lvl>
    <w:lvl w:ilvl="3" w:tplc="0416000F" w:tentative="1">
      <w:start w:val="1"/>
      <w:numFmt w:val="decimal"/>
      <w:lvlText w:val="%4."/>
      <w:lvlJc w:val="left"/>
      <w:pPr>
        <w:ind w:left="2171" w:hanging="360"/>
      </w:pPr>
    </w:lvl>
    <w:lvl w:ilvl="4" w:tplc="04160019" w:tentative="1">
      <w:start w:val="1"/>
      <w:numFmt w:val="lowerLetter"/>
      <w:lvlText w:val="%5."/>
      <w:lvlJc w:val="left"/>
      <w:pPr>
        <w:ind w:left="2891" w:hanging="360"/>
      </w:pPr>
    </w:lvl>
    <w:lvl w:ilvl="5" w:tplc="0416001B" w:tentative="1">
      <w:start w:val="1"/>
      <w:numFmt w:val="lowerRoman"/>
      <w:lvlText w:val="%6."/>
      <w:lvlJc w:val="right"/>
      <w:pPr>
        <w:ind w:left="3611" w:hanging="180"/>
      </w:pPr>
    </w:lvl>
    <w:lvl w:ilvl="6" w:tplc="0416000F" w:tentative="1">
      <w:start w:val="1"/>
      <w:numFmt w:val="decimal"/>
      <w:lvlText w:val="%7."/>
      <w:lvlJc w:val="left"/>
      <w:pPr>
        <w:ind w:left="4331" w:hanging="360"/>
      </w:pPr>
    </w:lvl>
    <w:lvl w:ilvl="7" w:tplc="04160019" w:tentative="1">
      <w:start w:val="1"/>
      <w:numFmt w:val="lowerLetter"/>
      <w:lvlText w:val="%8."/>
      <w:lvlJc w:val="left"/>
      <w:pPr>
        <w:ind w:left="5051" w:hanging="360"/>
      </w:pPr>
    </w:lvl>
    <w:lvl w:ilvl="8" w:tplc="0416001B" w:tentative="1">
      <w:start w:val="1"/>
      <w:numFmt w:val="lowerRoman"/>
      <w:lvlText w:val="%9."/>
      <w:lvlJc w:val="right"/>
      <w:pPr>
        <w:ind w:left="5771" w:hanging="180"/>
      </w:pPr>
    </w:lvl>
  </w:abstractNum>
  <w:abstractNum w:abstractNumId="46" w15:restartNumberingAfterBreak="0">
    <w:nsid w:val="79E80A8D"/>
    <w:multiLevelType w:val="hybridMultilevel"/>
    <w:tmpl w:val="794E0BF6"/>
    <w:lvl w:ilvl="0" w:tplc="5D22363E">
      <w:start w:val="1"/>
      <w:numFmt w:val="lowerRoman"/>
      <w:lvlText w:val="(%1)"/>
      <w:lvlJc w:val="left"/>
      <w:pPr>
        <w:ind w:left="360" w:hanging="360"/>
      </w:pPr>
      <w:rPr>
        <w:rFonts w:hint="default"/>
        <w:b w:val="0"/>
      </w:rPr>
    </w:lvl>
    <w:lvl w:ilvl="1" w:tplc="04160019" w:tentative="1">
      <w:start w:val="1"/>
      <w:numFmt w:val="lowerLetter"/>
      <w:lvlText w:val="%2."/>
      <w:lvlJc w:val="left"/>
      <w:pPr>
        <w:ind w:left="1866" w:hanging="360"/>
      </w:pPr>
    </w:lvl>
    <w:lvl w:ilvl="2" w:tplc="0416001B" w:tentative="1">
      <w:start w:val="1"/>
      <w:numFmt w:val="lowerRoman"/>
      <w:lvlText w:val="%3."/>
      <w:lvlJc w:val="right"/>
      <w:pPr>
        <w:ind w:left="2586" w:hanging="180"/>
      </w:pPr>
    </w:lvl>
    <w:lvl w:ilvl="3" w:tplc="0416000F" w:tentative="1">
      <w:start w:val="1"/>
      <w:numFmt w:val="decimal"/>
      <w:lvlText w:val="%4."/>
      <w:lvlJc w:val="left"/>
      <w:pPr>
        <w:ind w:left="3306" w:hanging="360"/>
      </w:pPr>
    </w:lvl>
    <w:lvl w:ilvl="4" w:tplc="04160019" w:tentative="1">
      <w:start w:val="1"/>
      <w:numFmt w:val="lowerLetter"/>
      <w:lvlText w:val="%5."/>
      <w:lvlJc w:val="left"/>
      <w:pPr>
        <w:ind w:left="4026" w:hanging="360"/>
      </w:pPr>
    </w:lvl>
    <w:lvl w:ilvl="5" w:tplc="0416001B" w:tentative="1">
      <w:start w:val="1"/>
      <w:numFmt w:val="lowerRoman"/>
      <w:lvlText w:val="%6."/>
      <w:lvlJc w:val="right"/>
      <w:pPr>
        <w:ind w:left="4746" w:hanging="180"/>
      </w:pPr>
    </w:lvl>
    <w:lvl w:ilvl="6" w:tplc="0416000F" w:tentative="1">
      <w:start w:val="1"/>
      <w:numFmt w:val="decimal"/>
      <w:lvlText w:val="%7."/>
      <w:lvlJc w:val="left"/>
      <w:pPr>
        <w:ind w:left="5466" w:hanging="360"/>
      </w:pPr>
    </w:lvl>
    <w:lvl w:ilvl="7" w:tplc="04160019" w:tentative="1">
      <w:start w:val="1"/>
      <w:numFmt w:val="lowerLetter"/>
      <w:lvlText w:val="%8."/>
      <w:lvlJc w:val="left"/>
      <w:pPr>
        <w:ind w:left="6186" w:hanging="360"/>
      </w:pPr>
    </w:lvl>
    <w:lvl w:ilvl="8" w:tplc="0416001B" w:tentative="1">
      <w:start w:val="1"/>
      <w:numFmt w:val="lowerRoman"/>
      <w:lvlText w:val="%9."/>
      <w:lvlJc w:val="right"/>
      <w:pPr>
        <w:ind w:left="6906" w:hanging="180"/>
      </w:pPr>
    </w:lvl>
  </w:abstractNum>
  <w:abstractNum w:abstractNumId="47" w15:restartNumberingAfterBreak="0">
    <w:nsid w:val="7ADA5C89"/>
    <w:multiLevelType w:val="hybridMultilevel"/>
    <w:tmpl w:val="BB72B29E"/>
    <w:lvl w:ilvl="0" w:tplc="CD2CCC92">
      <w:start w:val="1"/>
      <w:numFmt w:val="lowerRoman"/>
      <w:lvlText w:val="(%1)"/>
      <w:lvlJc w:val="left"/>
      <w:pPr>
        <w:ind w:left="720" w:hanging="720"/>
      </w:pPr>
      <w:rPr>
        <w:rFonts w:hint="default"/>
      </w:rPr>
    </w:lvl>
    <w:lvl w:ilvl="1" w:tplc="04160019" w:tentative="1">
      <w:start w:val="1"/>
      <w:numFmt w:val="lowerLetter"/>
      <w:lvlText w:val="%2."/>
      <w:lvlJc w:val="left"/>
      <w:pPr>
        <w:ind w:left="1440" w:hanging="360"/>
      </w:pPr>
    </w:lvl>
    <w:lvl w:ilvl="2" w:tplc="0416001B" w:tentative="1">
      <w:start w:val="1"/>
      <w:numFmt w:val="lowerRoman"/>
      <w:lvlText w:val="%3."/>
      <w:lvlJc w:val="right"/>
      <w:pPr>
        <w:ind w:left="2160" w:hanging="180"/>
      </w:pPr>
    </w:lvl>
    <w:lvl w:ilvl="3" w:tplc="0416000F" w:tentative="1">
      <w:start w:val="1"/>
      <w:numFmt w:val="decimal"/>
      <w:lvlText w:val="%4."/>
      <w:lvlJc w:val="left"/>
      <w:pPr>
        <w:ind w:left="2880" w:hanging="360"/>
      </w:pPr>
    </w:lvl>
    <w:lvl w:ilvl="4" w:tplc="04160019" w:tentative="1">
      <w:start w:val="1"/>
      <w:numFmt w:val="lowerLetter"/>
      <w:lvlText w:val="%5."/>
      <w:lvlJc w:val="left"/>
      <w:pPr>
        <w:ind w:left="3600" w:hanging="360"/>
      </w:pPr>
    </w:lvl>
    <w:lvl w:ilvl="5" w:tplc="0416001B" w:tentative="1">
      <w:start w:val="1"/>
      <w:numFmt w:val="lowerRoman"/>
      <w:lvlText w:val="%6."/>
      <w:lvlJc w:val="right"/>
      <w:pPr>
        <w:ind w:left="4320" w:hanging="180"/>
      </w:pPr>
    </w:lvl>
    <w:lvl w:ilvl="6" w:tplc="0416000F" w:tentative="1">
      <w:start w:val="1"/>
      <w:numFmt w:val="decimal"/>
      <w:lvlText w:val="%7."/>
      <w:lvlJc w:val="left"/>
      <w:pPr>
        <w:ind w:left="5040" w:hanging="360"/>
      </w:pPr>
    </w:lvl>
    <w:lvl w:ilvl="7" w:tplc="04160019" w:tentative="1">
      <w:start w:val="1"/>
      <w:numFmt w:val="lowerLetter"/>
      <w:lvlText w:val="%8."/>
      <w:lvlJc w:val="left"/>
      <w:pPr>
        <w:ind w:left="5760" w:hanging="360"/>
      </w:pPr>
    </w:lvl>
    <w:lvl w:ilvl="8" w:tplc="0416001B" w:tentative="1">
      <w:start w:val="1"/>
      <w:numFmt w:val="lowerRoman"/>
      <w:lvlText w:val="%9."/>
      <w:lvlJc w:val="right"/>
      <w:pPr>
        <w:ind w:left="6480" w:hanging="180"/>
      </w:pPr>
    </w:lvl>
  </w:abstractNum>
  <w:abstractNum w:abstractNumId="48" w15:restartNumberingAfterBreak="0">
    <w:nsid w:val="7ADB7036"/>
    <w:multiLevelType w:val="hybridMultilevel"/>
    <w:tmpl w:val="9816F8AE"/>
    <w:lvl w:ilvl="0" w:tplc="E788D9D8">
      <w:start w:val="1"/>
      <w:numFmt w:val="lowerRoman"/>
      <w:lvlText w:val="(%1)"/>
      <w:lvlJc w:val="left"/>
      <w:pPr>
        <w:ind w:left="720" w:hanging="360"/>
      </w:pPr>
      <w:rPr>
        <w:rFonts w:ascii="Georgia" w:hAnsi="Georgia" w:hint="default"/>
        <w:b w:val="0"/>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49" w15:restartNumberingAfterBreak="0">
    <w:nsid w:val="7B5302BD"/>
    <w:multiLevelType w:val="hybridMultilevel"/>
    <w:tmpl w:val="2C088A5C"/>
    <w:lvl w:ilvl="0" w:tplc="92EE5072">
      <w:start w:val="1"/>
      <w:numFmt w:val="lowerLetter"/>
      <w:lvlText w:val="(%1)"/>
      <w:lvlJc w:val="left"/>
      <w:pPr>
        <w:ind w:left="371" w:hanging="360"/>
      </w:pPr>
      <w:rPr>
        <w:rFonts w:hint="default"/>
        <w:b/>
        <w:bCs/>
      </w:rPr>
    </w:lvl>
    <w:lvl w:ilvl="1" w:tplc="04160019" w:tentative="1">
      <w:start w:val="1"/>
      <w:numFmt w:val="lowerLetter"/>
      <w:lvlText w:val="%2."/>
      <w:lvlJc w:val="left"/>
      <w:pPr>
        <w:ind w:left="1091" w:hanging="360"/>
      </w:pPr>
    </w:lvl>
    <w:lvl w:ilvl="2" w:tplc="0416001B" w:tentative="1">
      <w:start w:val="1"/>
      <w:numFmt w:val="lowerRoman"/>
      <w:lvlText w:val="%3."/>
      <w:lvlJc w:val="right"/>
      <w:pPr>
        <w:ind w:left="1811" w:hanging="180"/>
      </w:pPr>
    </w:lvl>
    <w:lvl w:ilvl="3" w:tplc="0416000F" w:tentative="1">
      <w:start w:val="1"/>
      <w:numFmt w:val="decimal"/>
      <w:lvlText w:val="%4."/>
      <w:lvlJc w:val="left"/>
      <w:pPr>
        <w:ind w:left="2531" w:hanging="360"/>
      </w:pPr>
    </w:lvl>
    <w:lvl w:ilvl="4" w:tplc="04160019" w:tentative="1">
      <w:start w:val="1"/>
      <w:numFmt w:val="lowerLetter"/>
      <w:lvlText w:val="%5."/>
      <w:lvlJc w:val="left"/>
      <w:pPr>
        <w:ind w:left="3251" w:hanging="360"/>
      </w:pPr>
    </w:lvl>
    <w:lvl w:ilvl="5" w:tplc="0416001B" w:tentative="1">
      <w:start w:val="1"/>
      <w:numFmt w:val="lowerRoman"/>
      <w:lvlText w:val="%6."/>
      <w:lvlJc w:val="right"/>
      <w:pPr>
        <w:ind w:left="3971" w:hanging="180"/>
      </w:pPr>
    </w:lvl>
    <w:lvl w:ilvl="6" w:tplc="0416000F" w:tentative="1">
      <w:start w:val="1"/>
      <w:numFmt w:val="decimal"/>
      <w:lvlText w:val="%7."/>
      <w:lvlJc w:val="left"/>
      <w:pPr>
        <w:ind w:left="4691" w:hanging="360"/>
      </w:pPr>
    </w:lvl>
    <w:lvl w:ilvl="7" w:tplc="04160019" w:tentative="1">
      <w:start w:val="1"/>
      <w:numFmt w:val="lowerLetter"/>
      <w:lvlText w:val="%8."/>
      <w:lvlJc w:val="left"/>
      <w:pPr>
        <w:ind w:left="5411" w:hanging="360"/>
      </w:pPr>
    </w:lvl>
    <w:lvl w:ilvl="8" w:tplc="0416001B" w:tentative="1">
      <w:start w:val="1"/>
      <w:numFmt w:val="lowerRoman"/>
      <w:lvlText w:val="%9."/>
      <w:lvlJc w:val="right"/>
      <w:pPr>
        <w:ind w:left="6131" w:hanging="180"/>
      </w:pPr>
    </w:lvl>
  </w:abstractNum>
  <w:abstractNum w:abstractNumId="50" w15:restartNumberingAfterBreak="0">
    <w:nsid w:val="7B607024"/>
    <w:multiLevelType w:val="hybridMultilevel"/>
    <w:tmpl w:val="2B12CCCE"/>
    <w:lvl w:ilvl="0" w:tplc="118EC090">
      <w:start w:val="1"/>
      <w:numFmt w:val="lowerLetter"/>
      <w:lvlText w:val="(%1)"/>
      <w:lvlJc w:val="left"/>
      <w:pPr>
        <w:ind w:left="11" w:hanging="360"/>
      </w:pPr>
      <w:rPr>
        <w:rFonts w:hint="default"/>
        <w:b/>
      </w:rPr>
    </w:lvl>
    <w:lvl w:ilvl="1" w:tplc="04160019" w:tentative="1">
      <w:start w:val="1"/>
      <w:numFmt w:val="lowerLetter"/>
      <w:lvlText w:val="%2."/>
      <w:lvlJc w:val="left"/>
      <w:pPr>
        <w:ind w:left="731" w:hanging="360"/>
      </w:pPr>
    </w:lvl>
    <w:lvl w:ilvl="2" w:tplc="0416001B" w:tentative="1">
      <w:start w:val="1"/>
      <w:numFmt w:val="lowerRoman"/>
      <w:lvlText w:val="%3."/>
      <w:lvlJc w:val="right"/>
      <w:pPr>
        <w:ind w:left="1451" w:hanging="180"/>
      </w:pPr>
    </w:lvl>
    <w:lvl w:ilvl="3" w:tplc="0416000F" w:tentative="1">
      <w:start w:val="1"/>
      <w:numFmt w:val="decimal"/>
      <w:lvlText w:val="%4."/>
      <w:lvlJc w:val="left"/>
      <w:pPr>
        <w:ind w:left="2171" w:hanging="360"/>
      </w:pPr>
    </w:lvl>
    <w:lvl w:ilvl="4" w:tplc="04160019" w:tentative="1">
      <w:start w:val="1"/>
      <w:numFmt w:val="lowerLetter"/>
      <w:lvlText w:val="%5."/>
      <w:lvlJc w:val="left"/>
      <w:pPr>
        <w:ind w:left="2891" w:hanging="360"/>
      </w:pPr>
    </w:lvl>
    <w:lvl w:ilvl="5" w:tplc="0416001B" w:tentative="1">
      <w:start w:val="1"/>
      <w:numFmt w:val="lowerRoman"/>
      <w:lvlText w:val="%6."/>
      <w:lvlJc w:val="right"/>
      <w:pPr>
        <w:ind w:left="3611" w:hanging="180"/>
      </w:pPr>
    </w:lvl>
    <w:lvl w:ilvl="6" w:tplc="0416000F" w:tentative="1">
      <w:start w:val="1"/>
      <w:numFmt w:val="decimal"/>
      <w:lvlText w:val="%7."/>
      <w:lvlJc w:val="left"/>
      <w:pPr>
        <w:ind w:left="4331" w:hanging="360"/>
      </w:pPr>
    </w:lvl>
    <w:lvl w:ilvl="7" w:tplc="04160019" w:tentative="1">
      <w:start w:val="1"/>
      <w:numFmt w:val="lowerLetter"/>
      <w:lvlText w:val="%8."/>
      <w:lvlJc w:val="left"/>
      <w:pPr>
        <w:ind w:left="5051" w:hanging="360"/>
      </w:pPr>
    </w:lvl>
    <w:lvl w:ilvl="8" w:tplc="0416001B" w:tentative="1">
      <w:start w:val="1"/>
      <w:numFmt w:val="lowerRoman"/>
      <w:lvlText w:val="%9."/>
      <w:lvlJc w:val="right"/>
      <w:pPr>
        <w:ind w:left="5771" w:hanging="180"/>
      </w:pPr>
    </w:lvl>
  </w:abstractNum>
  <w:num w:numId="1" w16cid:durableId="701781046">
    <w:abstractNumId w:val="33"/>
  </w:num>
  <w:num w:numId="2" w16cid:durableId="1576891091">
    <w:abstractNumId w:val="35"/>
  </w:num>
  <w:num w:numId="3" w16cid:durableId="1789426317">
    <w:abstractNumId w:val="26"/>
  </w:num>
  <w:num w:numId="4" w16cid:durableId="1615557255">
    <w:abstractNumId w:val="10"/>
  </w:num>
  <w:num w:numId="5" w16cid:durableId="973753380">
    <w:abstractNumId w:val="31"/>
  </w:num>
  <w:num w:numId="6" w16cid:durableId="831262888">
    <w:abstractNumId w:val="46"/>
  </w:num>
  <w:num w:numId="7" w16cid:durableId="1778674003">
    <w:abstractNumId w:val="25"/>
  </w:num>
  <w:num w:numId="8" w16cid:durableId="508060450">
    <w:abstractNumId w:val="14"/>
  </w:num>
  <w:num w:numId="9" w16cid:durableId="2025133882">
    <w:abstractNumId w:val="23"/>
  </w:num>
  <w:num w:numId="10" w16cid:durableId="1343433512">
    <w:abstractNumId w:val="39"/>
  </w:num>
  <w:num w:numId="11" w16cid:durableId="93524518">
    <w:abstractNumId w:val="6"/>
  </w:num>
  <w:num w:numId="12" w16cid:durableId="967005709">
    <w:abstractNumId w:val="50"/>
  </w:num>
  <w:num w:numId="13" w16cid:durableId="908224048">
    <w:abstractNumId w:val="0"/>
  </w:num>
  <w:num w:numId="14" w16cid:durableId="159127488">
    <w:abstractNumId w:val="36"/>
  </w:num>
  <w:num w:numId="15" w16cid:durableId="357317686">
    <w:abstractNumId w:val="17"/>
  </w:num>
  <w:num w:numId="16" w16cid:durableId="860708124">
    <w:abstractNumId w:val="8"/>
  </w:num>
  <w:num w:numId="17" w16cid:durableId="420295573">
    <w:abstractNumId w:val="18"/>
  </w:num>
  <w:num w:numId="18" w16cid:durableId="1762753909">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251283847">
    <w:abstractNumId w:val="49"/>
  </w:num>
  <w:num w:numId="20" w16cid:durableId="488257209">
    <w:abstractNumId w:val="43"/>
  </w:num>
  <w:num w:numId="21" w16cid:durableId="812066390">
    <w:abstractNumId w:val="4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2152943">
    <w:abstractNumId w:val="1"/>
  </w:num>
  <w:num w:numId="23" w16cid:durableId="1054814582">
    <w:abstractNumId w:val="13"/>
  </w:num>
  <w:num w:numId="24" w16cid:durableId="439380911">
    <w:abstractNumId w:val="4"/>
  </w:num>
  <w:num w:numId="25" w16cid:durableId="143740564">
    <w:abstractNumId w:val="20"/>
  </w:num>
  <w:num w:numId="26" w16cid:durableId="813108493">
    <w:abstractNumId w:val="37"/>
  </w:num>
  <w:num w:numId="27" w16cid:durableId="1990667020">
    <w:abstractNumId w:val="16"/>
  </w:num>
  <w:num w:numId="28" w16cid:durableId="1367489386">
    <w:abstractNumId w:val="7"/>
  </w:num>
  <w:num w:numId="29" w16cid:durableId="891035933">
    <w:abstractNumId w:val="11"/>
  </w:num>
  <w:num w:numId="30" w16cid:durableId="20136160">
    <w:abstractNumId w:val="30"/>
  </w:num>
  <w:num w:numId="31" w16cid:durableId="936668756">
    <w:abstractNumId w:val="42"/>
  </w:num>
  <w:num w:numId="32" w16cid:durableId="150995358">
    <w:abstractNumId w:val="40"/>
  </w:num>
  <w:num w:numId="33" w16cid:durableId="1602909039">
    <w:abstractNumId w:val="2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16cid:durableId="294065405">
    <w:abstractNumId w:val="34"/>
  </w:num>
  <w:num w:numId="35" w16cid:durableId="356852789">
    <w:abstractNumId w:val="4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16cid:durableId="1327395549">
    <w:abstractNumId w:val="4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370107598">
    <w:abstractNumId w:val="45"/>
  </w:num>
  <w:num w:numId="38" w16cid:durableId="892426749">
    <w:abstractNumId w:val="22"/>
  </w:num>
  <w:num w:numId="39" w16cid:durableId="1579705116">
    <w:abstractNumId w:val="24"/>
  </w:num>
  <w:num w:numId="40" w16cid:durableId="2096048962">
    <w:abstractNumId w:val="27"/>
  </w:num>
  <w:num w:numId="41" w16cid:durableId="82999411">
    <w:abstractNumId w:val="9"/>
    <w:lvlOverride w:ilvl="0">
      <w:lvl w:ilvl="0">
        <w:start w:val="1"/>
        <w:numFmt w:val="lowerRoman"/>
        <w:lvlText w:val="(%1)"/>
        <w:lvlJc w:val="left"/>
        <w:pPr>
          <w:ind w:left="1080" w:hanging="720"/>
        </w:pPr>
        <w:rPr>
          <w:rFonts w:hint="default"/>
          <w:b/>
          <w:bCs/>
          <w:i/>
          <w:iCs/>
          <w:sz w:val="20"/>
          <w:szCs w:val="20"/>
        </w:rPr>
      </w:lvl>
    </w:lvlOverride>
  </w:num>
  <w:num w:numId="42" w16cid:durableId="604389868">
    <w:abstractNumId w:val="15"/>
  </w:num>
  <w:num w:numId="43" w16cid:durableId="1891109772">
    <w:abstractNumId w:val="32"/>
  </w:num>
  <w:num w:numId="44" w16cid:durableId="692535339">
    <w:abstractNumId w:val="3"/>
  </w:num>
  <w:num w:numId="45" w16cid:durableId="1011955854">
    <w:abstractNumId w:val="5"/>
  </w:num>
  <w:num w:numId="46" w16cid:durableId="627394053">
    <w:abstractNumId w:val="38"/>
  </w:num>
  <w:num w:numId="47" w16cid:durableId="1270894739">
    <w:abstractNumId w:val="21"/>
  </w:num>
  <w:num w:numId="48" w16cid:durableId="1045376810">
    <w:abstractNumId w:val="29"/>
  </w:num>
  <w:num w:numId="49" w16cid:durableId="2117627184">
    <w:abstractNumId w:val="12"/>
  </w:num>
  <w:num w:numId="50" w16cid:durableId="1407650467">
    <w:abstractNumId w:val="47"/>
  </w:num>
  <w:num w:numId="51" w16cid:durableId="308436758">
    <w:abstractNumId w:val="19"/>
  </w:num>
  <w:numIdMacAtCleanup w:val="4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0"/>
  <w:activeWritingStyle w:appName="MSWord" w:lang="pt-BR" w:vendorID="64" w:dllVersion="6" w:nlCheck="1" w:checkStyle="0"/>
  <w:activeWritingStyle w:appName="MSWord" w:lang="en-US" w:vendorID="64" w:dllVersion="6" w:nlCheck="1" w:checkStyle="1"/>
  <w:activeWritingStyle w:appName="MSWord" w:lang="pt-BR" w:vendorID="64" w:dllVersion="0" w:nlCheck="1" w:checkStyle="0"/>
  <w:activeWritingStyle w:appName="MSWord" w:lang="en-US" w:vendorID="64" w:dllVersion="0" w:nlCheck="1" w:checkStyle="0"/>
  <w:activeWritingStyle w:appName="MSWord" w:lang="pt-PT" w:vendorID="64" w:dllVersion="6" w:nlCheck="1" w:checkStyle="0"/>
  <w:activeWritingStyle w:appName="MSWord" w:lang="pt-PT" w:vendorID="64" w:dllVersion="0" w:nlCheck="1" w:checkStyle="0"/>
  <w:activeWritingStyle w:appName="MSWord" w:lang="de-DE" w:vendorID="64" w:dllVersion="4096" w:nlCheck="1" w:checkStyle="0"/>
  <w:activeWritingStyle w:appName="MSWord" w:lang="en-US" w:vendorID="64" w:dllVersion="4096" w:nlCheck="1" w:checkStyle="0"/>
  <w:activeWritingStyle w:appName="MSWord" w:lang="pt-BR" w:vendorID="64" w:dllVersion="4096" w:nlCheck="1" w:checkStyle="0"/>
  <w:activeWritingStyle w:appName="MSWord" w:lang="pt-PT" w:vendorID="64" w:dllVersion="4096" w:nlCheck="1" w:checkStyle="0"/>
  <w:activeWritingStyle w:appName="MSWord" w:lang="en-GB" w:vendorID="64" w:dllVersion="0" w:nlCheck="1" w:checkStyle="0"/>
  <w:activeWritingStyle w:appName="MSWord" w:lang="en-GB" w:vendorID="64" w:dllVersion="4096" w:nlCheck="1" w:checkStyle="0"/>
  <w:defaultTabStop w:val="720"/>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75770"/>
    <w:rsid w:val="000001BC"/>
    <w:rsid w:val="0000035D"/>
    <w:rsid w:val="00000555"/>
    <w:rsid w:val="000005B2"/>
    <w:rsid w:val="0000071F"/>
    <w:rsid w:val="000007E1"/>
    <w:rsid w:val="000008E8"/>
    <w:rsid w:val="00000C5C"/>
    <w:rsid w:val="00000F63"/>
    <w:rsid w:val="00001918"/>
    <w:rsid w:val="00001A6A"/>
    <w:rsid w:val="00001C20"/>
    <w:rsid w:val="0000200B"/>
    <w:rsid w:val="00002178"/>
    <w:rsid w:val="00002225"/>
    <w:rsid w:val="0000228E"/>
    <w:rsid w:val="00002297"/>
    <w:rsid w:val="0000238B"/>
    <w:rsid w:val="000024D0"/>
    <w:rsid w:val="000025BA"/>
    <w:rsid w:val="00002612"/>
    <w:rsid w:val="00002729"/>
    <w:rsid w:val="00002864"/>
    <w:rsid w:val="00002A3D"/>
    <w:rsid w:val="00002AE4"/>
    <w:rsid w:val="00002B22"/>
    <w:rsid w:val="00002BF5"/>
    <w:rsid w:val="00003069"/>
    <w:rsid w:val="0000311C"/>
    <w:rsid w:val="000031F7"/>
    <w:rsid w:val="000036E0"/>
    <w:rsid w:val="00003A69"/>
    <w:rsid w:val="00003F1E"/>
    <w:rsid w:val="00003F4F"/>
    <w:rsid w:val="00004072"/>
    <w:rsid w:val="000040A3"/>
    <w:rsid w:val="0000424A"/>
    <w:rsid w:val="00004F08"/>
    <w:rsid w:val="0000534F"/>
    <w:rsid w:val="00005359"/>
    <w:rsid w:val="00005C62"/>
    <w:rsid w:val="00005D31"/>
    <w:rsid w:val="000060AB"/>
    <w:rsid w:val="000061BF"/>
    <w:rsid w:val="000066F1"/>
    <w:rsid w:val="00006C5D"/>
    <w:rsid w:val="00006D80"/>
    <w:rsid w:val="00006E98"/>
    <w:rsid w:val="000071F9"/>
    <w:rsid w:val="0000723D"/>
    <w:rsid w:val="00007262"/>
    <w:rsid w:val="000076D4"/>
    <w:rsid w:val="00007A0D"/>
    <w:rsid w:val="00007AD9"/>
    <w:rsid w:val="00007AFA"/>
    <w:rsid w:val="00007B4E"/>
    <w:rsid w:val="00007BCC"/>
    <w:rsid w:val="00007C2F"/>
    <w:rsid w:val="00007DC6"/>
    <w:rsid w:val="000101C3"/>
    <w:rsid w:val="000101C8"/>
    <w:rsid w:val="00010597"/>
    <w:rsid w:val="000108DA"/>
    <w:rsid w:val="00010E28"/>
    <w:rsid w:val="00010F40"/>
    <w:rsid w:val="00011224"/>
    <w:rsid w:val="00011326"/>
    <w:rsid w:val="000114CA"/>
    <w:rsid w:val="00011715"/>
    <w:rsid w:val="0001195D"/>
    <w:rsid w:val="00011A68"/>
    <w:rsid w:val="00011E50"/>
    <w:rsid w:val="00011E66"/>
    <w:rsid w:val="000122C8"/>
    <w:rsid w:val="000123C2"/>
    <w:rsid w:val="00012478"/>
    <w:rsid w:val="000126C5"/>
    <w:rsid w:val="00012893"/>
    <w:rsid w:val="0001289B"/>
    <w:rsid w:val="00012CC4"/>
    <w:rsid w:val="00012DE0"/>
    <w:rsid w:val="00012E06"/>
    <w:rsid w:val="00012FAB"/>
    <w:rsid w:val="000131B1"/>
    <w:rsid w:val="0001327D"/>
    <w:rsid w:val="00013375"/>
    <w:rsid w:val="0001354D"/>
    <w:rsid w:val="000138EF"/>
    <w:rsid w:val="00013B3F"/>
    <w:rsid w:val="00013CBD"/>
    <w:rsid w:val="00013E38"/>
    <w:rsid w:val="000141B0"/>
    <w:rsid w:val="0001477C"/>
    <w:rsid w:val="00014C98"/>
    <w:rsid w:val="00014CE5"/>
    <w:rsid w:val="00014E72"/>
    <w:rsid w:val="00015078"/>
    <w:rsid w:val="0001516F"/>
    <w:rsid w:val="00015196"/>
    <w:rsid w:val="00015419"/>
    <w:rsid w:val="00015449"/>
    <w:rsid w:val="00015DA2"/>
    <w:rsid w:val="00016040"/>
    <w:rsid w:val="000160FE"/>
    <w:rsid w:val="00016270"/>
    <w:rsid w:val="00016EF9"/>
    <w:rsid w:val="00016F5B"/>
    <w:rsid w:val="000170A4"/>
    <w:rsid w:val="000171C1"/>
    <w:rsid w:val="000174E6"/>
    <w:rsid w:val="000176BC"/>
    <w:rsid w:val="00020299"/>
    <w:rsid w:val="00020572"/>
    <w:rsid w:val="000212BA"/>
    <w:rsid w:val="0002131F"/>
    <w:rsid w:val="00021520"/>
    <w:rsid w:val="000219CF"/>
    <w:rsid w:val="00021BED"/>
    <w:rsid w:val="00021D4F"/>
    <w:rsid w:val="00021F45"/>
    <w:rsid w:val="00021FAB"/>
    <w:rsid w:val="000220D6"/>
    <w:rsid w:val="00022564"/>
    <w:rsid w:val="000226E1"/>
    <w:rsid w:val="00022926"/>
    <w:rsid w:val="00022C46"/>
    <w:rsid w:val="00022C69"/>
    <w:rsid w:val="00023329"/>
    <w:rsid w:val="0002335A"/>
    <w:rsid w:val="000237D6"/>
    <w:rsid w:val="00023807"/>
    <w:rsid w:val="0002381B"/>
    <w:rsid w:val="00023C7C"/>
    <w:rsid w:val="00023CE0"/>
    <w:rsid w:val="00023DA5"/>
    <w:rsid w:val="00023DB1"/>
    <w:rsid w:val="00023E3F"/>
    <w:rsid w:val="0002404D"/>
    <w:rsid w:val="000240C7"/>
    <w:rsid w:val="00024DF3"/>
    <w:rsid w:val="000254BA"/>
    <w:rsid w:val="000254D3"/>
    <w:rsid w:val="00025563"/>
    <w:rsid w:val="000256BD"/>
    <w:rsid w:val="00025717"/>
    <w:rsid w:val="000257E3"/>
    <w:rsid w:val="00025A15"/>
    <w:rsid w:val="00025A1E"/>
    <w:rsid w:val="00025A7D"/>
    <w:rsid w:val="00025C21"/>
    <w:rsid w:val="00025C3A"/>
    <w:rsid w:val="00025C9C"/>
    <w:rsid w:val="00025F7D"/>
    <w:rsid w:val="000260EF"/>
    <w:rsid w:val="0002638C"/>
    <w:rsid w:val="0002646D"/>
    <w:rsid w:val="0002667E"/>
    <w:rsid w:val="000266DD"/>
    <w:rsid w:val="000267B2"/>
    <w:rsid w:val="0002686C"/>
    <w:rsid w:val="00026ABE"/>
    <w:rsid w:val="00026CCF"/>
    <w:rsid w:val="0002704B"/>
    <w:rsid w:val="00027061"/>
    <w:rsid w:val="000272BB"/>
    <w:rsid w:val="00027B66"/>
    <w:rsid w:val="00030485"/>
    <w:rsid w:val="00030488"/>
    <w:rsid w:val="00030525"/>
    <w:rsid w:val="0003062E"/>
    <w:rsid w:val="000309DE"/>
    <w:rsid w:val="00030BF3"/>
    <w:rsid w:val="00030C6D"/>
    <w:rsid w:val="00030E00"/>
    <w:rsid w:val="00031705"/>
    <w:rsid w:val="00031835"/>
    <w:rsid w:val="00031841"/>
    <w:rsid w:val="00031929"/>
    <w:rsid w:val="00031C37"/>
    <w:rsid w:val="00031E20"/>
    <w:rsid w:val="00031F37"/>
    <w:rsid w:val="00031FA5"/>
    <w:rsid w:val="000320C0"/>
    <w:rsid w:val="00032119"/>
    <w:rsid w:val="0003214A"/>
    <w:rsid w:val="00032216"/>
    <w:rsid w:val="000324A9"/>
    <w:rsid w:val="000324DD"/>
    <w:rsid w:val="0003287E"/>
    <w:rsid w:val="00032880"/>
    <w:rsid w:val="00032998"/>
    <w:rsid w:val="00032B97"/>
    <w:rsid w:val="00032C11"/>
    <w:rsid w:val="00032DD6"/>
    <w:rsid w:val="00032E71"/>
    <w:rsid w:val="00032EA7"/>
    <w:rsid w:val="0003304D"/>
    <w:rsid w:val="0003307A"/>
    <w:rsid w:val="000330CB"/>
    <w:rsid w:val="000330F7"/>
    <w:rsid w:val="00033172"/>
    <w:rsid w:val="0003324C"/>
    <w:rsid w:val="00033262"/>
    <w:rsid w:val="000332A7"/>
    <w:rsid w:val="00033570"/>
    <w:rsid w:val="0003375A"/>
    <w:rsid w:val="00033842"/>
    <w:rsid w:val="00033A5C"/>
    <w:rsid w:val="00033F35"/>
    <w:rsid w:val="00034019"/>
    <w:rsid w:val="00034197"/>
    <w:rsid w:val="000343FA"/>
    <w:rsid w:val="0003454F"/>
    <w:rsid w:val="000345C8"/>
    <w:rsid w:val="00034736"/>
    <w:rsid w:val="00034744"/>
    <w:rsid w:val="0003498F"/>
    <w:rsid w:val="00034C63"/>
    <w:rsid w:val="00034CF8"/>
    <w:rsid w:val="00035164"/>
    <w:rsid w:val="000352DB"/>
    <w:rsid w:val="000358E4"/>
    <w:rsid w:val="00035970"/>
    <w:rsid w:val="00035A85"/>
    <w:rsid w:val="00035B7B"/>
    <w:rsid w:val="00035C71"/>
    <w:rsid w:val="00035D33"/>
    <w:rsid w:val="00035D4B"/>
    <w:rsid w:val="00036830"/>
    <w:rsid w:val="00036A9A"/>
    <w:rsid w:val="00036DDE"/>
    <w:rsid w:val="00037032"/>
    <w:rsid w:val="0003739F"/>
    <w:rsid w:val="00037672"/>
    <w:rsid w:val="000377AD"/>
    <w:rsid w:val="00037913"/>
    <w:rsid w:val="00037986"/>
    <w:rsid w:val="000379E4"/>
    <w:rsid w:val="00037AE1"/>
    <w:rsid w:val="00037B7F"/>
    <w:rsid w:val="00037CBF"/>
    <w:rsid w:val="00037FAB"/>
    <w:rsid w:val="00040084"/>
    <w:rsid w:val="0004077D"/>
    <w:rsid w:val="000408B8"/>
    <w:rsid w:val="000408EA"/>
    <w:rsid w:val="00040FCB"/>
    <w:rsid w:val="00041385"/>
    <w:rsid w:val="0004145E"/>
    <w:rsid w:val="00041627"/>
    <w:rsid w:val="000416B5"/>
    <w:rsid w:val="000416D1"/>
    <w:rsid w:val="00041820"/>
    <w:rsid w:val="000418FB"/>
    <w:rsid w:val="000419B1"/>
    <w:rsid w:val="00041AF1"/>
    <w:rsid w:val="00041F12"/>
    <w:rsid w:val="00041F76"/>
    <w:rsid w:val="000420CA"/>
    <w:rsid w:val="000420EB"/>
    <w:rsid w:val="000424BE"/>
    <w:rsid w:val="0004297C"/>
    <w:rsid w:val="00042A04"/>
    <w:rsid w:val="00042AC7"/>
    <w:rsid w:val="00042C0C"/>
    <w:rsid w:val="0004300D"/>
    <w:rsid w:val="0004347F"/>
    <w:rsid w:val="0004397A"/>
    <w:rsid w:val="00044056"/>
    <w:rsid w:val="000443CF"/>
    <w:rsid w:val="000444DA"/>
    <w:rsid w:val="0004450D"/>
    <w:rsid w:val="00044A09"/>
    <w:rsid w:val="00044A40"/>
    <w:rsid w:val="00044AE3"/>
    <w:rsid w:val="00044D94"/>
    <w:rsid w:val="00044E25"/>
    <w:rsid w:val="00044FC7"/>
    <w:rsid w:val="000455CE"/>
    <w:rsid w:val="00045622"/>
    <w:rsid w:val="0004586C"/>
    <w:rsid w:val="00045927"/>
    <w:rsid w:val="00045E05"/>
    <w:rsid w:val="000460C9"/>
    <w:rsid w:val="0004633C"/>
    <w:rsid w:val="000463E5"/>
    <w:rsid w:val="00046404"/>
    <w:rsid w:val="000464C2"/>
    <w:rsid w:val="00046C6A"/>
    <w:rsid w:val="00046D74"/>
    <w:rsid w:val="0004743A"/>
    <w:rsid w:val="000477A7"/>
    <w:rsid w:val="00047E96"/>
    <w:rsid w:val="000501E3"/>
    <w:rsid w:val="0005045E"/>
    <w:rsid w:val="000506C2"/>
    <w:rsid w:val="00050804"/>
    <w:rsid w:val="00050BCA"/>
    <w:rsid w:val="00050C08"/>
    <w:rsid w:val="00050EAB"/>
    <w:rsid w:val="00051087"/>
    <w:rsid w:val="00051478"/>
    <w:rsid w:val="00051731"/>
    <w:rsid w:val="00051748"/>
    <w:rsid w:val="00051961"/>
    <w:rsid w:val="00051C9B"/>
    <w:rsid w:val="00051EB5"/>
    <w:rsid w:val="00051EFF"/>
    <w:rsid w:val="00052421"/>
    <w:rsid w:val="000526F4"/>
    <w:rsid w:val="00052A90"/>
    <w:rsid w:val="00053017"/>
    <w:rsid w:val="00053204"/>
    <w:rsid w:val="000536AC"/>
    <w:rsid w:val="00053723"/>
    <w:rsid w:val="00053918"/>
    <w:rsid w:val="00053BF5"/>
    <w:rsid w:val="00053EAA"/>
    <w:rsid w:val="000540BB"/>
    <w:rsid w:val="000540FD"/>
    <w:rsid w:val="000544EC"/>
    <w:rsid w:val="00054661"/>
    <w:rsid w:val="00055874"/>
    <w:rsid w:val="000560E9"/>
    <w:rsid w:val="0005646E"/>
    <w:rsid w:val="000564AE"/>
    <w:rsid w:val="000568AA"/>
    <w:rsid w:val="00056965"/>
    <w:rsid w:val="00056C2B"/>
    <w:rsid w:val="00057009"/>
    <w:rsid w:val="0005706E"/>
    <w:rsid w:val="000571AA"/>
    <w:rsid w:val="00057587"/>
    <w:rsid w:val="00057736"/>
    <w:rsid w:val="000578BD"/>
    <w:rsid w:val="00057B4F"/>
    <w:rsid w:val="00057F24"/>
    <w:rsid w:val="00057FDA"/>
    <w:rsid w:val="000604D7"/>
    <w:rsid w:val="00060604"/>
    <w:rsid w:val="000608A8"/>
    <w:rsid w:val="00060940"/>
    <w:rsid w:val="00060965"/>
    <w:rsid w:val="00060B00"/>
    <w:rsid w:val="00060CBE"/>
    <w:rsid w:val="00060D01"/>
    <w:rsid w:val="00060D02"/>
    <w:rsid w:val="00060EB9"/>
    <w:rsid w:val="00060F2B"/>
    <w:rsid w:val="00061030"/>
    <w:rsid w:val="0006112E"/>
    <w:rsid w:val="00061497"/>
    <w:rsid w:val="0006178B"/>
    <w:rsid w:val="00062013"/>
    <w:rsid w:val="00062168"/>
    <w:rsid w:val="00062254"/>
    <w:rsid w:val="000622F3"/>
    <w:rsid w:val="00062408"/>
    <w:rsid w:val="00062509"/>
    <w:rsid w:val="0006256A"/>
    <w:rsid w:val="00062707"/>
    <w:rsid w:val="00062B4A"/>
    <w:rsid w:val="00062C05"/>
    <w:rsid w:val="00062D0A"/>
    <w:rsid w:val="00062E69"/>
    <w:rsid w:val="000630FD"/>
    <w:rsid w:val="0006383C"/>
    <w:rsid w:val="0006388A"/>
    <w:rsid w:val="00063A42"/>
    <w:rsid w:val="00063F1C"/>
    <w:rsid w:val="00064253"/>
    <w:rsid w:val="0006446F"/>
    <w:rsid w:val="000645BC"/>
    <w:rsid w:val="00064703"/>
    <w:rsid w:val="00065185"/>
    <w:rsid w:val="00065255"/>
    <w:rsid w:val="000652C4"/>
    <w:rsid w:val="00065328"/>
    <w:rsid w:val="000654D1"/>
    <w:rsid w:val="000658DE"/>
    <w:rsid w:val="00065ADA"/>
    <w:rsid w:val="00065B37"/>
    <w:rsid w:val="00065E4A"/>
    <w:rsid w:val="00065F88"/>
    <w:rsid w:val="00065FE0"/>
    <w:rsid w:val="00066104"/>
    <w:rsid w:val="0006623A"/>
    <w:rsid w:val="00066298"/>
    <w:rsid w:val="00066407"/>
    <w:rsid w:val="0006660C"/>
    <w:rsid w:val="00066B3B"/>
    <w:rsid w:val="00066E40"/>
    <w:rsid w:val="000670B0"/>
    <w:rsid w:val="0006716B"/>
    <w:rsid w:val="000672DC"/>
    <w:rsid w:val="0006749C"/>
    <w:rsid w:val="00067886"/>
    <w:rsid w:val="00067CD9"/>
    <w:rsid w:val="00067D37"/>
    <w:rsid w:val="00067EBB"/>
    <w:rsid w:val="000700A0"/>
    <w:rsid w:val="000704E3"/>
    <w:rsid w:val="0007098E"/>
    <w:rsid w:val="000709AC"/>
    <w:rsid w:val="00070BDD"/>
    <w:rsid w:val="00070E06"/>
    <w:rsid w:val="00071652"/>
    <w:rsid w:val="00071668"/>
    <w:rsid w:val="000716FA"/>
    <w:rsid w:val="00071705"/>
    <w:rsid w:val="000717C0"/>
    <w:rsid w:val="00071825"/>
    <w:rsid w:val="00071B6A"/>
    <w:rsid w:val="00071ED6"/>
    <w:rsid w:val="00071FF3"/>
    <w:rsid w:val="000722C0"/>
    <w:rsid w:val="00072472"/>
    <w:rsid w:val="000725EC"/>
    <w:rsid w:val="00072611"/>
    <w:rsid w:val="00072856"/>
    <w:rsid w:val="0007323B"/>
    <w:rsid w:val="00073481"/>
    <w:rsid w:val="0007364E"/>
    <w:rsid w:val="0007371F"/>
    <w:rsid w:val="00073848"/>
    <w:rsid w:val="00073959"/>
    <w:rsid w:val="00073A49"/>
    <w:rsid w:val="00073A54"/>
    <w:rsid w:val="00073B23"/>
    <w:rsid w:val="00073D66"/>
    <w:rsid w:val="0007438C"/>
    <w:rsid w:val="00074650"/>
    <w:rsid w:val="0007497B"/>
    <w:rsid w:val="00074B67"/>
    <w:rsid w:val="00074B81"/>
    <w:rsid w:val="000752AA"/>
    <w:rsid w:val="000757E3"/>
    <w:rsid w:val="0007586E"/>
    <w:rsid w:val="0007594D"/>
    <w:rsid w:val="0007612F"/>
    <w:rsid w:val="0007636F"/>
    <w:rsid w:val="00076995"/>
    <w:rsid w:val="0007699E"/>
    <w:rsid w:val="000770D1"/>
    <w:rsid w:val="000771C7"/>
    <w:rsid w:val="000773F9"/>
    <w:rsid w:val="00077547"/>
    <w:rsid w:val="0007785D"/>
    <w:rsid w:val="000778BE"/>
    <w:rsid w:val="00077B51"/>
    <w:rsid w:val="00077B74"/>
    <w:rsid w:val="00077BED"/>
    <w:rsid w:val="00077D7A"/>
    <w:rsid w:val="00077F2F"/>
    <w:rsid w:val="00077FE9"/>
    <w:rsid w:val="000805BE"/>
    <w:rsid w:val="000806A9"/>
    <w:rsid w:val="00080C4F"/>
    <w:rsid w:val="00080C69"/>
    <w:rsid w:val="00080D1D"/>
    <w:rsid w:val="00080E38"/>
    <w:rsid w:val="00080EC7"/>
    <w:rsid w:val="00080F9F"/>
    <w:rsid w:val="00081251"/>
    <w:rsid w:val="000815DA"/>
    <w:rsid w:val="0008168B"/>
    <w:rsid w:val="00081776"/>
    <w:rsid w:val="00081BEF"/>
    <w:rsid w:val="00081C13"/>
    <w:rsid w:val="00081D30"/>
    <w:rsid w:val="00081E70"/>
    <w:rsid w:val="00081F96"/>
    <w:rsid w:val="00082078"/>
    <w:rsid w:val="00082174"/>
    <w:rsid w:val="00082241"/>
    <w:rsid w:val="000828F2"/>
    <w:rsid w:val="00082F78"/>
    <w:rsid w:val="00083213"/>
    <w:rsid w:val="000832ED"/>
    <w:rsid w:val="000835AE"/>
    <w:rsid w:val="00083AB9"/>
    <w:rsid w:val="00083C2A"/>
    <w:rsid w:val="00083F9B"/>
    <w:rsid w:val="000846B5"/>
    <w:rsid w:val="000846F2"/>
    <w:rsid w:val="00084AD8"/>
    <w:rsid w:val="000851BC"/>
    <w:rsid w:val="00085274"/>
    <w:rsid w:val="000855B3"/>
    <w:rsid w:val="00085949"/>
    <w:rsid w:val="00085B7A"/>
    <w:rsid w:val="00085D68"/>
    <w:rsid w:val="00085E4E"/>
    <w:rsid w:val="00085E9C"/>
    <w:rsid w:val="00085EAC"/>
    <w:rsid w:val="00085F64"/>
    <w:rsid w:val="0008602E"/>
    <w:rsid w:val="000868E9"/>
    <w:rsid w:val="00086FAF"/>
    <w:rsid w:val="000870BE"/>
    <w:rsid w:val="00087124"/>
    <w:rsid w:val="000873E8"/>
    <w:rsid w:val="0008747E"/>
    <w:rsid w:val="000876CA"/>
    <w:rsid w:val="0008792F"/>
    <w:rsid w:val="00087B5B"/>
    <w:rsid w:val="00087F9B"/>
    <w:rsid w:val="00090076"/>
    <w:rsid w:val="00090106"/>
    <w:rsid w:val="00090123"/>
    <w:rsid w:val="00090A6B"/>
    <w:rsid w:val="00090AC1"/>
    <w:rsid w:val="00090AC5"/>
    <w:rsid w:val="00090B02"/>
    <w:rsid w:val="00090C13"/>
    <w:rsid w:val="00090E48"/>
    <w:rsid w:val="00091078"/>
    <w:rsid w:val="0009136B"/>
    <w:rsid w:val="0009174A"/>
    <w:rsid w:val="000918DB"/>
    <w:rsid w:val="000919EC"/>
    <w:rsid w:val="00091CF4"/>
    <w:rsid w:val="00091DCF"/>
    <w:rsid w:val="00092211"/>
    <w:rsid w:val="00092318"/>
    <w:rsid w:val="00092339"/>
    <w:rsid w:val="00092351"/>
    <w:rsid w:val="0009291F"/>
    <w:rsid w:val="00092943"/>
    <w:rsid w:val="00092986"/>
    <w:rsid w:val="00092B64"/>
    <w:rsid w:val="00093011"/>
    <w:rsid w:val="000931D2"/>
    <w:rsid w:val="00093317"/>
    <w:rsid w:val="000936F1"/>
    <w:rsid w:val="00093886"/>
    <w:rsid w:val="0009405E"/>
    <w:rsid w:val="00094117"/>
    <w:rsid w:val="00094343"/>
    <w:rsid w:val="000944E8"/>
    <w:rsid w:val="000946FB"/>
    <w:rsid w:val="0009483F"/>
    <w:rsid w:val="00094BB5"/>
    <w:rsid w:val="00094C66"/>
    <w:rsid w:val="00094C77"/>
    <w:rsid w:val="00094CB9"/>
    <w:rsid w:val="00094CF8"/>
    <w:rsid w:val="00094D96"/>
    <w:rsid w:val="00094DB6"/>
    <w:rsid w:val="00094FBB"/>
    <w:rsid w:val="000954E5"/>
    <w:rsid w:val="00095839"/>
    <w:rsid w:val="00095D49"/>
    <w:rsid w:val="00095FC9"/>
    <w:rsid w:val="000962E0"/>
    <w:rsid w:val="00096A74"/>
    <w:rsid w:val="00096BA8"/>
    <w:rsid w:val="00096CB5"/>
    <w:rsid w:val="00096D1D"/>
    <w:rsid w:val="00097539"/>
    <w:rsid w:val="00097629"/>
    <w:rsid w:val="0009791E"/>
    <w:rsid w:val="00097D38"/>
    <w:rsid w:val="000A0450"/>
    <w:rsid w:val="000A066C"/>
    <w:rsid w:val="000A0A50"/>
    <w:rsid w:val="000A0C59"/>
    <w:rsid w:val="000A0C73"/>
    <w:rsid w:val="000A0CC7"/>
    <w:rsid w:val="000A0FE0"/>
    <w:rsid w:val="000A0FEB"/>
    <w:rsid w:val="000A1249"/>
    <w:rsid w:val="000A12EC"/>
    <w:rsid w:val="000A1311"/>
    <w:rsid w:val="000A1317"/>
    <w:rsid w:val="000A1375"/>
    <w:rsid w:val="000A14A7"/>
    <w:rsid w:val="000A182D"/>
    <w:rsid w:val="000A1AA2"/>
    <w:rsid w:val="000A1C97"/>
    <w:rsid w:val="000A1FF4"/>
    <w:rsid w:val="000A2137"/>
    <w:rsid w:val="000A2388"/>
    <w:rsid w:val="000A24E9"/>
    <w:rsid w:val="000A2746"/>
    <w:rsid w:val="000A2B9C"/>
    <w:rsid w:val="000A2BDD"/>
    <w:rsid w:val="000A2DB6"/>
    <w:rsid w:val="000A308D"/>
    <w:rsid w:val="000A309A"/>
    <w:rsid w:val="000A3C52"/>
    <w:rsid w:val="000A43B8"/>
    <w:rsid w:val="000A44E8"/>
    <w:rsid w:val="000A47C8"/>
    <w:rsid w:val="000A47DD"/>
    <w:rsid w:val="000A4C1C"/>
    <w:rsid w:val="000A4D12"/>
    <w:rsid w:val="000A4F62"/>
    <w:rsid w:val="000A5181"/>
    <w:rsid w:val="000A5347"/>
    <w:rsid w:val="000A5932"/>
    <w:rsid w:val="000A5BC3"/>
    <w:rsid w:val="000A5BCE"/>
    <w:rsid w:val="000A5D02"/>
    <w:rsid w:val="000A5E6B"/>
    <w:rsid w:val="000A61A2"/>
    <w:rsid w:val="000A659A"/>
    <w:rsid w:val="000A66F4"/>
    <w:rsid w:val="000A68AF"/>
    <w:rsid w:val="000A76AF"/>
    <w:rsid w:val="000A772D"/>
    <w:rsid w:val="000A78AD"/>
    <w:rsid w:val="000A7A13"/>
    <w:rsid w:val="000A7B98"/>
    <w:rsid w:val="000A7C63"/>
    <w:rsid w:val="000A7FE2"/>
    <w:rsid w:val="000B0063"/>
    <w:rsid w:val="000B0359"/>
    <w:rsid w:val="000B037B"/>
    <w:rsid w:val="000B0428"/>
    <w:rsid w:val="000B0589"/>
    <w:rsid w:val="000B094E"/>
    <w:rsid w:val="000B09B2"/>
    <w:rsid w:val="000B15E8"/>
    <w:rsid w:val="000B179B"/>
    <w:rsid w:val="000B17E8"/>
    <w:rsid w:val="000B185A"/>
    <w:rsid w:val="000B1956"/>
    <w:rsid w:val="000B1B57"/>
    <w:rsid w:val="000B1F1A"/>
    <w:rsid w:val="000B20FD"/>
    <w:rsid w:val="000B24DD"/>
    <w:rsid w:val="000B2851"/>
    <w:rsid w:val="000B299B"/>
    <w:rsid w:val="000B2A7A"/>
    <w:rsid w:val="000B2A7D"/>
    <w:rsid w:val="000B2AFA"/>
    <w:rsid w:val="000B2CFE"/>
    <w:rsid w:val="000B310A"/>
    <w:rsid w:val="000B337C"/>
    <w:rsid w:val="000B35F2"/>
    <w:rsid w:val="000B3699"/>
    <w:rsid w:val="000B3793"/>
    <w:rsid w:val="000B3A6B"/>
    <w:rsid w:val="000B3AA3"/>
    <w:rsid w:val="000B3AB0"/>
    <w:rsid w:val="000B3C2B"/>
    <w:rsid w:val="000B3C3A"/>
    <w:rsid w:val="000B3E60"/>
    <w:rsid w:val="000B4185"/>
    <w:rsid w:val="000B43A4"/>
    <w:rsid w:val="000B4F7E"/>
    <w:rsid w:val="000B51C7"/>
    <w:rsid w:val="000B53D7"/>
    <w:rsid w:val="000B54ED"/>
    <w:rsid w:val="000B5588"/>
    <w:rsid w:val="000B577C"/>
    <w:rsid w:val="000B585B"/>
    <w:rsid w:val="000B58A4"/>
    <w:rsid w:val="000B5F15"/>
    <w:rsid w:val="000B5F99"/>
    <w:rsid w:val="000B60B2"/>
    <w:rsid w:val="000B6439"/>
    <w:rsid w:val="000B6554"/>
    <w:rsid w:val="000B6AAE"/>
    <w:rsid w:val="000B6B69"/>
    <w:rsid w:val="000B6EEB"/>
    <w:rsid w:val="000B72DC"/>
    <w:rsid w:val="000B7433"/>
    <w:rsid w:val="000B74B2"/>
    <w:rsid w:val="000B78C4"/>
    <w:rsid w:val="000B7ABB"/>
    <w:rsid w:val="000B7B0F"/>
    <w:rsid w:val="000B7DA2"/>
    <w:rsid w:val="000B7E26"/>
    <w:rsid w:val="000C003F"/>
    <w:rsid w:val="000C04D3"/>
    <w:rsid w:val="000C075C"/>
    <w:rsid w:val="000C0906"/>
    <w:rsid w:val="000C09C5"/>
    <w:rsid w:val="000C0B18"/>
    <w:rsid w:val="000C0B6F"/>
    <w:rsid w:val="000C0CEF"/>
    <w:rsid w:val="000C0D8B"/>
    <w:rsid w:val="000C0E19"/>
    <w:rsid w:val="000C10DB"/>
    <w:rsid w:val="000C1252"/>
    <w:rsid w:val="000C1277"/>
    <w:rsid w:val="000C15DC"/>
    <w:rsid w:val="000C1763"/>
    <w:rsid w:val="000C18F3"/>
    <w:rsid w:val="000C195A"/>
    <w:rsid w:val="000C1A19"/>
    <w:rsid w:val="000C1A37"/>
    <w:rsid w:val="000C1BCD"/>
    <w:rsid w:val="000C1E92"/>
    <w:rsid w:val="000C1FE9"/>
    <w:rsid w:val="000C2250"/>
    <w:rsid w:val="000C2A47"/>
    <w:rsid w:val="000C2C37"/>
    <w:rsid w:val="000C2F24"/>
    <w:rsid w:val="000C30AF"/>
    <w:rsid w:val="000C30BA"/>
    <w:rsid w:val="000C3112"/>
    <w:rsid w:val="000C3120"/>
    <w:rsid w:val="000C34E5"/>
    <w:rsid w:val="000C3772"/>
    <w:rsid w:val="000C3850"/>
    <w:rsid w:val="000C394A"/>
    <w:rsid w:val="000C3BD8"/>
    <w:rsid w:val="000C40EB"/>
    <w:rsid w:val="000C424A"/>
    <w:rsid w:val="000C456E"/>
    <w:rsid w:val="000C4620"/>
    <w:rsid w:val="000C47A1"/>
    <w:rsid w:val="000C4956"/>
    <w:rsid w:val="000C4B8B"/>
    <w:rsid w:val="000C536D"/>
    <w:rsid w:val="000C54CC"/>
    <w:rsid w:val="000C5A19"/>
    <w:rsid w:val="000C6267"/>
    <w:rsid w:val="000C62A7"/>
    <w:rsid w:val="000C63F9"/>
    <w:rsid w:val="000C640D"/>
    <w:rsid w:val="000C646F"/>
    <w:rsid w:val="000C6659"/>
    <w:rsid w:val="000C68BD"/>
    <w:rsid w:val="000C6984"/>
    <w:rsid w:val="000C6E9E"/>
    <w:rsid w:val="000C6F9A"/>
    <w:rsid w:val="000C7055"/>
    <w:rsid w:val="000C762D"/>
    <w:rsid w:val="000C769F"/>
    <w:rsid w:val="000C76E6"/>
    <w:rsid w:val="000C771B"/>
    <w:rsid w:val="000C779D"/>
    <w:rsid w:val="000C78CE"/>
    <w:rsid w:val="000C7BFF"/>
    <w:rsid w:val="000C7C29"/>
    <w:rsid w:val="000C7D4C"/>
    <w:rsid w:val="000D0172"/>
    <w:rsid w:val="000D02C4"/>
    <w:rsid w:val="000D052C"/>
    <w:rsid w:val="000D052E"/>
    <w:rsid w:val="000D06AD"/>
    <w:rsid w:val="000D093A"/>
    <w:rsid w:val="000D09EC"/>
    <w:rsid w:val="000D1057"/>
    <w:rsid w:val="000D1127"/>
    <w:rsid w:val="000D13C8"/>
    <w:rsid w:val="000D1468"/>
    <w:rsid w:val="000D149A"/>
    <w:rsid w:val="000D15C8"/>
    <w:rsid w:val="000D163F"/>
    <w:rsid w:val="000D2073"/>
    <w:rsid w:val="000D26BF"/>
    <w:rsid w:val="000D2843"/>
    <w:rsid w:val="000D2879"/>
    <w:rsid w:val="000D2895"/>
    <w:rsid w:val="000D2AA6"/>
    <w:rsid w:val="000D2F74"/>
    <w:rsid w:val="000D30F3"/>
    <w:rsid w:val="000D3202"/>
    <w:rsid w:val="000D3274"/>
    <w:rsid w:val="000D3295"/>
    <w:rsid w:val="000D32E8"/>
    <w:rsid w:val="000D334B"/>
    <w:rsid w:val="000D3359"/>
    <w:rsid w:val="000D342E"/>
    <w:rsid w:val="000D35A7"/>
    <w:rsid w:val="000D35A8"/>
    <w:rsid w:val="000D38E1"/>
    <w:rsid w:val="000D39DE"/>
    <w:rsid w:val="000D3B1B"/>
    <w:rsid w:val="000D3D43"/>
    <w:rsid w:val="000D423F"/>
    <w:rsid w:val="000D42BC"/>
    <w:rsid w:val="000D4457"/>
    <w:rsid w:val="000D4558"/>
    <w:rsid w:val="000D4625"/>
    <w:rsid w:val="000D46A7"/>
    <w:rsid w:val="000D49C0"/>
    <w:rsid w:val="000D4BD2"/>
    <w:rsid w:val="000D4D2B"/>
    <w:rsid w:val="000D4F85"/>
    <w:rsid w:val="000D509C"/>
    <w:rsid w:val="000D52A1"/>
    <w:rsid w:val="000D535C"/>
    <w:rsid w:val="000D55B5"/>
    <w:rsid w:val="000D5874"/>
    <w:rsid w:val="000D5A0F"/>
    <w:rsid w:val="000D5B60"/>
    <w:rsid w:val="000D5DF3"/>
    <w:rsid w:val="000D5F6C"/>
    <w:rsid w:val="000D5FA7"/>
    <w:rsid w:val="000D5FEA"/>
    <w:rsid w:val="000D604D"/>
    <w:rsid w:val="000D6059"/>
    <w:rsid w:val="000D66DD"/>
    <w:rsid w:val="000D6711"/>
    <w:rsid w:val="000D6A89"/>
    <w:rsid w:val="000D6E8E"/>
    <w:rsid w:val="000D6EC9"/>
    <w:rsid w:val="000D6ECA"/>
    <w:rsid w:val="000D707D"/>
    <w:rsid w:val="000D7161"/>
    <w:rsid w:val="000D719B"/>
    <w:rsid w:val="000D720F"/>
    <w:rsid w:val="000D744E"/>
    <w:rsid w:val="000D7474"/>
    <w:rsid w:val="000D7482"/>
    <w:rsid w:val="000D7782"/>
    <w:rsid w:val="000D783F"/>
    <w:rsid w:val="000D7ADF"/>
    <w:rsid w:val="000D7E18"/>
    <w:rsid w:val="000D7EE9"/>
    <w:rsid w:val="000E002D"/>
    <w:rsid w:val="000E02FF"/>
    <w:rsid w:val="000E03C7"/>
    <w:rsid w:val="000E04B2"/>
    <w:rsid w:val="000E04DF"/>
    <w:rsid w:val="000E0792"/>
    <w:rsid w:val="000E08DF"/>
    <w:rsid w:val="000E0972"/>
    <w:rsid w:val="000E0DDE"/>
    <w:rsid w:val="000E0F89"/>
    <w:rsid w:val="000E0FE7"/>
    <w:rsid w:val="000E1281"/>
    <w:rsid w:val="000E134E"/>
    <w:rsid w:val="000E13B3"/>
    <w:rsid w:val="000E15AC"/>
    <w:rsid w:val="000E17AE"/>
    <w:rsid w:val="000E1805"/>
    <w:rsid w:val="000E185B"/>
    <w:rsid w:val="000E1963"/>
    <w:rsid w:val="000E1A18"/>
    <w:rsid w:val="000E1DF8"/>
    <w:rsid w:val="000E1F34"/>
    <w:rsid w:val="000E209B"/>
    <w:rsid w:val="000E2611"/>
    <w:rsid w:val="000E2692"/>
    <w:rsid w:val="000E27D3"/>
    <w:rsid w:val="000E2A3C"/>
    <w:rsid w:val="000E2E28"/>
    <w:rsid w:val="000E348C"/>
    <w:rsid w:val="000E35CB"/>
    <w:rsid w:val="000E3AED"/>
    <w:rsid w:val="000E4220"/>
    <w:rsid w:val="000E4350"/>
    <w:rsid w:val="000E45B1"/>
    <w:rsid w:val="000E46EE"/>
    <w:rsid w:val="000E47E8"/>
    <w:rsid w:val="000E4835"/>
    <w:rsid w:val="000E48AE"/>
    <w:rsid w:val="000E48C1"/>
    <w:rsid w:val="000E4D65"/>
    <w:rsid w:val="000E4D9E"/>
    <w:rsid w:val="000E5180"/>
    <w:rsid w:val="000E51D1"/>
    <w:rsid w:val="000E5207"/>
    <w:rsid w:val="000E596A"/>
    <w:rsid w:val="000E60A9"/>
    <w:rsid w:val="000E63D5"/>
    <w:rsid w:val="000E6656"/>
    <w:rsid w:val="000E6746"/>
    <w:rsid w:val="000E6941"/>
    <w:rsid w:val="000E6CBD"/>
    <w:rsid w:val="000E6FD3"/>
    <w:rsid w:val="000E7037"/>
    <w:rsid w:val="000E7528"/>
    <w:rsid w:val="000E7660"/>
    <w:rsid w:val="000E7774"/>
    <w:rsid w:val="000E7CEC"/>
    <w:rsid w:val="000E7FCB"/>
    <w:rsid w:val="000F021F"/>
    <w:rsid w:val="000F0468"/>
    <w:rsid w:val="000F068A"/>
    <w:rsid w:val="000F075A"/>
    <w:rsid w:val="000F0AD0"/>
    <w:rsid w:val="000F0EC5"/>
    <w:rsid w:val="000F10BF"/>
    <w:rsid w:val="000F115C"/>
    <w:rsid w:val="000F12E1"/>
    <w:rsid w:val="000F15C7"/>
    <w:rsid w:val="000F1E75"/>
    <w:rsid w:val="000F2077"/>
    <w:rsid w:val="000F24E1"/>
    <w:rsid w:val="000F2558"/>
    <w:rsid w:val="000F2647"/>
    <w:rsid w:val="000F2875"/>
    <w:rsid w:val="000F2AD6"/>
    <w:rsid w:val="000F3020"/>
    <w:rsid w:val="000F357A"/>
    <w:rsid w:val="000F3857"/>
    <w:rsid w:val="000F3992"/>
    <w:rsid w:val="000F3A67"/>
    <w:rsid w:val="000F3BA4"/>
    <w:rsid w:val="000F3C29"/>
    <w:rsid w:val="000F3D4F"/>
    <w:rsid w:val="000F3FDA"/>
    <w:rsid w:val="000F40A7"/>
    <w:rsid w:val="000F4512"/>
    <w:rsid w:val="000F46A2"/>
    <w:rsid w:val="000F4BDC"/>
    <w:rsid w:val="000F4C52"/>
    <w:rsid w:val="000F5431"/>
    <w:rsid w:val="000F5635"/>
    <w:rsid w:val="000F58AC"/>
    <w:rsid w:val="000F58F2"/>
    <w:rsid w:val="000F59BA"/>
    <w:rsid w:val="000F5AC1"/>
    <w:rsid w:val="000F62D0"/>
    <w:rsid w:val="000F676C"/>
    <w:rsid w:val="000F67BC"/>
    <w:rsid w:val="000F67E5"/>
    <w:rsid w:val="000F6C43"/>
    <w:rsid w:val="000F6D6D"/>
    <w:rsid w:val="000F6E1C"/>
    <w:rsid w:val="000F6F34"/>
    <w:rsid w:val="000F7046"/>
    <w:rsid w:val="000F7210"/>
    <w:rsid w:val="000F72F8"/>
    <w:rsid w:val="000F74EB"/>
    <w:rsid w:val="000F74FD"/>
    <w:rsid w:val="000F7874"/>
    <w:rsid w:val="000F7A94"/>
    <w:rsid w:val="000F7B30"/>
    <w:rsid w:val="000F7DC6"/>
    <w:rsid w:val="000F7F47"/>
    <w:rsid w:val="0010009D"/>
    <w:rsid w:val="001003A6"/>
    <w:rsid w:val="001006B7"/>
    <w:rsid w:val="001007C0"/>
    <w:rsid w:val="001009AA"/>
    <w:rsid w:val="00100B08"/>
    <w:rsid w:val="001011AF"/>
    <w:rsid w:val="0010121C"/>
    <w:rsid w:val="0010145A"/>
    <w:rsid w:val="00101BED"/>
    <w:rsid w:val="001021E2"/>
    <w:rsid w:val="00102403"/>
    <w:rsid w:val="00102537"/>
    <w:rsid w:val="00102594"/>
    <w:rsid w:val="00102935"/>
    <w:rsid w:val="00102C9F"/>
    <w:rsid w:val="00102F33"/>
    <w:rsid w:val="001033D1"/>
    <w:rsid w:val="001034D9"/>
    <w:rsid w:val="001034EE"/>
    <w:rsid w:val="00103708"/>
    <w:rsid w:val="0010396B"/>
    <w:rsid w:val="00103B4F"/>
    <w:rsid w:val="00103DF9"/>
    <w:rsid w:val="001040C9"/>
    <w:rsid w:val="00104164"/>
    <w:rsid w:val="001042D4"/>
    <w:rsid w:val="00104B2A"/>
    <w:rsid w:val="001051B8"/>
    <w:rsid w:val="00105266"/>
    <w:rsid w:val="00105983"/>
    <w:rsid w:val="00105E6A"/>
    <w:rsid w:val="00105F2F"/>
    <w:rsid w:val="00105F7B"/>
    <w:rsid w:val="00105F82"/>
    <w:rsid w:val="001060F5"/>
    <w:rsid w:val="001062E6"/>
    <w:rsid w:val="00106565"/>
    <w:rsid w:val="00106580"/>
    <w:rsid w:val="0010697E"/>
    <w:rsid w:val="00106A91"/>
    <w:rsid w:val="001073D7"/>
    <w:rsid w:val="001074A0"/>
    <w:rsid w:val="00107527"/>
    <w:rsid w:val="00107943"/>
    <w:rsid w:val="00107FAA"/>
    <w:rsid w:val="00107FFB"/>
    <w:rsid w:val="001107BB"/>
    <w:rsid w:val="00110975"/>
    <w:rsid w:val="00110AAC"/>
    <w:rsid w:val="00110BFC"/>
    <w:rsid w:val="00110EE9"/>
    <w:rsid w:val="0011118F"/>
    <w:rsid w:val="001113D2"/>
    <w:rsid w:val="0011150D"/>
    <w:rsid w:val="00111774"/>
    <w:rsid w:val="00111918"/>
    <w:rsid w:val="00111FF9"/>
    <w:rsid w:val="001122B8"/>
    <w:rsid w:val="0011265F"/>
    <w:rsid w:val="001128B7"/>
    <w:rsid w:val="0011291D"/>
    <w:rsid w:val="001129E6"/>
    <w:rsid w:val="00112A09"/>
    <w:rsid w:val="00112CFC"/>
    <w:rsid w:val="00113223"/>
    <w:rsid w:val="00113274"/>
    <w:rsid w:val="00113647"/>
    <w:rsid w:val="0011375F"/>
    <w:rsid w:val="00113BB1"/>
    <w:rsid w:val="00113C8C"/>
    <w:rsid w:val="00113F85"/>
    <w:rsid w:val="00114180"/>
    <w:rsid w:val="00114690"/>
    <w:rsid w:val="00114910"/>
    <w:rsid w:val="00114944"/>
    <w:rsid w:val="00114AB9"/>
    <w:rsid w:val="00114F1F"/>
    <w:rsid w:val="001150D4"/>
    <w:rsid w:val="00115241"/>
    <w:rsid w:val="00115396"/>
    <w:rsid w:val="001156AE"/>
    <w:rsid w:val="001157EC"/>
    <w:rsid w:val="001158D7"/>
    <w:rsid w:val="001159CA"/>
    <w:rsid w:val="00115AAE"/>
    <w:rsid w:val="00115BCE"/>
    <w:rsid w:val="00115E51"/>
    <w:rsid w:val="0011615B"/>
    <w:rsid w:val="001164A0"/>
    <w:rsid w:val="001165B3"/>
    <w:rsid w:val="00116AAF"/>
    <w:rsid w:val="00116B49"/>
    <w:rsid w:val="00116D30"/>
    <w:rsid w:val="00116EB6"/>
    <w:rsid w:val="0011746B"/>
    <w:rsid w:val="001174EE"/>
    <w:rsid w:val="00117B0A"/>
    <w:rsid w:val="00117B77"/>
    <w:rsid w:val="00117E24"/>
    <w:rsid w:val="001200B6"/>
    <w:rsid w:val="00120489"/>
    <w:rsid w:val="0012077F"/>
    <w:rsid w:val="00120AC0"/>
    <w:rsid w:val="00120D46"/>
    <w:rsid w:val="00120FEC"/>
    <w:rsid w:val="001213DD"/>
    <w:rsid w:val="0012150A"/>
    <w:rsid w:val="00121528"/>
    <w:rsid w:val="001216F7"/>
    <w:rsid w:val="00121767"/>
    <w:rsid w:val="00121D8E"/>
    <w:rsid w:val="00121EF4"/>
    <w:rsid w:val="00121FD1"/>
    <w:rsid w:val="001220EB"/>
    <w:rsid w:val="00122251"/>
    <w:rsid w:val="0012257C"/>
    <w:rsid w:val="001227E1"/>
    <w:rsid w:val="0012294D"/>
    <w:rsid w:val="00122EAF"/>
    <w:rsid w:val="001230B3"/>
    <w:rsid w:val="001230FC"/>
    <w:rsid w:val="001232B0"/>
    <w:rsid w:val="0012333C"/>
    <w:rsid w:val="0012337E"/>
    <w:rsid w:val="00123B2D"/>
    <w:rsid w:val="00124200"/>
    <w:rsid w:val="001243DE"/>
    <w:rsid w:val="001243DF"/>
    <w:rsid w:val="0012478C"/>
    <w:rsid w:val="00124A3C"/>
    <w:rsid w:val="00124BC2"/>
    <w:rsid w:val="00124DF5"/>
    <w:rsid w:val="00124E53"/>
    <w:rsid w:val="00124F4E"/>
    <w:rsid w:val="00125069"/>
    <w:rsid w:val="0012506F"/>
    <w:rsid w:val="00125416"/>
    <w:rsid w:val="001254D3"/>
    <w:rsid w:val="0012551B"/>
    <w:rsid w:val="001255EF"/>
    <w:rsid w:val="0012563D"/>
    <w:rsid w:val="001256A3"/>
    <w:rsid w:val="00125D0C"/>
    <w:rsid w:val="00125D10"/>
    <w:rsid w:val="00125D2E"/>
    <w:rsid w:val="0012604F"/>
    <w:rsid w:val="0012616B"/>
    <w:rsid w:val="001261BD"/>
    <w:rsid w:val="001263A1"/>
    <w:rsid w:val="00127034"/>
    <w:rsid w:val="0012728F"/>
    <w:rsid w:val="00127532"/>
    <w:rsid w:val="0012754D"/>
    <w:rsid w:val="001275E3"/>
    <w:rsid w:val="00127857"/>
    <w:rsid w:val="00127921"/>
    <w:rsid w:val="00127923"/>
    <w:rsid w:val="00127A82"/>
    <w:rsid w:val="00127C02"/>
    <w:rsid w:val="00127EAC"/>
    <w:rsid w:val="0013008A"/>
    <w:rsid w:val="0013022C"/>
    <w:rsid w:val="00130605"/>
    <w:rsid w:val="0013092C"/>
    <w:rsid w:val="0013097C"/>
    <w:rsid w:val="00130A65"/>
    <w:rsid w:val="00130C27"/>
    <w:rsid w:val="00130E9A"/>
    <w:rsid w:val="00131311"/>
    <w:rsid w:val="001317D9"/>
    <w:rsid w:val="00131919"/>
    <w:rsid w:val="00131977"/>
    <w:rsid w:val="00131FC5"/>
    <w:rsid w:val="00132334"/>
    <w:rsid w:val="00132F6C"/>
    <w:rsid w:val="0013383C"/>
    <w:rsid w:val="00133B6F"/>
    <w:rsid w:val="00133CB0"/>
    <w:rsid w:val="00133D3F"/>
    <w:rsid w:val="001341E9"/>
    <w:rsid w:val="00134AFE"/>
    <w:rsid w:val="00134D23"/>
    <w:rsid w:val="00134E42"/>
    <w:rsid w:val="00134FF2"/>
    <w:rsid w:val="00135539"/>
    <w:rsid w:val="001356DC"/>
    <w:rsid w:val="0013577D"/>
    <w:rsid w:val="001359D1"/>
    <w:rsid w:val="00135AD5"/>
    <w:rsid w:val="00135B77"/>
    <w:rsid w:val="00135BD8"/>
    <w:rsid w:val="00135CB5"/>
    <w:rsid w:val="00135CF6"/>
    <w:rsid w:val="00135D51"/>
    <w:rsid w:val="00136332"/>
    <w:rsid w:val="00136440"/>
    <w:rsid w:val="001364CC"/>
    <w:rsid w:val="00136616"/>
    <w:rsid w:val="001367F4"/>
    <w:rsid w:val="00136939"/>
    <w:rsid w:val="00136BFA"/>
    <w:rsid w:val="00136C87"/>
    <w:rsid w:val="00136CBA"/>
    <w:rsid w:val="00136CF4"/>
    <w:rsid w:val="00136DB1"/>
    <w:rsid w:val="00136EB5"/>
    <w:rsid w:val="00136F63"/>
    <w:rsid w:val="00137051"/>
    <w:rsid w:val="0013721A"/>
    <w:rsid w:val="0013747B"/>
    <w:rsid w:val="001376E1"/>
    <w:rsid w:val="001377BF"/>
    <w:rsid w:val="00137812"/>
    <w:rsid w:val="00137943"/>
    <w:rsid w:val="00137976"/>
    <w:rsid w:val="00137D32"/>
    <w:rsid w:val="00140015"/>
    <w:rsid w:val="00140123"/>
    <w:rsid w:val="0014038F"/>
    <w:rsid w:val="00140559"/>
    <w:rsid w:val="00140885"/>
    <w:rsid w:val="0014095C"/>
    <w:rsid w:val="00140A48"/>
    <w:rsid w:val="00140B1F"/>
    <w:rsid w:val="00140C86"/>
    <w:rsid w:val="00140FF0"/>
    <w:rsid w:val="001413D7"/>
    <w:rsid w:val="00141759"/>
    <w:rsid w:val="00141790"/>
    <w:rsid w:val="00141B0D"/>
    <w:rsid w:val="00141C90"/>
    <w:rsid w:val="00141CC0"/>
    <w:rsid w:val="00141E31"/>
    <w:rsid w:val="0014224D"/>
    <w:rsid w:val="0014233C"/>
    <w:rsid w:val="0014254E"/>
    <w:rsid w:val="00142D06"/>
    <w:rsid w:val="00142DB9"/>
    <w:rsid w:val="0014304D"/>
    <w:rsid w:val="00143099"/>
    <w:rsid w:val="00143598"/>
    <w:rsid w:val="0014359C"/>
    <w:rsid w:val="00143B19"/>
    <w:rsid w:val="00143B61"/>
    <w:rsid w:val="00143BB8"/>
    <w:rsid w:val="00143C7C"/>
    <w:rsid w:val="00143EE2"/>
    <w:rsid w:val="001441C2"/>
    <w:rsid w:val="00144259"/>
    <w:rsid w:val="001443CB"/>
    <w:rsid w:val="001445C0"/>
    <w:rsid w:val="001446C0"/>
    <w:rsid w:val="001446E2"/>
    <w:rsid w:val="00144923"/>
    <w:rsid w:val="00144B72"/>
    <w:rsid w:val="00144E76"/>
    <w:rsid w:val="00144F0F"/>
    <w:rsid w:val="00145077"/>
    <w:rsid w:val="001455D1"/>
    <w:rsid w:val="00145782"/>
    <w:rsid w:val="001457BC"/>
    <w:rsid w:val="00145897"/>
    <w:rsid w:val="00145D36"/>
    <w:rsid w:val="00145EB9"/>
    <w:rsid w:val="001461D5"/>
    <w:rsid w:val="00146C47"/>
    <w:rsid w:val="00146CFB"/>
    <w:rsid w:val="00146E3E"/>
    <w:rsid w:val="00147948"/>
    <w:rsid w:val="0014797F"/>
    <w:rsid w:val="00147BBB"/>
    <w:rsid w:val="00147ECA"/>
    <w:rsid w:val="00147F35"/>
    <w:rsid w:val="0015098E"/>
    <w:rsid w:val="001509E6"/>
    <w:rsid w:val="00150A8D"/>
    <w:rsid w:val="00150B9D"/>
    <w:rsid w:val="00150F87"/>
    <w:rsid w:val="0015137E"/>
    <w:rsid w:val="0015147D"/>
    <w:rsid w:val="00151491"/>
    <w:rsid w:val="001517BB"/>
    <w:rsid w:val="001518D0"/>
    <w:rsid w:val="00151B07"/>
    <w:rsid w:val="00151C6D"/>
    <w:rsid w:val="00152045"/>
    <w:rsid w:val="001522B9"/>
    <w:rsid w:val="00152417"/>
    <w:rsid w:val="001525C2"/>
    <w:rsid w:val="001525FB"/>
    <w:rsid w:val="0015260D"/>
    <w:rsid w:val="00152873"/>
    <w:rsid w:val="00152A5A"/>
    <w:rsid w:val="00152B46"/>
    <w:rsid w:val="00152BD0"/>
    <w:rsid w:val="001538C5"/>
    <w:rsid w:val="001539C4"/>
    <w:rsid w:val="00153AA1"/>
    <w:rsid w:val="001540D6"/>
    <w:rsid w:val="00154218"/>
    <w:rsid w:val="00154288"/>
    <w:rsid w:val="001546A3"/>
    <w:rsid w:val="00154A38"/>
    <w:rsid w:val="00154A4A"/>
    <w:rsid w:val="00154C98"/>
    <w:rsid w:val="00154E01"/>
    <w:rsid w:val="0015519A"/>
    <w:rsid w:val="001551B7"/>
    <w:rsid w:val="00155235"/>
    <w:rsid w:val="0015531F"/>
    <w:rsid w:val="001554C5"/>
    <w:rsid w:val="001555D9"/>
    <w:rsid w:val="00155716"/>
    <w:rsid w:val="00155782"/>
    <w:rsid w:val="00155963"/>
    <w:rsid w:val="00155B7C"/>
    <w:rsid w:val="00155BD4"/>
    <w:rsid w:val="00155C73"/>
    <w:rsid w:val="00155DD0"/>
    <w:rsid w:val="00155FC2"/>
    <w:rsid w:val="00155FF2"/>
    <w:rsid w:val="001560BF"/>
    <w:rsid w:val="0015636A"/>
    <w:rsid w:val="00156803"/>
    <w:rsid w:val="001568F0"/>
    <w:rsid w:val="00156920"/>
    <w:rsid w:val="00156B02"/>
    <w:rsid w:val="00156D46"/>
    <w:rsid w:val="00156DD0"/>
    <w:rsid w:val="00156EB6"/>
    <w:rsid w:val="00157044"/>
    <w:rsid w:val="001575F0"/>
    <w:rsid w:val="0015768F"/>
    <w:rsid w:val="001577B6"/>
    <w:rsid w:val="001577C4"/>
    <w:rsid w:val="00157848"/>
    <w:rsid w:val="00157978"/>
    <w:rsid w:val="00157984"/>
    <w:rsid w:val="00157AF1"/>
    <w:rsid w:val="00157D24"/>
    <w:rsid w:val="00157EB8"/>
    <w:rsid w:val="0016040C"/>
    <w:rsid w:val="001608DC"/>
    <w:rsid w:val="001609B3"/>
    <w:rsid w:val="0016126F"/>
    <w:rsid w:val="001613CD"/>
    <w:rsid w:val="001615B0"/>
    <w:rsid w:val="001615B6"/>
    <w:rsid w:val="001616E9"/>
    <w:rsid w:val="001617C6"/>
    <w:rsid w:val="00161984"/>
    <w:rsid w:val="00161EFD"/>
    <w:rsid w:val="00162101"/>
    <w:rsid w:val="00162242"/>
    <w:rsid w:val="00162353"/>
    <w:rsid w:val="0016237F"/>
    <w:rsid w:val="00162386"/>
    <w:rsid w:val="001623FC"/>
    <w:rsid w:val="001628C9"/>
    <w:rsid w:val="001629DA"/>
    <w:rsid w:val="00162A3A"/>
    <w:rsid w:val="00162C99"/>
    <w:rsid w:val="00162CD0"/>
    <w:rsid w:val="00162DB4"/>
    <w:rsid w:val="00162EC6"/>
    <w:rsid w:val="0016325D"/>
    <w:rsid w:val="00163294"/>
    <w:rsid w:val="001632D9"/>
    <w:rsid w:val="00163314"/>
    <w:rsid w:val="0016356C"/>
    <w:rsid w:val="00163A01"/>
    <w:rsid w:val="00163BBB"/>
    <w:rsid w:val="00163ECE"/>
    <w:rsid w:val="00163F32"/>
    <w:rsid w:val="00164443"/>
    <w:rsid w:val="001647E2"/>
    <w:rsid w:val="00164984"/>
    <w:rsid w:val="00164B8E"/>
    <w:rsid w:val="00164C82"/>
    <w:rsid w:val="00164DFF"/>
    <w:rsid w:val="00164F0E"/>
    <w:rsid w:val="00165147"/>
    <w:rsid w:val="00165294"/>
    <w:rsid w:val="001652BC"/>
    <w:rsid w:val="0016536B"/>
    <w:rsid w:val="00165440"/>
    <w:rsid w:val="001655A6"/>
    <w:rsid w:val="00165C0C"/>
    <w:rsid w:val="00165FA5"/>
    <w:rsid w:val="00165FC1"/>
    <w:rsid w:val="00166033"/>
    <w:rsid w:val="00166158"/>
    <w:rsid w:val="00166358"/>
    <w:rsid w:val="00166518"/>
    <w:rsid w:val="00166635"/>
    <w:rsid w:val="00166755"/>
    <w:rsid w:val="00166821"/>
    <w:rsid w:val="001668D9"/>
    <w:rsid w:val="00166C80"/>
    <w:rsid w:val="00166E53"/>
    <w:rsid w:val="00166F9F"/>
    <w:rsid w:val="00167006"/>
    <w:rsid w:val="00167020"/>
    <w:rsid w:val="0016726C"/>
    <w:rsid w:val="00167560"/>
    <w:rsid w:val="00167C72"/>
    <w:rsid w:val="00170596"/>
    <w:rsid w:val="00170620"/>
    <w:rsid w:val="00170684"/>
    <w:rsid w:val="001706CA"/>
    <w:rsid w:val="00170BE7"/>
    <w:rsid w:val="0017153E"/>
    <w:rsid w:val="0017177F"/>
    <w:rsid w:val="00171834"/>
    <w:rsid w:val="00171895"/>
    <w:rsid w:val="00171D91"/>
    <w:rsid w:val="00171DC9"/>
    <w:rsid w:val="00171DF7"/>
    <w:rsid w:val="0017242A"/>
    <w:rsid w:val="00172BB6"/>
    <w:rsid w:val="00172C7D"/>
    <w:rsid w:val="00172CD2"/>
    <w:rsid w:val="00172ECA"/>
    <w:rsid w:val="001731BA"/>
    <w:rsid w:val="0017325D"/>
    <w:rsid w:val="001732F3"/>
    <w:rsid w:val="00173512"/>
    <w:rsid w:val="00173614"/>
    <w:rsid w:val="00173765"/>
    <w:rsid w:val="0017393E"/>
    <w:rsid w:val="0017403C"/>
    <w:rsid w:val="00174128"/>
    <w:rsid w:val="0017414A"/>
    <w:rsid w:val="00174165"/>
    <w:rsid w:val="00174549"/>
    <w:rsid w:val="0017477A"/>
    <w:rsid w:val="00174CFA"/>
    <w:rsid w:val="00174D30"/>
    <w:rsid w:val="00174D61"/>
    <w:rsid w:val="001752AC"/>
    <w:rsid w:val="00175459"/>
    <w:rsid w:val="001754FB"/>
    <w:rsid w:val="0017578A"/>
    <w:rsid w:val="001757C2"/>
    <w:rsid w:val="0017584E"/>
    <w:rsid w:val="00175872"/>
    <w:rsid w:val="00175B92"/>
    <w:rsid w:val="00175E10"/>
    <w:rsid w:val="00175EB7"/>
    <w:rsid w:val="00175FCE"/>
    <w:rsid w:val="00175FE1"/>
    <w:rsid w:val="001761E2"/>
    <w:rsid w:val="001762EF"/>
    <w:rsid w:val="0017663A"/>
    <w:rsid w:val="00176696"/>
    <w:rsid w:val="0017676D"/>
    <w:rsid w:val="00176773"/>
    <w:rsid w:val="00176CFE"/>
    <w:rsid w:val="00176D0F"/>
    <w:rsid w:val="00176E8A"/>
    <w:rsid w:val="0017722B"/>
    <w:rsid w:val="001774F5"/>
    <w:rsid w:val="00177797"/>
    <w:rsid w:val="001778CD"/>
    <w:rsid w:val="0018006F"/>
    <w:rsid w:val="001803A4"/>
    <w:rsid w:val="001805B1"/>
    <w:rsid w:val="001806A4"/>
    <w:rsid w:val="00180A41"/>
    <w:rsid w:val="00180A55"/>
    <w:rsid w:val="00180BBA"/>
    <w:rsid w:val="00180EA3"/>
    <w:rsid w:val="00180F72"/>
    <w:rsid w:val="00181788"/>
    <w:rsid w:val="00181872"/>
    <w:rsid w:val="001818B7"/>
    <w:rsid w:val="001818D7"/>
    <w:rsid w:val="00181981"/>
    <w:rsid w:val="001819A3"/>
    <w:rsid w:val="001820EB"/>
    <w:rsid w:val="001821C2"/>
    <w:rsid w:val="00182332"/>
    <w:rsid w:val="00182B4C"/>
    <w:rsid w:val="00182B9E"/>
    <w:rsid w:val="00182BD3"/>
    <w:rsid w:val="00182C34"/>
    <w:rsid w:val="00182C67"/>
    <w:rsid w:val="00182DF0"/>
    <w:rsid w:val="00182DF1"/>
    <w:rsid w:val="001832B4"/>
    <w:rsid w:val="001836DF"/>
    <w:rsid w:val="00183B0D"/>
    <w:rsid w:val="00183D65"/>
    <w:rsid w:val="00183FBE"/>
    <w:rsid w:val="0018407F"/>
    <w:rsid w:val="001843A1"/>
    <w:rsid w:val="001843DA"/>
    <w:rsid w:val="00184EBC"/>
    <w:rsid w:val="00184F33"/>
    <w:rsid w:val="00184F9D"/>
    <w:rsid w:val="00184FA1"/>
    <w:rsid w:val="0018510F"/>
    <w:rsid w:val="00185602"/>
    <w:rsid w:val="001859A1"/>
    <w:rsid w:val="00185A19"/>
    <w:rsid w:val="00185B3E"/>
    <w:rsid w:val="00185F03"/>
    <w:rsid w:val="001862B5"/>
    <w:rsid w:val="00186545"/>
    <w:rsid w:val="00186660"/>
    <w:rsid w:val="0018677A"/>
    <w:rsid w:val="001869BB"/>
    <w:rsid w:val="001869EE"/>
    <w:rsid w:val="001874F7"/>
    <w:rsid w:val="0018757E"/>
    <w:rsid w:val="00187AFE"/>
    <w:rsid w:val="00187EE9"/>
    <w:rsid w:val="00190060"/>
    <w:rsid w:val="00190180"/>
    <w:rsid w:val="00190371"/>
    <w:rsid w:val="00190388"/>
    <w:rsid w:val="001904B3"/>
    <w:rsid w:val="00190AE2"/>
    <w:rsid w:val="00190BD6"/>
    <w:rsid w:val="00190DB7"/>
    <w:rsid w:val="00190E8A"/>
    <w:rsid w:val="0019103C"/>
    <w:rsid w:val="001912BA"/>
    <w:rsid w:val="00191506"/>
    <w:rsid w:val="001916DB"/>
    <w:rsid w:val="001919A7"/>
    <w:rsid w:val="00191A15"/>
    <w:rsid w:val="00191EB8"/>
    <w:rsid w:val="001922CB"/>
    <w:rsid w:val="001923A0"/>
    <w:rsid w:val="0019262B"/>
    <w:rsid w:val="00192D73"/>
    <w:rsid w:val="00192E7D"/>
    <w:rsid w:val="0019302E"/>
    <w:rsid w:val="00193089"/>
    <w:rsid w:val="001934DA"/>
    <w:rsid w:val="001936B2"/>
    <w:rsid w:val="001936D3"/>
    <w:rsid w:val="001937E2"/>
    <w:rsid w:val="00193847"/>
    <w:rsid w:val="00193CDA"/>
    <w:rsid w:val="001941F2"/>
    <w:rsid w:val="00194A15"/>
    <w:rsid w:val="00195682"/>
    <w:rsid w:val="001957B3"/>
    <w:rsid w:val="0019586D"/>
    <w:rsid w:val="00195A62"/>
    <w:rsid w:val="00195A97"/>
    <w:rsid w:val="00195C2A"/>
    <w:rsid w:val="00195C62"/>
    <w:rsid w:val="00195D71"/>
    <w:rsid w:val="0019601A"/>
    <w:rsid w:val="001961A2"/>
    <w:rsid w:val="001963C1"/>
    <w:rsid w:val="00196473"/>
    <w:rsid w:val="00196965"/>
    <w:rsid w:val="00196E92"/>
    <w:rsid w:val="00197245"/>
    <w:rsid w:val="001973EF"/>
    <w:rsid w:val="00197593"/>
    <w:rsid w:val="00197797"/>
    <w:rsid w:val="00197CDC"/>
    <w:rsid w:val="001A0012"/>
    <w:rsid w:val="001A01BF"/>
    <w:rsid w:val="001A0562"/>
    <w:rsid w:val="001A064D"/>
    <w:rsid w:val="001A068C"/>
    <w:rsid w:val="001A0776"/>
    <w:rsid w:val="001A0EE9"/>
    <w:rsid w:val="001A15CB"/>
    <w:rsid w:val="001A1718"/>
    <w:rsid w:val="001A1D84"/>
    <w:rsid w:val="001A2007"/>
    <w:rsid w:val="001A2015"/>
    <w:rsid w:val="001A2295"/>
    <w:rsid w:val="001A24B5"/>
    <w:rsid w:val="001A24D8"/>
    <w:rsid w:val="001A257D"/>
    <w:rsid w:val="001A27C4"/>
    <w:rsid w:val="001A289C"/>
    <w:rsid w:val="001A2981"/>
    <w:rsid w:val="001A2A8F"/>
    <w:rsid w:val="001A2AC6"/>
    <w:rsid w:val="001A2DE6"/>
    <w:rsid w:val="001A33E5"/>
    <w:rsid w:val="001A3B9A"/>
    <w:rsid w:val="001A3BCD"/>
    <w:rsid w:val="001A3C84"/>
    <w:rsid w:val="001A45DA"/>
    <w:rsid w:val="001A4C4E"/>
    <w:rsid w:val="001A4D7D"/>
    <w:rsid w:val="001A513F"/>
    <w:rsid w:val="001A5219"/>
    <w:rsid w:val="001A542E"/>
    <w:rsid w:val="001A5596"/>
    <w:rsid w:val="001A570B"/>
    <w:rsid w:val="001A57F9"/>
    <w:rsid w:val="001A5A7C"/>
    <w:rsid w:val="001A5ADB"/>
    <w:rsid w:val="001A5C4B"/>
    <w:rsid w:val="001A5ED1"/>
    <w:rsid w:val="001A61ED"/>
    <w:rsid w:val="001A6289"/>
    <w:rsid w:val="001A63F7"/>
    <w:rsid w:val="001A656A"/>
    <w:rsid w:val="001A6686"/>
    <w:rsid w:val="001A6988"/>
    <w:rsid w:val="001A6D85"/>
    <w:rsid w:val="001A7076"/>
    <w:rsid w:val="001A72C1"/>
    <w:rsid w:val="001A79A5"/>
    <w:rsid w:val="001A7B95"/>
    <w:rsid w:val="001A7E71"/>
    <w:rsid w:val="001B026D"/>
    <w:rsid w:val="001B0278"/>
    <w:rsid w:val="001B03B9"/>
    <w:rsid w:val="001B05AD"/>
    <w:rsid w:val="001B0643"/>
    <w:rsid w:val="001B08F0"/>
    <w:rsid w:val="001B0B7A"/>
    <w:rsid w:val="001B0BB3"/>
    <w:rsid w:val="001B0D29"/>
    <w:rsid w:val="001B0DB2"/>
    <w:rsid w:val="001B10D8"/>
    <w:rsid w:val="001B11C2"/>
    <w:rsid w:val="001B1414"/>
    <w:rsid w:val="001B143E"/>
    <w:rsid w:val="001B1588"/>
    <w:rsid w:val="001B17DC"/>
    <w:rsid w:val="001B180B"/>
    <w:rsid w:val="001B1A70"/>
    <w:rsid w:val="001B1CD8"/>
    <w:rsid w:val="001B20AA"/>
    <w:rsid w:val="001B22E0"/>
    <w:rsid w:val="001B22E1"/>
    <w:rsid w:val="001B23D1"/>
    <w:rsid w:val="001B2744"/>
    <w:rsid w:val="001B2A8A"/>
    <w:rsid w:val="001B2F0E"/>
    <w:rsid w:val="001B3079"/>
    <w:rsid w:val="001B323E"/>
    <w:rsid w:val="001B369F"/>
    <w:rsid w:val="001B3C82"/>
    <w:rsid w:val="001B3E47"/>
    <w:rsid w:val="001B415C"/>
    <w:rsid w:val="001B4A66"/>
    <w:rsid w:val="001B4ABF"/>
    <w:rsid w:val="001B4B7D"/>
    <w:rsid w:val="001B4B95"/>
    <w:rsid w:val="001B4D70"/>
    <w:rsid w:val="001B5357"/>
    <w:rsid w:val="001B5881"/>
    <w:rsid w:val="001B5A77"/>
    <w:rsid w:val="001B600D"/>
    <w:rsid w:val="001B636B"/>
    <w:rsid w:val="001B64C9"/>
    <w:rsid w:val="001B653C"/>
    <w:rsid w:val="001B66C6"/>
    <w:rsid w:val="001B6715"/>
    <w:rsid w:val="001B68C5"/>
    <w:rsid w:val="001B6ED4"/>
    <w:rsid w:val="001B708B"/>
    <w:rsid w:val="001B70DD"/>
    <w:rsid w:val="001B7342"/>
    <w:rsid w:val="001B765B"/>
    <w:rsid w:val="001B7AE4"/>
    <w:rsid w:val="001B7F42"/>
    <w:rsid w:val="001B7F51"/>
    <w:rsid w:val="001C00A2"/>
    <w:rsid w:val="001C054F"/>
    <w:rsid w:val="001C07C4"/>
    <w:rsid w:val="001C084A"/>
    <w:rsid w:val="001C11BD"/>
    <w:rsid w:val="001C132F"/>
    <w:rsid w:val="001C133D"/>
    <w:rsid w:val="001C1482"/>
    <w:rsid w:val="001C156F"/>
    <w:rsid w:val="001C1662"/>
    <w:rsid w:val="001C1668"/>
    <w:rsid w:val="001C1975"/>
    <w:rsid w:val="001C1A8C"/>
    <w:rsid w:val="001C1B01"/>
    <w:rsid w:val="001C1C29"/>
    <w:rsid w:val="001C209A"/>
    <w:rsid w:val="001C242F"/>
    <w:rsid w:val="001C2532"/>
    <w:rsid w:val="001C2768"/>
    <w:rsid w:val="001C2A96"/>
    <w:rsid w:val="001C2AE2"/>
    <w:rsid w:val="001C2CD3"/>
    <w:rsid w:val="001C2F3A"/>
    <w:rsid w:val="001C3034"/>
    <w:rsid w:val="001C30C4"/>
    <w:rsid w:val="001C311F"/>
    <w:rsid w:val="001C3332"/>
    <w:rsid w:val="001C36C6"/>
    <w:rsid w:val="001C39BE"/>
    <w:rsid w:val="001C3DE9"/>
    <w:rsid w:val="001C3EBA"/>
    <w:rsid w:val="001C478C"/>
    <w:rsid w:val="001C4D6C"/>
    <w:rsid w:val="001C4E8A"/>
    <w:rsid w:val="001C4F52"/>
    <w:rsid w:val="001C4FFB"/>
    <w:rsid w:val="001C51AF"/>
    <w:rsid w:val="001C546C"/>
    <w:rsid w:val="001C563B"/>
    <w:rsid w:val="001C5E04"/>
    <w:rsid w:val="001C5F0C"/>
    <w:rsid w:val="001C6A75"/>
    <w:rsid w:val="001C6BAA"/>
    <w:rsid w:val="001C6D21"/>
    <w:rsid w:val="001C6E02"/>
    <w:rsid w:val="001C6F99"/>
    <w:rsid w:val="001C737D"/>
    <w:rsid w:val="001C73FB"/>
    <w:rsid w:val="001C74ED"/>
    <w:rsid w:val="001C7702"/>
    <w:rsid w:val="001C773A"/>
    <w:rsid w:val="001C7C79"/>
    <w:rsid w:val="001C7EA9"/>
    <w:rsid w:val="001C7FD9"/>
    <w:rsid w:val="001D006D"/>
    <w:rsid w:val="001D0318"/>
    <w:rsid w:val="001D0529"/>
    <w:rsid w:val="001D0682"/>
    <w:rsid w:val="001D0731"/>
    <w:rsid w:val="001D0803"/>
    <w:rsid w:val="001D099B"/>
    <w:rsid w:val="001D09ED"/>
    <w:rsid w:val="001D0A37"/>
    <w:rsid w:val="001D0C5E"/>
    <w:rsid w:val="001D101F"/>
    <w:rsid w:val="001D146E"/>
    <w:rsid w:val="001D1590"/>
    <w:rsid w:val="001D18C4"/>
    <w:rsid w:val="001D18CE"/>
    <w:rsid w:val="001D196C"/>
    <w:rsid w:val="001D1A85"/>
    <w:rsid w:val="001D1C8C"/>
    <w:rsid w:val="001D22C0"/>
    <w:rsid w:val="001D2482"/>
    <w:rsid w:val="001D2587"/>
    <w:rsid w:val="001D277A"/>
    <w:rsid w:val="001D277C"/>
    <w:rsid w:val="001D2DE9"/>
    <w:rsid w:val="001D32C6"/>
    <w:rsid w:val="001D3329"/>
    <w:rsid w:val="001D33F2"/>
    <w:rsid w:val="001D374A"/>
    <w:rsid w:val="001D37D1"/>
    <w:rsid w:val="001D3A2E"/>
    <w:rsid w:val="001D3AF4"/>
    <w:rsid w:val="001D3B70"/>
    <w:rsid w:val="001D3D86"/>
    <w:rsid w:val="001D3E19"/>
    <w:rsid w:val="001D415D"/>
    <w:rsid w:val="001D439F"/>
    <w:rsid w:val="001D43A8"/>
    <w:rsid w:val="001D44A4"/>
    <w:rsid w:val="001D4C73"/>
    <w:rsid w:val="001D4D21"/>
    <w:rsid w:val="001D4E29"/>
    <w:rsid w:val="001D522D"/>
    <w:rsid w:val="001D53F7"/>
    <w:rsid w:val="001D5563"/>
    <w:rsid w:val="001D58F6"/>
    <w:rsid w:val="001D5917"/>
    <w:rsid w:val="001D5D98"/>
    <w:rsid w:val="001D5F8B"/>
    <w:rsid w:val="001D6115"/>
    <w:rsid w:val="001D68CA"/>
    <w:rsid w:val="001D6A31"/>
    <w:rsid w:val="001D6BC8"/>
    <w:rsid w:val="001D6CF8"/>
    <w:rsid w:val="001D6D8D"/>
    <w:rsid w:val="001D6E66"/>
    <w:rsid w:val="001D6F73"/>
    <w:rsid w:val="001D6F82"/>
    <w:rsid w:val="001D702F"/>
    <w:rsid w:val="001D740E"/>
    <w:rsid w:val="001D7613"/>
    <w:rsid w:val="001D77E7"/>
    <w:rsid w:val="001D7A9A"/>
    <w:rsid w:val="001D7D1F"/>
    <w:rsid w:val="001E0076"/>
    <w:rsid w:val="001E0259"/>
    <w:rsid w:val="001E0471"/>
    <w:rsid w:val="001E0546"/>
    <w:rsid w:val="001E084F"/>
    <w:rsid w:val="001E0B9C"/>
    <w:rsid w:val="001E0F4C"/>
    <w:rsid w:val="001E10FB"/>
    <w:rsid w:val="001E1255"/>
    <w:rsid w:val="001E158E"/>
    <w:rsid w:val="001E15B4"/>
    <w:rsid w:val="001E15E8"/>
    <w:rsid w:val="001E16C8"/>
    <w:rsid w:val="001E188C"/>
    <w:rsid w:val="001E1DA0"/>
    <w:rsid w:val="001E2218"/>
    <w:rsid w:val="001E2341"/>
    <w:rsid w:val="001E2C62"/>
    <w:rsid w:val="001E2E5B"/>
    <w:rsid w:val="001E2EAC"/>
    <w:rsid w:val="001E327A"/>
    <w:rsid w:val="001E35C3"/>
    <w:rsid w:val="001E3728"/>
    <w:rsid w:val="001E37E2"/>
    <w:rsid w:val="001E3C29"/>
    <w:rsid w:val="001E3DD9"/>
    <w:rsid w:val="001E412D"/>
    <w:rsid w:val="001E4168"/>
    <w:rsid w:val="001E4295"/>
    <w:rsid w:val="001E4417"/>
    <w:rsid w:val="001E452B"/>
    <w:rsid w:val="001E46FA"/>
    <w:rsid w:val="001E4C7C"/>
    <w:rsid w:val="001E4EFB"/>
    <w:rsid w:val="001E4F16"/>
    <w:rsid w:val="001E4FB5"/>
    <w:rsid w:val="001E5183"/>
    <w:rsid w:val="001E523A"/>
    <w:rsid w:val="001E53B0"/>
    <w:rsid w:val="001E54E3"/>
    <w:rsid w:val="001E55DA"/>
    <w:rsid w:val="001E5626"/>
    <w:rsid w:val="001E59FD"/>
    <w:rsid w:val="001E5B4C"/>
    <w:rsid w:val="001E5B6A"/>
    <w:rsid w:val="001E5C2F"/>
    <w:rsid w:val="001E5CA9"/>
    <w:rsid w:val="001E643F"/>
    <w:rsid w:val="001E6613"/>
    <w:rsid w:val="001E66BD"/>
    <w:rsid w:val="001E67F6"/>
    <w:rsid w:val="001E6AD7"/>
    <w:rsid w:val="001E6E6E"/>
    <w:rsid w:val="001E6F96"/>
    <w:rsid w:val="001E7017"/>
    <w:rsid w:val="001E784C"/>
    <w:rsid w:val="001E79FF"/>
    <w:rsid w:val="001E7AEA"/>
    <w:rsid w:val="001E7F24"/>
    <w:rsid w:val="001E7F61"/>
    <w:rsid w:val="001F002E"/>
    <w:rsid w:val="001F0244"/>
    <w:rsid w:val="001F0491"/>
    <w:rsid w:val="001F062C"/>
    <w:rsid w:val="001F0647"/>
    <w:rsid w:val="001F0BF8"/>
    <w:rsid w:val="001F0CB9"/>
    <w:rsid w:val="001F0F68"/>
    <w:rsid w:val="001F0F92"/>
    <w:rsid w:val="001F12ED"/>
    <w:rsid w:val="001F1CCD"/>
    <w:rsid w:val="001F1CF4"/>
    <w:rsid w:val="001F1D51"/>
    <w:rsid w:val="001F21F9"/>
    <w:rsid w:val="001F23B4"/>
    <w:rsid w:val="001F26E9"/>
    <w:rsid w:val="001F2744"/>
    <w:rsid w:val="001F276C"/>
    <w:rsid w:val="001F27A8"/>
    <w:rsid w:val="001F2A07"/>
    <w:rsid w:val="001F2AFB"/>
    <w:rsid w:val="001F2C0D"/>
    <w:rsid w:val="001F2E2D"/>
    <w:rsid w:val="001F2E60"/>
    <w:rsid w:val="001F30CD"/>
    <w:rsid w:val="001F30EC"/>
    <w:rsid w:val="001F3223"/>
    <w:rsid w:val="001F3322"/>
    <w:rsid w:val="001F351D"/>
    <w:rsid w:val="001F3557"/>
    <w:rsid w:val="001F3B6C"/>
    <w:rsid w:val="001F3CC7"/>
    <w:rsid w:val="001F3D59"/>
    <w:rsid w:val="001F41F8"/>
    <w:rsid w:val="001F4593"/>
    <w:rsid w:val="001F46A3"/>
    <w:rsid w:val="001F4822"/>
    <w:rsid w:val="001F48E3"/>
    <w:rsid w:val="001F4AA2"/>
    <w:rsid w:val="001F5581"/>
    <w:rsid w:val="001F5AD3"/>
    <w:rsid w:val="001F5B04"/>
    <w:rsid w:val="001F5BC7"/>
    <w:rsid w:val="001F5F1E"/>
    <w:rsid w:val="001F5F3A"/>
    <w:rsid w:val="001F5FD7"/>
    <w:rsid w:val="001F60CB"/>
    <w:rsid w:val="001F663E"/>
    <w:rsid w:val="001F6722"/>
    <w:rsid w:val="001F6B5C"/>
    <w:rsid w:val="001F6DA6"/>
    <w:rsid w:val="001F75DF"/>
    <w:rsid w:val="001F78DC"/>
    <w:rsid w:val="001F799A"/>
    <w:rsid w:val="001F7B0A"/>
    <w:rsid w:val="001F7D72"/>
    <w:rsid w:val="001F7E20"/>
    <w:rsid w:val="001F7FE4"/>
    <w:rsid w:val="002001B8"/>
    <w:rsid w:val="002003E5"/>
    <w:rsid w:val="002006C6"/>
    <w:rsid w:val="00200A24"/>
    <w:rsid w:val="00200AFB"/>
    <w:rsid w:val="00200C03"/>
    <w:rsid w:val="00201321"/>
    <w:rsid w:val="0020137F"/>
    <w:rsid w:val="00201453"/>
    <w:rsid w:val="00201458"/>
    <w:rsid w:val="00201635"/>
    <w:rsid w:val="002018A8"/>
    <w:rsid w:val="0020193D"/>
    <w:rsid w:val="00201D3E"/>
    <w:rsid w:val="00201EAA"/>
    <w:rsid w:val="002020E4"/>
    <w:rsid w:val="00202121"/>
    <w:rsid w:val="00202327"/>
    <w:rsid w:val="00202471"/>
    <w:rsid w:val="00202F59"/>
    <w:rsid w:val="002031CC"/>
    <w:rsid w:val="00203730"/>
    <w:rsid w:val="00203858"/>
    <w:rsid w:val="00204289"/>
    <w:rsid w:val="002044BC"/>
    <w:rsid w:val="00204BA8"/>
    <w:rsid w:val="00205168"/>
    <w:rsid w:val="002052EB"/>
    <w:rsid w:val="002053BD"/>
    <w:rsid w:val="00205FB4"/>
    <w:rsid w:val="00206147"/>
    <w:rsid w:val="00206251"/>
    <w:rsid w:val="002065A4"/>
    <w:rsid w:val="0020667B"/>
    <w:rsid w:val="002067B0"/>
    <w:rsid w:val="00206D4F"/>
    <w:rsid w:val="00206D90"/>
    <w:rsid w:val="0020716D"/>
    <w:rsid w:val="00207B37"/>
    <w:rsid w:val="00207DB6"/>
    <w:rsid w:val="00207DD7"/>
    <w:rsid w:val="00207F5C"/>
    <w:rsid w:val="0021008F"/>
    <w:rsid w:val="00210121"/>
    <w:rsid w:val="002108C3"/>
    <w:rsid w:val="00210B38"/>
    <w:rsid w:val="00210B42"/>
    <w:rsid w:val="00210D9D"/>
    <w:rsid w:val="00211285"/>
    <w:rsid w:val="0021130D"/>
    <w:rsid w:val="002114AE"/>
    <w:rsid w:val="00212147"/>
    <w:rsid w:val="0021216C"/>
    <w:rsid w:val="002125C0"/>
    <w:rsid w:val="00212669"/>
    <w:rsid w:val="00212761"/>
    <w:rsid w:val="00212D4A"/>
    <w:rsid w:val="002130A0"/>
    <w:rsid w:val="0021342C"/>
    <w:rsid w:val="002135C2"/>
    <w:rsid w:val="00213637"/>
    <w:rsid w:val="002136A1"/>
    <w:rsid w:val="002136FB"/>
    <w:rsid w:val="0021370C"/>
    <w:rsid w:val="0021384C"/>
    <w:rsid w:val="00213950"/>
    <w:rsid w:val="00213E0A"/>
    <w:rsid w:val="00213EB1"/>
    <w:rsid w:val="00213F96"/>
    <w:rsid w:val="0021409F"/>
    <w:rsid w:val="00214194"/>
    <w:rsid w:val="0021427F"/>
    <w:rsid w:val="002146EF"/>
    <w:rsid w:val="002148F8"/>
    <w:rsid w:val="00214A98"/>
    <w:rsid w:val="00214C8A"/>
    <w:rsid w:val="00215146"/>
    <w:rsid w:val="002151CD"/>
    <w:rsid w:val="002153BC"/>
    <w:rsid w:val="00215559"/>
    <w:rsid w:val="00215D54"/>
    <w:rsid w:val="00215E86"/>
    <w:rsid w:val="00216063"/>
    <w:rsid w:val="00216216"/>
    <w:rsid w:val="00216783"/>
    <w:rsid w:val="00216CB2"/>
    <w:rsid w:val="00216F7E"/>
    <w:rsid w:val="002178B2"/>
    <w:rsid w:val="0021797B"/>
    <w:rsid w:val="00217BB9"/>
    <w:rsid w:val="00220647"/>
    <w:rsid w:val="0022084C"/>
    <w:rsid w:val="00220B99"/>
    <w:rsid w:val="002210F7"/>
    <w:rsid w:val="00221466"/>
    <w:rsid w:val="00221622"/>
    <w:rsid w:val="002217AE"/>
    <w:rsid w:val="00221C91"/>
    <w:rsid w:val="0022202B"/>
    <w:rsid w:val="00222114"/>
    <w:rsid w:val="002227F0"/>
    <w:rsid w:val="00222832"/>
    <w:rsid w:val="00222BC3"/>
    <w:rsid w:val="00222C13"/>
    <w:rsid w:val="00222CDB"/>
    <w:rsid w:val="00222E5B"/>
    <w:rsid w:val="00223174"/>
    <w:rsid w:val="00223269"/>
    <w:rsid w:val="002234B6"/>
    <w:rsid w:val="0022384B"/>
    <w:rsid w:val="00223873"/>
    <w:rsid w:val="00223913"/>
    <w:rsid w:val="0022396B"/>
    <w:rsid w:val="002239F7"/>
    <w:rsid w:val="00223D12"/>
    <w:rsid w:val="00223E12"/>
    <w:rsid w:val="0022413E"/>
    <w:rsid w:val="002243DE"/>
    <w:rsid w:val="00225575"/>
    <w:rsid w:val="002255C1"/>
    <w:rsid w:val="00225717"/>
    <w:rsid w:val="0022596A"/>
    <w:rsid w:val="00225A7A"/>
    <w:rsid w:val="00225CC0"/>
    <w:rsid w:val="00225D87"/>
    <w:rsid w:val="00225EFC"/>
    <w:rsid w:val="002266F4"/>
    <w:rsid w:val="0022695A"/>
    <w:rsid w:val="00226A70"/>
    <w:rsid w:val="00226B44"/>
    <w:rsid w:val="00226BD0"/>
    <w:rsid w:val="00226D39"/>
    <w:rsid w:val="00226EAA"/>
    <w:rsid w:val="002275DD"/>
    <w:rsid w:val="00230090"/>
    <w:rsid w:val="00230D4F"/>
    <w:rsid w:val="00230D60"/>
    <w:rsid w:val="00231029"/>
    <w:rsid w:val="002318B8"/>
    <w:rsid w:val="00231AE9"/>
    <w:rsid w:val="00231C06"/>
    <w:rsid w:val="00231D8B"/>
    <w:rsid w:val="00231EB7"/>
    <w:rsid w:val="00231FA4"/>
    <w:rsid w:val="00232103"/>
    <w:rsid w:val="00232974"/>
    <w:rsid w:val="002329A5"/>
    <w:rsid w:val="00232A91"/>
    <w:rsid w:val="00232DC2"/>
    <w:rsid w:val="002332DB"/>
    <w:rsid w:val="0023333D"/>
    <w:rsid w:val="002334A4"/>
    <w:rsid w:val="002334BF"/>
    <w:rsid w:val="0023359A"/>
    <w:rsid w:val="00233930"/>
    <w:rsid w:val="002339D3"/>
    <w:rsid w:val="00233C61"/>
    <w:rsid w:val="00233CBF"/>
    <w:rsid w:val="00233F0F"/>
    <w:rsid w:val="00233FC7"/>
    <w:rsid w:val="00234253"/>
    <w:rsid w:val="00234318"/>
    <w:rsid w:val="00234D6B"/>
    <w:rsid w:val="00234FF0"/>
    <w:rsid w:val="00235431"/>
    <w:rsid w:val="002356FC"/>
    <w:rsid w:val="002357B5"/>
    <w:rsid w:val="002357B7"/>
    <w:rsid w:val="002359EB"/>
    <w:rsid w:val="00235B8A"/>
    <w:rsid w:val="00235E23"/>
    <w:rsid w:val="0023610A"/>
    <w:rsid w:val="0023629A"/>
    <w:rsid w:val="002363AB"/>
    <w:rsid w:val="0023659B"/>
    <w:rsid w:val="0023696F"/>
    <w:rsid w:val="00236C87"/>
    <w:rsid w:val="002371CD"/>
    <w:rsid w:val="002372B8"/>
    <w:rsid w:val="002372DD"/>
    <w:rsid w:val="002373D1"/>
    <w:rsid w:val="0023741A"/>
    <w:rsid w:val="00237581"/>
    <w:rsid w:val="00237627"/>
    <w:rsid w:val="00237656"/>
    <w:rsid w:val="002378AA"/>
    <w:rsid w:val="002379E5"/>
    <w:rsid w:val="00237AE4"/>
    <w:rsid w:val="00237AEA"/>
    <w:rsid w:val="00237DE9"/>
    <w:rsid w:val="00240269"/>
    <w:rsid w:val="0024069E"/>
    <w:rsid w:val="002406B7"/>
    <w:rsid w:val="0024072C"/>
    <w:rsid w:val="002407EC"/>
    <w:rsid w:val="0024085A"/>
    <w:rsid w:val="00240D36"/>
    <w:rsid w:val="00240E1D"/>
    <w:rsid w:val="00241009"/>
    <w:rsid w:val="002416E0"/>
    <w:rsid w:val="002417F3"/>
    <w:rsid w:val="00241B35"/>
    <w:rsid w:val="00241B9A"/>
    <w:rsid w:val="00241EC6"/>
    <w:rsid w:val="0024238E"/>
    <w:rsid w:val="002425A2"/>
    <w:rsid w:val="00242871"/>
    <w:rsid w:val="00242B48"/>
    <w:rsid w:val="00242EC0"/>
    <w:rsid w:val="00242FC7"/>
    <w:rsid w:val="00243524"/>
    <w:rsid w:val="00243548"/>
    <w:rsid w:val="00243551"/>
    <w:rsid w:val="002437A7"/>
    <w:rsid w:val="00243801"/>
    <w:rsid w:val="00243907"/>
    <w:rsid w:val="00243CFA"/>
    <w:rsid w:val="002443B9"/>
    <w:rsid w:val="002443C6"/>
    <w:rsid w:val="0024444D"/>
    <w:rsid w:val="00244833"/>
    <w:rsid w:val="00244957"/>
    <w:rsid w:val="00244971"/>
    <w:rsid w:val="00244B5B"/>
    <w:rsid w:val="00244CEB"/>
    <w:rsid w:val="00244D7D"/>
    <w:rsid w:val="002450B9"/>
    <w:rsid w:val="002454F4"/>
    <w:rsid w:val="0024572E"/>
    <w:rsid w:val="002457E8"/>
    <w:rsid w:val="00245826"/>
    <w:rsid w:val="00245B44"/>
    <w:rsid w:val="00245C39"/>
    <w:rsid w:val="00245D05"/>
    <w:rsid w:val="00246136"/>
    <w:rsid w:val="00246177"/>
    <w:rsid w:val="0024684F"/>
    <w:rsid w:val="00246C1A"/>
    <w:rsid w:val="00247139"/>
    <w:rsid w:val="00247230"/>
    <w:rsid w:val="00247278"/>
    <w:rsid w:val="002472F1"/>
    <w:rsid w:val="00247494"/>
    <w:rsid w:val="0024764C"/>
    <w:rsid w:val="002477F4"/>
    <w:rsid w:val="002479A4"/>
    <w:rsid w:val="00247AC7"/>
    <w:rsid w:val="00247B21"/>
    <w:rsid w:val="00247CE0"/>
    <w:rsid w:val="00247E18"/>
    <w:rsid w:val="00247E9E"/>
    <w:rsid w:val="0025003A"/>
    <w:rsid w:val="00250156"/>
    <w:rsid w:val="00250175"/>
    <w:rsid w:val="002502B0"/>
    <w:rsid w:val="00250417"/>
    <w:rsid w:val="002504C8"/>
    <w:rsid w:val="002507F9"/>
    <w:rsid w:val="002509D1"/>
    <w:rsid w:val="00250A8A"/>
    <w:rsid w:val="00250B17"/>
    <w:rsid w:val="00250CB9"/>
    <w:rsid w:val="002510F6"/>
    <w:rsid w:val="00251100"/>
    <w:rsid w:val="002511C7"/>
    <w:rsid w:val="00251A3F"/>
    <w:rsid w:val="00251C1C"/>
    <w:rsid w:val="00251E36"/>
    <w:rsid w:val="0025208E"/>
    <w:rsid w:val="0025280B"/>
    <w:rsid w:val="00252AD2"/>
    <w:rsid w:val="00252BE7"/>
    <w:rsid w:val="00252FE0"/>
    <w:rsid w:val="002531FF"/>
    <w:rsid w:val="0025322F"/>
    <w:rsid w:val="0025369C"/>
    <w:rsid w:val="00253875"/>
    <w:rsid w:val="002539BB"/>
    <w:rsid w:val="002549C6"/>
    <w:rsid w:val="00254C27"/>
    <w:rsid w:val="00254D09"/>
    <w:rsid w:val="00254DF8"/>
    <w:rsid w:val="00254ED8"/>
    <w:rsid w:val="00255083"/>
    <w:rsid w:val="0025513C"/>
    <w:rsid w:val="00255260"/>
    <w:rsid w:val="002557BB"/>
    <w:rsid w:val="00255BAA"/>
    <w:rsid w:val="00255BF6"/>
    <w:rsid w:val="0025602B"/>
    <w:rsid w:val="002564D7"/>
    <w:rsid w:val="00256779"/>
    <w:rsid w:val="00256B39"/>
    <w:rsid w:val="00256CAD"/>
    <w:rsid w:val="00256E67"/>
    <w:rsid w:val="00256F51"/>
    <w:rsid w:val="00257568"/>
    <w:rsid w:val="002575E8"/>
    <w:rsid w:val="0025798E"/>
    <w:rsid w:val="00257C49"/>
    <w:rsid w:val="00257D9C"/>
    <w:rsid w:val="00260153"/>
    <w:rsid w:val="002604D1"/>
    <w:rsid w:val="002604F4"/>
    <w:rsid w:val="00260800"/>
    <w:rsid w:val="0026096C"/>
    <w:rsid w:val="00260E56"/>
    <w:rsid w:val="00261124"/>
    <w:rsid w:val="002611F7"/>
    <w:rsid w:val="002612D2"/>
    <w:rsid w:val="002613F8"/>
    <w:rsid w:val="00261628"/>
    <w:rsid w:val="00261810"/>
    <w:rsid w:val="002618C5"/>
    <w:rsid w:val="002618D2"/>
    <w:rsid w:val="00261B2D"/>
    <w:rsid w:val="00261C97"/>
    <w:rsid w:val="00262185"/>
    <w:rsid w:val="00262340"/>
    <w:rsid w:val="002624EF"/>
    <w:rsid w:val="00262514"/>
    <w:rsid w:val="002629F3"/>
    <w:rsid w:val="00262A97"/>
    <w:rsid w:val="00262C00"/>
    <w:rsid w:val="00262C9D"/>
    <w:rsid w:val="00262DA1"/>
    <w:rsid w:val="00262F19"/>
    <w:rsid w:val="00262FFB"/>
    <w:rsid w:val="002630D5"/>
    <w:rsid w:val="0026314F"/>
    <w:rsid w:val="00263378"/>
    <w:rsid w:val="0026346B"/>
    <w:rsid w:val="0026356B"/>
    <w:rsid w:val="00263841"/>
    <w:rsid w:val="0026482D"/>
    <w:rsid w:val="002649FD"/>
    <w:rsid w:val="00264A90"/>
    <w:rsid w:val="00264B96"/>
    <w:rsid w:val="00264CAE"/>
    <w:rsid w:val="00264D2A"/>
    <w:rsid w:val="00264ECC"/>
    <w:rsid w:val="00264FA2"/>
    <w:rsid w:val="00265026"/>
    <w:rsid w:val="002652A1"/>
    <w:rsid w:val="0026546A"/>
    <w:rsid w:val="00265933"/>
    <w:rsid w:val="0026593B"/>
    <w:rsid w:val="00265946"/>
    <w:rsid w:val="00265BF6"/>
    <w:rsid w:val="00265F48"/>
    <w:rsid w:val="00266271"/>
    <w:rsid w:val="002663F5"/>
    <w:rsid w:val="00266480"/>
    <w:rsid w:val="002664ED"/>
    <w:rsid w:val="00266A73"/>
    <w:rsid w:val="00266F82"/>
    <w:rsid w:val="002670EC"/>
    <w:rsid w:val="0026773F"/>
    <w:rsid w:val="00267CED"/>
    <w:rsid w:val="00267E82"/>
    <w:rsid w:val="0027000D"/>
    <w:rsid w:val="002702FA"/>
    <w:rsid w:val="00270987"/>
    <w:rsid w:val="00270A57"/>
    <w:rsid w:val="00270B9B"/>
    <w:rsid w:val="00270BE4"/>
    <w:rsid w:val="00270F55"/>
    <w:rsid w:val="00271267"/>
    <w:rsid w:val="002712C8"/>
    <w:rsid w:val="00271332"/>
    <w:rsid w:val="002714BC"/>
    <w:rsid w:val="002715A8"/>
    <w:rsid w:val="002716D2"/>
    <w:rsid w:val="00271745"/>
    <w:rsid w:val="00271757"/>
    <w:rsid w:val="002719E9"/>
    <w:rsid w:val="00271C3B"/>
    <w:rsid w:val="00271D4F"/>
    <w:rsid w:val="00271FD6"/>
    <w:rsid w:val="0027231C"/>
    <w:rsid w:val="00272634"/>
    <w:rsid w:val="00272B9E"/>
    <w:rsid w:val="00272FE6"/>
    <w:rsid w:val="002732AD"/>
    <w:rsid w:val="00273A12"/>
    <w:rsid w:val="00273A61"/>
    <w:rsid w:val="00273B0C"/>
    <w:rsid w:val="00273FC2"/>
    <w:rsid w:val="002740C6"/>
    <w:rsid w:val="00274238"/>
    <w:rsid w:val="0027431E"/>
    <w:rsid w:val="002747A4"/>
    <w:rsid w:val="00274861"/>
    <w:rsid w:val="00274A0A"/>
    <w:rsid w:val="00274AD8"/>
    <w:rsid w:val="00274B23"/>
    <w:rsid w:val="00274B29"/>
    <w:rsid w:val="00274D20"/>
    <w:rsid w:val="00274FBA"/>
    <w:rsid w:val="00274FC9"/>
    <w:rsid w:val="002750F5"/>
    <w:rsid w:val="002752DC"/>
    <w:rsid w:val="002753D4"/>
    <w:rsid w:val="002753DE"/>
    <w:rsid w:val="002754DE"/>
    <w:rsid w:val="0027571F"/>
    <w:rsid w:val="00275749"/>
    <w:rsid w:val="002757E7"/>
    <w:rsid w:val="00275E9F"/>
    <w:rsid w:val="00275EAB"/>
    <w:rsid w:val="00275EDC"/>
    <w:rsid w:val="00276053"/>
    <w:rsid w:val="00276181"/>
    <w:rsid w:val="0027624F"/>
    <w:rsid w:val="0027625F"/>
    <w:rsid w:val="002766FE"/>
    <w:rsid w:val="00276777"/>
    <w:rsid w:val="00276CA4"/>
    <w:rsid w:val="00276CB3"/>
    <w:rsid w:val="00276D5C"/>
    <w:rsid w:val="00276D8A"/>
    <w:rsid w:val="00276E66"/>
    <w:rsid w:val="00277025"/>
    <w:rsid w:val="002771A4"/>
    <w:rsid w:val="00277661"/>
    <w:rsid w:val="00277ACF"/>
    <w:rsid w:val="00277BE5"/>
    <w:rsid w:val="00277FE0"/>
    <w:rsid w:val="00277FE5"/>
    <w:rsid w:val="0028000D"/>
    <w:rsid w:val="0028005C"/>
    <w:rsid w:val="00280097"/>
    <w:rsid w:val="002804B0"/>
    <w:rsid w:val="00280548"/>
    <w:rsid w:val="002809B4"/>
    <w:rsid w:val="00280AA7"/>
    <w:rsid w:val="00280AE1"/>
    <w:rsid w:val="00280CCB"/>
    <w:rsid w:val="00280D74"/>
    <w:rsid w:val="00281373"/>
    <w:rsid w:val="0028151C"/>
    <w:rsid w:val="00281DDA"/>
    <w:rsid w:val="00281DDF"/>
    <w:rsid w:val="00281F56"/>
    <w:rsid w:val="002820AE"/>
    <w:rsid w:val="002829FD"/>
    <w:rsid w:val="002829FE"/>
    <w:rsid w:val="00282E49"/>
    <w:rsid w:val="002830F3"/>
    <w:rsid w:val="002833F7"/>
    <w:rsid w:val="00283749"/>
    <w:rsid w:val="002837E3"/>
    <w:rsid w:val="002837FD"/>
    <w:rsid w:val="002839E6"/>
    <w:rsid w:val="00283AD7"/>
    <w:rsid w:val="00283CBB"/>
    <w:rsid w:val="00283D1B"/>
    <w:rsid w:val="0028408B"/>
    <w:rsid w:val="0028412C"/>
    <w:rsid w:val="0028417E"/>
    <w:rsid w:val="0028439A"/>
    <w:rsid w:val="00284710"/>
    <w:rsid w:val="002848AB"/>
    <w:rsid w:val="00284C13"/>
    <w:rsid w:val="00284CF1"/>
    <w:rsid w:val="00284EFE"/>
    <w:rsid w:val="002852FC"/>
    <w:rsid w:val="0028579B"/>
    <w:rsid w:val="0028600D"/>
    <w:rsid w:val="002861B4"/>
    <w:rsid w:val="002862AB"/>
    <w:rsid w:val="002862CC"/>
    <w:rsid w:val="00286B88"/>
    <w:rsid w:val="00286BCF"/>
    <w:rsid w:val="00286D98"/>
    <w:rsid w:val="002870E4"/>
    <w:rsid w:val="0028725B"/>
    <w:rsid w:val="0028726C"/>
    <w:rsid w:val="002872E0"/>
    <w:rsid w:val="00287357"/>
    <w:rsid w:val="00287616"/>
    <w:rsid w:val="00287ACD"/>
    <w:rsid w:val="00287C16"/>
    <w:rsid w:val="00287E29"/>
    <w:rsid w:val="00287E3D"/>
    <w:rsid w:val="00287EC7"/>
    <w:rsid w:val="002901FD"/>
    <w:rsid w:val="0029021B"/>
    <w:rsid w:val="0029033A"/>
    <w:rsid w:val="002903B5"/>
    <w:rsid w:val="00290691"/>
    <w:rsid w:val="002907C4"/>
    <w:rsid w:val="00290955"/>
    <w:rsid w:val="00290CA4"/>
    <w:rsid w:val="0029169B"/>
    <w:rsid w:val="002919F0"/>
    <w:rsid w:val="00291A43"/>
    <w:rsid w:val="00291BC1"/>
    <w:rsid w:val="00291E41"/>
    <w:rsid w:val="00291EBE"/>
    <w:rsid w:val="00291EEB"/>
    <w:rsid w:val="00292048"/>
    <w:rsid w:val="002920CB"/>
    <w:rsid w:val="002922C8"/>
    <w:rsid w:val="002923AF"/>
    <w:rsid w:val="00292AE4"/>
    <w:rsid w:val="00292C9A"/>
    <w:rsid w:val="00292E75"/>
    <w:rsid w:val="0029312A"/>
    <w:rsid w:val="0029320D"/>
    <w:rsid w:val="002935DE"/>
    <w:rsid w:val="00293690"/>
    <w:rsid w:val="00293A0E"/>
    <w:rsid w:val="00293BFE"/>
    <w:rsid w:val="00293F6C"/>
    <w:rsid w:val="00293F9F"/>
    <w:rsid w:val="0029425F"/>
    <w:rsid w:val="002942BB"/>
    <w:rsid w:val="00294507"/>
    <w:rsid w:val="002946AF"/>
    <w:rsid w:val="002947F9"/>
    <w:rsid w:val="00294F05"/>
    <w:rsid w:val="00294F49"/>
    <w:rsid w:val="00295083"/>
    <w:rsid w:val="002950C5"/>
    <w:rsid w:val="00295503"/>
    <w:rsid w:val="00295603"/>
    <w:rsid w:val="002957BE"/>
    <w:rsid w:val="00295B87"/>
    <w:rsid w:val="00295E01"/>
    <w:rsid w:val="002966C4"/>
    <w:rsid w:val="002966E6"/>
    <w:rsid w:val="002966F1"/>
    <w:rsid w:val="00296781"/>
    <w:rsid w:val="00296821"/>
    <w:rsid w:val="00296879"/>
    <w:rsid w:val="00296B68"/>
    <w:rsid w:val="00296BD6"/>
    <w:rsid w:val="00296F09"/>
    <w:rsid w:val="00297945"/>
    <w:rsid w:val="002979E7"/>
    <w:rsid w:val="00297B5B"/>
    <w:rsid w:val="00297B82"/>
    <w:rsid w:val="00297C2E"/>
    <w:rsid w:val="00297C5F"/>
    <w:rsid w:val="00297D67"/>
    <w:rsid w:val="002A025E"/>
    <w:rsid w:val="002A0B46"/>
    <w:rsid w:val="002A0C62"/>
    <w:rsid w:val="002A0F09"/>
    <w:rsid w:val="002A1018"/>
    <w:rsid w:val="002A134F"/>
    <w:rsid w:val="002A14E0"/>
    <w:rsid w:val="002A1600"/>
    <w:rsid w:val="002A1ADA"/>
    <w:rsid w:val="002A1DF7"/>
    <w:rsid w:val="002A21BB"/>
    <w:rsid w:val="002A2416"/>
    <w:rsid w:val="002A249F"/>
    <w:rsid w:val="002A24EA"/>
    <w:rsid w:val="002A2732"/>
    <w:rsid w:val="002A2B54"/>
    <w:rsid w:val="002A2C32"/>
    <w:rsid w:val="002A2D1F"/>
    <w:rsid w:val="002A358F"/>
    <w:rsid w:val="002A3BA8"/>
    <w:rsid w:val="002A3BAF"/>
    <w:rsid w:val="002A3D3B"/>
    <w:rsid w:val="002A3DFB"/>
    <w:rsid w:val="002A3F3C"/>
    <w:rsid w:val="002A3F68"/>
    <w:rsid w:val="002A401A"/>
    <w:rsid w:val="002A409F"/>
    <w:rsid w:val="002A4155"/>
    <w:rsid w:val="002A43D8"/>
    <w:rsid w:val="002A43F5"/>
    <w:rsid w:val="002A4560"/>
    <w:rsid w:val="002A47A0"/>
    <w:rsid w:val="002A47CA"/>
    <w:rsid w:val="002A4B2F"/>
    <w:rsid w:val="002A4C95"/>
    <w:rsid w:val="002A5224"/>
    <w:rsid w:val="002A52DA"/>
    <w:rsid w:val="002A5630"/>
    <w:rsid w:val="002A575D"/>
    <w:rsid w:val="002A58DF"/>
    <w:rsid w:val="002A5A95"/>
    <w:rsid w:val="002A5BCD"/>
    <w:rsid w:val="002A5C9D"/>
    <w:rsid w:val="002A5DD2"/>
    <w:rsid w:val="002A5F24"/>
    <w:rsid w:val="002A601F"/>
    <w:rsid w:val="002A6068"/>
    <w:rsid w:val="002A6505"/>
    <w:rsid w:val="002A6B0C"/>
    <w:rsid w:val="002A6E70"/>
    <w:rsid w:val="002A6F3D"/>
    <w:rsid w:val="002A7369"/>
    <w:rsid w:val="002A79AF"/>
    <w:rsid w:val="002A79E1"/>
    <w:rsid w:val="002A7C37"/>
    <w:rsid w:val="002A7FEB"/>
    <w:rsid w:val="002B0011"/>
    <w:rsid w:val="002B0022"/>
    <w:rsid w:val="002B0042"/>
    <w:rsid w:val="002B00EF"/>
    <w:rsid w:val="002B01E8"/>
    <w:rsid w:val="002B0417"/>
    <w:rsid w:val="002B044E"/>
    <w:rsid w:val="002B0DA4"/>
    <w:rsid w:val="002B0DED"/>
    <w:rsid w:val="002B0FB2"/>
    <w:rsid w:val="002B10C5"/>
    <w:rsid w:val="002B11EC"/>
    <w:rsid w:val="002B124A"/>
    <w:rsid w:val="002B1289"/>
    <w:rsid w:val="002B1346"/>
    <w:rsid w:val="002B142E"/>
    <w:rsid w:val="002B17AF"/>
    <w:rsid w:val="002B188C"/>
    <w:rsid w:val="002B1892"/>
    <w:rsid w:val="002B1944"/>
    <w:rsid w:val="002B1A79"/>
    <w:rsid w:val="002B1D84"/>
    <w:rsid w:val="002B20BD"/>
    <w:rsid w:val="002B21C9"/>
    <w:rsid w:val="002B2294"/>
    <w:rsid w:val="002B229A"/>
    <w:rsid w:val="002B22E7"/>
    <w:rsid w:val="002B231D"/>
    <w:rsid w:val="002B250F"/>
    <w:rsid w:val="002B2FAD"/>
    <w:rsid w:val="002B306E"/>
    <w:rsid w:val="002B3514"/>
    <w:rsid w:val="002B37BB"/>
    <w:rsid w:val="002B38B5"/>
    <w:rsid w:val="002B3965"/>
    <w:rsid w:val="002B3C1D"/>
    <w:rsid w:val="002B3D3C"/>
    <w:rsid w:val="002B4042"/>
    <w:rsid w:val="002B4274"/>
    <w:rsid w:val="002B45B8"/>
    <w:rsid w:val="002B4C05"/>
    <w:rsid w:val="002B4C12"/>
    <w:rsid w:val="002B4CC5"/>
    <w:rsid w:val="002B4E61"/>
    <w:rsid w:val="002B4E81"/>
    <w:rsid w:val="002B4ED6"/>
    <w:rsid w:val="002B52DD"/>
    <w:rsid w:val="002B53A4"/>
    <w:rsid w:val="002B53BC"/>
    <w:rsid w:val="002B55C6"/>
    <w:rsid w:val="002B56CA"/>
    <w:rsid w:val="002B580E"/>
    <w:rsid w:val="002B599A"/>
    <w:rsid w:val="002B5C5E"/>
    <w:rsid w:val="002B5CF5"/>
    <w:rsid w:val="002B5DA6"/>
    <w:rsid w:val="002B5FEA"/>
    <w:rsid w:val="002B6331"/>
    <w:rsid w:val="002B6430"/>
    <w:rsid w:val="002B65CE"/>
    <w:rsid w:val="002B6652"/>
    <w:rsid w:val="002B683E"/>
    <w:rsid w:val="002B6939"/>
    <w:rsid w:val="002B695E"/>
    <w:rsid w:val="002B6B67"/>
    <w:rsid w:val="002B6B8A"/>
    <w:rsid w:val="002B6FA6"/>
    <w:rsid w:val="002B718C"/>
    <w:rsid w:val="002B720F"/>
    <w:rsid w:val="002B7589"/>
    <w:rsid w:val="002B75ED"/>
    <w:rsid w:val="002B76C5"/>
    <w:rsid w:val="002B7846"/>
    <w:rsid w:val="002B7D0E"/>
    <w:rsid w:val="002B7D14"/>
    <w:rsid w:val="002B7E15"/>
    <w:rsid w:val="002B7E5E"/>
    <w:rsid w:val="002C055A"/>
    <w:rsid w:val="002C05B5"/>
    <w:rsid w:val="002C08B7"/>
    <w:rsid w:val="002C0DD1"/>
    <w:rsid w:val="002C19DB"/>
    <w:rsid w:val="002C1B0E"/>
    <w:rsid w:val="002C1D64"/>
    <w:rsid w:val="002C1D6E"/>
    <w:rsid w:val="002C1EAA"/>
    <w:rsid w:val="002C1F78"/>
    <w:rsid w:val="002C1F87"/>
    <w:rsid w:val="002C2883"/>
    <w:rsid w:val="002C2D1F"/>
    <w:rsid w:val="002C2F2F"/>
    <w:rsid w:val="002C316E"/>
    <w:rsid w:val="002C36E7"/>
    <w:rsid w:val="002C3770"/>
    <w:rsid w:val="002C387F"/>
    <w:rsid w:val="002C3948"/>
    <w:rsid w:val="002C3AC3"/>
    <w:rsid w:val="002C3DD4"/>
    <w:rsid w:val="002C3E6D"/>
    <w:rsid w:val="002C40C3"/>
    <w:rsid w:val="002C42CD"/>
    <w:rsid w:val="002C4371"/>
    <w:rsid w:val="002C4AE7"/>
    <w:rsid w:val="002C5128"/>
    <w:rsid w:val="002C5207"/>
    <w:rsid w:val="002C53E5"/>
    <w:rsid w:val="002C5548"/>
    <w:rsid w:val="002C569D"/>
    <w:rsid w:val="002C579C"/>
    <w:rsid w:val="002C57B6"/>
    <w:rsid w:val="002C58D4"/>
    <w:rsid w:val="002C58F0"/>
    <w:rsid w:val="002C5A96"/>
    <w:rsid w:val="002C5F1D"/>
    <w:rsid w:val="002C5F82"/>
    <w:rsid w:val="002C5F94"/>
    <w:rsid w:val="002C609E"/>
    <w:rsid w:val="002C62B6"/>
    <w:rsid w:val="002C6418"/>
    <w:rsid w:val="002C6578"/>
    <w:rsid w:val="002C65A8"/>
    <w:rsid w:val="002C671A"/>
    <w:rsid w:val="002C6AD1"/>
    <w:rsid w:val="002C7070"/>
    <w:rsid w:val="002C72A6"/>
    <w:rsid w:val="002C7947"/>
    <w:rsid w:val="002C7A31"/>
    <w:rsid w:val="002C7CC4"/>
    <w:rsid w:val="002C7EF3"/>
    <w:rsid w:val="002C7FB1"/>
    <w:rsid w:val="002D03C4"/>
    <w:rsid w:val="002D0C18"/>
    <w:rsid w:val="002D0DCC"/>
    <w:rsid w:val="002D0EAB"/>
    <w:rsid w:val="002D1169"/>
    <w:rsid w:val="002D1207"/>
    <w:rsid w:val="002D1718"/>
    <w:rsid w:val="002D1909"/>
    <w:rsid w:val="002D1974"/>
    <w:rsid w:val="002D1E25"/>
    <w:rsid w:val="002D2115"/>
    <w:rsid w:val="002D22A8"/>
    <w:rsid w:val="002D2362"/>
    <w:rsid w:val="002D2877"/>
    <w:rsid w:val="002D297D"/>
    <w:rsid w:val="002D2B89"/>
    <w:rsid w:val="002D2C9B"/>
    <w:rsid w:val="002D2CDB"/>
    <w:rsid w:val="002D2D04"/>
    <w:rsid w:val="002D303D"/>
    <w:rsid w:val="002D346F"/>
    <w:rsid w:val="002D39D0"/>
    <w:rsid w:val="002D3C18"/>
    <w:rsid w:val="002D3D98"/>
    <w:rsid w:val="002D3D9A"/>
    <w:rsid w:val="002D4234"/>
    <w:rsid w:val="002D4241"/>
    <w:rsid w:val="002D42F8"/>
    <w:rsid w:val="002D43BC"/>
    <w:rsid w:val="002D449A"/>
    <w:rsid w:val="002D45F0"/>
    <w:rsid w:val="002D47DC"/>
    <w:rsid w:val="002D4ECE"/>
    <w:rsid w:val="002D581C"/>
    <w:rsid w:val="002D5B59"/>
    <w:rsid w:val="002D5C5D"/>
    <w:rsid w:val="002D6223"/>
    <w:rsid w:val="002D63B7"/>
    <w:rsid w:val="002D644D"/>
    <w:rsid w:val="002D6479"/>
    <w:rsid w:val="002D6EC3"/>
    <w:rsid w:val="002D729D"/>
    <w:rsid w:val="002D731C"/>
    <w:rsid w:val="002D75F1"/>
    <w:rsid w:val="002D7685"/>
    <w:rsid w:val="002D7E4E"/>
    <w:rsid w:val="002D7EAF"/>
    <w:rsid w:val="002E040D"/>
    <w:rsid w:val="002E0857"/>
    <w:rsid w:val="002E0B4A"/>
    <w:rsid w:val="002E0DE7"/>
    <w:rsid w:val="002E0F0B"/>
    <w:rsid w:val="002E0F20"/>
    <w:rsid w:val="002E1063"/>
    <w:rsid w:val="002E166B"/>
    <w:rsid w:val="002E17A0"/>
    <w:rsid w:val="002E18A8"/>
    <w:rsid w:val="002E1B27"/>
    <w:rsid w:val="002E1B62"/>
    <w:rsid w:val="002E1C6D"/>
    <w:rsid w:val="002E1D6D"/>
    <w:rsid w:val="002E1E67"/>
    <w:rsid w:val="002E20C7"/>
    <w:rsid w:val="002E28FB"/>
    <w:rsid w:val="002E2978"/>
    <w:rsid w:val="002E2B13"/>
    <w:rsid w:val="002E3553"/>
    <w:rsid w:val="002E37F7"/>
    <w:rsid w:val="002E38A0"/>
    <w:rsid w:val="002E3968"/>
    <w:rsid w:val="002E3CEB"/>
    <w:rsid w:val="002E444C"/>
    <w:rsid w:val="002E483B"/>
    <w:rsid w:val="002E49FA"/>
    <w:rsid w:val="002E4A43"/>
    <w:rsid w:val="002E4BB9"/>
    <w:rsid w:val="002E4E20"/>
    <w:rsid w:val="002E4F46"/>
    <w:rsid w:val="002E4FAD"/>
    <w:rsid w:val="002E504A"/>
    <w:rsid w:val="002E5448"/>
    <w:rsid w:val="002E54F9"/>
    <w:rsid w:val="002E556B"/>
    <w:rsid w:val="002E55DF"/>
    <w:rsid w:val="002E5785"/>
    <w:rsid w:val="002E5B71"/>
    <w:rsid w:val="002E61FF"/>
    <w:rsid w:val="002E6371"/>
    <w:rsid w:val="002E6736"/>
    <w:rsid w:val="002E6825"/>
    <w:rsid w:val="002E6AB3"/>
    <w:rsid w:val="002E6B8F"/>
    <w:rsid w:val="002E6C84"/>
    <w:rsid w:val="002E6E90"/>
    <w:rsid w:val="002E6FD2"/>
    <w:rsid w:val="002E7247"/>
    <w:rsid w:val="002E72B4"/>
    <w:rsid w:val="002E7566"/>
    <w:rsid w:val="002E75BB"/>
    <w:rsid w:val="002E763D"/>
    <w:rsid w:val="002E76B1"/>
    <w:rsid w:val="002E77A7"/>
    <w:rsid w:val="002E7EC3"/>
    <w:rsid w:val="002F016D"/>
    <w:rsid w:val="002F03B9"/>
    <w:rsid w:val="002F09F9"/>
    <w:rsid w:val="002F0C11"/>
    <w:rsid w:val="002F0DA8"/>
    <w:rsid w:val="002F101F"/>
    <w:rsid w:val="002F10F0"/>
    <w:rsid w:val="002F162D"/>
    <w:rsid w:val="002F19E2"/>
    <w:rsid w:val="002F1A6D"/>
    <w:rsid w:val="002F1DFC"/>
    <w:rsid w:val="002F1E63"/>
    <w:rsid w:val="002F245A"/>
    <w:rsid w:val="002F2695"/>
    <w:rsid w:val="002F29E5"/>
    <w:rsid w:val="002F2C5B"/>
    <w:rsid w:val="002F2DBA"/>
    <w:rsid w:val="002F3001"/>
    <w:rsid w:val="002F3035"/>
    <w:rsid w:val="002F3560"/>
    <w:rsid w:val="002F36FE"/>
    <w:rsid w:val="002F37D0"/>
    <w:rsid w:val="002F39DF"/>
    <w:rsid w:val="002F3C19"/>
    <w:rsid w:val="002F3C43"/>
    <w:rsid w:val="002F3CAF"/>
    <w:rsid w:val="002F3D67"/>
    <w:rsid w:val="002F3DEC"/>
    <w:rsid w:val="002F3E45"/>
    <w:rsid w:val="002F446D"/>
    <w:rsid w:val="002F44DC"/>
    <w:rsid w:val="002F49CD"/>
    <w:rsid w:val="002F4C29"/>
    <w:rsid w:val="002F4CC6"/>
    <w:rsid w:val="002F4DC0"/>
    <w:rsid w:val="002F50DD"/>
    <w:rsid w:val="002F5675"/>
    <w:rsid w:val="002F5706"/>
    <w:rsid w:val="002F57CE"/>
    <w:rsid w:val="002F58F9"/>
    <w:rsid w:val="002F5A88"/>
    <w:rsid w:val="002F5B41"/>
    <w:rsid w:val="002F5B67"/>
    <w:rsid w:val="002F5B8A"/>
    <w:rsid w:val="002F5D43"/>
    <w:rsid w:val="002F5E10"/>
    <w:rsid w:val="002F5F3A"/>
    <w:rsid w:val="002F6162"/>
    <w:rsid w:val="002F6323"/>
    <w:rsid w:val="002F63AC"/>
    <w:rsid w:val="002F64C6"/>
    <w:rsid w:val="002F66C9"/>
    <w:rsid w:val="002F6ECB"/>
    <w:rsid w:val="002F6EEB"/>
    <w:rsid w:val="002F721B"/>
    <w:rsid w:val="002F7473"/>
    <w:rsid w:val="002F757E"/>
    <w:rsid w:val="002F78B4"/>
    <w:rsid w:val="002F78D3"/>
    <w:rsid w:val="002F795A"/>
    <w:rsid w:val="002F7B2D"/>
    <w:rsid w:val="002F7DE4"/>
    <w:rsid w:val="002F7E56"/>
    <w:rsid w:val="002F7E8F"/>
    <w:rsid w:val="002F7FC8"/>
    <w:rsid w:val="002F7FCA"/>
    <w:rsid w:val="00300107"/>
    <w:rsid w:val="003001E8"/>
    <w:rsid w:val="0030043D"/>
    <w:rsid w:val="003006B3"/>
    <w:rsid w:val="00300B59"/>
    <w:rsid w:val="00300BA2"/>
    <w:rsid w:val="0030111B"/>
    <w:rsid w:val="00301340"/>
    <w:rsid w:val="00301357"/>
    <w:rsid w:val="00301726"/>
    <w:rsid w:val="00301775"/>
    <w:rsid w:val="00301CF7"/>
    <w:rsid w:val="00301DD3"/>
    <w:rsid w:val="003023BA"/>
    <w:rsid w:val="003027A0"/>
    <w:rsid w:val="0030292C"/>
    <w:rsid w:val="00302CC2"/>
    <w:rsid w:val="00302F50"/>
    <w:rsid w:val="003036B5"/>
    <w:rsid w:val="00303B30"/>
    <w:rsid w:val="00303FAE"/>
    <w:rsid w:val="00304157"/>
    <w:rsid w:val="0030449E"/>
    <w:rsid w:val="00304AE4"/>
    <w:rsid w:val="00304E06"/>
    <w:rsid w:val="00304E4C"/>
    <w:rsid w:val="003051DA"/>
    <w:rsid w:val="00305301"/>
    <w:rsid w:val="003058FB"/>
    <w:rsid w:val="00305E35"/>
    <w:rsid w:val="00306499"/>
    <w:rsid w:val="00306615"/>
    <w:rsid w:val="00306710"/>
    <w:rsid w:val="0030678F"/>
    <w:rsid w:val="003067C6"/>
    <w:rsid w:val="00306C14"/>
    <w:rsid w:val="00306C61"/>
    <w:rsid w:val="00306CE5"/>
    <w:rsid w:val="00306EAD"/>
    <w:rsid w:val="0030704F"/>
    <w:rsid w:val="0030726F"/>
    <w:rsid w:val="0030739B"/>
    <w:rsid w:val="0030743B"/>
    <w:rsid w:val="003076C2"/>
    <w:rsid w:val="00307916"/>
    <w:rsid w:val="00307A5B"/>
    <w:rsid w:val="00307CC3"/>
    <w:rsid w:val="00307EE9"/>
    <w:rsid w:val="00307F3F"/>
    <w:rsid w:val="003106C6"/>
    <w:rsid w:val="00310C0C"/>
    <w:rsid w:val="00311055"/>
    <w:rsid w:val="003112B9"/>
    <w:rsid w:val="003115B6"/>
    <w:rsid w:val="0031174C"/>
    <w:rsid w:val="003117EE"/>
    <w:rsid w:val="00311AAA"/>
    <w:rsid w:val="00311BC0"/>
    <w:rsid w:val="00311D2B"/>
    <w:rsid w:val="0031209E"/>
    <w:rsid w:val="003120A8"/>
    <w:rsid w:val="00312514"/>
    <w:rsid w:val="00312845"/>
    <w:rsid w:val="00312904"/>
    <w:rsid w:val="00312D63"/>
    <w:rsid w:val="00312ECE"/>
    <w:rsid w:val="00312ED9"/>
    <w:rsid w:val="00312EDC"/>
    <w:rsid w:val="00312F33"/>
    <w:rsid w:val="003137FD"/>
    <w:rsid w:val="00313A25"/>
    <w:rsid w:val="00313B53"/>
    <w:rsid w:val="00314896"/>
    <w:rsid w:val="003149C1"/>
    <w:rsid w:val="003149C6"/>
    <w:rsid w:val="00314A03"/>
    <w:rsid w:val="00314D9D"/>
    <w:rsid w:val="00314ED5"/>
    <w:rsid w:val="00315248"/>
    <w:rsid w:val="0031526E"/>
    <w:rsid w:val="00315334"/>
    <w:rsid w:val="00315411"/>
    <w:rsid w:val="0031551B"/>
    <w:rsid w:val="00315640"/>
    <w:rsid w:val="00315776"/>
    <w:rsid w:val="003157F7"/>
    <w:rsid w:val="00315903"/>
    <w:rsid w:val="003159EC"/>
    <w:rsid w:val="00315D9D"/>
    <w:rsid w:val="00315EF6"/>
    <w:rsid w:val="00315F11"/>
    <w:rsid w:val="003160EE"/>
    <w:rsid w:val="003161B5"/>
    <w:rsid w:val="003162FC"/>
    <w:rsid w:val="0031645D"/>
    <w:rsid w:val="0031689E"/>
    <w:rsid w:val="00316995"/>
    <w:rsid w:val="00316A3D"/>
    <w:rsid w:val="00316C59"/>
    <w:rsid w:val="00316E66"/>
    <w:rsid w:val="00316EF7"/>
    <w:rsid w:val="00316F6D"/>
    <w:rsid w:val="003170E9"/>
    <w:rsid w:val="003171D9"/>
    <w:rsid w:val="00317310"/>
    <w:rsid w:val="0031732B"/>
    <w:rsid w:val="00317597"/>
    <w:rsid w:val="003177EA"/>
    <w:rsid w:val="00317B57"/>
    <w:rsid w:val="003200AB"/>
    <w:rsid w:val="00320491"/>
    <w:rsid w:val="003207C7"/>
    <w:rsid w:val="0032082A"/>
    <w:rsid w:val="00320AD9"/>
    <w:rsid w:val="00320AFD"/>
    <w:rsid w:val="00320BCF"/>
    <w:rsid w:val="00320F3D"/>
    <w:rsid w:val="00320FDB"/>
    <w:rsid w:val="0032114A"/>
    <w:rsid w:val="003212E1"/>
    <w:rsid w:val="0032133D"/>
    <w:rsid w:val="0032187E"/>
    <w:rsid w:val="00321B7E"/>
    <w:rsid w:val="00322E3B"/>
    <w:rsid w:val="00323128"/>
    <w:rsid w:val="003232F2"/>
    <w:rsid w:val="00323704"/>
    <w:rsid w:val="00323723"/>
    <w:rsid w:val="00324077"/>
    <w:rsid w:val="0032432C"/>
    <w:rsid w:val="00324847"/>
    <w:rsid w:val="00324B91"/>
    <w:rsid w:val="00324F57"/>
    <w:rsid w:val="00324FB1"/>
    <w:rsid w:val="0032535F"/>
    <w:rsid w:val="00325699"/>
    <w:rsid w:val="003259B9"/>
    <w:rsid w:val="003259DB"/>
    <w:rsid w:val="00325C07"/>
    <w:rsid w:val="00325CBC"/>
    <w:rsid w:val="00326254"/>
    <w:rsid w:val="00326470"/>
    <w:rsid w:val="0032649D"/>
    <w:rsid w:val="0032680C"/>
    <w:rsid w:val="00326A32"/>
    <w:rsid w:val="00326FF6"/>
    <w:rsid w:val="00327148"/>
    <w:rsid w:val="00327808"/>
    <w:rsid w:val="00327A2B"/>
    <w:rsid w:val="00327B7E"/>
    <w:rsid w:val="00327C68"/>
    <w:rsid w:val="00327D63"/>
    <w:rsid w:val="00330001"/>
    <w:rsid w:val="003300BA"/>
    <w:rsid w:val="0033021D"/>
    <w:rsid w:val="0033029E"/>
    <w:rsid w:val="003304D5"/>
    <w:rsid w:val="0033070C"/>
    <w:rsid w:val="00330A1A"/>
    <w:rsid w:val="00330ACE"/>
    <w:rsid w:val="00330B49"/>
    <w:rsid w:val="003312B5"/>
    <w:rsid w:val="003314C3"/>
    <w:rsid w:val="0033154C"/>
    <w:rsid w:val="00331901"/>
    <w:rsid w:val="00331D75"/>
    <w:rsid w:val="00331E09"/>
    <w:rsid w:val="00332426"/>
    <w:rsid w:val="003327DA"/>
    <w:rsid w:val="00332D48"/>
    <w:rsid w:val="00332F30"/>
    <w:rsid w:val="00332FE6"/>
    <w:rsid w:val="0033322B"/>
    <w:rsid w:val="0033333E"/>
    <w:rsid w:val="00333774"/>
    <w:rsid w:val="00333A09"/>
    <w:rsid w:val="00333AB2"/>
    <w:rsid w:val="00333D8B"/>
    <w:rsid w:val="00333F00"/>
    <w:rsid w:val="0033434B"/>
    <w:rsid w:val="0033452B"/>
    <w:rsid w:val="0033472D"/>
    <w:rsid w:val="0033476E"/>
    <w:rsid w:val="00334941"/>
    <w:rsid w:val="00334A23"/>
    <w:rsid w:val="00334B28"/>
    <w:rsid w:val="00334CE1"/>
    <w:rsid w:val="00335058"/>
    <w:rsid w:val="0033517A"/>
    <w:rsid w:val="003351E6"/>
    <w:rsid w:val="00335479"/>
    <w:rsid w:val="00335537"/>
    <w:rsid w:val="0033553D"/>
    <w:rsid w:val="003355D8"/>
    <w:rsid w:val="00335A79"/>
    <w:rsid w:val="00335ACF"/>
    <w:rsid w:val="00335C27"/>
    <w:rsid w:val="00335C35"/>
    <w:rsid w:val="00335D5D"/>
    <w:rsid w:val="00335E41"/>
    <w:rsid w:val="00335F62"/>
    <w:rsid w:val="00335FAD"/>
    <w:rsid w:val="003363F7"/>
    <w:rsid w:val="003366E9"/>
    <w:rsid w:val="0033685B"/>
    <w:rsid w:val="00336B12"/>
    <w:rsid w:val="00336BBE"/>
    <w:rsid w:val="00336BE4"/>
    <w:rsid w:val="00336D88"/>
    <w:rsid w:val="0033725E"/>
    <w:rsid w:val="0033754E"/>
    <w:rsid w:val="0033792E"/>
    <w:rsid w:val="00337B3B"/>
    <w:rsid w:val="00337C85"/>
    <w:rsid w:val="00337CEF"/>
    <w:rsid w:val="00337D21"/>
    <w:rsid w:val="00337F2C"/>
    <w:rsid w:val="0034032C"/>
    <w:rsid w:val="0034035C"/>
    <w:rsid w:val="00340847"/>
    <w:rsid w:val="00340AFC"/>
    <w:rsid w:val="00340E40"/>
    <w:rsid w:val="00340E5E"/>
    <w:rsid w:val="00340F96"/>
    <w:rsid w:val="00341016"/>
    <w:rsid w:val="00341046"/>
    <w:rsid w:val="00341116"/>
    <w:rsid w:val="003412E1"/>
    <w:rsid w:val="003412FA"/>
    <w:rsid w:val="003414EC"/>
    <w:rsid w:val="0034150C"/>
    <w:rsid w:val="003416D6"/>
    <w:rsid w:val="00341C60"/>
    <w:rsid w:val="00341D90"/>
    <w:rsid w:val="00341E5A"/>
    <w:rsid w:val="00341E76"/>
    <w:rsid w:val="00342A87"/>
    <w:rsid w:val="00342B19"/>
    <w:rsid w:val="00343152"/>
    <w:rsid w:val="0034331A"/>
    <w:rsid w:val="00343985"/>
    <w:rsid w:val="00343A08"/>
    <w:rsid w:val="00343C0B"/>
    <w:rsid w:val="00343CF0"/>
    <w:rsid w:val="00343F18"/>
    <w:rsid w:val="00343F6F"/>
    <w:rsid w:val="0034432E"/>
    <w:rsid w:val="00344721"/>
    <w:rsid w:val="003448BB"/>
    <w:rsid w:val="00344B37"/>
    <w:rsid w:val="00344C88"/>
    <w:rsid w:val="00344C8E"/>
    <w:rsid w:val="003451D1"/>
    <w:rsid w:val="0034542D"/>
    <w:rsid w:val="0034560D"/>
    <w:rsid w:val="00345967"/>
    <w:rsid w:val="00345B09"/>
    <w:rsid w:val="00345DCB"/>
    <w:rsid w:val="00345DF5"/>
    <w:rsid w:val="003460CC"/>
    <w:rsid w:val="0034635F"/>
    <w:rsid w:val="003465EA"/>
    <w:rsid w:val="00346726"/>
    <w:rsid w:val="0034676A"/>
    <w:rsid w:val="00346868"/>
    <w:rsid w:val="00346BAA"/>
    <w:rsid w:val="00346DF8"/>
    <w:rsid w:val="00346EF8"/>
    <w:rsid w:val="00346F31"/>
    <w:rsid w:val="00347428"/>
    <w:rsid w:val="003475AD"/>
    <w:rsid w:val="003476F4"/>
    <w:rsid w:val="00347792"/>
    <w:rsid w:val="003478D0"/>
    <w:rsid w:val="003478EB"/>
    <w:rsid w:val="0034795C"/>
    <w:rsid w:val="00347B6C"/>
    <w:rsid w:val="00347D8C"/>
    <w:rsid w:val="00347FDB"/>
    <w:rsid w:val="0035040F"/>
    <w:rsid w:val="00350464"/>
    <w:rsid w:val="00350549"/>
    <w:rsid w:val="0035060D"/>
    <w:rsid w:val="00350F11"/>
    <w:rsid w:val="0035139C"/>
    <w:rsid w:val="003515A4"/>
    <w:rsid w:val="003518DE"/>
    <w:rsid w:val="0035192E"/>
    <w:rsid w:val="00351984"/>
    <w:rsid w:val="00351A35"/>
    <w:rsid w:val="00351A9F"/>
    <w:rsid w:val="00351B24"/>
    <w:rsid w:val="00351B31"/>
    <w:rsid w:val="00351ED1"/>
    <w:rsid w:val="003524B8"/>
    <w:rsid w:val="0035262C"/>
    <w:rsid w:val="0035311D"/>
    <w:rsid w:val="00353141"/>
    <w:rsid w:val="0035315F"/>
    <w:rsid w:val="0035319B"/>
    <w:rsid w:val="003531A7"/>
    <w:rsid w:val="00353306"/>
    <w:rsid w:val="003533AD"/>
    <w:rsid w:val="00353401"/>
    <w:rsid w:val="0035343C"/>
    <w:rsid w:val="0035375C"/>
    <w:rsid w:val="003538A5"/>
    <w:rsid w:val="00353FD0"/>
    <w:rsid w:val="0035469B"/>
    <w:rsid w:val="00354806"/>
    <w:rsid w:val="00354877"/>
    <w:rsid w:val="0035499C"/>
    <w:rsid w:val="00354A66"/>
    <w:rsid w:val="00354B6D"/>
    <w:rsid w:val="00354D02"/>
    <w:rsid w:val="00354FB0"/>
    <w:rsid w:val="00355398"/>
    <w:rsid w:val="00355566"/>
    <w:rsid w:val="0035582C"/>
    <w:rsid w:val="00355A88"/>
    <w:rsid w:val="00355FB1"/>
    <w:rsid w:val="00356014"/>
    <w:rsid w:val="003560E0"/>
    <w:rsid w:val="00356B70"/>
    <w:rsid w:val="00356BFF"/>
    <w:rsid w:val="00356C3D"/>
    <w:rsid w:val="00356DA5"/>
    <w:rsid w:val="003570DD"/>
    <w:rsid w:val="0035711F"/>
    <w:rsid w:val="003573ED"/>
    <w:rsid w:val="00357834"/>
    <w:rsid w:val="0035784D"/>
    <w:rsid w:val="00357A87"/>
    <w:rsid w:val="00357C6E"/>
    <w:rsid w:val="00357CAD"/>
    <w:rsid w:val="00360676"/>
    <w:rsid w:val="00360927"/>
    <w:rsid w:val="00360E34"/>
    <w:rsid w:val="003611E3"/>
    <w:rsid w:val="003616AE"/>
    <w:rsid w:val="003617CD"/>
    <w:rsid w:val="0036193C"/>
    <w:rsid w:val="003619D9"/>
    <w:rsid w:val="00361CB2"/>
    <w:rsid w:val="00361F68"/>
    <w:rsid w:val="003620FA"/>
    <w:rsid w:val="003620FE"/>
    <w:rsid w:val="00362116"/>
    <w:rsid w:val="003621D1"/>
    <w:rsid w:val="003622E9"/>
    <w:rsid w:val="003625D5"/>
    <w:rsid w:val="003626B4"/>
    <w:rsid w:val="00362ADC"/>
    <w:rsid w:val="00362FC1"/>
    <w:rsid w:val="00363121"/>
    <w:rsid w:val="00363142"/>
    <w:rsid w:val="0036361B"/>
    <w:rsid w:val="0036362D"/>
    <w:rsid w:val="003638D2"/>
    <w:rsid w:val="003638F6"/>
    <w:rsid w:val="003639FD"/>
    <w:rsid w:val="00363A88"/>
    <w:rsid w:val="00363AF8"/>
    <w:rsid w:val="00364244"/>
    <w:rsid w:val="00364288"/>
    <w:rsid w:val="0036443F"/>
    <w:rsid w:val="003644EA"/>
    <w:rsid w:val="003646D3"/>
    <w:rsid w:val="00364B78"/>
    <w:rsid w:val="00364E40"/>
    <w:rsid w:val="00365283"/>
    <w:rsid w:val="00365325"/>
    <w:rsid w:val="003653C6"/>
    <w:rsid w:val="003654DA"/>
    <w:rsid w:val="00365629"/>
    <w:rsid w:val="003658FF"/>
    <w:rsid w:val="00365A57"/>
    <w:rsid w:val="00365AF5"/>
    <w:rsid w:val="00365CCA"/>
    <w:rsid w:val="003661A3"/>
    <w:rsid w:val="003664EA"/>
    <w:rsid w:val="0036654A"/>
    <w:rsid w:val="0036656E"/>
    <w:rsid w:val="0036658A"/>
    <w:rsid w:val="00366737"/>
    <w:rsid w:val="00366A51"/>
    <w:rsid w:val="00366D34"/>
    <w:rsid w:val="0036707B"/>
    <w:rsid w:val="003671DE"/>
    <w:rsid w:val="00367513"/>
    <w:rsid w:val="00367804"/>
    <w:rsid w:val="003679B8"/>
    <w:rsid w:val="00367AB4"/>
    <w:rsid w:val="00370059"/>
    <w:rsid w:val="003704CE"/>
    <w:rsid w:val="0037086E"/>
    <w:rsid w:val="00370A17"/>
    <w:rsid w:val="00370AF5"/>
    <w:rsid w:val="00370BB2"/>
    <w:rsid w:val="00370D16"/>
    <w:rsid w:val="00370DCE"/>
    <w:rsid w:val="00370DDF"/>
    <w:rsid w:val="00370F3C"/>
    <w:rsid w:val="00371062"/>
    <w:rsid w:val="003715BC"/>
    <w:rsid w:val="00371606"/>
    <w:rsid w:val="0037165F"/>
    <w:rsid w:val="00371A8F"/>
    <w:rsid w:val="00371B90"/>
    <w:rsid w:val="00371DB0"/>
    <w:rsid w:val="00371E0A"/>
    <w:rsid w:val="00372116"/>
    <w:rsid w:val="00372256"/>
    <w:rsid w:val="0037239A"/>
    <w:rsid w:val="00372510"/>
    <w:rsid w:val="00372599"/>
    <w:rsid w:val="00372DA4"/>
    <w:rsid w:val="00372EB6"/>
    <w:rsid w:val="003730BF"/>
    <w:rsid w:val="003731F7"/>
    <w:rsid w:val="003733F9"/>
    <w:rsid w:val="0037350B"/>
    <w:rsid w:val="0037354C"/>
    <w:rsid w:val="003735BD"/>
    <w:rsid w:val="0037364E"/>
    <w:rsid w:val="00373704"/>
    <w:rsid w:val="00373943"/>
    <w:rsid w:val="00373DC6"/>
    <w:rsid w:val="0037421E"/>
    <w:rsid w:val="003743E5"/>
    <w:rsid w:val="003745EA"/>
    <w:rsid w:val="003745FF"/>
    <w:rsid w:val="00374728"/>
    <w:rsid w:val="00374A35"/>
    <w:rsid w:val="00374DEB"/>
    <w:rsid w:val="00375174"/>
    <w:rsid w:val="00375211"/>
    <w:rsid w:val="003753D3"/>
    <w:rsid w:val="0037547B"/>
    <w:rsid w:val="00375503"/>
    <w:rsid w:val="0037578A"/>
    <w:rsid w:val="00375BA6"/>
    <w:rsid w:val="00375C1E"/>
    <w:rsid w:val="00376008"/>
    <w:rsid w:val="003761F1"/>
    <w:rsid w:val="003766FA"/>
    <w:rsid w:val="00376E37"/>
    <w:rsid w:val="0037746A"/>
    <w:rsid w:val="00380046"/>
    <w:rsid w:val="00380361"/>
    <w:rsid w:val="00380793"/>
    <w:rsid w:val="003809CE"/>
    <w:rsid w:val="00380E7B"/>
    <w:rsid w:val="003816C7"/>
    <w:rsid w:val="003817E2"/>
    <w:rsid w:val="00381819"/>
    <w:rsid w:val="00381957"/>
    <w:rsid w:val="00381B3D"/>
    <w:rsid w:val="00381D4A"/>
    <w:rsid w:val="00381D57"/>
    <w:rsid w:val="00382084"/>
    <w:rsid w:val="00382199"/>
    <w:rsid w:val="00382873"/>
    <w:rsid w:val="0038295C"/>
    <w:rsid w:val="00382A59"/>
    <w:rsid w:val="003831DF"/>
    <w:rsid w:val="00383306"/>
    <w:rsid w:val="003834BF"/>
    <w:rsid w:val="003835E4"/>
    <w:rsid w:val="00383A7D"/>
    <w:rsid w:val="00383B2B"/>
    <w:rsid w:val="00383C38"/>
    <w:rsid w:val="00383DF3"/>
    <w:rsid w:val="00383EF1"/>
    <w:rsid w:val="00384035"/>
    <w:rsid w:val="0038407F"/>
    <w:rsid w:val="00384451"/>
    <w:rsid w:val="003848B6"/>
    <w:rsid w:val="00384B66"/>
    <w:rsid w:val="00384CE8"/>
    <w:rsid w:val="00384DF1"/>
    <w:rsid w:val="00384F02"/>
    <w:rsid w:val="00385270"/>
    <w:rsid w:val="00385528"/>
    <w:rsid w:val="00385532"/>
    <w:rsid w:val="003857F1"/>
    <w:rsid w:val="00385959"/>
    <w:rsid w:val="003859A8"/>
    <w:rsid w:val="00385E29"/>
    <w:rsid w:val="00385E5F"/>
    <w:rsid w:val="00385EBC"/>
    <w:rsid w:val="003861EF"/>
    <w:rsid w:val="003863C9"/>
    <w:rsid w:val="003865C0"/>
    <w:rsid w:val="003865D7"/>
    <w:rsid w:val="00386991"/>
    <w:rsid w:val="00386A01"/>
    <w:rsid w:val="00386B23"/>
    <w:rsid w:val="00386CAB"/>
    <w:rsid w:val="00386D1E"/>
    <w:rsid w:val="00387199"/>
    <w:rsid w:val="00387236"/>
    <w:rsid w:val="00387535"/>
    <w:rsid w:val="0038754B"/>
    <w:rsid w:val="003875FF"/>
    <w:rsid w:val="003876C2"/>
    <w:rsid w:val="00387A52"/>
    <w:rsid w:val="00387B9C"/>
    <w:rsid w:val="00387D09"/>
    <w:rsid w:val="003900CD"/>
    <w:rsid w:val="00390185"/>
    <w:rsid w:val="003902AB"/>
    <w:rsid w:val="0039030A"/>
    <w:rsid w:val="003903DB"/>
    <w:rsid w:val="00390637"/>
    <w:rsid w:val="003906AB"/>
    <w:rsid w:val="003906E9"/>
    <w:rsid w:val="00390955"/>
    <w:rsid w:val="00390A2B"/>
    <w:rsid w:val="00390EDC"/>
    <w:rsid w:val="0039154D"/>
    <w:rsid w:val="00391913"/>
    <w:rsid w:val="00391A79"/>
    <w:rsid w:val="00391CBF"/>
    <w:rsid w:val="003920EB"/>
    <w:rsid w:val="003922EC"/>
    <w:rsid w:val="00392A9F"/>
    <w:rsid w:val="00392B99"/>
    <w:rsid w:val="0039308B"/>
    <w:rsid w:val="0039308E"/>
    <w:rsid w:val="003932D8"/>
    <w:rsid w:val="0039348D"/>
    <w:rsid w:val="003934D9"/>
    <w:rsid w:val="003935E4"/>
    <w:rsid w:val="0039389C"/>
    <w:rsid w:val="00393AC7"/>
    <w:rsid w:val="00393D2E"/>
    <w:rsid w:val="0039405C"/>
    <w:rsid w:val="0039405E"/>
    <w:rsid w:val="003940CD"/>
    <w:rsid w:val="0039417F"/>
    <w:rsid w:val="003943C2"/>
    <w:rsid w:val="0039457F"/>
    <w:rsid w:val="00394743"/>
    <w:rsid w:val="00394AD1"/>
    <w:rsid w:val="0039511C"/>
    <w:rsid w:val="0039512F"/>
    <w:rsid w:val="0039558E"/>
    <w:rsid w:val="003958EF"/>
    <w:rsid w:val="00395C26"/>
    <w:rsid w:val="003962D7"/>
    <w:rsid w:val="00396B94"/>
    <w:rsid w:val="00396CE8"/>
    <w:rsid w:val="003970E8"/>
    <w:rsid w:val="003972C3"/>
    <w:rsid w:val="00397483"/>
    <w:rsid w:val="00397824"/>
    <w:rsid w:val="00397F55"/>
    <w:rsid w:val="003A0510"/>
    <w:rsid w:val="003A059F"/>
    <w:rsid w:val="003A0A8D"/>
    <w:rsid w:val="003A0FAB"/>
    <w:rsid w:val="003A104B"/>
    <w:rsid w:val="003A11F7"/>
    <w:rsid w:val="003A131F"/>
    <w:rsid w:val="003A13DE"/>
    <w:rsid w:val="003A1452"/>
    <w:rsid w:val="003A18BA"/>
    <w:rsid w:val="003A1B38"/>
    <w:rsid w:val="003A1B5B"/>
    <w:rsid w:val="003A1BAB"/>
    <w:rsid w:val="003A1C1F"/>
    <w:rsid w:val="003A1F5B"/>
    <w:rsid w:val="003A2069"/>
    <w:rsid w:val="003A21AF"/>
    <w:rsid w:val="003A222F"/>
    <w:rsid w:val="003A2854"/>
    <w:rsid w:val="003A28CB"/>
    <w:rsid w:val="003A299F"/>
    <w:rsid w:val="003A2FC4"/>
    <w:rsid w:val="003A334F"/>
    <w:rsid w:val="003A3533"/>
    <w:rsid w:val="003A359E"/>
    <w:rsid w:val="003A363A"/>
    <w:rsid w:val="003A4124"/>
    <w:rsid w:val="003A44A7"/>
    <w:rsid w:val="003A464C"/>
    <w:rsid w:val="003A466E"/>
    <w:rsid w:val="003A4AE0"/>
    <w:rsid w:val="003A4B9F"/>
    <w:rsid w:val="003A4D69"/>
    <w:rsid w:val="003A4DB1"/>
    <w:rsid w:val="003A51CB"/>
    <w:rsid w:val="003A52AF"/>
    <w:rsid w:val="003A55BF"/>
    <w:rsid w:val="003A5AF0"/>
    <w:rsid w:val="003A5BA0"/>
    <w:rsid w:val="003A5E3A"/>
    <w:rsid w:val="003A6000"/>
    <w:rsid w:val="003A629A"/>
    <w:rsid w:val="003A636F"/>
    <w:rsid w:val="003A6539"/>
    <w:rsid w:val="003A665B"/>
    <w:rsid w:val="003A6778"/>
    <w:rsid w:val="003A67E8"/>
    <w:rsid w:val="003A6901"/>
    <w:rsid w:val="003A6A68"/>
    <w:rsid w:val="003A6F13"/>
    <w:rsid w:val="003A766E"/>
    <w:rsid w:val="003A76E4"/>
    <w:rsid w:val="003A793C"/>
    <w:rsid w:val="003A7B16"/>
    <w:rsid w:val="003A7CFD"/>
    <w:rsid w:val="003A7D1F"/>
    <w:rsid w:val="003A7EFA"/>
    <w:rsid w:val="003B04F9"/>
    <w:rsid w:val="003B08FA"/>
    <w:rsid w:val="003B0C56"/>
    <w:rsid w:val="003B0F3E"/>
    <w:rsid w:val="003B108E"/>
    <w:rsid w:val="003B1456"/>
    <w:rsid w:val="003B1C08"/>
    <w:rsid w:val="003B1E1B"/>
    <w:rsid w:val="003B1F68"/>
    <w:rsid w:val="003B230F"/>
    <w:rsid w:val="003B23B0"/>
    <w:rsid w:val="003B26DC"/>
    <w:rsid w:val="003B290E"/>
    <w:rsid w:val="003B2976"/>
    <w:rsid w:val="003B2B0C"/>
    <w:rsid w:val="003B2B30"/>
    <w:rsid w:val="003B2EA6"/>
    <w:rsid w:val="003B31FF"/>
    <w:rsid w:val="003B32C5"/>
    <w:rsid w:val="003B3303"/>
    <w:rsid w:val="003B33AA"/>
    <w:rsid w:val="003B3469"/>
    <w:rsid w:val="003B3862"/>
    <w:rsid w:val="003B3AFF"/>
    <w:rsid w:val="003B3BC1"/>
    <w:rsid w:val="003B40B9"/>
    <w:rsid w:val="003B41A8"/>
    <w:rsid w:val="003B43F8"/>
    <w:rsid w:val="003B45A0"/>
    <w:rsid w:val="003B46DA"/>
    <w:rsid w:val="003B4762"/>
    <w:rsid w:val="003B478E"/>
    <w:rsid w:val="003B4D59"/>
    <w:rsid w:val="003B4EEE"/>
    <w:rsid w:val="003B4F92"/>
    <w:rsid w:val="003B50C7"/>
    <w:rsid w:val="003B5237"/>
    <w:rsid w:val="003B55E9"/>
    <w:rsid w:val="003B58D9"/>
    <w:rsid w:val="003B5C12"/>
    <w:rsid w:val="003B5EFC"/>
    <w:rsid w:val="003B602F"/>
    <w:rsid w:val="003B666B"/>
    <w:rsid w:val="003B69F4"/>
    <w:rsid w:val="003B6CCD"/>
    <w:rsid w:val="003B6FA4"/>
    <w:rsid w:val="003B74F4"/>
    <w:rsid w:val="003B7523"/>
    <w:rsid w:val="003B77B6"/>
    <w:rsid w:val="003B7B6A"/>
    <w:rsid w:val="003B7E07"/>
    <w:rsid w:val="003B7F22"/>
    <w:rsid w:val="003B7FCF"/>
    <w:rsid w:val="003C0183"/>
    <w:rsid w:val="003C0470"/>
    <w:rsid w:val="003C056B"/>
    <w:rsid w:val="003C0591"/>
    <w:rsid w:val="003C0B6A"/>
    <w:rsid w:val="003C0D2C"/>
    <w:rsid w:val="003C0E54"/>
    <w:rsid w:val="003C0F0B"/>
    <w:rsid w:val="003C1192"/>
    <w:rsid w:val="003C11C4"/>
    <w:rsid w:val="003C12D7"/>
    <w:rsid w:val="003C15AA"/>
    <w:rsid w:val="003C1683"/>
    <w:rsid w:val="003C16AD"/>
    <w:rsid w:val="003C1922"/>
    <w:rsid w:val="003C1BA2"/>
    <w:rsid w:val="003C1DC3"/>
    <w:rsid w:val="003C1F25"/>
    <w:rsid w:val="003C20FD"/>
    <w:rsid w:val="003C222E"/>
    <w:rsid w:val="003C22D4"/>
    <w:rsid w:val="003C2504"/>
    <w:rsid w:val="003C2605"/>
    <w:rsid w:val="003C2627"/>
    <w:rsid w:val="003C2758"/>
    <w:rsid w:val="003C28A8"/>
    <w:rsid w:val="003C2BDC"/>
    <w:rsid w:val="003C2EF8"/>
    <w:rsid w:val="003C3201"/>
    <w:rsid w:val="003C3595"/>
    <w:rsid w:val="003C38AD"/>
    <w:rsid w:val="003C396D"/>
    <w:rsid w:val="003C3CFD"/>
    <w:rsid w:val="003C3E93"/>
    <w:rsid w:val="003C40C9"/>
    <w:rsid w:val="003C4574"/>
    <w:rsid w:val="003C48EF"/>
    <w:rsid w:val="003C4E3B"/>
    <w:rsid w:val="003C4E6D"/>
    <w:rsid w:val="003C511B"/>
    <w:rsid w:val="003C533C"/>
    <w:rsid w:val="003C5350"/>
    <w:rsid w:val="003C5741"/>
    <w:rsid w:val="003C59B1"/>
    <w:rsid w:val="003C5DEA"/>
    <w:rsid w:val="003C5F60"/>
    <w:rsid w:val="003C5F9F"/>
    <w:rsid w:val="003C622B"/>
    <w:rsid w:val="003C660C"/>
    <w:rsid w:val="003C66A7"/>
    <w:rsid w:val="003C6BCD"/>
    <w:rsid w:val="003C6F9E"/>
    <w:rsid w:val="003C720E"/>
    <w:rsid w:val="003C788D"/>
    <w:rsid w:val="003C79CC"/>
    <w:rsid w:val="003C7AC2"/>
    <w:rsid w:val="003C7B15"/>
    <w:rsid w:val="003C7B5A"/>
    <w:rsid w:val="003C7C7A"/>
    <w:rsid w:val="003C7E4F"/>
    <w:rsid w:val="003D004D"/>
    <w:rsid w:val="003D020B"/>
    <w:rsid w:val="003D03B0"/>
    <w:rsid w:val="003D06B4"/>
    <w:rsid w:val="003D07A2"/>
    <w:rsid w:val="003D07E9"/>
    <w:rsid w:val="003D09AD"/>
    <w:rsid w:val="003D0A99"/>
    <w:rsid w:val="003D0ABA"/>
    <w:rsid w:val="003D0D4B"/>
    <w:rsid w:val="003D0E72"/>
    <w:rsid w:val="003D0EB0"/>
    <w:rsid w:val="003D0EC2"/>
    <w:rsid w:val="003D1116"/>
    <w:rsid w:val="003D1215"/>
    <w:rsid w:val="003D1DC3"/>
    <w:rsid w:val="003D1F0B"/>
    <w:rsid w:val="003D22E4"/>
    <w:rsid w:val="003D23EB"/>
    <w:rsid w:val="003D2437"/>
    <w:rsid w:val="003D2636"/>
    <w:rsid w:val="003D27EB"/>
    <w:rsid w:val="003D29BD"/>
    <w:rsid w:val="003D2F0D"/>
    <w:rsid w:val="003D2F79"/>
    <w:rsid w:val="003D3325"/>
    <w:rsid w:val="003D3401"/>
    <w:rsid w:val="003D3FD7"/>
    <w:rsid w:val="003D4356"/>
    <w:rsid w:val="003D47BB"/>
    <w:rsid w:val="003D4F52"/>
    <w:rsid w:val="003D4F72"/>
    <w:rsid w:val="003D5040"/>
    <w:rsid w:val="003D516F"/>
    <w:rsid w:val="003D5345"/>
    <w:rsid w:val="003D59C7"/>
    <w:rsid w:val="003D5FA6"/>
    <w:rsid w:val="003D6223"/>
    <w:rsid w:val="003D6294"/>
    <w:rsid w:val="003D6486"/>
    <w:rsid w:val="003D64AD"/>
    <w:rsid w:val="003D6841"/>
    <w:rsid w:val="003D6B70"/>
    <w:rsid w:val="003D6CA2"/>
    <w:rsid w:val="003D6CD5"/>
    <w:rsid w:val="003D6FE8"/>
    <w:rsid w:val="003D7186"/>
    <w:rsid w:val="003D7187"/>
    <w:rsid w:val="003D7441"/>
    <w:rsid w:val="003D7782"/>
    <w:rsid w:val="003D7819"/>
    <w:rsid w:val="003D799F"/>
    <w:rsid w:val="003D7B10"/>
    <w:rsid w:val="003D7C02"/>
    <w:rsid w:val="003E006A"/>
    <w:rsid w:val="003E040C"/>
    <w:rsid w:val="003E08BA"/>
    <w:rsid w:val="003E0E63"/>
    <w:rsid w:val="003E10AE"/>
    <w:rsid w:val="003E117F"/>
    <w:rsid w:val="003E12A6"/>
    <w:rsid w:val="003E1416"/>
    <w:rsid w:val="003E166C"/>
    <w:rsid w:val="003E18E2"/>
    <w:rsid w:val="003E1A6D"/>
    <w:rsid w:val="003E1AE7"/>
    <w:rsid w:val="003E1BCC"/>
    <w:rsid w:val="003E23A2"/>
    <w:rsid w:val="003E2676"/>
    <w:rsid w:val="003E26B3"/>
    <w:rsid w:val="003E2BEE"/>
    <w:rsid w:val="003E2C2E"/>
    <w:rsid w:val="003E2E72"/>
    <w:rsid w:val="003E2EC0"/>
    <w:rsid w:val="003E2EE8"/>
    <w:rsid w:val="003E2F8D"/>
    <w:rsid w:val="003E2F9D"/>
    <w:rsid w:val="003E30B0"/>
    <w:rsid w:val="003E343C"/>
    <w:rsid w:val="003E3812"/>
    <w:rsid w:val="003E399D"/>
    <w:rsid w:val="003E3B91"/>
    <w:rsid w:val="003E3D87"/>
    <w:rsid w:val="003E3DC1"/>
    <w:rsid w:val="003E3E16"/>
    <w:rsid w:val="003E4019"/>
    <w:rsid w:val="003E40C0"/>
    <w:rsid w:val="003E4110"/>
    <w:rsid w:val="003E41B1"/>
    <w:rsid w:val="003E42B0"/>
    <w:rsid w:val="003E4596"/>
    <w:rsid w:val="003E4716"/>
    <w:rsid w:val="003E4828"/>
    <w:rsid w:val="003E4950"/>
    <w:rsid w:val="003E4ED7"/>
    <w:rsid w:val="003E50E3"/>
    <w:rsid w:val="003E51AE"/>
    <w:rsid w:val="003E52ED"/>
    <w:rsid w:val="003E532B"/>
    <w:rsid w:val="003E5BBD"/>
    <w:rsid w:val="003E5D41"/>
    <w:rsid w:val="003E5EC4"/>
    <w:rsid w:val="003E5F07"/>
    <w:rsid w:val="003E6078"/>
    <w:rsid w:val="003E6157"/>
    <w:rsid w:val="003E61D3"/>
    <w:rsid w:val="003E6307"/>
    <w:rsid w:val="003E652C"/>
    <w:rsid w:val="003E65D1"/>
    <w:rsid w:val="003E6A20"/>
    <w:rsid w:val="003E6CE5"/>
    <w:rsid w:val="003E6F22"/>
    <w:rsid w:val="003E736E"/>
    <w:rsid w:val="003E749B"/>
    <w:rsid w:val="003E768D"/>
    <w:rsid w:val="003E77C5"/>
    <w:rsid w:val="003E7B93"/>
    <w:rsid w:val="003E7D6E"/>
    <w:rsid w:val="003F02C8"/>
    <w:rsid w:val="003F0300"/>
    <w:rsid w:val="003F03C5"/>
    <w:rsid w:val="003F0640"/>
    <w:rsid w:val="003F0739"/>
    <w:rsid w:val="003F07C7"/>
    <w:rsid w:val="003F0B28"/>
    <w:rsid w:val="003F0CD5"/>
    <w:rsid w:val="003F0E4A"/>
    <w:rsid w:val="003F0F50"/>
    <w:rsid w:val="003F0F6E"/>
    <w:rsid w:val="003F0FD9"/>
    <w:rsid w:val="003F132E"/>
    <w:rsid w:val="003F163E"/>
    <w:rsid w:val="003F1706"/>
    <w:rsid w:val="003F18BB"/>
    <w:rsid w:val="003F1A50"/>
    <w:rsid w:val="003F1AE5"/>
    <w:rsid w:val="003F1BC2"/>
    <w:rsid w:val="003F1C30"/>
    <w:rsid w:val="003F2621"/>
    <w:rsid w:val="003F271F"/>
    <w:rsid w:val="003F2C56"/>
    <w:rsid w:val="003F2D1E"/>
    <w:rsid w:val="003F2D7F"/>
    <w:rsid w:val="003F2EDB"/>
    <w:rsid w:val="003F3097"/>
    <w:rsid w:val="003F30BA"/>
    <w:rsid w:val="003F3274"/>
    <w:rsid w:val="003F3477"/>
    <w:rsid w:val="003F3781"/>
    <w:rsid w:val="003F37DE"/>
    <w:rsid w:val="003F392D"/>
    <w:rsid w:val="003F39FE"/>
    <w:rsid w:val="003F3F56"/>
    <w:rsid w:val="003F448E"/>
    <w:rsid w:val="003F44F6"/>
    <w:rsid w:val="003F490D"/>
    <w:rsid w:val="003F490F"/>
    <w:rsid w:val="003F4A10"/>
    <w:rsid w:val="003F4B13"/>
    <w:rsid w:val="003F5147"/>
    <w:rsid w:val="003F5306"/>
    <w:rsid w:val="003F54A5"/>
    <w:rsid w:val="003F5519"/>
    <w:rsid w:val="003F5950"/>
    <w:rsid w:val="003F59E6"/>
    <w:rsid w:val="003F5A5B"/>
    <w:rsid w:val="003F5C3E"/>
    <w:rsid w:val="003F5D86"/>
    <w:rsid w:val="003F5F89"/>
    <w:rsid w:val="003F60B1"/>
    <w:rsid w:val="003F65E5"/>
    <w:rsid w:val="003F6920"/>
    <w:rsid w:val="003F6940"/>
    <w:rsid w:val="003F69E1"/>
    <w:rsid w:val="003F6C3D"/>
    <w:rsid w:val="003F6CF7"/>
    <w:rsid w:val="003F6E6B"/>
    <w:rsid w:val="003F7106"/>
    <w:rsid w:val="003F7413"/>
    <w:rsid w:val="003F74B5"/>
    <w:rsid w:val="003F7A0D"/>
    <w:rsid w:val="003F7CE3"/>
    <w:rsid w:val="003F7D0C"/>
    <w:rsid w:val="003F7EA0"/>
    <w:rsid w:val="003F7F2F"/>
    <w:rsid w:val="003F7F57"/>
    <w:rsid w:val="00400110"/>
    <w:rsid w:val="004005EB"/>
    <w:rsid w:val="0040065B"/>
    <w:rsid w:val="0040086B"/>
    <w:rsid w:val="00400917"/>
    <w:rsid w:val="00400AB3"/>
    <w:rsid w:val="00400B14"/>
    <w:rsid w:val="00400C5A"/>
    <w:rsid w:val="00400FCE"/>
    <w:rsid w:val="0040109A"/>
    <w:rsid w:val="004012BF"/>
    <w:rsid w:val="004013F4"/>
    <w:rsid w:val="004015E6"/>
    <w:rsid w:val="00401686"/>
    <w:rsid w:val="00401946"/>
    <w:rsid w:val="004021B0"/>
    <w:rsid w:val="004022A7"/>
    <w:rsid w:val="0040241D"/>
    <w:rsid w:val="00402841"/>
    <w:rsid w:val="00402848"/>
    <w:rsid w:val="0040288E"/>
    <w:rsid w:val="00402A58"/>
    <w:rsid w:val="00402B3C"/>
    <w:rsid w:val="00402B48"/>
    <w:rsid w:val="0040304B"/>
    <w:rsid w:val="004033FC"/>
    <w:rsid w:val="00403451"/>
    <w:rsid w:val="00403655"/>
    <w:rsid w:val="004037A4"/>
    <w:rsid w:val="004037EC"/>
    <w:rsid w:val="004038FE"/>
    <w:rsid w:val="004039FD"/>
    <w:rsid w:val="00403EA7"/>
    <w:rsid w:val="0040418D"/>
    <w:rsid w:val="00404231"/>
    <w:rsid w:val="0040426A"/>
    <w:rsid w:val="004042E6"/>
    <w:rsid w:val="00404381"/>
    <w:rsid w:val="004043AF"/>
    <w:rsid w:val="004043BB"/>
    <w:rsid w:val="00404489"/>
    <w:rsid w:val="004046F0"/>
    <w:rsid w:val="00404764"/>
    <w:rsid w:val="0040478B"/>
    <w:rsid w:val="004048AA"/>
    <w:rsid w:val="004049AC"/>
    <w:rsid w:val="00404BE0"/>
    <w:rsid w:val="00404F9A"/>
    <w:rsid w:val="00404FEB"/>
    <w:rsid w:val="00405248"/>
    <w:rsid w:val="00405540"/>
    <w:rsid w:val="0040595A"/>
    <w:rsid w:val="00405B29"/>
    <w:rsid w:val="00405B62"/>
    <w:rsid w:val="00405D10"/>
    <w:rsid w:val="00405F29"/>
    <w:rsid w:val="00405F5C"/>
    <w:rsid w:val="004060E0"/>
    <w:rsid w:val="0040639E"/>
    <w:rsid w:val="00406491"/>
    <w:rsid w:val="00406A3D"/>
    <w:rsid w:val="00406B19"/>
    <w:rsid w:val="00406D14"/>
    <w:rsid w:val="00406ED0"/>
    <w:rsid w:val="00406F41"/>
    <w:rsid w:val="0040701F"/>
    <w:rsid w:val="004071BB"/>
    <w:rsid w:val="00407432"/>
    <w:rsid w:val="004075AC"/>
    <w:rsid w:val="004075F1"/>
    <w:rsid w:val="004077AE"/>
    <w:rsid w:val="00407B63"/>
    <w:rsid w:val="00407BCD"/>
    <w:rsid w:val="00407CCC"/>
    <w:rsid w:val="00407F5D"/>
    <w:rsid w:val="00407FAE"/>
    <w:rsid w:val="004106D8"/>
    <w:rsid w:val="00410757"/>
    <w:rsid w:val="00410915"/>
    <w:rsid w:val="0041097D"/>
    <w:rsid w:val="00410B8E"/>
    <w:rsid w:val="00410E1C"/>
    <w:rsid w:val="0041124D"/>
    <w:rsid w:val="0041155F"/>
    <w:rsid w:val="004115B0"/>
    <w:rsid w:val="0041173C"/>
    <w:rsid w:val="00411799"/>
    <w:rsid w:val="00411ED0"/>
    <w:rsid w:val="00412194"/>
    <w:rsid w:val="004122F2"/>
    <w:rsid w:val="00412367"/>
    <w:rsid w:val="00412553"/>
    <w:rsid w:val="0041280D"/>
    <w:rsid w:val="00412A0F"/>
    <w:rsid w:val="00412CD0"/>
    <w:rsid w:val="00412F51"/>
    <w:rsid w:val="004131BB"/>
    <w:rsid w:val="0041344A"/>
    <w:rsid w:val="004135A4"/>
    <w:rsid w:val="004135E9"/>
    <w:rsid w:val="00413A33"/>
    <w:rsid w:val="00413DD0"/>
    <w:rsid w:val="00413E33"/>
    <w:rsid w:val="00413F8C"/>
    <w:rsid w:val="0041404F"/>
    <w:rsid w:val="004140B5"/>
    <w:rsid w:val="00414127"/>
    <w:rsid w:val="00414800"/>
    <w:rsid w:val="00414A0B"/>
    <w:rsid w:val="00414AA8"/>
    <w:rsid w:val="00414AA9"/>
    <w:rsid w:val="00414D9F"/>
    <w:rsid w:val="004152BA"/>
    <w:rsid w:val="004152DB"/>
    <w:rsid w:val="0041543E"/>
    <w:rsid w:val="00415686"/>
    <w:rsid w:val="00415A51"/>
    <w:rsid w:val="00415D8F"/>
    <w:rsid w:val="00415F4F"/>
    <w:rsid w:val="00415FEF"/>
    <w:rsid w:val="004160EE"/>
    <w:rsid w:val="00416325"/>
    <w:rsid w:val="00416343"/>
    <w:rsid w:val="00416461"/>
    <w:rsid w:val="00416593"/>
    <w:rsid w:val="00416621"/>
    <w:rsid w:val="00416AF3"/>
    <w:rsid w:val="004170C5"/>
    <w:rsid w:val="00417D15"/>
    <w:rsid w:val="004204A4"/>
    <w:rsid w:val="00420584"/>
    <w:rsid w:val="00420A18"/>
    <w:rsid w:val="00420CAC"/>
    <w:rsid w:val="00421452"/>
    <w:rsid w:val="0042153B"/>
    <w:rsid w:val="00421799"/>
    <w:rsid w:val="004217B0"/>
    <w:rsid w:val="00422106"/>
    <w:rsid w:val="004221EF"/>
    <w:rsid w:val="004221F4"/>
    <w:rsid w:val="00422217"/>
    <w:rsid w:val="0042238E"/>
    <w:rsid w:val="004223C1"/>
    <w:rsid w:val="004224BD"/>
    <w:rsid w:val="0042250A"/>
    <w:rsid w:val="00422673"/>
    <w:rsid w:val="004227BF"/>
    <w:rsid w:val="00422EA8"/>
    <w:rsid w:val="00423087"/>
    <w:rsid w:val="004233BF"/>
    <w:rsid w:val="00423483"/>
    <w:rsid w:val="00423854"/>
    <w:rsid w:val="00423B5C"/>
    <w:rsid w:val="00423DC6"/>
    <w:rsid w:val="00423DCB"/>
    <w:rsid w:val="004243D0"/>
    <w:rsid w:val="004245C2"/>
    <w:rsid w:val="004247F6"/>
    <w:rsid w:val="00424995"/>
    <w:rsid w:val="00424A87"/>
    <w:rsid w:val="00424A93"/>
    <w:rsid w:val="00424B25"/>
    <w:rsid w:val="00424C21"/>
    <w:rsid w:val="00424E54"/>
    <w:rsid w:val="00424E81"/>
    <w:rsid w:val="00425012"/>
    <w:rsid w:val="00425099"/>
    <w:rsid w:val="00425249"/>
    <w:rsid w:val="004254BD"/>
    <w:rsid w:val="004255E1"/>
    <w:rsid w:val="00425673"/>
    <w:rsid w:val="00425AA3"/>
    <w:rsid w:val="00425DF2"/>
    <w:rsid w:val="0042629D"/>
    <w:rsid w:val="004262C6"/>
    <w:rsid w:val="00426596"/>
    <w:rsid w:val="00426603"/>
    <w:rsid w:val="00426865"/>
    <w:rsid w:val="00426971"/>
    <w:rsid w:val="00426AD6"/>
    <w:rsid w:val="00426D96"/>
    <w:rsid w:val="00426DA8"/>
    <w:rsid w:val="00426F51"/>
    <w:rsid w:val="004270ED"/>
    <w:rsid w:val="004278E7"/>
    <w:rsid w:val="00427949"/>
    <w:rsid w:val="0042797E"/>
    <w:rsid w:val="00427A7A"/>
    <w:rsid w:val="004300D4"/>
    <w:rsid w:val="00430480"/>
    <w:rsid w:val="004304D7"/>
    <w:rsid w:val="00430507"/>
    <w:rsid w:val="00430523"/>
    <w:rsid w:val="0043090D"/>
    <w:rsid w:val="00430BEB"/>
    <w:rsid w:val="00430D7D"/>
    <w:rsid w:val="00430EBF"/>
    <w:rsid w:val="00430EE6"/>
    <w:rsid w:val="00431066"/>
    <w:rsid w:val="004310D1"/>
    <w:rsid w:val="004311F1"/>
    <w:rsid w:val="0043173F"/>
    <w:rsid w:val="004317F1"/>
    <w:rsid w:val="00431824"/>
    <w:rsid w:val="0043184D"/>
    <w:rsid w:val="0043196C"/>
    <w:rsid w:val="00431A5C"/>
    <w:rsid w:val="00431BEB"/>
    <w:rsid w:val="00431F59"/>
    <w:rsid w:val="0043206D"/>
    <w:rsid w:val="0043219F"/>
    <w:rsid w:val="0043223B"/>
    <w:rsid w:val="004322C0"/>
    <w:rsid w:val="0043263A"/>
    <w:rsid w:val="00432874"/>
    <w:rsid w:val="004328E0"/>
    <w:rsid w:val="00432962"/>
    <w:rsid w:val="00432B99"/>
    <w:rsid w:val="00432BC3"/>
    <w:rsid w:val="00432D90"/>
    <w:rsid w:val="00433230"/>
    <w:rsid w:val="0043342C"/>
    <w:rsid w:val="00433695"/>
    <w:rsid w:val="00433B48"/>
    <w:rsid w:val="00433C97"/>
    <w:rsid w:val="00433DB0"/>
    <w:rsid w:val="00433E9A"/>
    <w:rsid w:val="00433E9E"/>
    <w:rsid w:val="00433F73"/>
    <w:rsid w:val="00434073"/>
    <w:rsid w:val="004341B5"/>
    <w:rsid w:val="004341D0"/>
    <w:rsid w:val="004341EB"/>
    <w:rsid w:val="0043421A"/>
    <w:rsid w:val="0043427E"/>
    <w:rsid w:val="004342A4"/>
    <w:rsid w:val="00434345"/>
    <w:rsid w:val="00434531"/>
    <w:rsid w:val="004345A5"/>
    <w:rsid w:val="00434672"/>
    <w:rsid w:val="00434BB6"/>
    <w:rsid w:val="00434CAB"/>
    <w:rsid w:val="00434ECF"/>
    <w:rsid w:val="00434F8B"/>
    <w:rsid w:val="00435087"/>
    <w:rsid w:val="0043516D"/>
    <w:rsid w:val="004351AA"/>
    <w:rsid w:val="00435302"/>
    <w:rsid w:val="004354F6"/>
    <w:rsid w:val="00435750"/>
    <w:rsid w:val="004357D9"/>
    <w:rsid w:val="004358FD"/>
    <w:rsid w:val="00435DC1"/>
    <w:rsid w:val="0043612D"/>
    <w:rsid w:val="0043663A"/>
    <w:rsid w:val="00436A0D"/>
    <w:rsid w:val="00436CFE"/>
    <w:rsid w:val="004373B0"/>
    <w:rsid w:val="0043741C"/>
    <w:rsid w:val="0043750B"/>
    <w:rsid w:val="004375C5"/>
    <w:rsid w:val="004375EF"/>
    <w:rsid w:val="00437896"/>
    <w:rsid w:val="00437A1E"/>
    <w:rsid w:val="00437EB9"/>
    <w:rsid w:val="00440040"/>
    <w:rsid w:val="00440845"/>
    <w:rsid w:val="00440D07"/>
    <w:rsid w:val="00440F53"/>
    <w:rsid w:val="00440FC1"/>
    <w:rsid w:val="00441005"/>
    <w:rsid w:val="0044109A"/>
    <w:rsid w:val="004412D9"/>
    <w:rsid w:val="00441370"/>
    <w:rsid w:val="00441399"/>
    <w:rsid w:val="004414B4"/>
    <w:rsid w:val="00441BC1"/>
    <w:rsid w:val="00441E31"/>
    <w:rsid w:val="00441F87"/>
    <w:rsid w:val="00442095"/>
    <w:rsid w:val="0044241F"/>
    <w:rsid w:val="00442537"/>
    <w:rsid w:val="004429FB"/>
    <w:rsid w:val="00442B23"/>
    <w:rsid w:val="00442BDE"/>
    <w:rsid w:val="00442EEF"/>
    <w:rsid w:val="00442F82"/>
    <w:rsid w:val="00442FBD"/>
    <w:rsid w:val="00442FDD"/>
    <w:rsid w:val="004432E2"/>
    <w:rsid w:val="004434E5"/>
    <w:rsid w:val="00443757"/>
    <w:rsid w:val="00443818"/>
    <w:rsid w:val="00443A85"/>
    <w:rsid w:val="00443C46"/>
    <w:rsid w:val="00444025"/>
    <w:rsid w:val="00444163"/>
    <w:rsid w:val="00444373"/>
    <w:rsid w:val="00444909"/>
    <w:rsid w:val="00444F13"/>
    <w:rsid w:val="00444F64"/>
    <w:rsid w:val="00445310"/>
    <w:rsid w:val="004455E0"/>
    <w:rsid w:val="004459A3"/>
    <w:rsid w:val="00445A39"/>
    <w:rsid w:val="00445AD4"/>
    <w:rsid w:val="00445AF4"/>
    <w:rsid w:val="00446787"/>
    <w:rsid w:val="00446ACD"/>
    <w:rsid w:val="00446BFA"/>
    <w:rsid w:val="00446C56"/>
    <w:rsid w:val="00446FD5"/>
    <w:rsid w:val="00447037"/>
    <w:rsid w:val="00447098"/>
    <w:rsid w:val="004472BE"/>
    <w:rsid w:val="0044788F"/>
    <w:rsid w:val="00447AC4"/>
    <w:rsid w:val="00447EC3"/>
    <w:rsid w:val="004502AE"/>
    <w:rsid w:val="004508B9"/>
    <w:rsid w:val="00450AEA"/>
    <w:rsid w:val="00450F3D"/>
    <w:rsid w:val="00450F57"/>
    <w:rsid w:val="004513B9"/>
    <w:rsid w:val="00451680"/>
    <w:rsid w:val="0045182E"/>
    <w:rsid w:val="00451B10"/>
    <w:rsid w:val="00451BCE"/>
    <w:rsid w:val="00451D3F"/>
    <w:rsid w:val="00451F9F"/>
    <w:rsid w:val="004521CE"/>
    <w:rsid w:val="0045259C"/>
    <w:rsid w:val="00452806"/>
    <w:rsid w:val="00452FDC"/>
    <w:rsid w:val="004531EB"/>
    <w:rsid w:val="0045344C"/>
    <w:rsid w:val="0045353B"/>
    <w:rsid w:val="00453692"/>
    <w:rsid w:val="004539B8"/>
    <w:rsid w:val="00453A4D"/>
    <w:rsid w:val="00453A83"/>
    <w:rsid w:val="00453B69"/>
    <w:rsid w:val="00453C3E"/>
    <w:rsid w:val="00453F68"/>
    <w:rsid w:val="0045407F"/>
    <w:rsid w:val="004540C2"/>
    <w:rsid w:val="00454771"/>
    <w:rsid w:val="004547C4"/>
    <w:rsid w:val="00454A1F"/>
    <w:rsid w:val="00454D48"/>
    <w:rsid w:val="00454F96"/>
    <w:rsid w:val="004551DF"/>
    <w:rsid w:val="004554E7"/>
    <w:rsid w:val="00455618"/>
    <w:rsid w:val="0045594E"/>
    <w:rsid w:val="00455F70"/>
    <w:rsid w:val="00456189"/>
    <w:rsid w:val="00456244"/>
    <w:rsid w:val="0045648F"/>
    <w:rsid w:val="004567B4"/>
    <w:rsid w:val="00456AF4"/>
    <w:rsid w:val="00456BFE"/>
    <w:rsid w:val="00456DFD"/>
    <w:rsid w:val="0045700E"/>
    <w:rsid w:val="004572D3"/>
    <w:rsid w:val="00457404"/>
    <w:rsid w:val="004576A4"/>
    <w:rsid w:val="00457812"/>
    <w:rsid w:val="00457BAC"/>
    <w:rsid w:val="00457CA1"/>
    <w:rsid w:val="00457D21"/>
    <w:rsid w:val="004601BD"/>
    <w:rsid w:val="004603CC"/>
    <w:rsid w:val="00460570"/>
    <w:rsid w:val="00460F33"/>
    <w:rsid w:val="0046118D"/>
    <w:rsid w:val="0046124B"/>
    <w:rsid w:val="00461318"/>
    <w:rsid w:val="00461410"/>
    <w:rsid w:val="00461487"/>
    <w:rsid w:val="004617B1"/>
    <w:rsid w:val="00461ADE"/>
    <w:rsid w:val="00461AEC"/>
    <w:rsid w:val="00461CED"/>
    <w:rsid w:val="00461E67"/>
    <w:rsid w:val="00461F62"/>
    <w:rsid w:val="00461FB4"/>
    <w:rsid w:val="00462001"/>
    <w:rsid w:val="0046248D"/>
    <w:rsid w:val="00462546"/>
    <w:rsid w:val="004625BC"/>
    <w:rsid w:val="004626D5"/>
    <w:rsid w:val="004628B9"/>
    <w:rsid w:val="00462994"/>
    <w:rsid w:val="004629D7"/>
    <w:rsid w:val="00462A1A"/>
    <w:rsid w:val="00462F0C"/>
    <w:rsid w:val="00463024"/>
    <w:rsid w:val="0046320F"/>
    <w:rsid w:val="00463376"/>
    <w:rsid w:val="00463377"/>
    <w:rsid w:val="0046339C"/>
    <w:rsid w:val="00463454"/>
    <w:rsid w:val="004636DC"/>
    <w:rsid w:val="00463986"/>
    <w:rsid w:val="00463BB8"/>
    <w:rsid w:val="00463BE4"/>
    <w:rsid w:val="0046406E"/>
    <w:rsid w:val="00464096"/>
    <w:rsid w:val="004643C3"/>
    <w:rsid w:val="0046451D"/>
    <w:rsid w:val="0046455E"/>
    <w:rsid w:val="004648F2"/>
    <w:rsid w:val="00464ADE"/>
    <w:rsid w:val="00464EE0"/>
    <w:rsid w:val="00464F5D"/>
    <w:rsid w:val="0046520C"/>
    <w:rsid w:val="004652D5"/>
    <w:rsid w:val="0046559A"/>
    <w:rsid w:val="00465702"/>
    <w:rsid w:val="00465919"/>
    <w:rsid w:val="0046591E"/>
    <w:rsid w:val="00465AAC"/>
    <w:rsid w:val="00466030"/>
    <w:rsid w:val="004660AE"/>
    <w:rsid w:val="00466186"/>
    <w:rsid w:val="00466445"/>
    <w:rsid w:val="0046649A"/>
    <w:rsid w:val="0046663F"/>
    <w:rsid w:val="0046673F"/>
    <w:rsid w:val="00466840"/>
    <w:rsid w:val="0046699D"/>
    <w:rsid w:val="00466A09"/>
    <w:rsid w:val="00466D72"/>
    <w:rsid w:val="004670E0"/>
    <w:rsid w:val="00467A4F"/>
    <w:rsid w:val="00467AEB"/>
    <w:rsid w:val="00467FE0"/>
    <w:rsid w:val="004700AD"/>
    <w:rsid w:val="004701B0"/>
    <w:rsid w:val="00470212"/>
    <w:rsid w:val="0047075F"/>
    <w:rsid w:val="004707F1"/>
    <w:rsid w:val="00470A65"/>
    <w:rsid w:val="00470DE0"/>
    <w:rsid w:val="004712DC"/>
    <w:rsid w:val="00471320"/>
    <w:rsid w:val="004715FD"/>
    <w:rsid w:val="00471DB5"/>
    <w:rsid w:val="00471E21"/>
    <w:rsid w:val="00471FAF"/>
    <w:rsid w:val="00472066"/>
    <w:rsid w:val="0047224A"/>
    <w:rsid w:val="004723E8"/>
    <w:rsid w:val="004725BE"/>
    <w:rsid w:val="004725F4"/>
    <w:rsid w:val="004726FA"/>
    <w:rsid w:val="00472A6C"/>
    <w:rsid w:val="00472C2C"/>
    <w:rsid w:val="00472C65"/>
    <w:rsid w:val="00472CB8"/>
    <w:rsid w:val="00472CE4"/>
    <w:rsid w:val="00472DBA"/>
    <w:rsid w:val="00472F08"/>
    <w:rsid w:val="0047301F"/>
    <w:rsid w:val="00473046"/>
    <w:rsid w:val="00473870"/>
    <w:rsid w:val="004738AB"/>
    <w:rsid w:val="00473902"/>
    <w:rsid w:val="00473D47"/>
    <w:rsid w:val="00473ECD"/>
    <w:rsid w:val="004740C1"/>
    <w:rsid w:val="0047462B"/>
    <w:rsid w:val="00474833"/>
    <w:rsid w:val="00474BBD"/>
    <w:rsid w:val="00474C5C"/>
    <w:rsid w:val="00474C80"/>
    <w:rsid w:val="00474EF2"/>
    <w:rsid w:val="00474FA0"/>
    <w:rsid w:val="00475330"/>
    <w:rsid w:val="00475732"/>
    <w:rsid w:val="0047591D"/>
    <w:rsid w:val="0047593E"/>
    <w:rsid w:val="00475B1F"/>
    <w:rsid w:val="00475C88"/>
    <w:rsid w:val="00475F4D"/>
    <w:rsid w:val="004761B8"/>
    <w:rsid w:val="004762F6"/>
    <w:rsid w:val="00476662"/>
    <w:rsid w:val="00476C55"/>
    <w:rsid w:val="00476F2E"/>
    <w:rsid w:val="0047721D"/>
    <w:rsid w:val="00477335"/>
    <w:rsid w:val="004773DE"/>
    <w:rsid w:val="0047740B"/>
    <w:rsid w:val="0047797B"/>
    <w:rsid w:val="00477BE0"/>
    <w:rsid w:val="00477D89"/>
    <w:rsid w:val="00477F90"/>
    <w:rsid w:val="0048059D"/>
    <w:rsid w:val="0048062F"/>
    <w:rsid w:val="00480636"/>
    <w:rsid w:val="004806E2"/>
    <w:rsid w:val="004807AC"/>
    <w:rsid w:val="004814F0"/>
    <w:rsid w:val="00481574"/>
    <w:rsid w:val="004816B9"/>
    <w:rsid w:val="004816E5"/>
    <w:rsid w:val="00481772"/>
    <w:rsid w:val="004817FF"/>
    <w:rsid w:val="00481B4F"/>
    <w:rsid w:val="00481B8C"/>
    <w:rsid w:val="00481BF5"/>
    <w:rsid w:val="00481CD1"/>
    <w:rsid w:val="004820CA"/>
    <w:rsid w:val="0048258B"/>
    <w:rsid w:val="00482864"/>
    <w:rsid w:val="00482AC6"/>
    <w:rsid w:val="00482C9A"/>
    <w:rsid w:val="00482CEF"/>
    <w:rsid w:val="00482DDB"/>
    <w:rsid w:val="00482E28"/>
    <w:rsid w:val="00482F73"/>
    <w:rsid w:val="004831A5"/>
    <w:rsid w:val="00483427"/>
    <w:rsid w:val="00483668"/>
    <w:rsid w:val="004837ED"/>
    <w:rsid w:val="004838C1"/>
    <w:rsid w:val="00483AEB"/>
    <w:rsid w:val="0048427B"/>
    <w:rsid w:val="00484544"/>
    <w:rsid w:val="0048472A"/>
    <w:rsid w:val="004847F8"/>
    <w:rsid w:val="00484A0A"/>
    <w:rsid w:val="00484C22"/>
    <w:rsid w:val="00484D40"/>
    <w:rsid w:val="00485061"/>
    <w:rsid w:val="00485404"/>
    <w:rsid w:val="004858D1"/>
    <w:rsid w:val="00485ED0"/>
    <w:rsid w:val="004864C6"/>
    <w:rsid w:val="0048661C"/>
    <w:rsid w:val="00486B1C"/>
    <w:rsid w:val="00486C62"/>
    <w:rsid w:val="00487050"/>
    <w:rsid w:val="00487566"/>
    <w:rsid w:val="00487677"/>
    <w:rsid w:val="00487781"/>
    <w:rsid w:val="0048782C"/>
    <w:rsid w:val="00487834"/>
    <w:rsid w:val="0048790F"/>
    <w:rsid w:val="00487B93"/>
    <w:rsid w:val="00487C38"/>
    <w:rsid w:val="00487F5F"/>
    <w:rsid w:val="004902A2"/>
    <w:rsid w:val="004904EF"/>
    <w:rsid w:val="0049063D"/>
    <w:rsid w:val="00490910"/>
    <w:rsid w:val="00490AAB"/>
    <w:rsid w:val="00490B57"/>
    <w:rsid w:val="00490D0B"/>
    <w:rsid w:val="00490E87"/>
    <w:rsid w:val="0049116C"/>
    <w:rsid w:val="0049119F"/>
    <w:rsid w:val="004912A8"/>
    <w:rsid w:val="0049137F"/>
    <w:rsid w:val="0049146A"/>
    <w:rsid w:val="004914BF"/>
    <w:rsid w:val="00491743"/>
    <w:rsid w:val="004917DC"/>
    <w:rsid w:val="00491935"/>
    <w:rsid w:val="00491A41"/>
    <w:rsid w:val="00491AEB"/>
    <w:rsid w:val="00491BFD"/>
    <w:rsid w:val="00491ED1"/>
    <w:rsid w:val="00491F94"/>
    <w:rsid w:val="0049216D"/>
    <w:rsid w:val="004921DB"/>
    <w:rsid w:val="004923F3"/>
    <w:rsid w:val="004924F7"/>
    <w:rsid w:val="004927F3"/>
    <w:rsid w:val="00492969"/>
    <w:rsid w:val="00492B78"/>
    <w:rsid w:val="00492C06"/>
    <w:rsid w:val="0049317F"/>
    <w:rsid w:val="004931ED"/>
    <w:rsid w:val="00493D5B"/>
    <w:rsid w:val="0049406E"/>
    <w:rsid w:val="004943D5"/>
    <w:rsid w:val="00494621"/>
    <w:rsid w:val="004949AB"/>
    <w:rsid w:val="00494D46"/>
    <w:rsid w:val="00495081"/>
    <w:rsid w:val="0049578B"/>
    <w:rsid w:val="00495AAF"/>
    <w:rsid w:val="00495DD5"/>
    <w:rsid w:val="00495F80"/>
    <w:rsid w:val="00496153"/>
    <w:rsid w:val="00496461"/>
    <w:rsid w:val="0049676B"/>
    <w:rsid w:val="00496D79"/>
    <w:rsid w:val="004970A6"/>
    <w:rsid w:val="00497150"/>
    <w:rsid w:val="00497352"/>
    <w:rsid w:val="00497576"/>
    <w:rsid w:val="0049766E"/>
    <w:rsid w:val="0049768B"/>
    <w:rsid w:val="00497844"/>
    <w:rsid w:val="004978E7"/>
    <w:rsid w:val="00497BBC"/>
    <w:rsid w:val="00497BD4"/>
    <w:rsid w:val="00497D49"/>
    <w:rsid w:val="004A0613"/>
    <w:rsid w:val="004A0682"/>
    <w:rsid w:val="004A07DC"/>
    <w:rsid w:val="004A0CA8"/>
    <w:rsid w:val="004A0F6E"/>
    <w:rsid w:val="004A13D8"/>
    <w:rsid w:val="004A154E"/>
    <w:rsid w:val="004A158B"/>
    <w:rsid w:val="004A1C74"/>
    <w:rsid w:val="004A2116"/>
    <w:rsid w:val="004A2118"/>
    <w:rsid w:val="004A2185"/>
    <w:rsid w:val="004A2610"/>
    <w:rsid w:val="004A2696"/>
    <w:rsid w:val="004A2709"/>
    <w:rsid w:val="004A2772"/>
    <w:rsid w:val="004A28A7"/>
    <w:rsid w:val="004A2E69"/>
    <w:rsid w:val="004A2F03"/>
    <w:rsid w:val="004A341E"/>
    <w:rsid w:val="004A346A"/>
    <w:rsid w:val="004A37A1"/>
    <w:rsid w:val="004A3E1D"/>
    <w:rsid w:val="004A3E77"/>
    <w:rsid w:val="004A4253"/>
    <w:rsid w:val="004A4476"/>
    <w:rsid w:val="004A44C6"/>
    <w:rsid w:val="004A4739"/>
    <w:rsid w:val="004A47AC"/>
    <w:rsid w:val="004A47F7"/>
    <w:rsid w:val="004A4DA3"/>
    <w:rsid w:val="004A5079"/>
    <w:rsid w:val="004A5410"/>
    <w:rsid w:val="004A56F1"/>
    <w:rsid w:val="004A57C2"/>
    <w:rsid w:val="004A5EC0"/>
    <w:rsid w:val="004A5F90"/>
    <w:rsid w:val="004A608B"/>
    <w:rsid w:val="004A624A"/>
    <w:rsid w:val="004A6AFD"/>
    <w:rsid w:val="004A6D57"/>
    <w:rsid w:val="004A729F"/>
    <w:rsid w:val="004A7555"/>
    <w:rsid w:val="004A7704"/>
    <w:rsid w:val="004B004E"/>
    <w:rsid w:val="004B039F"/>
    <w:rsid w:val="004B04B6"/>
    <w:rsid w:val="004B077D"/>
    <w:rsid w:val="004B0A0B"/>
    <w:rsid w:val="004B0A3E"/>
    <w:rsid w:val="004B11B8"/>
    <w:rsid w:val="004B1367"/>
    <w:rsid w:val="004B1446"/>
    <w:rsid w:val="004B1618"/>
    <w:rsid w:val="004B1761"/>
    <w:rsid w:val="004B1EA7"/>
    <w:rsid w:val="004B1EF7"/>
    <w:rsid w:val="004B207C"/>
    <w:rsid w:val="004B2500"/>
    <w:rsid w:val="004B261A"/>
    <w:rsid w:val="004B287E"/>
    <w:rsid w:val="004B2945"/>
    <w:rsid w:val="004B29A3"/>
    <w:rsid w:val="004B29A7"/>
    <w:rsid w:val="004B29C7"/>
    <w:rsid w:val="004B2CB6"/>
    <w:rsid w:val="004B2E28"/>
    <w:rsid w:val="004B31A1"/>
    <w:rsid w:val="004B31F5"/>
    <w:rsid w:val="004B3345"/>
    <w:rsid w:val="004B34E1"/>
    <w:rsid w:val="004B37DD"/>
    <w:rsid w:val="004B3845"/>
    <w:rsid w:val="004B3914"/>
    <w:rsid w:val="004B3AD9"/>
    <w:rsid w:val="004B3B56"/>
    <w:rsid w:val="004B3B77"/>
    <w:rsid w:val="004B3C11"/>
    <w:rsid w:val="004B3F48"/>
    <w:rsid w:val="004B42B6"/>
    <w:rsid w:val="004B42D7"/>
    <w:rsid w:val="004B43BC"/>
    <w:rsid w:val="004B4625"/>
    <w:rsid w:val="004B4A38"/>
    <w:rsid w:val="004B4AE0"/>
    <w:rsid w:val="004B4EA0"/>
    <w:rsid w:val="004B4FE2"/>
    <w:rsid w:val="004B509C"/>
    <w:rsid w:val="004B511F"/>
    <w:rsid w:val="004B514E"/>
    <w:rsid w:val="004B5157"/>
    <w:rsid w:val="004B569B"/>
    <w:rsid w:val="004B5968"/>
    <w:rsid w:val="004B59B3"/>
    <w:rsid w:val="004B5B95"/>
    <w:rsid w:val="004B63A3"/>
    <w:rsid w:val="004B658C"/>
    <w:rsid w:val="004B684F"/>
    <w:rsid w:val="004B6B10"/>
    <w:rsid w:val="004B6D87"/>
    <w:rsid w:val="004B6DA0"/>
    <w:rsid w:val="004B722A"/>
    <w:rsid w:val="004B750E"/>
    <w:rsid w:val="004B7558"/>
    <w:rsid w:val="004B796D"/>
    <w:rsid w:val="004B7A11"/>
    <w:rsid w:val="004C0066"/>
    <w:rsid w:val="004C08A4"/>
    <w:rsid w:val="004C0948"/>
    <w:rsid w:val="004C0A13"/>
    <w:rsid w:val="004C0A9A"/>
    <w:rsid w:val="004C0DBB"/>
    <w:rsid w:val="004C0F9C"/>
    <w:rsid w:val="004C1042"/>
    <w:rsid w:val="004C131D"/>
    <w:rsid w:val="004C1C76"/>
    <w:rsid w:val="004C1D5D"/>
    <w:rsid w:val="004C1F22"/>
    <w:rsid w:val="004C22F3"/>
    <w:rsid w:val="004C2CA9"/>
    <w:rsid w:val="004C34B3"/>
    <w:rsid w:val="004C395A"/>
    <w:rsid w:val="004C3B8B"/>
    <w:rsid w:val="004C3DD9"/>
    <w:rsid w:val="004C3F12"/>
    <w:rsid w:val="004C42C6"/>
    <w:rsid w:val="004C42D4"/>
    <w:rsid w:val="004C45F7"/>
    <w:rsid w:val="004C4769"/>
    <w:rsid w:val="004C4BEA"/>
    <w:rsid w:val="004C4D1B"/>
    <w:rsid w:val="004C5495"/>
    <w:rsid w:val="004C5605"/>
    <w:rsid w:val="004C586E"/>
    <w:rsid w:val="004C5884"/>
    <w:rsid w:val="004C5B70"/>
    <w:rsid w:val="004C5B97"/>
    <w:rsid w:val="004C6058"/>
    <w:rsid w:val="004C617D"/>
    <w:rsid w:val="004C6421"/>
    <w:rsid w:val="004C65E4"/>
    <w:rsid w:val="004C6AD1"/>
    <w:rsid w:val="004C6AE2"/>
    <w:rsid w:val="004C6BF4"/>
    <w:rsid w:val="004C6FC8"/>
    <w:rsid w:val="004C7069"/>
    <w:rsid w:val="004C7128"/>
    <w:rsid w:val="004C71C9"/>
    <w:rsid w:val="004C728C"/>
    <w:rsid w:val="004C73A9"/>
    <w:rsid w:val="004C73AC"/>
    <w:rsid w:val="004C79F0"/>
    <w:rsid w:val="004C79FB"/>
    <w:rsid w:val="004C7A95"/>
    <w:rsid w:val="004C7F79"/>
    <w:rsid w:val="004D0026"/>
    <w:rsid w:val="004D083D"/>
    <w:rsid w:val="004D0E18"/>
    <w:rsid w:val="004D0E58"/>
    <w:rsid w:val="004D0FD3"/>
    <w:rsid w:val="004D1054"/>
    <w:rsid w:val="004D142C"/>
    <w:rsid w:val="004D1567"/>
    <w:rsid w:val="004D157C"/>
    <w:rsid w:val="004D17C0"/>
    <w:rsid w:val="004D1836"/>
    <w:rsid w:val="004D1BFD"/>
    <w:rsid w:val="004D1E8A"/>
    <w:rsid w:val="004D1FC2"/>
    <w:rsid w:val="004D20B6"/>
    <w:rsid w:val="004D2401"/>
    <w:rsid w:val="004D2A08"/>
    <w:rsid w:val="004D2A68"/>
    <w:rsid w:val="004D2B62"/>
    <w:rsid w:val="004D2C2D"/>
    <w:rsid w:val="004D2D33"/>
    <w:rsid w:val="004D2E40"/>
    <w:rsid w:val="004D3051"/>
    <w:rsid w:val="004D30C2"/>
    <w:rsid w:val="004D31D0"/>
    <w:rsid w:val="004D3557"/>
    <w:rsid w:val="004D3830"/>
    <w:rsid w:val="004D39A8"/>
    <w:rsid w:val="004D3A4A"/>
    <w:rsid w:val="004D3CED"/>
    <w:rsid w:val="004D3DE8"/>
    <w:rsid w:val="004D40AD"/>
    <w:rsid w:val="004D43AD"/>
    <w:rsid w:val="004D4455"/>
    <w:rsid w:val="004D45E5"/>
    <w:rsid w:val="004D466F"/>
    <w:rsid w:val="004D48AA"/>
    <w:rsid w:val="004D5143"/>
    <w:rsid w:val="004D52A7"/>
    <w:rsid w:val="004D5488"/>
    <w:rsid w:val="004D581B"/>
    <w:rsid w:val="004D5914"/>
    <w:rsid w:val="004D5EA2"/>
    <w:rsid w:val="004D5FB9"/>
    <w:rsid w:val="004D616F"/>
    <w:rsid w:val="004D64E2"/>
    <w:rsid w:val="004D65FB"/>
    <w:rsid w:val="004D6627"/>
    <w:rsid w:val="004D6959"/>
    <w:rsid w:val="004D707A"/>
    <w:rsid w:val="004D7233"/>
    <w:rsid w:val="004D739F"/>
    <w:rsid w:val="004D7539"/>
    <w:rsid w:val="004D7558"/>
    <w:rsid w:val="004D7705"/>
    <w:rsid w:val="004D782B"/>
    <w:rsid w:val="004D78C9"/>
    <w:rsid w:val="004D7C6A"/>
    <w:rsid w:val="004D7D38"/>
    <w:rsid w:val="004E00DB"/>
    <w:rsid w:val="004E0217"/>
    <w:rsid w:val="004E06B7"/>
    <w:rsid w:val="004E08A0"/>
    <w:rsid w:val="004E0A09"/>
    <w:rsid w:val="004E0BD8"/>
    <w:rsid w:val="004E11B4"/>
    <w:rsid w:val="004E1509"/>
    <w:rsid w:val="004E1592"/>
    <w:rsid w:val="004E1D05"/>
    <w:rsid w:val="004E1E04"/>
    <w:rsid w:val="004E234F"/>
    <w:rsid w:val="004E23CB"/>
    <w:rsid w:val="004E24FA"/>
    <w:rsid w:val="004E2811"/>
    <w:rsid w:val="004E2AB7"/>
    <w:rsid w:val="004E2D38"/>
    <w:rsid w:val="004E3530"/>
    <w:rsid w:val="004E38B6"/>
    <w:rsid w:val="004E3FA9"/>
    <w:rsid w:val="004E458D"/>
    <w:rsid w:val="004E45E4"/>
    <w:rsid w:val="004E4606"/>
    <w:rsid w:val="004E477D"/>
    <w:rsid w:val="004E481C"/>
    <w:rsid w:val="004E486D"/>
    <w:rsid w:val="004E4D9A"/>
    <w:rsid w:val="004E4E8D"/>
    <w:rsid w:val="004E4FCA"/>
    <w:rsid w:val="004E512E"/>
    <w:rsid w:val="004E527B"/>
    <w:rsid w:val="004E547A"/>
    <w:rsid w:val="004E5977"/>
    <w:rsid w:val="004E5A3F"/>
    <w:rsid w:val="004E5D07"/>
    <w:rsid w:val="004E5D72"/>
    <w:rsid w:val="004E6088"/>
    <w:rsid w:val="004E60BF"/>
    <w:rsid w:val="004E6299"/>
    <w:rsid w:val="004E6682"/>
    <w:rsid w:val="004E68C9"/>
    <w:rsid w:val="004E6A3E"/>
    <w:rsid w:val="004E6AA6"/>
    <w:rsid w:val="004E6DCE"/>
    <w:rsid w:val="004E6FD4"/>
    <w:rsid w:val="004E6FFE"/>
    <w:rsid w:val="004E7060"/>
    <w:rsid w:val="004E70CD"/>
    <w:rsid w:val="004E72E5"/>
    <w:rsid w:val="004E7308"/>
    <w:rsid w:val="004E7539"/>
    <w:rsid w:val="004E7803"/>
    <w:rsid w:val="004E79FD"/>
    <w:rsid w:val="004E7B38"/>
    <w:rsid w:val="004E7C7F"/>
    <w:rsid w:val="004E7CB3"/>
    <w:rsid w:val="004F029F"/>
    <w:rsid w:val="004F03BD"/>
    <w:rsid w:val="004F03C7"/>
    <w:rsid w:val="004F0856"/>
    <w:rsid w:val="004F0E16"/>
    <w:rsid w:val="004F0F75"/>
    <w:rsid w:val="004F150B"/>
    <w:rsid w:val="004F1679"/>
    <w:rsid w:val="004F173A"/>
    <w:rsid w:val="004F1A4D"/>
    <w:rsid w:val="004F1B61"/>
    <w:rsid w:val="004F2190"/>
    <w:rsid w:val="004F2278"/>
    <w:rsid w:val="004F27C3"/>
    <w:rsid w:val="004F30E5"/>
    <w:rsid w:val="004F3314"/>
    <w:rsid w:val="004F33AE"/>
    <w:rsid w:val="004F3AEA"/>
    <w:rsid w:val="004F3DFC"/>
    <w:rsid w:val="004F4128"/>
    <w:rsid w:val="004F419A"/>
    <w:rsid w:val="004F41F5"/>
    <w:rsid w:val="004F4667"/>
    <w:rsid w:val="004F4CBA"/>
    <w:rsid w:val="004F4D8F"/>
    <w:rsid w:val="004F4E66"/>
    <w:rsid w:val="004F521A"/>
    <w:rsid w:val="004F54DE"/>
    <w:rsid w:val="004F586A"/>
    <w:rsid w:val="004F5B4E"/>
    <w:rsid w:val="004F5D08"/>
    <w:rsid w:val="004F5E79"/>
    <w:rsid w:val="004F6162"/>
    <w:rsid w:val="004F61D3"/>
    <w:rsid w:val="004F635E"/>
    <w:rsid w:val="004F668A"/>
    <w:rsid w:val="004F6A39"/>
    <w:rsid w:val="004F6A49"/>
    <w:rsid w:val="004F6E3D"/>
    <w:rsid w:val="004F73F9"/>
    <w:rsid w:val="004F7420"/>
    <w:rsid w:val="004F76C3"/>
    <w:rsid w:val="004F76EE"/>
    <w:rsid w:val="004F76FC"/>
    <w:rsid w:val="004F7774"/>
    <w:rsid w:val="004F791B"/>
    <w:rsid w:val="004F7951"/>
    <w:rsid w:val="004F7BD7"/>
    <w:rsid w:val="004F7D53"/>
    <w:rsid w:val="00500031"/>
    <w:rsid w:val="00500389"/>
    <w:rsid w:val="005007F5"/>
    <w:rsid w:val="005009B4"/>
    <w:rsid w:val="00500A18"/>
    <w:rsid w:val="00500A57"/>
    <w:rsid w:val="00500BBD"/>
    <w:rsid w:val="00500ED2"/>
    <w:rsid w:val="005010E7"/>
    <w:rsid w:val="00501452"/>
    <w:rsid w:val="005016AF"/>
    <w:rsid w:val="00501722"/>
    <w:rsid w:val="00501C34"/>
    <w:rsid w:val="00501D6B"/>
    <w:rsid w:val="00501D72"/>
    <w:rsid w:val="00501E8D"/>
    <w:rsid w:val="00501FC3"/>
    <w:rsid w:val="005024C6"/>
    <w:rsid w:val="005026A2"/>
    <w:rsid w:val="00502AE0"/>
    <w:rsid w:val="00502DF9"/>
    <w:rsid w:val="00503452"/>
    <w:rsid w:val="00503997"/>
    <w:rsid w:val="005039C5"/>
    <w:rsid w:val="00503AC3"/>
    <w:rsid w:val="00503C15"/>
    <w:rsid w:val="00503E3F"/>
    <w:rsid w:val="00503E7A"/>
    <w:rsid w:val="00504149"/>
    <w:rsid w:val="0050452A"/>
    <w:rsid w:val="00504539"/>
    <w:rsid w:val="0050465F"/>
    <w:rsid w:val="00504B86"/>
    <w:rsid w:val="00504DC2"/>
    <w:rsid w:val="00504F69"/>
    <w:rsid w:val="00505266"/>
    <w:rsid w:val="0050539C"/>
    <w:rsid w:val="005053A1"/>
    <w:rsid w:val="005053CD"/>
    <w:rsid w:val="00505522"/>
    <w:rsid w:val="005056F1"/>
    <w:rsid w:val="005058F7"/>
    <w:rsid w:val="00505986"/>
    <w:rsid w:val="005059A4"/>
    <w:rsid w:val="00505BA8"/>
    <w:rsid w:val="00505BDD"/>
    <w:rsid w:val="00505D1A"/>
    <w:rsid w:val="00505EE2"/>
    <w:rsid w:val="005062F8"/>
    <w:rsid w:val="00506629"/>
    <w:rsid w:val="00506AEF"/>
    <w:rsid w:val="00506BCD"/>
    <w:rsid w:val="00506CF1"/>
    <w:rsid w:val="00506D83"/>
    <w:rsid w:val="00506E67"/>
    <w:rsid w:val="00506E6C"/>
    <w:rsid w:val="005073E6"/>
    <w:rsid w:val="0050758C"/>
    <w:rsid w:val="00507657"/>
    <w:rsid w:val="0050783F"/>
    <w:rsid w:val="00507952"/>
    <w:rsid w:val="00507C47"/>
    <w:rsid w:val="00507FE5"/>
    <w:rsid w:val="0051012B"/>
    <w:rsid w:val="00510272"/>
    <w:rsid w:val="0051046E"/>
    <w:rsid w:val="005105D9"/>
    <w:rsid w:val="005106CE"/>
    <w:rsid w:val="0051094F"/>
    <w:rsid w:val="005109A3"/>
    <w:rsid w:val="00510BD8"/>
    <w:rsid w:val="00510F88"/>
    <w:rsid w:val="00511362"/>
    <w:rsid w:val="0051140F"/>
    <w:rsid w:val="00511755"/>
    <w:rsid w:val="0051189F"/>
    <w:rsid w:val="00511B4F"/>
    <w:rsid w:val="00511E02"/>
    <w:rsid w:val="00512007"/>
    <w:rsid w:val="005123AF"/>
    <w:rsid w:val="005123D6"/>
    <w:rsid w:val="005125B0"/>
    <w:rsid w:val="00512883"/>
    <w:rsid w:val="0051289A"/>
    <w:rsid w:val="00512E50"/>
    <w:rsid w:val="0051369C"/>
    <w:rsid w:val="00513965"/>
    <w:rsid w:val="005139C0"/>
    <w:rsid w:val="00513B34"/>
    <w:rsid w:val="00513BC8"/>
    <w:rsid w:val="00513FB9"/>
    <w:rsid w:val="0051421B"/>
    <w:rsid w:val="005145D4"/>
    <w:rsid w:val="005146C4"/>
    <w:rsid w:val="00514862"/>
    <w:rsid w:val="005149A1"/>
    <w:rsid w:val="00514E95"/>
    <w:rsid w:val="0051502B"/>
    <w:rsid w:val="0051506E"/>
    <w:rsid w:val="00515202"/>
    <w:rsid w:val="00515224"/>
    <w:rsid w:val="0051522A"/>
    <w:rsid w:val="0051529A"/>
    <w:rsid w:val="00515768"/>
    <w:rsid w:val="0051580B"/>
    <w:rsid w:val="00515946"/>
    <w:rsid w:val="005159F1"/>
    <w:rsid w:val="00515D08"/>
    <w:rsid w:val="00516B82"/>
    <w:rsid w:val="00516C1D"/>
    <w:rsid w:val="00516CA8"/>
    <w:rsid w:val="00517164"/>
    <w:rsid w:val="005172A3"/>
    <w:rsid w:val="0051732A"/>
    <w:rsid w:val="00520249"/>
    <w:rsid w:val="005202A4"/>
    <w:rsid w:val="005203E6"/>
    <w:rsid w:val="0052049B"/>
    <w:rsid w:val="0052069C"/>
    <w:rsid w:val="005206D8"/>
    <w:rsid w:val="00520A3B"/>
    <w:rsid w:val="00520C5E"/>
    <w:rsid w:val="00520EF8"/>
    <w:rsid w:val="00521003"/>
    <w:rsid w:val="00521172"/>
    <w:rsid w:val="00521664"/>
    <w:rsid w:val="00521737"/>
    <w:rsid w:val="00521D11"/>
    <w:rsid w:val="00521F2B"/>
    <w:rsid w:val="00522002"/>
    <w:rsid w:val="0052216B"/>
    <w:rsid w:val="00522459"/>
    <w:rsid w:val="005224F2"/>
    <w:rsid w:val="00522556"/>
    <w:rsid w:val="0052264D"/>
    <w:rsid w:val="005226B3"/>
    <w:rsid w:val="005228A1"/>
    <w:rsid w:val="0052294E"/>
    <w:rsid w:val="00522D2F"/>
    <w:rsid w:val="00522E05"/>
    <w:rsid w:val="00523706"/>
    <w:rsid w:val="00523B52"/>
    <w:rsid w:val="00523E37"/>
    <w:rsid w:val="00523E75"/>
    <w:rsid w:val="00524137"/>
    <w:rsid w:val="005241DE"/>
    <w:rsid w:val="00524225"/>
    <w:rsid w:val="005245D9"/>
    <w:rsid w:val="00524667"/>
    <w:rsid w:val="0052494A"/>
    <w:rsid w:val="00524994"/>
    <w:rsid w:val="00524C66"/>
    <w:rsid w:val="00524DF7"/>
    <w:rsid w:val="00524E73"/>
    <w:rsid w:val="005253A2"/>
    <w:rsid w:val="005253C3"/>
    <w:rsid w:val="0052551D"/>
    <w:rsid w:val="0052553A"/>
    <w:rsid w:val="00525576"/>
    <w:rsid w:val="005257FF"/>
    <w:rsid w:val="00525A24"/>
    <w:rsid w:val="00525D4E"/>
    <w:rsid w:val="00525D6D"/>
    <w:rsid w:val="00525DC6"/>
    <w:rsid w:val="00525F2B"/>
    <w:rsid w:val="00526E37"/>
    <w:rsid w:val="0052733D"/>
    <w:rsid w:val="0052767B"/>
    <w:rsid w:val="005277B7"/>
    <w:rsid w:val="005277D3"/>
    <w:rsid w:val="0052791D"/>
    <w:rsid w:val="00527BBE"/>
    <w:rsid w:val="00527C3C"/>
    <w:rsid w:val="00527F70"/>
    <w:rsid w:val="00530608"/>
    <w:rsid w:val="00530911"/>
    <w:rsid w:val="00530D7D"/>
    <w:rsid w:val="0053103A"/>
    <w:rsid w:val="0053177A"/>
    <w:rsid w:val="00531C57"/>
    <w:rsid w:val="00531D5C"/>
    <w:rsid w:val="00532119"/>
    <w:rsid w:val="005321F6"/>
    <w:rsid w:val="005322B6"/>
    <w:rsid w:val="0053237E"/>
    <w:rsid w:val="005325C9"/>
    <w:rsid w:val="005326FE"/>
    <w:rsid w:val="00532A09"/>
    <w:rsid w:val="00532A13"/>
    <w:rsid w:val="00532BE1"/>
    <w:rsid w:val="00532D59"/>
    <w:rsid w:val="00532D95"/>
    <w:rsid w:val="00532FE5"/>
    <w:rsid w:val="005334B2"/>
    <w:rsid w:val="005334EA"/>
    <w:rsid w:val="00533799"/>
    <w:rsid w:val="00533873"/>
    <w:rsid w:val="005338FC"/>
    <w:rsid w:val="00533B4D"/>
    <w:rsid w:val="00533CB6"/>
    <w:rsid w:val="005340DA"/>
    <w:rsid w:val="005342E2"/>
    <w:rsid w:val="00534529"/>
    <w:rsid w:val="0053453C"/>
    <w:rsid w:val="00534737"/>
    <w:rsid w:val="00534BAF"/>
    <w:rsid w:val="00534BB3"/>
    <w:rsid w:val="0053500B"/>
    <w:rsid w:val="00535199"/>
    <w:rsid w:val="0053520D"/>
    <w:rsid w:val="00535265"/>
    <w:rsid w:val="005353DD"/>
    <w:rsid w:val="00535488"/>
    <w:rsid w:val="0053551F"/>
    <w:rsid w:val="00535709"/>
    <w:rsid w:val="005359B4"/>
    <w:rsid w:val="00535AFD"/>
    <w:rsid w:val="00535B4F"/>
    <w:rsid w:val="00535CD1"/>
    <w:rsid w:val="00535D5B"/>
    <w:rsid w:val="00535F28"/>
    <w:rsid w:val="0053633E"/>
    <w:rsid w:val="00536408"/>
    <w:rsid w:val="0053654D"/>
    <w:rsid w:val="0053687E"/>
    <w:rsid w:val="00536D84"/>
    <w:rsid w:val="00537099"/>
    <w:rsid w:val="00537185"/>
    <w:rsid w:val="0053734C"/>
    <w:rsid w:val="00537432"/>
    <w:rsid w:val="005374D2"/>
    <w:rsid w:val="00537571"/>
    <w:rsid w:val="005376D9"/>
    <w:rsid w:val="00537A7D"/>
    <w:rsid w:val="00537C9E"/>
    <w:rsid w:val="0054007D"/>
    <w:rsid w:val="00540146"/>
    <w:rsid w:val="005402CD"/>
    <w:rsid w:val="00540422"/>
    <w:rsid w:val="00540DD9"/>
    <w:rsid w:val="0054104C"/>
    <w:rsid w:val="005411CE"/>
    <w:rsid w:val="00541840"/>
    <w:rsid w:val="00541AB0"/>
    <w:rsid w:val="0054253D"/>
    <w:rsid w:val="0054276D"/>
    <w:rsid w:val="0054293B"/>
    <w:rsid w:val="00542A14"/>
    <w:rsid w:val="00542D3E"/>
    <w:rsid w:val="00542E20"/>
    <w:rsid w:val="00543095"/>
    <w:rsid w:val="005432D5"/>
    <w:rsid w:val="00543459"/>
    <w:rsid w:val="00543682"/>
    <w:rsid w:val="005436C8"/>
    <w:rsid w:val="00543DBC"/>
    <w:rsid w:val="00544010"/>
    <w:rsid w:val="00544130"/>
    <w:rsid w:val="00544351"/>
    <w:rsid w:val="00544458"/>
    <w:rsid w:val="005445D4"/>
    <w:rsid w:val="00544685"/>
    <w:rsid w:val="005446D7"/>
    <w:rsid w:val="005447AA"/>
    <w:rsid w:val="00544BB9"/>
    <w:rsid w:val="00544CD5"/>
    <w:rsid w:val="00544DE3"/>
    <w:rsid w:val="005452DE"/>
    <w:rsid w:val="0054589B"/>
    <w:rsid w:val="005458A9"/>
    <w:rsid w:val="00545A64"/>
    <w:rsid w:val="00545AD9"/>
    <w:rsid w:val="00545BF0"/>
    <w:rsid w:val="00545C51"/>
    <w:rsid w:val="00545CEA"/>
    <w:rsid w:val="005460CB"/>
    <w:rsid w:val="00546186"/>
    <w:rsid w:val="0054699F"/>
    <w:rsid w:val="00546AC5"/>
    <w:rsid w:val="00546B9A"/>
    <w:rsid w:val="00546D4C"/>
    <w:rsid w:val="00546FB0"/>
    <w:rsid w:val="0054704B"/>
    <w:rsid w:val="00547C55"/>
    <w:rsid w:val="00547CA8"/>
    <w:rsid w:val="00547FAF"/>
    <w:rsid w:val="0055007A"/>
    <w:rsid w:val="005500CF"/>
    <w:rsid w:val="005504F4"/>
    <w:rsid w:val="005507AA"/>
    <w:rsid w:val="00550916"/>
    <w:rsid w:val="00550D8B"/>
    <w:rsid w:val="00551055"/>
    <w:rsid w:val="005511B0"/>
    <w:rsid w:val="005511B4"/>
    <w:rsid w:val="0055136D"/>
    <w:rsid w:val="00551838"/>
    <w:rsid w:val="00551DE5"/>
    <w:rsid w:val="00551E20"/>
    <w:rsid w:val="00551F38"/>
    <w:rsid w:val="00552145"/>
    <w:rsid w:val="0055255A"/>
    <w:rsid w:val="005525D9"/>
    <w:rsid w:val="0055295F"/>
    <w:rsid w:val="0055298B"/>
    <w:rsid w:val="00552AA3"/>
    <w:rsid w:val="00552B5A"/>
    <w:rsid w:val="00552BC3"/>
    <w:rsid w:val="00552DCA"/>
    <w:rsid w:val="00552DEB"/>
    <w:rsid w:val="00552FC4"/>
    <w:rsid w:val="0055322C"/>
    <w:rsid w:val="00553397"/>
    <w:rsid w:val="00553403"/>
    <w:rsid w:val="00553454"/>
    <w:rsid w:val="00553521"/>
    <w:rsid w:val="00553636"/>
    <w:rsid w:val="00553899"/>
    <w:rsid w:val="005539ED"/>
    <w:rsid w:val="00553A43"/>
    <w:rsid w:val="00553AB0"/>
    <w:rsid w:val="00553C54"/>
    <w:rsid w:val="00553FDA"/>
    <w:rsid w:val="00554339"/>
    <w:rsid w:val="00554541"/>
    <w:rsid w:val="0055470C"/>
    <w:rsid w:val="00554982"/>
    <w:rsid w:val="00554B15"/>
    <w:rsid w:val="00554B5D"/>
    <w:rsid w:val="00554C64"/>
    <w:rsid w:val="00554DB6"/>
    <w:rsid w:val="0055538B"/>
    <w:rsid w:val="005555B4"/>
    <w:rsid w:val="00555656"/>
    <w:rsid w:val="00555E0A"/>
    <w:rsid w:val="0055625E"/>
    <w:rsid w:val="00556451"/>
    <w:rsid w:val="0055645C"/>
    <w:rsid w:val="005567AF"/>
    <w:rsid w:val="005569C7"/>
    <w:rsid w:val="00556CA3"/>
    <w:rsid w:val="00556E2C"/>
    <w:rsid w:val="00556F57"/>
    <w:rsid w:val="00557482"/>
    <w:rsid w:val="005577AA"/>
    <w:rsid w:val="00557D33"/>
    <w:rsid w:val="00557DF0"/>
    <w:rsid w:val="00557E4F"/>
    <w:rsid w:val="005602C3"/>
    <w:rsid w:val="00560554"/>
    <w:rsid w:val="00560612"/>
    <w:rsid w:val="00560800"/>
    <w:rsid w:val="00560AFA"/>
    <w:rsid w:val="00561075"/>
    <w:rsid w:val="00561076"/>
    <w:rsid w:val="005610A1"/>
    <w:rsid w:val="0056110C"/>
    <w:rsid w:val="005611F3"/>
    <w:rsid w:val="00561781"/>
    <w:rsid w:val="005619A6"/>
    <w:rsid w:val="00561A6E"/>
    <w:rsid w:val="00562093"/>
    <w:rsid w:val="0056224E"/>
    <w:rsid w:val="00562786"/>
    <w:rsid w:val="00562853"/>
    <w:rsid w:val="00562B74"/>
    <w:rsid w:val="00562C55"/>
    <w:rsid w:val="00562CAF"/>
    <w:rsid w:val="00563191"/>
    <w:rsid w:val="005631D1"/>
    <w:rsid w:val="005635DC"/>
    <w:rsid w:val="005637CC"/>
    <w:rsid w:val="00563A94"/>
    <w:rsid w:val="00563DC6"/>
    <w:rsid w:val="00564031"/>
    <w:rsid w:val="00564088"/>
    <w:rsid w:val="005641FC"/>
    <w:rsid w:val="0056450E"/>
    <w:rsid w:val="00564B8B"/>
    <w:rsid w:val="00564B95"/>
    <w:rsid w:val="00564BA8"/>
    <w:rsid w:val="00564D25"/>
    <w:rsid w:val="00564E43"/>
    <w:rsid w:val="00564FAB"/>
    <w:rsid w:val="00565032"/>
    <w:rsid w:val="00565244"/>
    <w:rsid w:val="0056536C"/>
    <w:rsid w:val="00565825"/>
    <w:rsid w:val="00565DF8"/>
    <w:rsid w:val="00566010"/>
    <w:rsid w:val="00566300"/>
    <w:rsid w:val="005663AB"/>
    <w:rsid w:val="005663E1"/>
    <w:rsid w:val="00566577"/>
    <w:rsid w:val="005665B3"/>
    <w:rsid w:val="005666E5"/>
    <w:rsid w:val="0056686E"/>
    <w:rsid w:val="00566CD9"/>
    <w:rsid w:val="00566EF5"/>
    <w:rsid w:val="00566F0F"/>
    <w:rsid w:val="0056714A"/>
    <w:rsid w:val="0056748F"/>
    <w:rsid w:val="00567515"/>
    <w:rsid w:val="005675A0"/>
    <w:rsid w:val="00567837"/>
    <w:rsid w:val="005700DC"/>
    <w:rsid w:val="005703A5"/>
    <w:rsid w:val="005703BF"/>
    <w:rsid w:val="005704FA"/>
    <w:rsid w:val="00570609"/>
    <w:rsid w:val="00570733"/>
    <w:rsid w:val="00570C32"/>
    <w:rsid w:val="00570EF5"/>
    <w:rsid w:val="00571022"/>
    <w:rsid w:val="00571071"/>
    <w:rsid w:val="00571263"/>
    <w:rsid w:val="0057150A"/>
    <w:rsid w:val="00571874"/>
    <w:rsid w:val="00571E27"/>
    <w:rsid w:val="00571F25"/>
    <w:rsid w:val="005725EC"/>
    <w:rsid w:val="00572615"/>
    <w:rsid w:val="005726BA"/>
    <w:rsid w:val="00572804"/>
    <w:rsid w:val="00572A80"/>
    <w:rsid w:val="00573026"/>
    <w:rsid w:val="0057361C"/>
    <w:rsid w:val="005737CB"/>
    <w:rsid w:val="0057397A"/>
    <w:rsid w:val="005739D3"/>
    <w:rsid w:val="00573A72"/>
    <w:rsid w:val="00573DCF"/>
    <w:rsid w:val="00573E97"/>
    <w:rsid w:val="00574267"/>
    <w:rsid w:val="005742E9"/>
    <w:rsid w:val="00574403"/>
    <w:rsid w:val="0057471E"/>
    <w:rsid w:val="00574B90"/>
    <w:rsid w:val="00574DA1"/>
    <w:rsid w:val="00575335"/>
    <w:rsid w:val="005754CF"/>
    <w:rsid w:val="00575538"/>
    <w:rsid w:val="00575562"/>
    <w:rsid w:val="005756F8"/>
    <w:rsid w:val="0057586E"/>
    <w:rsid w:val="005759D5"/>
    <w:rsid w:val="00575A44"/>
    <w:rsid w:val="00575D1F"/>
    <w:rsid w:val="00576232"/>
    <w:rsid w:val="005762BE"/>
    <w:rsid w:val="005766A0"/>
    <w:rsid w:val="00576CEA"/>
    <w:rsid w:val="00576F2C"/>
    <w:rsid w:val="00576FA2"/>
    <w:rsid w:val="00577022"/>
    <w:rsid w:val="00577071"/>
    <w:rsid w:val="00577129"/>
    <w:rsid w:val="00577162"/>
    <w:rsid w:val="005771D2"/>
    <w:rsid w:val="00577296"/>
    <w:rsid w:val="00577470"/>
    <w:rsid w:val="005774E3"/>
    <w:rsid w:val="00577668"/>
    <w:rsid w:val="00577705"/>
    <w:rsid w:val="00577741"/>
    <w:rsid w:val="00577793"/>
    <w:rsid w:val="00577A37"/>
    <w:rsid w:val="00577F2D"/>
    <w:rsid w:val="005801BA"/>
    <w:rsid w:val="005808AA"/>
    <w:rsid w:val="0058093D"/>
    <w:rsid w:val="0058095C"/>
    <w:rsid w:val="005809EC"/>
    <w:rsid w:val="00580AE2"/>
    <w:rsid w:val="00580DF2"/>
    <w:rsid w:val="00580F5A"/>
    <w:rsid w:val="005814DE"/>
    <w:rsid w:val="005818A4"/>
    <w:rsid w:val="005818C9"/>
    <w:rsid w:val="0058198A"/>
    <w:rsid w:val="005819DB"/>
    <w:rsid w:val="00581A82"/>
    <w:rsid w:val="00581A9C"/>
    <w:rsid w:val="00582C5D"/>
    <w:rsid w:val="00582E2F"/>
    <w:rsid w:val="00583060"/>
    <w:rsid w:val="005831D5"/>
    <w:rsid w:val="0058324C"/>
    <w:rsid w:val="005838EC"/>
    <w:rsid w:val="00583CA8"/>
    <w:rsid w:val="00583CD5"/>
    <w:rsid w:val="00583F0B"/>
    <w:rsid w:val="005843F9"/>
    <w:rsid w:val="00584674"/>
    <w:rsid w:val="005847CF"/>
    <w:rsid w:val="00584A62"/>
    <w:rsid w:val="00584AFD"/>
    <w:rsid w:val="00585217"/>
    <w:rsid w:val="005856DC"/>
    <w:rsid w:val="00585A50"/>
    <w:rsid w:val="00585A9F"/>
    <w:rsid w:val="00585CF3"/>
    <w:rsid w:val="005867EB"/>
    <w:rsid w:val="0058692F"/>
    <w:rsid w:val="00586F80"/>
    <w:rsid w:val="005879A6"/>
    <w:rsid w:val="00587AA9"/>
    <w:rsid w:val="00587E2E"/>
    <w:rsid w:val="00587ECE"/>
    <w:rsid w:val="00590051"/>
    <w:rsid w:val="005902DC"/>
    <w:rsid w:val="00590359"/>
    <w:rsid w:val="005908E9"/>
    <w:rsid w:val="0059091C"/>
    <w:rsid w:val="0059096B"/>
    <w:rsid w:val="00590AF4"/>
    <w:rsid w:val="00590E94"/>
    <w:rsid w:val="00590EA6"/>
    <w:rsid w:val="00590FD2"/>
    <w:rsid w:val="005918B3"/>
    <w:rsid w:val="005918EB"/>
    <w:rsid w:val="005919A7"/>
    <w:rsid w:val="00591C33"/>
    <w:rsid w:val="00591E4F"/>
    <w:rsid w:val="005922CC"/>
    <w:rsid w:val="005922EC"/>
    <w:rsid w:val="0059245A"/>
    <w:rsid w:val="005925DC"/>
    <w:rsid w:val="005928DE"/>
    <w:rsid w:val="0059291D"/>
    <w:rsid w:val="00592BDC"/>
    <w:rsid w:val="00592C6E"/>
    <w:rsid w:val="00592F79"/>
    <w:rsid w:val="0059324B"/>
    <w:rsid w:val="00593679"/>
    <w:rsid w:val="005937F3"/>
    <w:rsid w:val="00593970"/>
    <w:rsid w:val="005939AC"/>
    <w:rsid w:val="00593A37"/>
    <w:rsid w:val="00593ACE"/>
    <w:rsid w:val="00593C11"/>
    <w:rsid w:val="0059405C"/>
    <w:rsid w:val="005946BE"/>
    <w:rsid w:val="00594B1D"/>
    <w:rsid w:val="00594C96"/>
    <w:rsid w:val="00594DB1"/>
    <w:rsid w:val="00594F15"/>
    <w:rsid w:val="00594F3E"/>
    <w:rsid w:val="005950DC"/>
    <w:rsid w:val="00595214"/>
    <w:rsid w:val="0059530D"/>
    <w:rsid w:val="00595568"/>
    <w:rsid w:val="0059597E"/>
    <w:rsid w:val="00595B5A"/>
    <w:rsid w:val="00595D0C"/>
    <w:rsid w:val="00595E14"/>
    <w:rsid w:val="00595F5F"/>
    <w:rsid w:val="005961C1"/>
    <w:rsid w:val="0059669E"/>
    <w:rsid w:val="005966D6"/>
    <w:rsid w:val="00596742"/>
    <w:rsid w:val="00596746"/>
    <w:rsid w:val="005969B3"/>
    <w:rsid w:val="005969E5"/>
    <w:rsid w:val="00596F18"/>
    <w:rsid w:val="005970FB"/>
    <w:rsid w:val="00597179"/>
    <w:rsid w:val="005976B8"/>
    <w:rsid w:val="00597AEF"/>
    <w:rsid w:val="00597B93"/>
    <w:rsid w:val="00597E20"/>
    <w:rsid w:val="005A0275"/>
    <w:rsid w:val="005A0604"/>
    <w:rsid w:val="005A062E"/>
    <w:rsid w:val="005A070C"/>
    <w:rsid w:val="005A0AFF"/>
    <w:rsid w:val="005A1222"/>
    <w:rsid w:val="005A1347"/>
    <w:rsid w:val="005A16B9"/>
    <w:rsid w:val="005A16E3"/>
    <w:rsid w:val="005A1A57"/>
    <w:rsid w:val="005A1A95"/>
    <w:rsid w:val="005A1C21"/>
    <w:rsid w:val="005A1D83"/>
    <w:rsid w:val="005A1E59"/>
    <w:rsid w:val="005A2042"/>
    <w:rsid w:val="005A2160"/>
    <w:rsid w:val="005A21B2"/>
    <w:rsid w:val="005A22F3"/>
    <w:rsid w:val="005A2562"/>
    <w:rsid w:val="005A2649"/>
    <w:rsid w:val="005A292C"/>
    <w:rsid w:val="005A31A1"/>
    <w:rsid w:val="005A3238"/>
    <w:rsid w:val="005A345D"/>
    <w:rsid w:val="005A3542"/>
    <w:rsid w:val="005A390F"/>
    <w:rsid w:val="005A3B8C"/>
    <w:rsid w:val="005A3CDC"/>
    <w:rsid w:val="005A3D96"/>
    <w:rsid w:val="005A3FAB"/>
    <w:rsid w:val="005A45FD"/>
    <w:rsid w:val="005A476F"/>
    <w:rsid w:val="005A48C3"/>
    <w:rsid w:val="005A4C9E"/>
    <w:rsid w:val="005A4FD3"/>
    <w:rsid w:val="005A501B"/>
    <w:rsid w:val="005A56B2"/>
    <w:rsid w:val="005A56CF"/>
    <w:rsid w:val="005A57EA"/>
    <w:rsid w:val="005A57FC"/>
    <w:rsid w:val="005A5811"/>
    <w:rsid w:val="005A598F"/>
    <w:rsid w:val="005A5A2F"/>
    <w:rsid w:val="005A5DB3"/>
    <w:rsid w:val="005A5EB6"/>
    <w:rsid w:val="005A6081"/>
    <w:rsid w:val="005A6300"/>
    <w:rsid w:val="005A6670"/>
    <w:rsid w:val="005A6774"/>
    <w:rsid w:val="005A6AE0"/>
    <w:rsid w:val="005A6BBC"/>
    <w:rsid w:val="005A6D17"/>
    <w:rsid w:val="005A6D8D"/>
    <w:rsid w:val="005A6E07"/>
    <w:rsid w:val="005A7067"/>
    <w:rsid w:val="005A7102"/>
    <w:rsid w:val="005A7198"/>
    <w:rsid w:val="005A7237"/>
    <w:rsid w:val="005A7B8A"/>
    <w:rsid w:val="005A7C21"/>
    <w:rsid w:val="005B0478"/>
    <w:rsid w:val="005B061C"/>
    <w:rsid w:val="005B1006"/>
    <w:rsid w:val="005B12E6"/>
    <w:rsid w:val="005B1355"/>
    <w:rsid w:val="005B14D1"/>
    <w:rsid w:val="005B1595"/>
    <w:rsid w:val="005B1859"/>
    <w:rsid w:val="005B1BFE"/>
    <w:rsid w:val="005B1C98"/>
    <w:rsid w:val="005B2B46"/>
    <w:rsid w:val="005B2F48"/>
    <w:rsid w:val="005B3175"/>
    <w:rsid w:val="005B3378"/>
    <w:rsid w:val="005B347D"/>
    <w:rsid w:val="005B3553"/>
    <w:rsid w:val="005B3788"/>
    <w:rsid w:val="005B37CA"/>
    <w:rsid w:val="005B3868"/>
    <w:rsid w:val="005B3B51"/>
    <w:rsid w:val="005B3D67"/>
    <w:rsid w:val="005B4031"/>
    <w:rsid w:val="005B424E"/>
    <w:rsid w:val="005B455F"/>
    <w:rsid w:val="005B45D0"/>
    <w:rsid w:val="005B4850"/>
    <w:rsid w:val="005B4D6D"/>
    <w:rsid w:val="005B53C1"/>
    <w:rsid w:val="005B567B"/>
    <w:rsid w:val="005B57BC"/>
    <w:rsid w:val="005B584F"/>
    <w:rsid w:val="005B5A50"/>
    <w:rsid w:val="005B5B59"/>
    <w:rsid w:val="005B5D71"/>
    <w:rsid w:val="005B5F5F"/>
    <w:rsid w:val="005B61D7"/>
    <w:rsid w:val="005B6412"/>
    <w:rsid w:val="005B6C76"/>
    <w:rsid w:val="005B6F39"/>
    <w:rsid w:val="005B6F5C"/>
    <w:rsid w:val="005B7201"/>
    <w:rsid w:val="005B720A"/>
    <w:rsid w:val="005B7A2C"/>
    <w:rsid w:val="005B7BC1"/>
    <w:rsid w:val="005B7E9E"/>
    <w:rsid w:val="005C0738"/>
    <w:rsid w:val="005C0D70"/>
    <w:rsid w:val="005C1083"/>
    <w:rsid w:val="005C1329"/>
    <w:rsid w:val="005C1901"/>
    <w:rsid w:val="005C19B8"/>
    <w:rsid w:val="005C1B97"/>
    <w:rsid w:val="005C1CDD"/>
    <w:rsid w:val="005C2032"/>
    <w:rsid w:val="005C2362"/>
    <w:rsid w:val="005C23D6"/>
    <w:rsid w:val="005C2760"/>
    <w:rsid w:val="005C2A0A"/>
    <w:rsid w:val="005C2C0B"/>
    <w:rsid w:val="005C2CE2"/>
    <w:rsid w:val="005C2E24"/>
    <w:rsid w:val="005C30D4"/>
    <w:rsid w:val="005C343B"/>
    <w:rsid w:val="005C3520"/>
    <w:rsid w:val="005C379A"/>
    <w:rsid w:val="005C39D7"/>
    <w:rsid w:val="005C3C05"/>
    <w:rsid w:val="005C4093"/>
    <w:rsid w:val="005C4340"/>
    <w:rsid w:val="005C4453"/>
    <w:rsid w:val="005C4A52"/>
    <w:rsid w:val="005C51E7"/>
    <w:rsid w:val="005C553A"/>
    <w:rsid w:val="005C555D"/>
    <w:rsid w:val="005C58C3"/>
    <w:rsid w:val="005C58DF"/>
    <w:rsid w:val="005C5E34"/>
    <w:rsid w:val="005C5E7E"/>
    <w:rsid w:val="005C6486"/>
    <w:rsid w:val="005C6569"/>
    <w:rsid w:val="005C69E7"/>
    <w:rsid w:val="005C6A34"/>
    <w:rsid w:val="005C6B1A"/>
    <w:rsid w:val="005C6F4E"/>
    <w:rsid w:val="005C75EB"/>
    <w:rsid w:val="005C767E"/>
    <w:rsid w:val="005C785F"/>
    <w:rsid w:val="005C7889"/>
    <w:rsid w:val="005C7A86"/>
    <w:rsid w:val="005C7B72"/>
    <w:rsid w:val="005C7D3E"/>
    <w:rsid w:val="005C7E8B"/>
    <w:rsid w:val="005D00D1"/>
    <w:rsid w:val="005D00E0"/>
    <w:rsid w:val="005D0284"/>
    <w:rsid w:val="005D03F7"/>
    <w:rsid w:val="005D03FE"/>
    <w:rsid w:val="005D043C"/>
    <w:rsid w:val="005D0AF5"/>
    <w:rsid w:val="005D0CB7"/>
    <w:rsid w:val="005D0DFF"/>
    <w:rsid w:val="005D109D"/>
    <w:rsid w:val="005D13DC"/>
    <w:rsid w:val="005D1458"/>
    <w:rsid w:val="005D15FD"/>
    <w:rsid w:val="005D1791"/>
    <w:rsid w:val="005D1BA9"/>
    <w:rsid w:val="005D1D8C"/>
    <w:rsid w:val="005D1E21"/>
    <w:rsid w:val="005D1F16"/>
    <w:rsid w:val="005D20FF"/>
    <w:rsid w:val="005D22F6"/>
    <w:rsid w:val="005D23DE"/>
    <w:rsid w:val="005D2570"/>
    <w:rsid w:val="005D2597"/>
    <w:rsid w:val="005D25C8"/>
    <w:rsid w:val="005D260D"/>
    <w:rsid w:val="005D2905"/>
    <w:rsid w:val="005D2999"/>
    <w:rsid w:val="005D2AF5"/>
    <w:rsid w:val="005D2C4B"/>
    <w:rsid w:val="005D30E9"/>
    <w:rsid w:val="005D3107"/>
    <w:rsid w:val="005D310A"/>
    <w:rsid w:val="005D3199"/>
    <w:rsid w:val="005D32C4"/>
    <w:rsid w:val="005D33AF"/>
    <w:rsid w:val="005D34D3"/>
    <w:rsid w:val="005D355B"/>
    <w:rsid w:val="005D3B07"/>
    <w:rsid w:val="005D3DFC"/>
    <w:rsid w:val="005D3F02"/>
    <w:rsid w:val="005D406E"/>
    <w:rsid w:val="005D4135"/>
    <w:rsid w:val="005D4672"/>
    <w:rsid w:val="005D48BC"/>
    <w:rsid w:val="005D49CE"/>
    <w:rsid w:val="005D49D9"/>
    <w:rsid w:val="005D4F74"/>
    <w:rsid w:val="005D53FA"/>
    <w:rsid w:val="005D5547"/>
    <w:rsid w:val="005D565C"/>
    <w:rsid w:val="005D5D80"/>
    <w:rsid w:val="005D5F26"/>
    <w:rsid w:val="005D5F49"/>
    <w:rsid w:val="005D61F3"/>
    <w:rsid w:val="005D63B4"/>
    <w:rsid w:val="005D653E"/>
    <w:rsid w:val="005D6656"/>
    <w:rsid w:val="005D6CBB"/>
    <w:rsid w:val="005D6D8A"/>
    <w:rsid w:val="005D7142"/>
    <w:rsid w:val="005D71F4"/>
    <w:rsid w:val="005D7469"/>
    <w:rsid w:val="005D769B"/>
    <w:rsid w:val="005D77C7"/>
    <w:rsid w:val="005D79CD"/>
    <w:rsid w:val="005D7AC7"/>
    <w:rsid w:val="005D7AC9"/>
    <w:rsid w:val="005D7B69"/>
    <w:rsid w:val="005D7E61"/>
    <w:rsid w:val="005E02B4"/>
    <w:rsid w:val="005E03E4"/>
    <w:rsid w:val="005E0407"/>
    <w:rsid w:val="005E0545"/>
    <w:rsid w:val="005E063C"/>
    <w:rsid w:val="005E06AD"/>
    <w:rsid w:val="005E0772"/>
    <w:rsid w:val="005E1007"/>
    <w:rsid w:val="005E13B0"/>
    <w:rsid w:val="005E1510"/>
    <w:rsid w:val="005E1602"/>
    <w:rsid w:val="005E170B"/>
    <w:rsid w:val="005E1B0B"/>
    <w:rsid w:val="005E1B12"/>
    <w:rsid w:val="005E1E3B"/>
    <w:rsid w:val="005E1EB5"/>
    <w:rsid w:val="005E1FC2"/>
    <w:rsid w:val="005E2054"/>
    <w:rsid w:val="005E2077"/>
    <w:rsid w:val="005E2503"/>
    <w:rsid w:val="005E26B5"/>
    <w:rsid w:val="005E2724"/>
    <w:rsid w:val="005E28FB"/>
    <w:rsid w:val="005E2BC9"/>
    <w:rsid w:val="005E2C1B"/>
    <w:rsid w:val="005E2C7B"/>
    <w:rsid w:val="005E313B"/>
    <w:rsid w:val="005E33F8"/>
    <w:rsid w:val="005E34B8"/>
    <w:rsid w:val="005E360E"/>
    <w:rsid w:val="005E3668"/>
    <w:rsid w:val="005E3748"/>
    <w:rsid w:val="005E37E2"/>
    <w:rsid w:val="005E387A"/>
    <w:rsid w:val="005E3BE9"/>
    <w:rsid w:val="005E3E0C"/>
    <w:rsid w:val="005E427E"/>
    <w:rsid w:val="005E42BD"/>
    <w:rsid w:val="005E46BD"/>
    <w:rsid w:val="005E47BD"/>
    <w:rsid w:val="005E47C0"/>
    <w:rsid w:val="005E47DB"/>
    <w:rsid w:val="005E4880"/>
    <w:rsid w:val="005E48CA"/>
    <w:rsid w:val="005E4F36"/>
    <w:rsid w:val="005E4FD0"/>
    <w:rsid w:val="005E537F"/>
    <w:rsid w:val="005E54FD"/>
    <w:rsid w:val="005E55F7"/>
    <w:rsid w:val="005E575F"/>
    <w:rsid w:val="005E58E9"/>
    <w:rsid w:val="005E5A07"/>
    <w:rsid w:val="005E5B2E"/>
    <w:rsid w:val="005E5B5E"/>
    <w:rsid w:val="005E611C"/>
    <w:rsid w:val="005E625A"/>
    <w:rsid w:val="005E6293"/>
    <w:rsid w:val="005E655A"/>
    <w:rsid w:val="005E662C"/>
    <w:rsid w:val="005E688C"/>
    <w:rsid w:val="005E69EF"/>
    <w:rsid w:val="005E6A75"/>
    <w:rsid w:val="005E6B19"/>
    <w:rsid w:val="005E6C75"/>
    <w:rsid w:val="005E6CDD"/>
    <w:rsid w:val="005E72C1"/>
    <w:rsid w:val="005E7533"/>
    <w:rsid w:val="005E75B6"/>
    <w:rsid w:val="005E7635"/>
    <w:rsid w:val="005E76D8"/>
    <w:rsid w:val="005E7783"/>
    <w:rsid w:val="005E78C9"/>
    <w:rsid w:val="005E7BC8"/>
    <w:rsid w:val="005E7D21"/>
    <w:rsid w:val="005E7FDE"/>
    <w:rsid w:val="005F0081"/>
    <w:rsid w:val="005F0110"/>
    <w:rsid w:val="005F013F"/>
    <w:rsid w:val="005F02C5"/>
    <w:rsid w:val="005F04BB"/>
    <w:rsid w:val="005F0727"/>
    <w:rsid w:val="005F09D0"/>
    <w:rsid w:val="005F0E73"/>
    <w:rsid w:val="005F1038"/>
    <w:rsid w:val="005F10CD"/>
    <w:rsid w:val="005F1278"/>
    <w:rsid w:val="005F1559"/>
    <w:rsid w:val="005F1596"/>
    <w:rsid w:val="005F16FB"/>
    <w:rsid w:val="005F1A51"/>
    <w:rsid w:val="005F1CA8"/>
    <w:rsid w:val="005F1E92"/>
    <w:rsid w:val="005F207B"/>
    <w:rsid w:val="005F2148"/>
    <w:rsid w:val="005F24E7"/>
    <w:rsid w:val="005F25C5"/>
    <w:rsid w:val="005F2833"/>
    <w:rsid w:val="005F2851"/>
    <w:rsid w:val="005F299E"/>
    <w:rsid w:val="005F2A95"/>
    <w:rsid w:val="005F2D60"/>
    <w:rsid w:val="005F30F7"/>
    <w:rsid w:val="005F3234"/>
    <w:rsid w:val="005F32EE"/>
    <w:rsid w:val="005F3303"/>
    <w:rsid w:val="005F34B5"/>
    <w:rsid w:val="005F3773"/>
    <w:rsid w:val="005F39BD"/>
    <w:rsid w:val="005F41F1"/>
    <w:rsid w:val="005F44C9"/>
    <w:rsid w:val="005F4673"/>
    <w:rsid w:val="005F49EC"/>
    <w:rsid w:val="005F4E82"/>
    <w:rsid w:val="005F529D"/>
    <w:rsid w:val="005F59A8"/>
    <w:rsid w:val="005F5B93"/>
    <w:rsid w:val="005F60D6"/>
    <w:rsid w:val="005F614B"/>
    <w:rsid w:val="005F6187"/>
    <w:rsid w:val="005F6704"/>
    <w:rsid w:val="005F6850"/>
    <w:rsid w:val="005F6CCE"/>
    <w:rsid w:val="005F6E50"/>
    <w:rsid w:val="005F71E7"/>
    <w:rsid w:val="005F73BE"/>
    <w:rsid w:val="005F793D"/>
    <w:rsid w:val="005F7D02"/>
    <w:rsid w:val="005F7E4A"/>
    <w:rsid w:val="005F7EB3"/>
    <w:rsid w:val="005F7F9B"/>
    <w:rsid w:val="005F7FDD"/>
    <w:rsid w:val="0060019E"/>
    <w:rsid w:val="0060049D"/>
    <w:rsid w:val="00600530"/>
    <w:rsid w:val="0060089D"/>
    <w:rsid w:val="00600E11"/>
    <w:rsid w:val="0060123D"/>
    <w:rsid w:val="006012BC"/>
    <w:rsid w:val="0060173D"/>
    <w:rsid w:val="006019F9"/>
    <w:rsid w:val="00601A8A"/>
    <w:rsid w:val="00601BC3"/>
    <w:rsid w:val="00601C1B"/>
    <w:rsid w:val="006020CA"/>
    <w:rsid w:val="006022E9"/>
    <w:rsid w:val="006025B4"/>
    <w:rsid w:val="00602658"/>
    <w:rsid w:val="006026C8"/>
    <w:rsid w:val="00602770"/>
    <w:rsid w:val="0060294C"/>
    <w:rsid w:val="00602A3E"/>
    <w:rsid w:val="00602A42"/>
    <w:rsid w:val="00602DE1"/>
    <w:rsid w:val="00602EF3"/>
    <w:rsid w:val="00602F5C"/>
    <w:rsid w:val="006033AD"/>
    <w:rsid w:val="006038A3"/>
    <w:rsid w:val="006038B6"/>
    <w:rsid w:val="00603905"/>
    <w:rsid w:val="00603AE6"/>
    <w:rsid w:val="00603C8D"/>
    <w:rsid w:val="00603DBE"/>
    <w:rsid w:val="00603E55"/>
    <w:rsid w:val="0060448D"/>
    <w:rsid w:val="006044EB"/>
    <w:rsid w:val="006048FE"/>
    <w:rsid w:val="00604AF2"/>
    <w:rsid w:val="00605206"/>
    <w:rsid w:val="00605209"/>
    <w:rsid w:val="006058B3"/>
    <w:rsid w:val="00605C6F"/>
    <w:rsid w:val="00605D00"/>
    <w:rsid w:val="00605D60"/>
    <w:rsid w:val="00605F37"/>
    <w:rsid w:val="00606A21"/>
    <w:rsid w:val="00606C3E"/>
    <w:rsid w:val="00606F28"/>
    <w:rsid w:val="0060793A"/>
    <w:rsid w:val="00607B2A"/>
    <w:rsid w:val="00607DF2"/>
    <w:rsid w:val="00607E3D"/>
    <w:rsid w:val="00607EB3"/>
    <w:rsid w:val="006101AD"/>
    <w:rsid w:val="00610535"/>
    <w:rsid w:val="00610748"/>
    <w:rsid w:val="00610768"/>
    <w:rsid w:val="006107B1"/>
    <w:rsid w:val="006107B5"/>
    <w:rsid w:val="00610C07"/>
    <w:rsid w:val="00610D62"/>
    <w:rsid w:val="00610EC6"/>
    <w:rsid w:val="006111EB"/>
    <w:rsid w:val="00611365"/>
    <w:rsid w:val="006114A0"/>
    <w:rsid w:val="006114A1"/>
    <w:rsid w:val="00611751"/>
    <w:rsid w:val="006117BD"/>
    <w:rsid w:val="00611C1F"/>
    <w:rsid w:val="00611C38"/>
    <w:rsid w:val="00611E0E"/>
    <w:rsid w:val="00611E67"/>
    <w:rsid w:val="006120D5"/>
    <w:rsid w:val="006122A1"/>
    <w:rsid w:val="006130EE"/>
    <w:rsid w:val="00613207"/>
    <w:rsid w:val="0061333D"/>
    <w:rsid w:val="006134FF"/>
    <w:rsid w:val="00613650"/>
    <w:rsid w:val="00613821"/>
    <w:rsid w:val="00613A14"/>
    <w:rsid w:val="00613D9C"/>
    <w:rsid w:val="00613E58"/>
    <w:rsid w:val="0061405D"/>
    <w:rsid w:val="00614161"/>
    <w:rsid w:val="006146A3"/>
    <w:rsid w:val="006146F8"/>
    <w:rsid w:val="006148B9"/>
    <w:rsid w:val="00615338"/>
    <w:rsid w:val="00615651"/>
    <w:rsid w:val="0061574A"/>
    <w:rsid w:val="00615800"/>
    <w:rsid w:val="00615905"/>
    <w:rsid w:val="00615BC6"/>
    <w:rsid w:val="00615C1F"/>
    <w:rsid w:val="00615CDB"/>
    <w:rsid w:val="00615F50"/>
    <w:rsid w:val="00615F69"/>
    <w:rsid w:val="006162AF"/>
    <w:rsid w:val="0061638E"/>
    <w:rsid w:val="00616831"/>
    <w:rsid w:val="00616A79"/>
    <w:rsid w:val="00616BD4"/>
    <w:rsid w:val="00616E84"/>
    <w:rsid w:val="00617076"/>
    <w:rsid w:val="00617108"/>
    <w:rsid w:val="006174C7"/>
    <w:rsid w:val="00617A61"/>
    <w:rsid w:val="00617A7C"/>
    <w:rsid w:val="00620071"/>
    <w:rsid w:val="006200EC"/>
    <w:rsid w:val="0062027E"/>
    <w:rsid w:val="0062027F"/>
    <w:rsid w:val="0062037F"/>
    <w:rsid w:val="006204B7"/>
    <w:rsid w:val="00620658"/>
    <w:rsid w:val="006207E4"/>
    <w:rsid w:val="00620A87"/>
    <w:rsid w:val="00620BED"/>
    <w:rsid w:val="00620C09"/>
    <w:rsid w:val="00620E82"/>
    <w:rsid w:val="0062109C"/>
    <w:rsid w:val="006212F5"/>
    <w:rsid w:val="006213C6"/>
    <w:rsid w:val="006214BC"/>
    <w:rsid w:val="00621590"/>
    <w:rsid w:val="00621947"/>
    <w:rsid w:val="00621958"/>
    <w:rsid w:val="006219CF"/>
    <w:rsid w:val="00621A13"/>
    <w:rsid w:val="00621BAA"/>
    <w:rsid w:val="00621BC3"/>
    <w:rsid w:val="00621E57"/>
    <w:rsid w:val="00622126"/>
    <w:rsid w:val="00622225"/>
    <w:rsid w:val="00622287"/>
    <w:rsid w:val="006222C3"/>
    <w:rsid w:val="00622DCC"/>
    <w:rsid w:val="0062301E"/>
    <w:rsid w:val="006231E5"/>
    <w:rsid w:val="00623300"/>
    <w:rsid w:val="00623347"/>
    <w:rsid w:val="006234C6"/>
    <w:rsid w:val="00623501"/>
    <w:rsid w:val="0062367A"/>
    <w:rsid w:val="006238DC"/>
    <w:rsid w:val="00623CA7"/>
    <w:rsid w:val="00623CE9"/>
    <w:rsid w:val="00623D56"/>
    <w:rsid w:val="00623D66"/>
    <w:rsid w:val="00623E35"/>
    <w:rsid w:val="006240C3"/>
    <w:rsid w:val="006240C8"/>
    <w:rsid w:val="006242FC"/>
    <w:rsid w:val="00624768"/>
    <w:rsid w:val="006249B9"/>
    <w:rsid w:val="00624B50"/>
    <w:rsid w:val="00624E7B"/>
    <w:rsid w:val="00624F1F"/>
    <w:rsid w:val="00625163"/>
    <w:rsid w:val="00625543"/>
    <w:rsid w:val="0062580E"/>
    <w:rsid w:val="006258ED"/>
    <w:rsid w:val="006259B2"/>
    <w:rsid w:val="00625A44"/>
    <w:rsid w:val="00625A8F"/>
    <w:rsid w:val="00625B8C"/>
    <w:rsid w:val="00625DDC"/>
    <w:rsid w:val="00626336"/>
    <w:rsid w:val="0062676A"/>
    <w:rsid w:val="006267BF"/>
    <w:rsid w:val="00626900"/>
    <w:rsid w:val="006269B7"/>
    <w:rsid w:val="00626A4A"/>
    <w:rsid w:val="00626C1F"/>
    <w:rsid w:val="00626DA2"/>
    <w:rsid w:val="00626F5D"/>
    <w:rsid w:val="00626FB7"/>
    <w:rsid w:val="00626FDA"/>
    <w:rsid w:val="006278E8"/>
    <w:rsid w:val="00627ADF"/>
    <w:rsid w:val="00627DE4"/>
    <w:rsid w:val="00630498"/>
    <w:rsid w:val="0063056A"/>
    <w:rsid w:val="0063085C"/>
    <w:rsid w:val="00630B6A"/>
    <w:rsid w:val="00630B97"/>
    <w:rsid w:val="00630E0A"/>
    <w:rsid w:val="00631000"/>
    <w:rsid w:val="006319A1"/>
    <w:rsid w:val="006319C6"/>
    <w:rsid w:val="00631A87"/>
    <w:rsid w:val="00631C15"/>
    <w:rsid w:val="00631EF3"/>
    <w:rsid w:val="00631F7B"/>
    <w:rsid w:val="00631FA2"/>
    <w:rsid w:val="006322DB"/>
    <w:rsid w:val="00632A54"/>
    <w:rsid w:val="00632C51"/>
    <w:rsid w:val="00632E29"/>
    <w:rsid w:val="00632EF1"/>
    <w:rsid w:val="00632F42"/>
    <w:rsid w:val="00633305"/>
    <w:rsid w:val="0063377A"/>
    <w:rsid w:val="0063398E"/>
    <w:rsid w:val="00633B4B"/>
    <w:rsid w:val="00633C92"/>
    <w:rsid w:val="00633CA7"/>
    <w:rsid w:val="00633D48"/>
    <w:rsid w:val="00633D60"/>
    <w:rsid w:val="00633FAB"/>
    <w:rsid w:val="00633FD6"/>
    <w:rsid w:val="00633FE2"/>
    <w:rsid w:val="006340E2"/>
    <w:rsid w:val="006342CA"/>
    <w:rsid w:val="006346E3"/>
    <w:rsid w:val="0063486F"/>
    <w:rsid w:val="00634E8F"/>
    <w:rsid w:val="006350AF"/>
    <w:rsid w:val="00635297"/>
    <w:rsid w:val="00635390"/>
    <w:rsid w:val="0063579D"/>
    <w:rsid w:val="006358D9"/>
    <w:rsid w:val="006359C1"/>
    <w:rsid w:val="00635A59"/>
    <w:rsid w:val="00635CB6"/>
    <w:rsid w:val="00636161"/>
    <w:rsid w:val="00636183"/>
    <w:rsid w:val="00636260"/>
    <w:rsid w:val="006362FD"/>
    <w:rsid w:val="006364CC"/>
    <w:rsid w:val="00636C2D"/>
    <w:rsid w:val="00636EBB"/>
    <w:rsid w:val="00636F47"/>
    <w:rsid w:val="006370AC"/>
    <w:rsid w:val="006374D2"/>
    <w:rsid w:val="006374DA"/>
    <w:rsid w:val="006379CF"/>
    <w:rsid w:val="00637B81"/>
    <w:rsid w:val="00637F45"/>
    <w:rsid w:val="00637F7F"/>
    <w:rsid w:val="00637FC9"/>
    <w:rsid w:val="006401A1"/>
    <w:rsid w:val="006401F7"/>
    <w:rsid w:val="006403C9"/>
    <w:rsid w:val="006404AA"/>
    <w:rsid w:val="00640733"/>
    <w:rsid w:val="006409D1"/>
    <w:rsid w:val="00640C3F"/>
    <w:rsid w:val="00640D33"/>
    <w:rsid w:val="00640F09"/>
    <w:rsid w:val="00640F0F"/>
    <w:rsid w:val="00640F6B"/>
    <w:rsid w:val="00641045"/>
    <w:rsid w:val="00641178"/>
    <w:rsid w:val="00641199"/>
    <w:rsid w:val="006413A4"/>
    <w:rsid w:val="00641466"/>
    <w:rsid w:val="0064181F"/>
    <w:rsid w:val="00641858"/>
    <w:rsid w:val="00641DFB"/>
    <w:rsid w:val="0064238E"/>
    <w:rsid w:val="00642445"/>
    <w:rsid w:val="006424B0"/>
    <w:rsid w:val="00642504"/>
    <w:rsid w:val="006429F1"/>
    <w:rsid w:val="00642A32"/>
    <w:rsid w:val="00642E79"/>
    <w:rsid w:val="00642F05"/>
    <w:rsid w:val="00642FA7"/>
    <w:rsid w:val="006435C8"/>
    <w:rsid w:val="006439B1"/>
    <w:rsid w:val="00643F4F"/>
    <w:rsid w:val="00644726"/>
    <w:rsid w:val="006449E2"/>
    <w:rsid w:val="00644A33"/>
    <w:rsid w:val="00644CF5"/>
    <w:rsid w:val="006452C9"/>
    <w:rsid w:val="00645302"/>
    <w:rsid w:val="0064540E"/>
    <w:rsid w:val="0064576E"/>
    <w:rsid w:val="00645899"/>
    <w:rsid w:val="00645AB4"/>
    <w:rsid w:val="00645ABA"/>
    <w:rsid w:val="00645CA0"/>
    <w:rsid w:val="00646027"/>
    <w:rsid w:val="0064611C"/>
    <w:rsid w:val="006461A0"/>
    <w:rsid w:val="006461A4"/>
    <w:rsid w:val="006466CD"/>
    <w:rsid w:val="00646A13"/>
    <w:rsid w:val="00646A8A"/>
    <w:rsid w:val="00646B90"/>
    <w:rsid w:val="00646DBE"/>
    <w:rsid w:val="00647096"/>
    <w:rsid w:val="00647390"/>
    <w:rsid w:val="0064749F"/>
    <w:rsid w:val="00647526"/>
    <w:rsid w:val="00647674"/>
    <w:rsid w:val="00647BBC"/>
    <w:rsid w:val="00647C25"/>
    <w:rsid w:val="00647D5A"/>
    <w:rsid w:val="00650009"/>
    <w:rsid w:val="0065043A"/>
    <w:rsid w:val="006504A0"/>
    <w:rsid w:val="006506B5"/>
    <w:rsid w:val="0065071B"/>
    <w:rsid w:val="006509B0"/>
    <w:rsid w:val="00650A57"/>
    <w:rsid w:val="00650C01"/>
    <w:rsid w:val="00650CCC"/>
    <w:rsid w:val="00650D71"/>
    <w:rsid w:val="00650DE8"/>
    <w:rsid w:val="006511B3"/>
    <w:rsid w:val="00651254"/>
    <w:rsid w:val="006512B3"/>
    <w:rsid w:val="006513B4"/>
    <w:rsid w:val="00651A45"/>
    <w:rsid w:val="00651BE3"/>
    <w:rsid w:val="00651D4A"/>
    <w:rsid w:val="00651DA1"/>
    <w:rsid w:val="00651E45"/>
    <w:rsid w:val="0065208B"/>
    <w:rsid w:val="00652210"/>
    <w:rsid w:val="00652268"/>
    <w:rsid w:val="006522F0"/>
    <w:rsid w:val="00652412"/>
    <w:rsid w:val="006524CD"/>
    <w:rsid w:val="00652792"/>
    <w:rsid w:val="00652A95"/>
    <w:rsid w:val="006532B7"/>
    <w:rsid w:val="006532F0"/>
    <w:rsid w:val="006535EF"/>
    <w:rsid w:val="006538A5"/>
    <w:rsid w:val="006538D8"/>
    <w:rsid w:val="00653B12"/>
    <w:rsid w:val="00653B24"/>
    <w:rsid w:val="0065409D"/>
    <w:rsid w:val="0065415E"/>
    <w:rsid w:val="00654410"/>
    <w:rsid w:val="00654564"/>
    <w:rsid w:val="006546D5"/>
    <w:rsid w:val="00654820"/>
    <w:rsid w:val="0065496C"/>
    <w:rsid w:val="00654BAB"/>
    <w:rsid w:val="00654C2B"/>
    <w:rsid w:val="00654D41"/>
    <w:rsid w:val="00655007"/>
    <w:rsid w:val="006551DB"/>
    <w:rsid w:val="0065528A"/>
    <w:rsid w:val="00655432"/>
    <w:rsid w:val="00655814"/>
    <w:rsid w:val="00655855"/>
    <w:rsid w:val="0065591F"/>
    <w:rsid w:val="00655954"/>
    <w:rsid w:val="00655CF9"/>
    <w:rsid w:val="00656377"/>
    <w:rsid w:val="006567B9"/>
    <w:rsid w:val="0065680C"/>
    <w:rsid w:val="00656C9F"/>
    <w:rsid w:val="00656E00"/>
    <w:rsid w:val="00657056"/>
    <w:rsid w:val="00657091"/>
    <w:rsid w:val="006571D0"/>
    <w:rsid w:val="006573FF"/>
    <w:rsid w:val="006574B2"/>
    <w:rsid w:val="00657552"/>
    <w:rsid w:val="00657844"/>
    <w:rsid w:val="00657868"/>
    <w:rsid w:val="00657D14"/>
    <w:rsid w:val="00660124"/>
    <w:rsid w:val="00660159"/>
    <w:rsid w:val="00660294"/>
    <w:rsid w:val="0066037B"/>
    <w:rsid w:val="00660495"/>
    <w:rsid w:val="00660D03"/>
    <w:rsid w:val="00660D10"/>
    <w:rsid w:val="00660E18"/>
    <w:rsid w:val="00660ECB"/>
    <w:rsid w:val="006613C7"/>
    <w:rsid w:val="00661516"/>
    <w:rsid w:val="006618D4"/>
    <w:rsid w:val="0066194C"/>
    <w:rsid w:val="006621E3"/>
    <w:rsid w:val="0066250A"/>
    <w:rsid w:val="006627DC"/>
    <w:rsid w:val="00662A0F"/>
    <w:rsid w:val="00662AE5"/>
    <w:rsid w:val="00662B36"/>
    <w:rsid w:val="00662D5C"/>
    <w:rsid w:val="00662DD0"/>
    <w:rsid w:val="00663491"/>
    <w:rsid w:val="006635E2"/>
    <w:rsid w:val="00663A0E"/>
    <w:rsid w:val="00663BD0"/>
    <w:rsid w:val="006648FA"/>
    <w:rsid w:val="00664986"/>
    <w:rsid w:val="006649CC"/>
    <w:rsid w:val="00664A7E"/>
    <w:rsid w:val="00664BB0"/>
    <w:rsid w:val="0066527F"/>
    <w:rsid w:val="00665403"/>
    <w:rsid w:val="006655A6"/>
    <w:rsid w:val="006655F1"/>
    <w:rsid w:val="00665761"/>
    <w:rsid w:val="006657CA"/>
    <w:rsid w:val="006657DA"/>
    <w:rsid w:val="00665BD0"/>
    <w:rsid w:val="00665BFC"/>
    <w:rsid w:val="00665D81"/>
    <w:rsid w:val="00665E10"/>
    <w:rsid w:val="0066619C"/>
    <w:rsid w:val="006662DC"/>
    <w:rsid w:val="0066635B"/>
    <w:rsid w:val="00666712"/>
    <w:rsid w:val="00666745"/>
    <w:rsid w:val="00666CEB"/>
    <w:rsid w:val="0066743E"/>
    <w:rsid w:val="006676EA"/>
    <w:rsid w:val="0066782A"/>
    <w:rsid w:val="006678A4"/>
    <w:rsid w:val="006679BC"/>
    <w:rsid w:val="00667B0E"/>
    <w:rsid w:val="00667E26"/>
    <w:rsid w:val="00670391"/>
    <w:rsid w:val="00670615"/>
    <w:rsid w:val="00670634"/>
    <w:rsid w:val="00670A0F"/>
    <w:rsid w:val="00670A54"/>
    <w:rsid w:val="0067132A"/>
    <w:rsid w:val="00671416"/>
    <w:rsid w:val="0067145E"/>
    <w:rsid w:val="00671492"/>
    <w:rsid w:val="006715CB"/>
    <w:rsid w:val="006715F4"/>
    <w:rsid w:val="00671681"/>
    <w:rsid w:val="0067181D"/>
    <w:rsid w:val="006718AA"/>
    <w:rsid w:val="00671B5A"/>
    <w:rsid w:val="00671D57"/>
    <w:rsid w:val="00671F52"/>
    <w:rsid w:val="00672742"/>
    <w:rsid w:val="006727FD"/>
    <w:rsid w:val="0067281D"/>
    <w:rsid w:val="00672B8A"/>
    <w:rsid w:val="00672E31"/>
    <w:rsid w:val="00672E98"/>
    <w:rsid w:val="006730AB"/>
    <w:rsid w:val="006732E9"/>
    <w:rsid w:val="0067373F"/>
    <w:rsid w:val="006737B5"/>
    <w:rsid w:val="0067414D"/>
    <w:rsid w:val="00674AE0"/>
    <w:rsid w:val="00674BA9"/>
    <w:rsid w:val="006750D5"/>
    <w:rsid w:val="006752B4"/>
    <w:rsid w:val="006754F7"/>
    <w:rsid w:val="006759AF"/>
    <w:rsid w:val="00675D5C"/>
    <w:rsid w:val="00676786"/>
    <w:rsid w:val="00676A22"/>
    <w:rsid w:val="00676B24"/>
    <w:rsid w:val="00677125"/>
    <w:rsid w:val="006774A1"/>
    <w:rsid w:val="006776AE"/>
    <w:rsid w:val="006777FF"/>
    <w:rsid w:val="00677D2F"/>
    <w:rsid w:val="00677D37"/>
    <w:rsid w:val="00677E3B"/>
    <w:rsid w:val="0068024A"/>
    <w:rsid w:val="006804B2"/>
    <w:rsid w:val="0068057E"/>
    <w:rsid w:val="00680849"/>
    <w:rsid w:val="006808BB"/>
    <w:rsid w:val="00680970"/>
    <w:rsid w:val="00680E89"/>
    <w:rsid w:val="00680FD1"/>
    <w:rsid w:val="006811F7"/>
    <w:rsid w:val="00681554"/>
    <w:rsid w:val="0068185A"/>
    <w:rsid w:val="00681E49"/>
    <w:rsid w:val="00682920"/>
    <w:rsid w:val="00682D2D"/>
    <w:rsid w:val="00683089"/>
    <w:rsid w:val="0068322E"/>
    <w:rsid w:val="0068327F"/>
    <w:rsid w:val="00683361"/>
    <w:rsid w:val="00683714"/>
    <w:rsid w:val="00683932"/>
    <w:rsid w:val="006839FE"/>
    <w:rsid w:val="00683E5C"/>
    <w:rsid w:val="00684138"/>
    <w:rsid w:val="0068413E"/>
    <w:rsid w:val="006841BF"/>
    <w:rsid w:val="00684408"/>
    <w:rsid w:val="00684499"/>
    <w:rsid w:val="006847BA"/>
    <w:rsid w:val="00684C8C"/>
    <w:rsid w:val="00684D3C"/>
    <w:rsid w:val="00684EDF"/>
    <w:rsid w:val="00684EEE"/>
    <w:rsid w:val="00684F83"/>
    <w:rsid w:val="006855CA"/>
    <w:rsid w:val="00685966"/>
    <w:rsid w:val="006859E6"/>
    <w:rsid w:val="00685FD3"/>
    <w:rsid w:val="0068672B"/>
    <w:rsid w:val="00686731"/>
    <w:rsid w:val="0068685F"/>
    <w:rsid w:val="00686B71"/>
    <w:rsid w:val="00686D83"/>
    <w:rsid w:val="00686EEA"/>
    <w:rsid w:val="00686FFA"/>
    <w:rsid w:val="00687259"/>
    <w:rsid w:val="006879C5"/>
    <w:rsid w:val="00687A97"/>
    <w:rsid w:val="00687B32"/>
    <w:rsid w:val="00690357"/>
    <w:rsid w:val="006905BB"/>
    <w:rsid w:val="006908EF"/>
    <w:rsid w:val="00690979"/>
    <w:rsid w:val="00690B70"/>
    <w:rsid w:val="00690CB7"/>
    <w:rsid w:val="00690CD4"/>
    <w:rsid w:val="00690D3A"/>
    <w:rsid w:val="00690DEB"/>
    <w:rsid w:val="006913BB"/>
    <w:rsid w:val="0069165F"/>
    <w:rsid w:val="0069169D"/>
    <w:rsid w:val="00691A30"/>
    <w:rsid w:val="00691B4F"/>
    <w:rsid w:val="0069206F"/>
    <w:rsid w:val="006929D4"/>
    <w:rsid w:val="00692AD7"/>
    <w:rsid w:val="00692BCC"/>
    <w:rsid w:val="00692C2E"/>
    <w:rsid w:val="00693146"/>
    <w:rsid w:val="006931B5"/>
    <w:rsid w:val="00693217"/>
    <w:rsid w:val="00693273"/>
    <w:rsid w:val="006932A2"/>
    <w:rsid w:val="006935B8"/>
    <w:rsid w:val="00693841"/>
    <w:rsid w:val="00693EC9"/>
    <w:rsid w:val="00693ED5"/>
    <w:rsid w:val="00693F89"/>
    <w:rsid w:val="00694148"/>
    <w:rsid w:val="0069433B"/>
    <w:rsid w:val="0069485E"/>
    <w:rsid w:val="006949CC"/>
    <w:rsid w:val="00694B4A"/>
    <w:rsid w:val="00694C62"/>
    <w:rsid w:val="00695327"/>
    <w:rsid w:val="00695746"/>
    <w:rsid w:val="0069613F"/>
    <w:rsid w:val="0069618A"/>
    <w:rsid w:val="00696532"/>
    <w:rsid w:val="0069666C"/>
    <w:rsid w:val="006967B3"/>
    <w:rsid w:val="0069687C"/>
    <w:rsid w:val="006968C8"/>
    <w:rsid w:val="00696A66"/>
    <w:rsid w:val="00696B86"/>
    <w:rsid w:val="00696F06"/>
    <w:rsid w:val="00697037"/>
    <w:rsid w:val="0069716A"/>
    <w:rsid w:val="0069722E"/>
    <w:rsid w:val="00697407"/>
    <w:rsid w:val="00697424"/>
    <w:rsid w:val="0069748E"/>
    <w:rsid w:val="006974A6"/>
    <w:rsid w:val="006974ED"/>
    <w:rsid w:val="006975C7"/>
    <w:rsid w:val="00697993"/>
    <w:rsid w:val="00697B4F"/>
    <w:rsid w:val="00697B92"/>
    <w:rsid w:val="006A01B7"/>
    <w:rsid w:val="006A0268"/>
    <w:rsid w:val="006A0329"/>
    <w:rsid w:val="006A05AB"/>
    <w:rsid w:val="006A0715"/>
    <w:rsid w:val="006A07B2"/>
    <w:rsid w:val="006A07F2"/>
    <w:rsid w:val="006A09A0"/>
    <w:rsid w:val="006A0F7A"/>
    <w:rsid w:val="006A1590"/>
    <w:rsid w:val="006A15FD"/>
    <w:rsid w:val="006A17F8"/>
    <w:rsid w:val="006A1800"/>
    <w:rsid w:val="006A206B"/>
    <w:rsid w:val="006A2150"/>
    <w:rsid w:val="006A2684"/>
    <w:rsid w:val="006A2767"/>
    <w:rsid w:val="006A2882"/>
    <w:rsid w:val="006A2C27"/>
    <w:rsid w:val="006A2F2F"/>
    <w:rsid w:val="006A3249"/>
    <w:rsid w:val="006A32F1"/>
    <w:rsid w:val="006A391D"/>
    <w:rsid w:val="006A3A03"/>
    <w:rsid w:val="006A3A23"/>
    <w:rsid w:val="006A3ADA"/>
    <w:rsid w:val="006A3AF2"/>
    <w:rsid w:val="006A3C87"/>
    <w:rsid w:val="006A3EEF"/>
    <w:rsid w:val="006A46B4"/>
    <w:rsid w:val="006A4DFC"/>
    <w:rsid w:val="006A5007"/>
    <w:rsid w:val="006A5298"/>
    <w:rsid w:val="006A56AE"/>
    <w:rsid w:val="006A575C"/>
    <w:rsid w:val="006A5774"/>
    <w:rsid w:val="006A58B3"/>
    <w:rsid w:val="006A590E"/>
    <w:rsid w:val="006A5A1E"/>
    <w:rsid w:val="006A5A3E"/>
    <w:rsid w:val="006A5B81"/>
    <w:rsid w:val="006A5CC5"/>
    <w:rsid w:val="006A5EF0"/>
    <w:rsid w:val="006A621F"/>
    <w:rsid w:val="006A6475"/>
    <w:rsid w:val="006A652E"/>
    <w:rsid w:val="006A6A59"/>
    <w:rsid w:val="006A6CEA"/>
    <w:rsid w:val="006A73CB"/>
    <w:rsid w:val="006B013F"/>
    <w:rsid w:val="006B0289"/>
    <w:rsid w:val="006B0711"/>
    <w:rsid w:val="006B08CB"/>
    <w:rsid w:val="006B0993"/>
    <w:rsid w:val="006B0ABE"/>
    <w:rsid w:val="006B0B72"/>
    <w:rsid w:val="006B0CCE"/>
    <w:rsid w:val="006B0DC4"/>
    <w:rsid w:val="006B10E8"/>
    <w:rsid w:val="006B1219"/>
    <w:rsid w:val="006B15CE"/>
    <w:rsid w:val="006B1733"/>
    <w:rsid w:val="006B1D8A"/>
    <w:rsid w:val="006B1E9A"/>
    <w:rsid w:val="006B1FB7"/>
    <w:rsid w:val="006B23B9"/>
    <w:rsid w:val="006B245E"/>
    <w:rsid w:val="006B2531"/>
    <w:rsid w:val="006B2538"/>
    <w:rsid w:val="006B29C6"/>
    <w:rsid w:val="006B2E7D"/>
    <w:rsid w:val="006B3262"/>
    <w:rsid w:val="006B32C6"/>
    <w:rsid w:val="006B3389"/>
    <w:rsid w:val="006B3532"/>
    <w:rsid w:val="006B359D"/>
    <w:rsid w:val="006B38B8"/>
    <w:rsid w:val="006B38F1"/>
    <w:rsid w:val="006B3A1D"/>
    <w:rsid w:val="006B3E6C"/>
    <w:rsid w:val="006B3F45"/>
    <w:rsid w:val="006B4196"/>
    <w:rsid w:val="006B43EA"/>
    <w:rsid w:val="006B4699"/>
    <w:rsid w:val="006B46C3"/>
    <w:rsid w:val="006B4AB2"/>
    <w:rsid w:val="006B4CCB"/>
    <w:rsid w:val="006B4D45"/>
    <w:rsid w:val="006B5246"/>
    <w:rsid w:val="006B551F"/>
    <w:rsid w:val="006B558D"/>
    <w:rsid w:val="006B58F8"/>
    <w:rsid w:val="006B5952"/>
    <w:rsid w:val="006B5B0B"/>
    <w:rsid w:val="006B5B8C"/>
    <w:rsid w:val="006B62F1"/>
    <w:rsid w:val="006B6364"/>
    <w:rsid w:val="006B64AB"/>
    <w:rsid w:val="006B64B9"/>
    <w:rsid w:val="006B650F"/>
    <w:rsid w:val="006B6523"/>
    <w:rsid w:val="006B657E"/>
    <w:rsid w:val="006B6621"/>
    <w:rsid w:val="006B68A1"/>
    <w:rsid w:val="006B6B6E"/>
    <w:rsid w:val="006B6F09"/>
    <w:rsid w:val="006B7068"/>
    <w:rsid w:val="006B708C"/>
    <w:rsid w:val="006B721B"/>
    <w:rsid w:val="006B7240"/>
    <w:rsid w:val="006B7871"/>
    <w:rsid w:val="006B7EBE"/>
    <w:rsid w:val="006C0048"/>
    <w:rsid w:val="006C0362"/>
    <w:rsid w:val="006C05F1"/>
    <w:rsid w:val="006C090D"/>
    <w:rsid w:val="006C092B"/>
    <w:rsid w:val="006C0979"/>
    <w:rsid w:val="006C0C85"/>
    <w:rsid w:val="006C0EFC"/>
    <w:rsid w:val="006C0FC6"/>
    <w:rsid w:val="006C117A"/>
    <w:rsid w:val="006C117F"/>
    <w:rsid w:val="006C127B"/>
    <w:rsid w:val="006C167A"/>
    <w:rsid w:val="006C1804"/>
    <w:rsid w:val="006C1C23"/>
    <w:rsid w:val="006C1E96"/>
    <w:rsid w:val="006C1F97"/>
    <w:rsid w:val="006C2071"/>
    <w:rsid w:val="006C20CB"/>
    <w:rsid w:val="006C21F0"/>
    <w:rsid w:val="006C27EC"/>
    <w:rsid w:val="006C2FC5"/>
    <w:rsid w:val="006C31FF"/>
    <w:rsid w:val="006C3214"/>
    <w:rsid w:val="006C34C7"/>
    <w:rsid w:val="006C3631"/>
    <w:rsid w:val="006C3866"/>
    <w:rsid w:val="006C3C45"/>
    <w:rsid w:val="006C3CB6"/>
    <w:rsid w:val="006C47AF"/>
    <w:rsid w:val="006C4D96"/>
    <w:rsid w:val="006C4F81"/>
    <w:rsid w:val="006C506E"/>
    <w:rsid w:val="006C5259"/>
    <w:rsid w:val="006C52C3"/>
    <w:rsid w:val="006C590B"/>
    <w:rsid w:val="006C5A85"/>
    <w:rsid w:val="006C5BED"/>
    <w:rsid w:val="006C5DB3"/>
    <w:rsid w:val="006C5E8A"/>
    <w:rsid w:val="006C5EFD"/>
    <w:rsid w:val="006C6151"/>
    <w:rsid w:val="006C62D7"/>
    <w:rsid w:val="006C65EF"/>
    <w:rsid w:val="006C6652"/>
    <w:rsid w:val="006C691A"/>
    <w:rsid w:val="006C6973"/>
    <w:rsid w:val="006C6A19"/>
    <w:rsid w:val="006C6BBE"/>
    <w:rsid w:val="006C6E2D"/>
    <w:rsid w:val="006C6ED3"/>
    <w:rsid w:val="006C702B"/>
    <w:rsid w:val="006C728E"/>
    <w:rsid w:val="006C755A"/>
    <w:rsid w:val="006C772D"/>
    <w:rsid w:val="006C77A0"/>
    <w:rsid w:val="006C784A"/>
    <w:rsid w:val="006C7BB9"/>
    <w:rsid w:val="006C7CB9"/>
    <w:rsid w:val="006C7DE1"/>
    <w:rsid w:val="006D03EB"/>
    <w:rsid w:val="006D0A18"/>
    <w:rsid w:val="006D0C71"/>
    <w:rsid w:val="006D0CDC"/>
    <w:rsid w:val="006D0D1A"/>
    <w:rsid w:val="006D0EE5"/>
    <w:rsid w:val="006D13B6"/>
    <w:rsid w:val="006D1844"/>
    <w:rsid w:val="006D1964"/>
    <w:rsid w:val="006D1A3A"/>
    <w:rsid w:val="006D1A67"/>
    <w:rsid w:val="006D1AB6"/>
    <w:rsid w:val="006D1D99"/>
    <w:rsid w:val="006D212C"/>
    <w:rsid w:val="006D2368"/>
    <w:rsid w:val="006D28C1"/>
    <w:rsid w:val="006D28F3"/>
    <w:rsid w:val="006D28FB"/>
    <w:rsid w:val="006D2F66"/>
    <w:rsid w:val="006D308C"/>
    <w:rsid w:val="006D309B"/>
    <w:rsid w:val="006D3158"/>
    <w:rsid w:val="006D323E"/>
    <w:rsid w:val="006D3866"/>
    <w:rsid w:val="006D3A82"/>
    <w:rsid w:val="006D3E7A"/>
    <w:rsid w:val="006D3EEF"/>
    <w:rsid w:val="006D43F5"/>
    <w:rsid w:val="006D4502"/>
    <w:rsid w:val="006D47AB"/>
    <w:rsid w:val="006D47E5"/>
    <w:rsid w:val="006D4839"/>
    <w:rsid w:val="006D48B7"/>
    <w:rsid w:val="006D4980"/>
    <w:rsid w:val="006D4C4A"/>
    <w:rsid w:val="006D5065"/>
    <w:rsid w:val="006D509A"/>
    <w:rsid w:val="006D5358"/>
    <w:rsid w:val="006D5B7A"/>
    <w:rsid w:val="006D5CFD"/>
    <w:rsid w:val="006D5E45"/>
    <w:rsid w:val="006D6068"/>
    <w:rsid w:val="006D613C"/>
    <w:rsid w:val="006D62C0"/>
    <w:rsid w:val="006D668C"/>
    <w:rsid w:val="006D67E8"/>
    <w:rsid w:val="006D6876"/>
    <w:rsid w:val="006D6E82"/>
    <w:rsid w:val="006D70E8"/>
    <w:rsid w:val="006D71F6"/>
    <w:rsid w:val="006D733D"/>
    <w:rsid w:val="006D77C9"/>
    <w:rsid w:val="006D77D9"/>
    <w:rsid w:val="006D7888"/>
    <w:rsid w:val="006D7A38"/>
    <w:rsid w:val="006D7A5A"/>
    <w:rsid w:val="006D7A6D"/>
    <w:rsid w:val="006D7EC0"/>
    <w:rsid w:val="006E05FE"/>
    <w:rsid w:val="006E0627"/>
    <w:rsid w:val="006E0680"/>
    <w:rsid w:val="006E07A4"/>
    <w:rsid w:val="006E08CB"/>
    <w:rsid w:val="006E0A9E"/>
    <w:rsid w:val="006E0B98"/>
    <w:rsid w:val="006E0C19"/>
    <w:rsid w:val="006E0C31"/>
    <w:rsid w:val="006E0E17"/>
    <w:rsid w:val="006E10A1"/>
    <w:rsid w:val="006E110F"/>
    <w:rsid w:val="006E13A6"/>
    <w:rsid w:val="006E14C1"/>
    <w:rsid w:val="006E1551"/>
    <w:rsid w:val="006E1838"/>
    <w:rsid w:val="006E185C"/>
    <w:rsid w:val="006E1B5B"/>
    <w:rsid w:val="006E1BEC"/>
    <w:rsid w:val="006E1D59"/>
    <w:rsid w:val="006E1D7E"/>
    <w:rsid w:val="006E21C2"/>
    <w:rsid w:val="006E228A"/>
    <w:rsid w:val="006E23A8"/>
    <w:rsid w:val="006E28FB"/>
    <w:rsid w:val="006E2C32"/>
    <w:rsid w:val="006E2CE2"/>
    <w:rsid w:val="006E2D34"/>
    <w:rsid w:val="006E2D37"/>
    <w:rsid w:val="006E2DB0"/>
    <w:rsid w:val="006E2DD9"/>
    <w:rsid w:val="006E2E50"/>
    <w:rsid w:val="006E2EE8"/>
    <w:rsid w:val="006E2F4C"/>
    <w:rsid w:val="006E3267"/>
    <w:rsid w:val="006E34ED"/>
    <w:rsid w:val="006E3CB1"/>
    <w:rsid w:val="006E3DBE"/>
    <w:rsid w:val="006E3F3F"/>
    <w:rsid w:val="006E4215"/>
    <w:rsid w:val="006E4420"/>
    <w:rsid w:val="006E4832"/>
    <w:rsid w:val="006E4958"/>
    <w:rsid w:val="006E497B"/>
    <w:rsid w:val="006E4AF4"/>
    <w:rsid w:val="006E4C51"/>
    <w:rsid w:val="006E4DAD"/>
    <w:rsid w:val="006E4FBB"/>
    <w:rsid w:val="006E51BD"/>
    <w:rsid w:val="006E5266"/>
    <w:rsid w:val="006E5409"/>
    <w:rsid w:val="006E55B7"/>
    <w:rsid w:val="006E5814"/>
    <w:rsid w:val="006E5BE3"/>
    <w:rsid w:val="006E5C4B"/>
    <w:rsid w:val="006E5F3F"/>
    <w:rsid w:val="006E5F4D"/>
    <w:rsid w:val="006E693E"/>
    <w:rsid w:val="006E6B30"/>
    <w:rsid w:val="006E6D00"/>
    <w:rsid w:val="006E715A"/>
    <w:rsid w:val="006E71D8"/>
    <w:rsid w:val="006E7269"/>
    <w:rsid w:val="006E7419"/>
    <w:rsid w:val="006E7683"/>
    <w:rsid w:val="006E7915"/>
    <w:rsid w:val="006E7F0F"/>
    <w:rsid w:val="006E7FF1"/>
    <w:rsid w:val="006E7FF8"/>
    <w:rsid w:val="006F0614"/>
    <w:rsid w:val="006F089B"/>
    <w:rsid w:val="006F0B02"/>
    <w:rsid w:val="006F0B6B"/>
    <w:rsid w:val="006F1174"/>
    <w:rsid w:val="006F12C0"/>
    <w:rsid w:val="006F13D7"/>
    <w:rsid w:val="006F15FB"/>
    <w:rsid w:val="006F172E"/>
    <w:rsid w:val="006F17ED"/>
    <w:rsid w:val="006F19F6"/>
    <w:rsid w:val="006F1A50"/>
    <w:rsid w:val="006F1AE6"/>
    <w:rsid w:val="006F1C01"/>
    <w:rsid w:val="006F1DAC"/>
    <w:rsid w:val="006F2756"/>
    <w:rsid w:val="006F275C"/>
    <w:rsid w:val="006F27D3"/>
    <w:rsid w:val="006F2B67"/>
    <w:rsid w:val="006F2D62"/>
    <w:rsid w:val="006F2F78"/>
    <w:rsid w:val="006F38F5"/>
    <w:rsid w:val="006F3D9D"/>
    <w:rsid w:val="006F3E78"/>
    <w:rsid w:val="006F3FAA"/>
    <w:rsid w:val="006F4653"/>
    <w:rsid w:val="006F4A32"/>
    <w:rsid w:val="006F4AC1"/>
    <w:rsid w:val="006F4B4A"/>
    <w:rsid w:val="006F4E9C"/>
    <w:rsid w:val="006F4FA1"/>
    <w:rsid w:val="006F4FF9"/>
    <w:rsid w:val="006F50FB"/>
    <w:rsid w:val="006F56C1"/>
    <w:rsid w:val="006F586C"/>
    <w:rsid w:val="006F5D5B"/>
    <w:rsid w:val="006F6226"/>
    <w:rsid w:val="006F6476"/>
    <w:rsid w:val="006F661D"/>
    <w:rsid w:val="006F696B"/>
    <w:rsid w:val="006F6A70"/>
    <w:rsid w:val="006F6BA3"/>
    <w:rsid w:val="006F6EAE"/>
    <w:rsid w:val="006F7144"/>
    <w:rsid w:val="006F7295"/>
    <w:rsid w:val="006F732F"/>
    <w:rsid w:val="006F7360"/>
    <w:rsid w:val="006F73EC"/>
    <w:rsid w:val="006F7466"/>
    <w:rsid w:val="006F7501"/>
    <w:rsid w:val="006F758A"/>
    <w:rsid w:val="006F767B"/>
    <w:rsid w:val="006F7891"/>
    <w:rsid w:val="006F7C0E"/>
    <w:rsid w:val="006F7E61"/>
    <w:rsid w:val="006F7ED7"/>
    <w:rsid w:val="007002AE"/>
    <w:rsid w:val="007002BE"/>
    <w:rsid w:val="007005DF"/>
    <w:rsid w:val="007006CF"/>
    <w:rsid w:val="007007A6"/>
    <w:rsid w:val="007008C8"/>
    <w:rsid w:val="0070095B"/>
    <w:rsid w:val="00700995"/>
    <w:rsid w:val="00700A37"/>
    <w:rsid w:val="00700C80"/>
    <w:rsid w:val="00700F59"/>
    <w:rsid w:val="00701056"/>
    <w:rsid w:val="007011B4"/>
    <w:rsid w:val="007012F7"/>
    <w:rsid w:val="00701478"/>
    <w:rsid w:val="00701728"/>
    <w:rsid w:val="007018DD"/>
    <w:rsid w:val="00701F12"/>
    <w:rsid w:val="00702446"/>
    <w:rsid w:val="007024E5"/>
    <w:rsid w:val="00702976"/>
    <w:rsid w:val="007029F4"/>
    <w:rsid w:val="00702A4D"/>
    <w:rsid w:val="00702A70"/>
    <w:rsid w:val="00702CBA"/>
    <w:rsid w:val="00702FD4"/>
    <w:rsid w:val="0070329A"/>
    <w:rsid w:val="007032C2"/>
    <w:rsid w:val="007032DE"/>
    <w:rsid w:val="0070357C"/>
    <w:rsid w:val="00703676"/>
    <w:rsid w:val="007040C7"/>
    <w:rsid w:val="0070419A"/>
    <w:rsid w:val="00704380"/>
    <w:rsid w:val="00704578"/>
    <w:rsid w:val="007047C5"/>
    <w:rsid w:val="00704C73"/>
    <w:rsid w:val="00704E12"/>
    <w:rsid w:val="00704EE8"/>
    <w:rsid w:val="00705059"/>
    <w:rsid w:val="0070520B"/>
    <w:rsid w:val="00705347"/>
    <w:rsid w:val="00705477"/>
    <w:rsid w:val="007057FC"/>
    <w:rsid w:val="00705F8E"/>
    <w:rsid w:val="007063FB"/>
    <w:rsid w:val="0070646B"/>
    <w:rsid w:val="007067E8"/>
    <w:rsid w:val="00706D21"/>
    <w:rsid w:val="00706E82"/>
    <w:rsid w:val="0070722F"/>
    <w:rsid w:val="00707459"/>
    <w:rsid w:val="00707669"/>
    <w:rsid w:val="007076F3"/>
    <w:rsid w:val="0070788C"/>
    <w:rsid w:val="00707C6C"/>
    <w:rsid w:val="00707E0E"/>
    <w:rsid w:val="00707FAB"/>
    <w:rsid w:val="0071016B"/>
    <w:rsid w:val="00710257"/>
    <w:rsid w:val="00710386"/>
    <w:rsid w:val="00710392"/>
    <w:rsid w:val="00710423"/>
    <w:rsid w:val="00710481"/>
    <w:rsid w:val="00710632"/>
    <w:rsid w:val="0071073A"/>
    <w:rsid w:val="00710816"/>
    <w:rsid w:val="00710884"/>
    <w:rsid w:val="007111FB"/>
    <w:rsid w:val="00711330"/>
    <w:rsid w:val="007117D3"/>
    <w:rsid w:val="0071194E"/>
    <w:rsid w:val="00711E1C"/>
    <w:rsid w:val="0071220D"/>
    <w:rsid w:val="00712398"/>
    <w:rsid w:val="0071249C"/>
    <w:rsid w:val="00712668"/>
    <w:rsid w:val="0071286C"/>
    <w:rsid w:val="0071293A"/>
    <w:rsid w:val="00712D5A"/>
    <w:rsid w:val="00712EB1"/>
    <w:rsid w:val="00713072"/>
    <w:rsid w:val="007130D2"/>
    <w:rsid w:val="007131B4"/>
    <w:rsid w:val="007133C5"/>
    <w:rsid w:val="007133F4"/>
    <w:rsid w:val="00713518"/>
    <w:rsid w:val="00713584"/>
    <w:rsid w:val="00713C57"/>
    <w:rsid w:val="00713C7F"/>
    <w:rsid w:val="00713D02"/>
    <w:rsid w:val="00713E9A"/>
    <w:rsid w:val="00713ECB"/>
    <w:rsid w:val="00714002"/>
    <w:rsid w:val="00714032"/>
    <w:rsid w:val="00714CC3"/>
    <w:rsid w:val="00714F7A"/>
    <w:rsid w:val="00715030"/>
    <w:rsid w:val="007154C0"/>
    <w:rsid w:val="007154F6"/>
    <w:rsid w:val="007155FA"/>
    <w:rsid w:val="0071585B"/>
    <w:rsid w:val="00715BFF"/>
    <w:rsid w:val="00715C27"/>
    <w:rsid w:val="00715C39"/>
    <w:rsid w:val="00715C3F"/>
    <w:rsid w:val="00715F70"/>
    <w:rsid w:val="0071604D"/>
    <w:rsid w:val="00716127"/>
    <w:rsid w:val="00716273"/>
    <w:rsid w:val="007162B7"/>
    <w:rsid w:val="007162D0"/>
    <w:rsid w:val="00716419"/>
    <w:rsid w:val="00716519"/>
    <w:rsid w:val="00716544"/>
    <w:rsid w:val="007165D6"/>
    <w:rsid w:val="00716870"/>
    <w:rsid w:val="00716A47"/>
    <w:rsid w:val="00716AA6"/>
    <w:rsid w:val="00716C85"/>
    <w:rsid w:val="00716F01"/>
    <w:rsid w:val="00717337"/>
    <w:rsid w:val="007174AD"/>
    <w:rsid w:val="007176CD"/>
    <w:rsid w:val="00717921"/>
    <w:rsid w:val="007179C0"/>
    <w:rsid w:val="00717D3B"/>
    <w:rsid w:val="00717E86"/>
    <w:rsid w:val="00717E9F"/>
    <w:rsid w:val="00720662"/>
    <w:rsid w:val="00720792"/>
    <w:rsid w:val="00720989"/>
    <w:rsid w:val="0072098E"/>
    <w:rsid w:val="00720B85"/>
    <w:rsid w:val="00720DDF"/>
    <w:rsid w:val="00720E27"/>
    <w:rsid w:val="00720E37"/>
    <w:rsid w:val="00721000"/>
    <w:rsid w:val="00721583"/>
    <w:rsid w:val="00721A87"/>
    <w:rsid w:val="00721C53"/>
    <w:rsid w:val="00721C5A"/>
    <w:rsid w:val="00721C73"/>
    <w:rsid w:val="0072204F"/>
    <w:rsid w:val="00722059"/>
    <w:rsid w:val="00722087"/>
    <w:rsid w:val="00722BBF"/>
    <w:rsid w:val="00723AF6"/>
    <w:rsid w:val="00723B96"/>
    <w:rsid w:val="00723BB9"/>
    <w:rsid w:val="00723D14"/>
    <w:rsid w:val="00723D40"/>
    <w:rsid w:val="007241C6"/>
    <w:rsid w:val="00724980"/>
    <w:rsid w:val="007251F0"/>
    <w:rsid w:val="00725499"/>
    <w:rsid w:val="00725516"/>
    <w:rsid w:val="00725A9A"/>
    <w:rsid w:val="00725EA0"/>
    <w:rsid w:val="00725EEE"/>
    <w:rsid w:val="00725F4D"/>
    <w:rsid w:val="007261C6"/>
    <w:rsid w:val="007263C9"/>
    <w:rsid w:val="007263F8"/>
    <w:rsid w:val="007265E6"/>
    <w:rsid w:val="00726799"/>
    <w:rsid w:val="00726E5F"/>
    <w:rsid w:val="00727078"/>
    <w:rsid w:val="00727222"/>
    <w:rsid w:val="0072746A"/>
    <w:rsid w:val="007279E2"/>
    <w:rsid w:val="00727F38"/>
    <w:rsid w:val="007309DE"/>
    <w:rsid w:val="00731000"/>
    <w:rsid w:val="007312A8"/>
    <w:rsid w:val="007317B2"/>
    <w:rsid w:val="00731913"/>
    <w:rsid w:val="0073199D"/>
    <w:rsid w:val="007319B6"/>
    <w:rsid w:val="00731C67"/>
    <w:rsid w:val="00731D83"/>
    <w:rsid w:val="00731E1B"/>
    <w:rsid w:val="00731F56"/>
    <w:rsid w:val="00731FB1"/>
    <w:rsid w:val="007321BD"/>
    <w:rsid w:val="00732712"/>
    <w:rsid w:val="00732AFE"/>
    <w:rsid w:val="00732BB0"/>
    <w:rsid w:val="0073314B"/>
    <w:rsid w:val="007332AA"/>
    <w:rsid w:val="007340FE"/>
    <w:rsid w:val="0073415E"/>
    <w:rsid w:val="00734328"/>
    <w:rsid w:val="0073478D"/>
    <w:rsid w:val="007348A9"/>
    <w:rsid w:val="007349A7"/>
    <w:rsid w:val="00734B1A"/>
    <w:rsid w:val="007353B5"/>
    <w:rsid w:val="0073566D"/>
    <w:rsid w:val="0073594E"/>
    <w:rsid w:val="00735B93"/>
    <w:rsid w:val="00735BD2"/>
    <w:rsid w:val="00735E15"/>
    <w:rsid w:val="00735F64"/>
    <w:rsid w:val="00736451"/>
    <w:rsid w:val="007364DE"/>
    <w:rsid w:val="0073675E"/>
    <w:rsid w:val="00736D72"/>
    <w:rsid w:val="00736DCC"/>
    <w:rsid w:val="00736F5A"/>
    <w:rsid w:val="007371E5"/>
    <w:rsid w:val="007373CB"/>
    <w:rsid w:val="00737521"/>
    <w:rsid w:val="00737586"/>
    <w:rsid w:val="0073767E"/>
    <w:rsid w:val="00737855"/>
    <w:rsid w:val="00737897"/>
    <w:rsid w:val="00737D45"/>
    <w:rsid w:val="00740123"/>
    <w:rsid w:val="007402DD"/>
    <w:rsid w:val="0074043E"/>
    <w:rsid w:val="00740492"/>
    <w:rsid w:val="007406A8"/>
    <w:rsid w:val="00740769"/>
    <w:rsid w:val="00740951"/>
    <w:rsid w:val="0074095C"/>
    <w:rsid w:val="0074095E"/>
    <w:rsid w:val="00740D8C"/>
    <w:rsid w:val="00740E07"/>
    <w:rsid w:val="00740E6E"/>
    <w:rsid w:val="00740FA0"/>
    <w:rsid w:val="007417A5"/>
    <w:rsid w:val="00741845"/>
    <w:rsid w:val="00741C1A"/>
    <w:rsid w:val="00741CB1"/>
    <w:rsid w:val="00741D74"/>
    <w:rsid w:val="00741E19"/>
    <w:rsid w:val="00741E6D"/>
    <w:rsid w:val="007423AB"/>
    <w:rsid w:val="0074287B"/>
    <w:rsid w:val="007429ED"/>
    <w:rsid w:val="00742D62"/>
    <w:rsid w:val="0074329F"/>
    <w:rsid w:val="007436D4"/>
    <w:rsid w:val="00743794"/>
    <w:rsid w:val="007444BA"/>
    <w:rsid w:val="007445BE"/>
    <w:rsid w:val="007445FC"/>
    <w:rsid w:val="007448E8"/>
    <w:rsid w:val="007448F3"/>
    <w:rsid w:val="00744ABA"/>
    <w:rsid w:val="007450CB"/>
    <w:rsid w:val="0074539D"/>
    <w:rsid w:val="00745476"/>
    <w:rsid w:val="00745783"/>
    <w:rsid w:val="00745C55"/>
    <w:rsid w:val="00745CF8"/>
    <w:rsid w:val="007465B2"/>
    <w:rsid w:val="0074668F"/>
    <w:rsid w:val="007466D8"/>
    <w:rsid w:val="0074697E"/>
    <w:rsid w:val="00746B3A"/>
    <w:rsid w:val="00747409"/>
    <w:rsid w:val="00747488"/>
    <w:rsid w:val="007474CB"/>
    <w:rsid w:val="007476DE"/>
    <w:rsid w:val="00747900"/>
    <w:rsid w:val="00747956"/>
    <w:rsid w:val="00747993"/>
    <w:rsid w:val="00747AA0"/>
    <w:rsid w:val="00747FFA"/>
    <w:rsid w:val="00750110"/>
    <w:rsid w:val="007503D3"/>
    <w:rsid w:val="00750B3E"/>
    <w:rsid w:val="00750EB7"/>
    <w:rsid w:val="00750FD4"/>
    <w:rsid w:val="007510A6"/>
    <w:rsid w:val="007510FE"/>
    <w:rsid w:val="0075121C"/>
    <w:rsid w:val="0075141D"/>
    <w:rsid w:val="007515FA"/>
    <w:rsid w:val="007516D8"/>
    <w:rsid w:val="00751726"/>
    <w:rsid w:val="00751755"/>
    <w:rsid w:val="00751804"/>
    <w:rsid w:val="00751938"/>
    <w:rsid w:val="007519CF"/>
    <w:rsid w:val="00751B96"/>
    <w:rsid w:val="00751C13"/>
    <w:rsid w:val="00751EF2"/>
    <w:rsid w:val="007520C7"/>
    <w:rsid w:val="0075255D"/>
    <w:rsid w:val="007527BB"/>
    <w:rsid w:val="00752BDA"/>
    <w:rsid w:val="00752CB8"/>
    <w:rsid w:val="00753604"/>
    <w:rsid w:val="007537D7"/>
    <w:rsid w:val="00753BA1"/>
    <w:rsid w:val="00753EEE"/>
    <w:rsid w:val="0075409F"/>
    <w:rsid w:val="007542F8"/>
    <w:rsid w:val="007543E8"/>
    <w:rsid w:val="00754919"/>
    <w:rsid w:val="00754B52"/>
    <w:rsid w:val="00754E43"/>
    <w:rsid w:val="007550AD"/>
    <w:rsid w:val="007552A2"/>
    <w:rsid w:val="0075580D"/>
    <w:rsid w:val="007559B2"/>
    <w:rsid w:val="00755A81"/>
    <w:rsid w:val="00755C84"/>
    <w:rsid w:val="007561B3"/>
    <w:rsid w:val="007563B9"/>
    <w:rsid w:val="00756430"/>
    <w:rsid w:val="00756498"/>
    <w:rsid w:val="00756B55"/>
    <w:rsid w:val="00756C15"/>
    <w:rsid w:val="00756D1D"/>
    <w:rsid w:val="00757067"/>
    <w:rsid w:val="007570CE"/>
    <w:rsid w:val="007573D0"/>
    <w:rsid w:val="00757763"/>
    <w:rsid w:val="00757776"/>
    <w:rsid w:val="007577FE"/>
    <w:rsid w:val="00757917"/>
    <w:rsid w:val="00757A17"/>
    <w:rsid w:val="00757A96"/>
    <w:rsid w:val="00757B21"/>
    <w:rsid w:val="00757E07"/>
    <w:rsid w:val="00757E3A"/>
    <w:rsid w:val="0076020B"/>
    <w:rsid w:val="0076038F"/>
    <w:rsid w:val="00760577"/>
    <w:rsid w:val="007606FD"/>
    <w:rsid w:val="0076076D"/>
    <w:rsid w:val="00760C6F"/>
    <w:rsid w:val="00761776"/>
    <w:rsid w:val="00761D4A"/>
    <w:rsid w:val="00761D95"/>
    <w:rsid w:val="007620AC"/>
    <w:rsid w:val="00762699"/>
    <w:rsid w:val="0076292D"/>
    <w:rsid w:val="00762B04"/>
    <w:rsid w:val="00762B12"/>
    <w:rsid w:val="00762CB6"/>
    <w:rsid w:val="00762E08"/>
    <w:rsid w:val="00762EC2"/>
    <w:rsid w:val="007631B9"/>
    <w:rsid w:val="007631CD"/>
    <w:rsid w:val="007632CF"/>
    <w:rsid w:val="0076399A"/>
    <w:rsid w:val="00763B7D"/>
    <w:rsid w:val="00763D1A"/>
    <w:rsid w:val="00764247"/>
    <w:rsid w:val="0076443B"/>
    <w:rsid w:val="0076489B"/>
    <w:rsid w:val="007649CB"/>
    <w:rsid w:val="00764C57"/>
    <w:rsid w:val="00764F7D"/>
    <w:rsid w:val="007650CD"/>
    <w:rsid w:val="00765699"/>
    <w:rsid w:val="0076577B"/>
    <w:rsid w:val="00765781"/>
    <w:rsid w:val="00765E6F"/>
    <w:rsid w:val="00765EE0"/>
    <w:rsid w:val="0076629F"/>
    <w:rsid w:val="007664E6"/>
    <w:rsid w:val="0076677F"/>
    <w:rsid w:val="007668EB"/>
    <w:rsid w:val="00766A6F"/>
    <w:rsid w:val="00766B99"/>
    <w:rsid w:val="00766EF3"/>
    <w:rsid w:val="00766F63"/>
    <w:rsid w:val="0076709F"/>
    <w:rsid w:val="007670BC"/>
    <w:rsid w:val="00767103"/>
    <w:rsid w:val="0076751B"/>
    <w:rsid w:val="007679AC"/>
    <w:rsid w:val="00767A5E"/>
    <w:rsid w:val="00767E95"/>
    <w:rsid w:val="007700DC"/>
    <w:rsid w:val="00770179"/>
    <w:rsid w:val="007701F6"/>
    <w:rsid w:val="00770474"/>
    <w:rsid w:val="00771097"/>
    <w:rsid w:val="007710B3"/>
    <w:rsid w:val="007710FE"/>
    <w:rsid w:val="0077110D"/>
    <w:rsid w:val="007715B1"/>
    <w:rsid w:val="0077191B"/>
    <w:rsid w:val="00771B69"/>
    <w:rsid w:val="0077244D"/>
    <w:rsid w:val="00772473"/>
    <w:rsid w:val="007725F0"/>
    <w:rsid w:val="0077271E"/>
    <w:rsid w:val="007727B5"/>
    <w:rsid w:val="0077297D"/>
    <w:rsid w:val="00772DFD"/>
    <w:rsid w:val="00772E1C"/>
    <w:rsid w:val="007730EE"/>
    <w:rsid w:val="00773275"/>
    <w:rsid w:val="007732C6"/>
    <w:rsid w:val="0077330D"/>
    <w:rsid w:val="007735A9"/>
    <w:rsid w:val="00773923"/>
    <w:rsid w:val="00773F7B"/>
    <w:rsid w:val="0077408E"/>
    <w:rsid w:val="007741A2"/>
    <w:rsid w:val="00774207"/>
    <w:rsid w:val="007742E5"/>
    <w:rsid w:val="007743B1"/>
    <w:rsid w:val="007745EE"/>
    <w:rsid w:val="00774A52"/>
    <w:rsid w:val="00774BE1"/>
    <w:rsid w:val="00775430"/>
    <w:rsid w:val="00775434"/>
    <w:rsid w:val="00775763"/>
    <w:rsid w:val="00775C5A"/>
    <w:rsid w:val="00775E73"/>
    <w:rsid w:val="007765C6"/>
    <w:rsid w:val="007765E4"/>
    <w:rsid w:val="00776A01"/>
    <w:rsid w:val="00776ACE"/>
    <w:rsid w:val="00776B3C"/>
    <w:rsid w:val="00776F13"/>
    <w:rsid w:val="00777058"/>
    <w:rsid w:val="00777060"/>
    <w:rsid w:val="00777175"/>
    <w:rsid w:val="0077746B"/>
    <w:rsid w:val="00777573"/>
    <w:rsid w:val="00777B03"/>
    <w:rsid w:val="00777BA5"/>
    <w:rsid w:val="00777C80"/>
    <w:rsid w:val="00777DC6"/>
    <w:rsid w:val="00780873"/>
    <w:rsid w:val="00780877"/>
    <w:rsid w:val="0078087A"/>
    <w:rsid w:val="007809A1"/>
    <w:rsid w:val="007809AC"/>
    <w:rsid w:val="00780A2A"/>
    <w:rsid w:val="00780CAF"/>
    <w:rsid w:val="00780D1B"/>
    <w:rsid w:val="00781355"/>
    <w:rsid w:val="007814E8"/>
    <w:rsid w:val="007815C9"/>
    <w:rsid w:val="00781770"/>
    <w:rsid w:val="00781D9C"/>
    <w:rsid w:val="00781E6F"/>
    <w:rsid w:val="00781FA0"/>
    <w:rsid w:val="007822B8"/>
    <w:rsid w:val="00782588"/>
    <w:rsid w:val="00782797"/>
    <w:rsid w:val="00782A00"/>
    <w:rsid w:val="00782C3C"/>
    <w:rsid w:val="00782E8F"/>
    <w:rsid w:val="00783072"/>
    <w:rsid w:val="007831C1"/>
    <w:rsid w:val="00783499"/>
    <w:rsid w:val="00783866"/>
    <w:rsid w:val="0078461E"/>
    <w:rsid w:val="00784CD4"/>
    <w:rsid w:val="007853B6"/>
    <w:rsid w:val="007856F4"/>
    <w:rsid w:val="00785924"/>
    <w:rsid w:val="00785D7D"/>
    <w:rsid w:val="007864EB"/>
    <w:rsid w:val="007865A0"/>
    <w:rsid w:val="00786C46"/>
    <w:rsid w:val="00786D45"/>
    <w:rsid w:val="00787017"/>
    <w:rsid w:val="0078708D"/>
    <w:rsid w:val="00787091"/>
    <w:rsid w:val="007872B9"/>
    <w:rsid w:val="00787570"/>
    <w:rsid w:val="00787573"/>
    <w:rsid w:val="007875BF"/>
    <w:rsid w:val="007876EB"/>
    <w:rsid w:val="007877B6"/>
    <w:rsid w:val="00787D30"/>
    <w:rsid w:val="00787DC1"/>
    <w:rsid w:val="00787E5B"/>
    <w:rsid w:val="00790005"/>
    <w:rsid w:val="00790195"/>
    <w:rsid w:val="00790519"/>
    <w:rsid w:val="007905D0"/>
    <w:rsid w:val="007906BF"/>
    <w:rsid w:val="00790717"/>
    <w:rsid w:val="007908C6"/>
    <w:rsid w:val="00790D7D"/>
    <w:rsid w:val="00790D8C"/>
    <w:rsid w:val="00791044"/>
    <w:rsid w:val="0079154F"/>
    <w:rsid w:val="00791877"/>
    <w:rsid w:val="00791B88"/>
    <w:rsid w:val="00791EEB"/>
    <w:rsid w:val="007920A8"/>
    <w:rsid w:val="0079225C"/>
    <w:rsid w:val="007925BC"/>
    <w:rsid w:val="00792AAE"/>
    <w:rsid w:val="00792B0E"/>
    <w:rsid w:val="00792BDC"/>
    <w:rsid w:val="00792C3A"/>
    <w:rsid w:val="00792D06"/>
    <w:rsid w:val="00792E85"/>
    <w:rsid w:val="00792EDE"/>
    <w:rsid w:val="00793688"/>
    <w:rsid w:val="00793F92"/>
    <w:rsid w:val="007944A7"/>
    <w:rsid w:val="0079456F"/>
    <w:rsid w:val="0079458D"/>
    <w:rsid w:val="00794834"/>
    <w:rsid w:val="00794A6E"/>
    <w:rsid w:val="00794B8C"/>
    <w:rsid w:val="00794B96"/>
    <w:rsid w:val="00794C46"/>
    <w:rsid w:val="00794D44"/>
    <w:rsid w:val="00794D94"/>
    <w:rsid w:val="00794DF9"/>
    <w:rsid w:val="00794F0B"/>
    <w:rsid w:val="00794F75"/>
    <w:rsid w:val="007950FD"/>
    <w:rsid w:val="007955A5"/>
    <w:rsid w:val="007956A1"/>
    <w:rsid w:val="0079571A"/>
    <w:rsid w:val="00795844"/>
    <w:rsid w:val="00795938"/>
    <w:rsid w:val="00795B8B"/>
    <w:rsid w:val="00795E94"/>
    <w:rsid w:val="0079691F"/>
    <w:rsid w:val="00796A79"/>
    <w:rsid w:val="00796AAD"/>
    <w:rsid w:val="00796FC6"/>
    <w:rsid w:val="00797057"/>
    <w:rsid w:val="0079708E"/>
    <w:rsid w:val="007970E9"/>
    <w:rsid w:val="00797126"/>
    <w:rsid w:val="00797583"/>
    <w:rsid w:val="00797651"/>
    <w:rsid w:val="007979EE"/>
    <w:rsid w:val="00797B4D"/>
    <w:rsid w:val="00797C82"/>
    <w:rsid w:val="00797DCF"/>
    <w:rsid w:val="00797DD8"/>
    <w:rsid w:val="00797E14"/>
    <w:rsid w:val="007A0301"/>
    <w:rsid w:val="007A065D"/>
    <w:rsid w:val="007A07FE"/>
    <w:rsid w:val="007A09FF"/>
    <w:rsid w:val="007A0D35"/>
    <w:rsid w:val="007A0E5F"/>
    <w:rsid w:val="007A1611"/>
    <w:rsid w:val="007A179D"/>
    <w:rsid w:val="007A1B3E"/>
    <w:rsid w:val="007A1C9F"/>
    <w:rsid w:val="007A20EF"/>
    <w:rsid w:val="007A2180"/>
    <w:rsid w:val="007A23B4"/>
    <w:rsid w:val="007A279A"/>
    <w:rsid w:val="007A2805"/>
    <w:rsid w:val="007A2AAB"/>
    <w:rsid w:val="007A2B3D"/>
    <w:rsid w:val="007A3021"/>
    <w:rsid w:val="007A315B"/>
    <w:rsid w:val="007A3199"/>
    <w:rsid w:val="007A31DC"/>
    <w:rsid w:val="007A33A2"/>
    <w:rsid w:val="007A3692"/>
    <w:rsid w:val="007A3916"/>
    <w:rsid w:val="007A3AF4"/>
    <w:rsid w:val="007A3BE3"/>
    <w:rsid w:val="007A3FF3"/>
    <w:rsid w:val="007A4008"/>
    <w:rsid w:val="007A4213"/>
    <w:rsid w:val="007A45BD"/>
    <w:rsid w:val="007A47D9"/>
    <w:rsid w:val="007A483B"/>
    <w:rsid w:val="007A4962"/>
    <w:rsid w:val="007A4CB3"/>
    <w:rsid w:val="007A4D7A"/>
    <w:rsid w:val="007A563D"/>
    <w:rsid w:val="007A5816"/>
    <w:rsid w:val="007A58AE"/>
    <w:rsid w:val="007A5B77"/>
    <w:rsid w:val="007A5DA9"/>
    <w:rsid w:val="007A62D8"/>
    <w:rsid w:val="007A6465"/>
    <w:rsid w:val="007A656A"/>
    <w:rsid w:val="007A66CC"/>
    <w:rsid w:val="007A6C74"/>
    <w:rsid w:val="007A6CD2"/>
    <w:rsid w:val="007A6DE0"/>
    <w:rsid w:val="007A6FF4"/>
    <w:rsid w:val="007A7069"/>
    <w:rsid w:val="007A70F7"/>
    <w:rsid w:val="007A7114"/>
    <w:rsid w:val="007A725F"/>
    <w:rsid w:val="007A7275"/>
    <w:rsid w:val="007A7282"/>
    <w:rsid w:val="007A7511"/>
    <w:rsid w:val="007A78B2"/>
    <w:rsid w:val="007A7CA4"/>
    <w:rsid w:val="007A7CC8"/>
    <w:rsid w:val="007A7E47"/>
    <w:rsid w:val="007A7F59"/>
    <w:rsid w:val="007A7F85"/>
    <w:rsid w:val="007B015C"/>
    <w:rsid w:val="007B01A6"/>
    <w:rsid w:val="007B042A"/>
    <w:rsid w:val="007B0839"/>
    <w:rsid w:val="007B08F8"/>
    <w:rsid w:val="007B0A9A"/>
    <w:rsid w:val="007B0BA1"/>
    <w:rsid w:val="007B0C37"/>
    <w:rsid w:val="007B0DAA"/>
    <w:rsid w:val="007B0F07"/>
    <w:rsid w:val="007B0F64"/>
    <w:rsid w:val="007B10A9"/>
    <w:rsid w:val="007B1115"/>
    <w:rsid w:val="007B115B"/>
    <w:rsid w:val="007B11CD"/>
    <w:rsid w:val="007B1423"/>
    <w:rsid w:val="007B169D"/>
    <w:rsid w:val="007B16B9"/>
    <w:rsid w:val="007B1992"/>
    <w:rsid w:val="007B1B3A"/>
    <w:rsid w:val="007B1C39"/>
    <w:rsid w:val="007B2735"/>
    <w:rsid w:val="007B2879"/>
    <w:rsid w:val="007B2955"/>
    <w:rsid w:val="007B2BBF"/>
    <w:rsid w:val="007B2BD2"/>
    <w:rsid w:val="007B2E5D"/>
    <w:rsid w:val="007B2E9C"/>
    <w:rsid w:val="007B2ED6"/>
    <w:rsid w:val="007B3317"/>
    <w:rsid w:val="007B3497"/>
    <w:rsid w:val="007B3C59"/>
    <w:rsid w:val="007B4490"/>
    <w:rsid w:val="007B44E4"/>
    <w:rsid w:val="007B44F5"/>
    <w:rsid w:val="007B4545"/>
    <w:rsid w:val="007B479F"/>
    <w:rsid w:val="007B4CC2"/>
    <w:rsid w:val="007B4D57"/>
    <w:rsid w:val="007B4EAF"/>
    <w:rsid w:val="007B4EC9"/>
    <w:rsid w:val="007B4FC3"/>
    <w:rsid w:val="007B4FF8"/>
    <w:rsid w:val="007B52B0"/>
    <w:rsid w:val="007B5DD6"/>
    <w:rsid w:val="007B63C0"/>
    <w:rsid w:val="007B646B"/>
    <w:rsid w:val="007B6679"/>
    <w:rsid w:val="007B68AA"/>
    <w:rsid w:val="007B68C3"/>
    <w:rsid w:val="007B692E"/>
    <w:rsid w:val="007B6ABF"/>
    <w:rsid w:val="007B6E5B"/>
    <w:rsid w:val="007B6F8F"/>
    <w:rsid w:val="007B705E"/>
    <w:rsid w:val="007B750C"/>
    <w:rsid w:val="007B76E6"/>
    <w:rsid w:val="007B78E2"/>
    <w:rsid w:val="007B79E3"/>
    <w:rsid w:val="007B7A7A"/>
    <w:rsid w:val="007B7A97"/>
    <w:rsid w:val="007B7AB5"/>
    <w:rsid w:val="007B7BF8"/>
    <w:rsid w:val="007B7FC7"/>
    <w:rsid w:val="007C006E"/>
    <w:rsid w:val="007C0154"/>
    <w:rsid w:val="007C07C9"/>
    <w:rsid w:val="007C0AB6"/>
    <w:rsid w:val="007C0D6F"/>
    <w:rsid w:val="007C192D"/>
    <w:rsid w:val="007C1CC9"/>
    <w:rsid w:val="007C1E2C"/>
    <w:rsid w:val="007C21C5"/>
    <w:rsid w:val="007C21F3"/>
    <w:rsid w:val="007C255A"/>
    <w:rsid w:val="007C290C"/>
    <w:rsid w:val="007C2A75"/>
    <w:rsid w:val="007C2F40"/>
    <w:rsid w:val="007C335D"/>
    <w:rsid w:val="007C33C6"/>
    <w:rsid w:val="007C3431"/>
    <w:rsid w:val="007C36A8"/>
    <w:rsid w:val="007C3AAB"/>
    <w:rsid w:val="007C3D28"/>
    <w:rsid w:val="007C40B2"/>
    <w:rsid w:val="007C4145"/>
    <w:rsid w:val="007C43D1"/>
    <w:rsid w:val="007C4559"/>
    <w:rsid w:val="007C4609"/>
    <w:rsid w:val="007C4745"/>
    <w:rsid w:val="007C47C0"/>
    <w:rsid w:val="007C4CB2"/>
    <w:rsid w:val="007C5048"/>
    <w:rsid w:val="007C5164"/>
    <w:rsid w:val="007C5202"/>
    <w:rsid w:val="007C5241"/>
    <w:rsid w:val="007C5328"/>
    <w:rsid w:val="007C57B0"/>
    <w:rsid w:val="007C57E7"/>
    <w:rsid w:val="007C5AEC"/>
    <w:rsid w:val="007C5B89"/>
    <w:rsid w:val="007C627D"/>
    <w:rsid w:val="007C6410"/>
    <w:rsid w:val="007C6E53"/>
    <w:rsid w:val="007C6F71"/>
    <w:rsid w:val="007C72FF"/>
    <w:rsid w:val="007C743A"/>
    <w:rsid w:val="007C75C6"/>
    <w:rsid w:val="007C78ED"/>
    <w:rsid w:val="007C7D0A"/>
    <w:rsid w:val="007C7EF2"/>
    <w:rsid w:val="007C7FF0"/>
    <w:rsid w:val="007D0199"/>
    <w:rsid w:val="007D01D5"/>
    <w:rsid w:val="007D02A2"/>
    <w:rsid w:val="007D085C"/>
    <w:rsid w:val="007D0B2D"/>
    <w:rsid w:val="007D0C7F"/>
    <w:rsid w:val="007D0DA4"/>
    <w:rsid w:val="007D155C"/>
    <w:rsid w:val="007D15B7"/>
    <w:rsid w:val="007D1614"/>
    <w:rsid w:val="007D18ED"/>
    <w:rsid w:val="007D1977"/>
    <w:rsid w:val="007D1B87"/>
    <w:rsid w:val="007D1BA8"/>
    <w:rsid w:val="007D1D8E"/>
    <w:rsid w:val="007D1FB9"/>
    <w:rsid w:val="007D211D"/>
    <w:rsid w:val="007D246B"/>
    <w:rsid w:val="007D250A"/>
    <w:rsid w:val="007D264C"/>
    <w:rsid w:val="007D29AA"/>
    <w:rsid w:val="007D2B2B"/>
    <w:rsid w:val="007D2DD7"/>
    <w:rsid w:val="007D2E59"/>
    <w:rsid w:val="007D3763"/>
    <w:rsid w:val="007D37D5"/>
    <w:rsid w:val="007D3952"/>
    <w:rsid w:val="007D3C7C"/>
    <w:rsid w:val="007D415F"/>
    <w:rsid w:val="007D424D"/>
    <w:rsid w:val="007D426C"/>
    <w:rsid w:val="007D42E3"/>
    <w:rsid w:val="007D44C9"/>
    <w:rsid w:val="007D4500"/>
    <w:rsid w:val="007D4548"/>
    <w:rsid w:val="007D47FF"/>
    <w:rsid w:val="007D483D"/>
    <w:rsid w:val="007D499E"/>
    <w:rsid w:val="007D4B49"/>
    <w:rsid w:val="007D4DBD"/>
    <w:rsid w:val="007D5196"/>
    <w:rsid w:val="007D52F3"/>
    <w:rsid w:val="007D53B2"/>
    <w:rsid w:val="007D56B2"/>
    <w:rsid w:val="007D5AB6"/>
    <w:rsid w:val="007D5C0D"/>
    <w:rsid w:val="007D5FFC"/>
    <w:rsid w:val="007D607D"/>
    <w:rsid w:val="007D6147"/>
    <w:rsid w:val="007D619B"/>
    <w:rsid w:val="007D6251"/>
    <w:rsid w:val="007D65F6"/>
    <w:rsid w:val="007D66E6"/>
    <w:rsid w:val="007D69ED"/>
    <w:rsid w:val="007D6BC4"/>
    <w:rsid w:val="007D6CC5"/>
    <w:rsid w:val="007D6CF6"/>
    <w:rsid w:val="007D6FC3"/>
    <w:rsid w:val="007D721E"/>
    <w:rsid w:val="007D72FF"/>
    <w:rsid w:val="007D785A"/>
    <w:rsid w:val="007D7F01"/>
    <w:rsid w:val="007D7F0E"/>
    <w:rsid w:val="007E0660"/>
    <w:rsid w:val="007E0846"/>
    <w:rsid w:val="007E0965"/>
    <w:rsid w:val="007E0A5E"/>
    <w:rsid w:val="007E0F15"/>
    <w:rsid w:val="007E1269"/>
    <w:rsid w:val="007E1438"/>
    <w:rsid w:val="007E1574"/>
    <w:rsid w:val="007E15C7"/>
    <w:rsid w:val="007E1868"/>
    <w:rsid w:val="007E1F54"/>
    <w:rsid w:val="007E1FDA"/>
    <w:rsid w:val="007E222A"/>
    <w:rsid w:val="007E24D6"/>
    <w:rsid w:val="007E26B6"/>
    <w:rsid w:val="007E284A"/>
    <w:rsid w:val="007E2A25"/>
    <w:rsid w:val="007E2B28"/>
    <w:rsid w:val="007E2C9F"/>
    <w:rsid w:val="007E303F"/>
    <w:rsid w:val="007E30E3"/>
    <w:rsid w:val="007E34E2"/>
    <w:rsid w:val="007E367D"/>
    <w:rsid w:val="007E3871"/>
    <w:rsid w:val="007E38D5"/>
    <w:rsid w:val="007E3A5D"/>
    <w:rsid w:val="007E3D7D"/>
    <w:rsid w:val="007E42A8"/>
    <w:rsid w:val="007E450D"/>
    <w:rsid w:val="007E461B"/>
    <w:rsid w:val="007E470E"/>
    <w:rsid w:val="007E474F"/>
    <w:rsid w:val="007E4767"/>
    <w:rsid w:val="007E4CDC"/>
    <w:rsid w:val="007E4D97"/>
    <w:rsid w:val="007E4E20"/>
    <w:rsid w:val="007E4E3B"/>
    <w:rsid w:val="007E5006"/>
    <w:rsid w:val="007E514C"/>
    <w:rsid w:val="007E569C"/>
    <w:rsid w:val="007E56FA"/>
    <w:rsid w:val="007E57C1"/>
    <w:rsid w:val="007E5D04"/>
    <w:rsid w:val="007E5D12"/>
    <w:rsid w:val="007E6085"/>
    <w:rsid w:val="007E6233"/>
    <w:rsid w:val="007E66B9"/>
    <w:rsid w:val="007E6C39"/>
    <w:rsid w:val="007E6ECC"/>
    <w:rsid w:val="007E7161"/>
    <w:rsid w:val="007E71A4"/>
    <w:rsid w:val="007E71D4"/>
    <w:rsid w:val="007E7529"/>
    <w:rsid w:val="007E7624"/>
    <w:rsid w:val="007E7DD5"/>
    <w:rsid w:val="007E7F03"/>
    <w:rsid w:val="007F0156"/>
    <w:rsid w:val="007F02A2"/>
    <w:rsid w:val="007F06FF"/>
    <w:rsid w:val="007F0D95"/>
    <w:rsid w:val="007F0E98"/>
    <w:rsid w:val="007F1062"/>
    <w:rsid w:val="007F10DC"/>
    <w:rsid w:val="007F1220"/>
    <w:rsid w:val="007F122B"/>
    <w:rsid w:val="007F12AA"/>
    <w:rsid w:val="007F1434"/>
    <w:rsid w:val="007F1932"/>
    <w:rsid w:val="007F1AE3"/>
    <w:rsid w:val="007F1C76"/>
    <w:rsid w:val="007F1F67"/>
    <w:rsid w:val="007F1F8F"/>
    <w:rsid w:val="007F213A"/>
    <w:rsid w:val="007F2212"/>
    <w:rsid w:val="007F22B0"/>
    <w:rsid w:val="007F251C"/>
    <w:rsid w:val="007F25E5"/>
    <w:rsid w:val="007F2614"/>
    <w:rsid w:val="007F2BE1"/>
    <w:rsid w:val="007F2BEB"/>
    <w:rsid w:val="007F2FA2"/>
    <w:rsid w:val="007F30B7"/>
    <w:rsid w:val="007F32B4"/>
    <w:rsid w:val="007F33DA"/>
    <w:rsid w:val="007F33FC"/>
    <w:rsid w:val="007F3599"/>
    <w:rsid w:val="007F375E"/>
    <w:rsid w:val="007F3A41"/>
    <w:rsid w:val="007F3AAD"/>
    <w:rsid w:val="007F3B22"/>
    <w:rsid w:val="007F3D06"/>
    <w:rsid w:val="007F3E21"/>
    <w:rsid w:val="007F3E8C"/>
    <w:rsid w:val="007F40CA"/>
    <w:rsid w:val="007F40CB"/>
    <w:rsid w:val="007F42B0"/>
    <w:rsid w:val="007F4339"/>
    <w:rsid w:val="007F46D6"/>
    <w:rsid w:val="007F477E"/>
    <w:rsid w:val="007F4AA8"/>
    <w:rsid w:val="007F4C22"/>
    <w:rsid w:val="007F4C81"/>
    <w:rsid w:val="007F4DEF"/>
    <w:rsid w:val="007F4E7F"/>
    <w:rsid w:val="007F4FB7"/>
    <w:rsid w:val="007F5191"/>
    <w:rsid w:val="007F5437"/>
    <w:rsid w:val="007F587D"/>
    <w:rsid w:val="007F5AAD"/>
    <w:rsid w:val="007F61A0"/>
    <w:rsid w:val="007F6201"/>
    <w:rsid w:val="007F63FA"/>
    <w:rsid w:val="007F666E"/>
    <w:rsid w:val="007F66B9"/>
    <w:rsid w:val="007F687A"/>
    <w:rsid w:val="007F68C3"/>
    <w:rsid w:val="007F6B3B"/>
    <w:rsid w:val="007F6B6A"/>
    <w:rsid w:val="007F6C2B"/>
    <w:rsid w:val="007F6D3E"/>
    <w:rsid w:val="007F6D79"/>
    <w:rsid w:val="007F7194"/>
    <w:rsid w:val="007F739F"/>
    <w:rsid w:val="007F79AC"/>
    <w:rsid w:val="007F7B8C"/>
    <w:rsid w:val="007F7CE7"/>
    <w:rsid w:val="007F7F5C"/>
    <w:rsid w:val="0080001F"/>
    <w:rsid w:val="008002D9"/>
    <w:rsid w:val="00800998"/>
    <w:rsid w:val="008009D8"/>
    <w:rsid w:val="00800AE2"/>
    <w:rsid w:val="008010A6"/>
    <w:rsid w:val="00801445"/>
    <w:rsid w:val="0080165D"/>
    <w:rsid w:val="008018B1"/>
    <w:rsid w:val="00801975"/>
    <w:rsid w:val="00801AB7"/>
    <w:rsid w:val="00801B39"/>
    <w:rsid w:val="00801DBF"/>
    <w:rsid w:val="008023FB"/>
    <w:rsid w:val="0080251F"/>
    <w:rsid w:val="008025BE"/>
    <w:rsid w:val="00802814"/>
    <w:rsid w:val="00802A07"/>
    <w:rsid w:val="00802AC1"/>
    <w:rsid w:val="00802EB8"/>
    <w:rsid w:val="0080313B"/>
    <w:rsid w:val="008032C7"/>
    <w:rsid w:val="00803636"/>
    <w:rsid w:val="00803A06"/>
    <w:rsid w:val="00803BE7"/>
    <w:rsid w:val="00803E04"/>
    <w:rsid w:val="00803ED9"/>
    <w:rsid w:val="0080439A"/>
    <w:rsid w:val="008043DE"/>
    <w:rsid w:val="0080445C"/>
    <w:rsid w:val="008044C2"/>
    <w:rsid w:val="00804563"/>
    <w:rsid w:val="008045D8"/>
    <w:rsid w:val="008046E8"/>
    <w:rsid w:val="0080481C"/>
    <w:rsid w:val="00804A22"/>
    <w:rsid w:val="00804A40"/>
    <w:rsid w:val="00804B55"/>
    <w:rsid w:val="00804D4B"/>
    <w:rsid w:val="008051E4"/>
    <w:rsid w:val="008053C4"/>
    <w:rsid w:val="008055FF"/>
    <w:rsid w:val="00805721"/>
    <w:rsid w:val="00805A5D"/>
    <w:rsid w:val="00805D8C"/>
    <w:rsid w:val="0080643A"/>
    <w:rsid w:val="008065DD"/>
    <w:rsid w:val="00806604"/>
    <w:rsid w:val="0080666F"/>
    <w:rsid w:val="0080683B"/>
    <w:rsid w:val="00807436"/>
    <w:rsid w:val="008077A3"/>
    <w:rsid w:val="008077C0"/>
    <w:rsid w:val="00807848"/>
    <w:rsid w:val="0080792D"/>
    <w:rsid w:val="00807992"/>
    <w:rsid w:val="00807C4A"/>
    <w:rsid w:val="00807CB7"/>
    <w:rsid w:val="00807D1D"/>
    <w:rsid w:val="00810048"/>
    <w:rsid w:val="00810357"/>
    <w:rsid w:val="00810368"/>
    <w:rsid w:val="00810412"/>
    <w:rsid w:val="00810454"/>
    <w:rsid w:val="008106E5"/>
    <w:rsid w:val="00810888"/>
    <w:rsid w:val="00810986"/>
    <w:rsid w:val="00810B3C"/>
    <w:rsid w:val="00810C7D"/>
    <w:rsid w:val="00811005"/>
    <w:rsid w:val="008110A8"/>
    <w:rsid w:val="00811356"/>
    <w:rsid w:val="008113B4"/>
    <w:rsid w:val="008113FA"/>
    <w:rsid w:val="008114C5"/>
    <w:rsid w:val="00811664"/>
    <w:rsid w:val="008116ED"/>
    <w:rsid w:val="00811C61"/>
    <w:rsid w:val="00812170"/>
    <w:rsid w:val="008126D2"/>
    <w:rsid w:val="00812872"/>
    <w:rsid w:val="00812A0E"/>
    <w:rsid w:val="00812FF3"/>
    <w:rsid w:val="00813165"/>
    <w:rsid w:val="008132A5"/>
    <w:rsid w:val="008134E9"/>
    <w:rsid w:val="0081351E"/>
    <w:rsid w:val="008135C5"/>
    <w:rsid w:val="00813DFF"/>
    <w:rsid w:val="008140C7"/>
    <w:rsid w:val="008141B1"/>
    <w:rsid w:val="008143D7"/>
    <w:rsid w:val="0081449F"/>
    <w:rsid w:val="008144D1"/>
    <w:rsid w:val="0081476F"/>
    <w:rsid w:val="00814C15"/>
    <w:rsid w:val="00814D70"/>
    <w:rsid w:val="00814DDF"/>
    <w:rsid w:val="00814F24"/>
    <w:rsid w:val="00814F40"/>
    <w:rsid w:val="00814FDD"/>
    <w:rsid w:val="00814FFB"/>
    <w:rsid w:val="0081502F"/>
    <w:rsid w:val="008151F8"/>
    <w:rsid w:val="0081534D"/>
    <w:rsid w:val="008156D0"/>
    <w:rsid w:val="008157D7"/>
    <w:rsid w:val="00815896"/>
    <w:rsid w:val="00815B72"/>
    <w:rsid w:val="00815C38"/>
    <w:rsid w:val="00815DC9"/>
    <w:rsid w:val="00816643"/>
    <w:rsid w:val="008167B8"/>
    <w:rsid w:val="00816824"/>
    <w:rsid w:val="00816D49"/>
    <w:rsid w:val="00816F35"/>
    <w:rsid w:val="0081700C"/>
    <w:rsid w:val="00817ADD"/>
    <w:rsid w:val="00817ADF"/>
    <w:rsid w:val="00817B78"/>
    <w:rsid w:val="00817C15"/>
    <w:rsid w:val="00817D70"/>
    <w:rsid w:val="00817D93"/>
    <w:rsid w:val="00817E18"/>
    <w:rsid w:val="00817E32"/>
    <w:rsid w:val="00817FE8"/>
    <w:rsid w:val="0082009F"/>
    <w:rsid w:val="008202D2"/>
    <w:rsid w:val="00820399"/>
    <w:rsid w:val="0082088C"/>
    <w:rsid w:val="00820A04"/>
    <w:rsid w:val="00820A59"/>
    <w:rsid w:val="00820E1F"/>
    <w:rsid w:val="00820E5B"/>
    <w:rsid w:val="00821022"/>
    <w:rsid w:val="008211AA"/>
    <w:rsid w:val="00821272"/>
    <w:rsid w:val="008213FB"/>
    <w:rsid w:val="0082143E"/>
    <w:rsid w:val="0082167B"/>
    <w:rsid w:val="0082188D"/>
    <w:rsid w:val="008218DE"/>
    <w:rsid w:val="008219CA"/>
    <w:rsid w:val="00821A0E"/>
    <w:rsid w:val="00821C7F"/>
    <w:rsid w:val="00821CBF"/>
    <w:rsid w:val="00822368"/>
    <w:rsid w:val="00822699"/>
    <w:rsid w:val="00822896"/>
    <w:rsid w:val="008228D6"/>
    <w:rsid w:val="0082295B"/>
    <w:rsid w:val="00822C9F"/>
    <w:rsid w:val="00822E2F"/>
    <w:rsid w:val="00823021"/>
    <w:rsid w:val="008231ED"/>
    <w:rsid w:val="008231F1"/>
    <w:rsid w:val="0082350C"/>
    <w:rsid w:val="00823762"/>
    <w:rsid w:val="008237D6"/>
    <w:rsid w:val="008237E5"/>
    <w:rsid w:val="0082390C"/>
    <w:rsid w:val="00823968"/>
    <w:rsid w:val="008239D8"/>
    <w:rsid w:val="00823E60"/>
    <w:rsid w:val="008241B2"/>
    <w:rsid w:val="0082423C"/>
    <w:rsid w:val="008243B5"/>
    <w:rsid w:val="0082463D"/>
    <w:rsid w:val="00824BF4"/>
    <w:rsid w:val="00824E5E"/>
    <w:rsid w:val="00824EB7"/>
    <w:rsid w:val="00824F67"/>
    <w:rsid w:val="00825164"/>
    <w:rsid w:val="008252CF"/>
    <w:rsid w:val="0082531A"/>
    <w:rsid w:val="0082552C"/>
    <w:rsid w:val="00825869"/>
    <w:rsid w:val="0082588C"/>
    <w:rsid w:val="00825955"/>
    <w:rsid w:val="00825A10"/>
    <w:rsid w:val="00825AAD"/>
    <w:rsid w:val="00825D62"/>
    <w:rsid w:val="00825FA1"/>
    <w:rsid w:val="00826024"/>
    <w:rsid w:val="00826117"/>
    <w:rsid w:val="00826D5D"/>
    <w:rsid w:val="0082717B"/>
    <w:rsid w:val="008273DA"/>
    <w:rsid w:val="00827EE1"/>
    <w:rsid w:val="00830AB3"/>
    <w:rsid w:val="00830BEE"/>
    <w:rsid w:val="00830BF0"/>
    <w:rsid w:val="00830C75"/>
    <w:rsid w:val="00830CA2"/>
    <w:rsid w:val="00830D45"/>
    <w:rsid w:val="00830DC2"/>
    <w:rsid w:val="0083129F"/>
    <w:rsid w:val="0083158B"/>
    <w:rsid w:val="0083163F"/>
    <w:rsid w:val="00831E1C"/>
    <w:rsid w:val="00832595"/>
    <w:rsid w:val="00832687"/>
    <w:rsid w:val="008326C2"/>
    <w:rsid w:val="008326E4"/>
    <w:rsid w:val="00832793"/>
    <w:rsid w:val="00832CB0"/>
    <w:rsid w:val="00832DC0"/>
    <w:rsid w:val="0083315B"/>
    <w:rsid w:val="008332C7"/>
    <w:rsid w:val="00833309"/>
    <w:rsid w:val="008334B3"/>
    <w:rsid w:val="0083354F"/>
    <w:rsid w:val="00833DCF"/>
    <w:rsid w:val="00833E21"/>
    <w:rsid w:val="00833EBB"/>
    <w:rsid w:val="00833FF9"/>
    <w:rsid w:val="008343B1"/>
    <w:rsid w:val="008346D5"/>
    <w:rsid w:val="008348CA"/>
    <w:rsid w:val="00834910"/>
    <w:rsid w:val="008349B0"/>
    <w:rsid w:val="00834E15"/>
    <w:rsid w:val="00834E87"/>
    <w:rsid w:val="00834F6D"/>
    <w:rsid w:val="00835231"/>
    <w:rsid w:val="008357A9"/>
    <w:rsid w:val="008358DD"/>
    <w:rsid w:val="00835CB2"/>
    <w:rsid w:val="00835E14"/>
    <w:rsid w:val="00835E75"/>
    <w:rsid w:val="008364CE"/>
    <w:rsid w:val="0083666A"/>
    <w:rsid w:val="00836691"/>
    <w:rsid w:val="00836A5C"/>
    <w:rsid w:val="00836EFB"/>
    <w:rsid w:val="00836F42"/>
    <w:rsid w:val="0083704D"/>
    <w:rsid w:val="00837408"/>
    <w:rsid w:val="008375B7"/>
    <w:rsid w:val="0083776F"/>
    <w:rsid w:val="0083780F"/>
    <w:rsid w:val="00837E54"/>
    <w:rsid w:val="00837FDA"/>
    <w:rsid w:val="00837FFE"/>
    <w:rsid w:val="00840015"/>
    <w:rsid w:val="008405A7"/>
    <w:rsid w:val="00840967"/>
    <w:rsid w:val="00840B55"/>
    <w:rsid w:val="00840BEA"/>
    <w:rsid w:val="00840EC7"/>
    <w:rsid w:val="0084134B"/>
    <w:rsid w:val="008416D0"/>
    <w:rsid w:val="00841726"/>
    <w:rsid w:val="00841B10"/>
    <w:rsid w:val="00841D22"/>
    <w:rsid w:val="00841E33"/>
    <w:rsid w:val="00842079"/>
    <w:rsid w:val="00842468"/>
    <w:rsid w:val="00842600"/>
    <w:rsid w:val="00842A05"/>
    <w:rsid w:val="00842A6D"/>
    <w:rsid w:val="00842F00"/>
    <w:rsid w:val="00843013"/>
    <w:rsid w:val="00843050"/>
    <w:rsid w:val="00843367"/>
    <w:rsid w:val="0084383B"/>
    <w:rsid w:val="00843902"/>
    <w:rsid w:val="0084398D"/>
    <w:rsid w:val="00843A7A"/>
    <w:rsid w:val="00843C58"/>
    <w:rsid w:val="00843ED2"/>
    <w:rsid w:val="00844301"/>
    <w:rsid w:val="00844367"/>
    <w:rsid w:val="008443DF"/>
    <w:rsid w:val="008444A3"/>
    <w:rsid w:val="008444F6"/>
    <w:rsid w:val="008446C6"/>
    <w:rsid w:val="00844746"/>
    <w:rsid w:val="00844A28"/>
    <w:rsid w:val="00844C58"/>
    <w:rsid w:val="008451BC"/>
    <w:rsid w:val="0084520A"/>
    <w:rsid w:val="00845275"/>
    <w:rsid w:val="008452DD"/>
    <w:rsid w:val="00845516"/>
    <w:rsid w:val="0084569A"/>
    <w:rsid w:val="00845969"/>
    <w:rsid w:val="00845BEF"/>
    <w:rsid w:val="00845C76"/>
    <w:rsid w:val="00845D16"/>
    <w:rsid w:val="00845E80"/>
    <w:rsid w:val="00845EE7"/>
    <w:rsid w:val="00845F6E"/>
    <w:rsid w:val="0084645F"/>
    <w:rsid w:val="008465E8"/>
    <w:rsid w:val="0084660D"/>
    <w:rsid w:val="0084661C"/>
    <w:rsid w:val="00846D43"/>
    <w:rsid w:val="00846FC5"/>
    <w:rsid w:val="00847000"/>
    <w:rsid w:val="00847227"/>
    <w:rsid w:val="008473B7"/>
    <w:rsid w:val="008476AB"/>
    <w:rsid w:val="0084783C"/>
    <w:rsid w:val="00847882"/>
    <w:rsid w:val="00847AA0"/>
    <w:rsid w:val="00850252"/>
    <w:rsid w:val="008503EF"/>
    <w:rsid w:val="0085043E"/>
    <w:rsid w:val="008504AB"/>
    <w:rsid w:val="008504EE"/>
    <w:rsid w:val="00850B63"/>
    <w:rsid w:val="00851149"/>
    <w:rsid w:val="0085160E"/>
    <w:rsid w:val="00851718"/>
    <w:rsid w:val="00851AD3"/>
    <w:rsid w:val="00851C72"/>
    <w:rsid w:val="00851E9E"/>
    <w:rsid w:val="00852517"/>
    <w:rsid w:val="0085260E"/>
    <w:rsid w:val="00852727"/>
    <w:rsid w:val="0085282E"/>
    <w:rsid w:val="00852950"/>
    <w:rsid w:val="00852F75"/>
    <w:rsid w:val="008530B5"/>
    <w:rsid w:val="008533D9"/>
    <w:rsid w:val="00853416"/>
    <w:rsid w:val="00853639"/>
    <w:rsid w:val="00853D7E"/>
    <w:rsid w:val="008540D4"/>
    <w:rsid w:val="008541EA"/>
    <w:rsid w:val="0085425F"/>
    <w:rsid w:val="00854386"/>
    <w:rsid w:val="0085463E"/>
    <w:rsid w:val="0085467A"/>
    <w:rsid w:val="00854849"/>
    <w:rsid w:val="0085485A"/>
    <w:rsid w:val="00854A06"/>
    <w:rsid w:val="00854F62"/>
    <w:rsid w:val="00855469"/>
    <w:rsid w:val="008558E9"/>
    <w:rsid w:val="008558F3"/>
    <w:rsid w:val="00855B3C"/>
    <w:rsid w:val="00855F0F"/>
    <w:rsid w:val="008560C4"/>
    <w:rsid w:val="008561CA"/>
    <w:rsid w:val="008563F7"/>
    <w:rsid w:val="0085662C"/>
    <w:rsid w:val="008569A0"/>
    <w:rsid w:val="00856D04"/>
    <w:rsid w:val="00857037"/>
    <w:rsid w:val="00857248"/>
    <w:rsid w:val="00857458"/>
    <w:rsid w:val="00857503"/>
    <w:rsid w:val="00857703"/>
    <w:rsid w:val="00857B8D"/>
    <w:rsid w:val="00860166"/>
    <w:rsid w:val="008601AE"/>
    <w:rsid w:val="00860423"/>
    <w:rsid w:val="00860593"/>
    <w:rsid w:val="00860597"/>
    <w:rsid w:val="0086060A"/>
    <w:rsid w:val="00860C08"/>
    <w:rsid w:val="00860F5A"/>
    <w:rsid w:val="0086112D"/>
    <w:rsid w:val="008614C7"/>
    <w:rsid w:val="008617AF"/>
    <w:rsid w:val="008617E7"/>
    <w:rsid w:val="00861B60"/>
    <w:rsid w:val="00861E19"/>
    <w:rsid w:val="00861F24"/>
    <w:rsid w:val="008622EF"/>
    <w:rsid w:val="008624B6"/>
    <w:rsid w:val="008624CE"/>
    <w:rsid w:val="00862598"/>
    <w:rsid w:val="00862794"/>
    <w:rsid w:val="00862B10"/>
    <w:rsid w:val="00862CB2"/>
    <w:rsid w:val="0086310E"/>
    <w:rsid w:val="008631E4"/>
    <w:rsid w:val="00863659"/>
    <w:rsid w:val="0086369A"/>
    <w:rsid w:val="0086376A"/>
    <w:rsid w:val="0086384F"/>
    <w:rsid w:val="00863A4F"/>
    <w:rsid w:val="008641E2"/>
    <w:rsid w:val="0086421F"/>
    <w:rsid w:val="0086425D"/>
    <w:rsid w:val="0086431E"/>
    <w:rsid w:val="008644B3"/>
    <w:rsid w:val="00864AE4"/>
    <w:rsid w:val="00864B42"/>
    <w:rsid w:val="00864B4B"/>
    <w:rsid w:val="00865108"/>
    <w:rsid w:val="0086519E"/>
    <w:rsid w:val="00865322"/>
    <w:rsid w:val="00865549"/>
    <w:rsid w:val="00865D9F"/>
    <w:rsid w:val="00865F0F"/>
    <w:rsid w:val="008662AE"/>
    <w:rsid w:val="00866549"/>
    <w:rsid w:val="008666EF"/>
    <w:rsid w:val="00866788"/>
    <w:rsid w:val="00866790"/>
    <w:rsid w:val="00866C9B"/>
    <w:rsid w:val="008670A0"/>
    <w:rsid w:val="008671E3"/>
    <w:rsid w:val="008673DB"/>
    <w:rsid w:val="0086751D"/>
    <w:rsid w:val="008679EF"/>
    <w:rsid w:val="00867A98"/>
    <w:rsid w:val="00867A99"/>
    <w:rsid w:val="00867B08"/>
    <w:rsid w:val="00867B35"/>
    <w:rsid w:val="00867B82"/>
    <w:rsid w:val="00867B9C"/>
    <w:rsid w:val="00867CDC"/>
    <w:rsid w:val="00867DA7"/>
    <w:rsid w:val="00867E0A"/>
    <w:rsid w:val="008702CB"/>
    <w:rsid w:val="0087042F"/>
    <w:rsid w:val="00870580"/>
    <w:rsid w:val="00870709"/>
    <w:rsid w:val="00870776"/>
    <w:rsid w:val="008708B3"/>
    <w:rsid w:val="00870925"/>
    <w:rsid w:val="008709C5"/>
    <w:rsid w:val="008710E5"/>
    <w:rsid w:val="00871476"/>
    <w:rsid w:val="0087166C"/>
    <w:rsid w:val="008716D4"/>
    <w:rsid w:val="008718AF"/>
    <w:rsid w:val="00871C93"/>
    <w:rsid w:val="00871D17"/>
    <w:rsid w:val="0087226F"/>
    <w:rsid w:val="008722A6"/>
    <w:rsid w:val="00872410"/>
    <w:rsid w:val="00872657"/>
    <w:rsid w:val="0087296C"/>
    <w:rsid w:val="00872A1B"/>
    <w:rsid w:val="00872BC6"/>
    <w:rsid w:val="00872E12"/>
    <w:rsid w:val="00873553"/>
    <w:rsid w:val="008735B1"/>
    <w:rsid w:val="00873AEE"/>
    <w:rsid w:val="00873B78"/>
    <w:rsid w:val="00873D50"/>
    <w:rsid w:val="00873E6E"/>
    <w:rsid w:val="008744D1"/>
    <w:rsid w:val="00874722"/>
    <w:rsid w:val="00874744"/>
    <w:rsid w:val="0087484F"/>
    <w:rsid w:val="00874B24"/>
    <w:rsid w:val="00874B5D"/>
    <w:rsid w:val="00874CEB"/>
    <w:rsid w:val="00874D45"/>
    <w:rsid w:val="0087504B"/>
    <w:rsid w:val="00875328"/>
    <w:rsid w:val="00875334"/>
    <w:rsid w:val="00875546"/>
    <w:rsid w:val="00875582"/>
    <w:rsid w:val="00875587"/>
    <w:rsid w:val="008755D2"/>
    <w:rsid w:val="00875620"/>
    <w:rsid w:val="00875A56"/>
    <w:rsid w:val="00875CE1"/>
    <w:rsid w:val="008762E2"/>
    <w:rsid w:val="0087642C"/>
    <w:rsid w:val="00876492"/>
    <w:rsid w:val="008764D9"/>
    <w:rsid w:val="0087679A"/>
    <w:rsid w:val="008767B1"/>
    <w:rsid w:val="00876D25"/>
    <w:rsid w:val="008775E5"/>
    <w:rsid w:val="008778E5"/>
    <w:rsid w:val="00877BD8"/>
    <w:rsid w:val="00877C56"/>
    <w:rsid w:val="00877D5B"/>
    <w:rsid w:val="00877D85"/>
    <w:rsid w:val="00877E84"/>
    <w:rsid w:val="00877FCD"/>
    <w:rsid w:val="00880263"/>
    <w:rsid w:val="00880441"/>
    <w:rsid w:val="00880D66"/>
    <w:rsid w:val="00880F2A"/>
    <w:rsid w:val="008812A6"/>
    <w:rsid w:val="00881479"/>
    <w:rsid w:val="00881522"/>
    <w:rsid w:val="00881A91"/>
    <w:rsid w:val="00881D59"/>
    <w:rsid w:val="00881DB1"/>
    <w:rsid w:val="00881DD5"/>
    <w:rsid w:val="00881F34"/>
    <w:rsid w:val="00882425"/>
    <w:rsid w:val="008825EF"/>
    <w:rsid w:val="00882750"/>
    <w:rsid w:val="0088286F"/>
    <w:rsid w:val="00882B3A"/>
    <w:rsid w:val="00882CC4"/>
    <w:rsid w:val="00882DE7"/>
    <w:rsid w:val="00882E64"/>
    <w:rsid w:val="008830C3"/>
    <w:rsid w:val="008831E8"/>
    <w:rsid w:val="008833F3"/>
    <w:rsid w:val="0088364F"/>
    <w:rsid w:val="0088370A"/>
    <w:rsid w:val="00883AF9"/>
    <w:rsid w:val="008845A7"/>
    <w:rsid w:val="008845FD"/>
    <w:rsid w:val="00884807"/>
    <w:rsid w:val="0088492A"/>
    <w:rsid w:val="00884A9B"/>
    <w:rsid w:val="00884B0A"/>
    <w:rsid w:val="00884C8B"/>
    <w:rsid w:val="00884CFB"/>
    <w:rsid w:val="0088563B"/>
    <w:rsid w:val="00885832"/>
    <w:rsid w:val="00885D5A"/>
    <w:rsid w:val="00886023"/>
    <w:rsid w:val="0088613B"/>
    <w:rsid w:val="0088630E"/>
    <w:rsid w:val="00886D4A"/>
    <w:rsid w:val="00886E9D"/>
    <w:rsid w:val="00886EB9"/>
    <w:rsid w:val="0088713D"/>
    <w:rsid w:val="0088733F"/>
    <w:rsid w:val="00887A27"/>
    <w:rsid w:val="00887B38"/>
    <w:rsid w:val="00887C3C"/>
    <w:rsid w:val="00887FDD"/>
    <w:rsid w:val="00887FEA"/>
    <w:rsid w:val="008902C1"/>
    <w:rsid w:val="008903B3"/>
    <w:rsid w:val="00890407"/>
    <w:rsid w:val="00890902"/>
    <w:rsid w:val="0089096C"/>
    <w:rsid w:val="00890A6F"/>
    <w:rsid w:val="00891134"/>
    <w:rsid w:val="008916CB"/>
    <w:rsid w:val="008919F9"/>
    <w:rsid w:val="00891D7E"/>
    <w:rsid w:val="00891F29"/>
    <w:rsid w:val="008921F5"/>
    <w:rsid w:val="00892449"/>
    <w:rsid w:val="008927E5"/>
    <w:rsid w:val="00892868"/>
    <w:rsid w:val="0089295E"/>
    <w:rsid w:val="008929B3"/>
    <w:rsid w:val="00892B27"/>
    <w:rsid w:val="00892F54"/>
    <w:rsid w:val="0089308F"/>
    <w:rsid w:val="008930D2"/>
    <w:rsid w:val="0089312D"/>
    <w:rsid w:val="0089320D"/>
    <w:rsid w:val="008932CA"/>
    <w:rsid w:val="0089333C"/>
    <w:rsid w:val="0089336F"/>
    <w:rsid w:val="008934D4"/>
    <w:rsid w:val="00894021"/>
    <w:rsid w:val="008941BC"/>
    <w:rsid w:val="0089462E"/>
    <w:rsid w:val="00894A1B"/>
    <w:rsid w:val="00894A2D"/>
    <w:rsid w:val="00894CD4"/>
    <w:rsid w:val="00894E46"/>
    <w:rsid w:val="008952AE"/>
    <w:rsid w:val="008957D5"/>
    <w:rsid w:val="008958F2"/>
    <w:rsid w:val="0089591B"/>
    <w:rsid w:val="00895B40"/>
    <w:rsid w:val="00895F8F"/>
    <w:rsid w:val="0089628A"/>
    <w:rsid w:val="008962C5"/>
    <w:rsid w:val="00896341"/>
    <w:rsid w:val="0089688E"/>
    <w:rsid w:val="00896C40"/>
    <w:rsid w:val="0089709F"/>
    <w:rsid w:val="008973A6"/>
    <w:rsid w:val="0089765A"/>
    <w:rsid w:val="00897A28"/>
    <w:rsid w:val="00897D9E"/>
    <w:rsid w:val="00897DFA"/>
    <w:rsid w:val="008A0055"/>
    <w:rsid w:val="008A00FC"/>
    <w:rsid w:val="008A01C9"/>
    <w:rsid w:val="008A065E"/>
    <w:rsid w:val="008A0949"/>
    <w:rsid w:val="008A0A27"/>
    <w:rsid w:val="008A0AE3"/>
    <w:rsid w:val="008A0CDD"/>
    <w:rsid w:val="008A18A6"/>
    <w:rsid w:val="008A18D9"/>
    <w:rsid w:val="008A20F4"/>
    <w:rsid w:val="008A22A9"/>
    <w:rsid w:val="008A25EF"/>
    <w:rsid w:val="008A261E"/>
    <w:rsid w:val="008A27EB"/>
    <w:rsid w:val="008A2B2D"/>
    <w:rsid w:val="008A2F4F"/>
    <w:rsid w:val="008A2FFB"/>
    <w:rsid w:val="008A3030"/>
    <w:rsid w:val="008A34D9"/>
    <w:rsid w:val="008A36D5"/>
    <w:rsid w:val="008A379D"/>
    <w:rsid w:val="008A38C0"/>
    <w:rsid w:val="008A3C72"/>
    <w:rsid w:val="008A3D17"/>
    <w:rsid w:val="008A3E89"/>
    <w:rsid w:val="008A3F2E"/>
    <w:rsid w:val="008A4527"/>
    <w:rsid w:val="008A4559"/>
    <w:rsid w:val="008A46C4"/>
    <w:rsid w:val="008A4776"/>
    <w:rsid w:val="008A4935"/>
    <w:rsid w:val="008A4A13"/>
    <w:rsid w:val="008A4B8B"/>
    <w:rsid w:val="008A4C91"/>
    <w:rsid w:val="008A4D67"/>
    <w:rsid w:val="008A4E45"/>
    <w:rsid w:val="008A4F7A"/>
    <w:rsid w:val="008A505A"/>
    <w:rsid w:val="008A5160"/>
    <w:rsid w:val="008A5397"/>
    <w:rsid w:val="008A5979"/>
    <w:rsid w:val="008A5A4F"/>
    <w:rsid w:val="008A5CCB"/>
    <w:rsid w:val="008A63BD"/>
    <w:rsid w:val="008A6896"/>
    <w:rsid w:val="008A6937"/>
    <w:rsid w:val="008A6DF1"/>
    <w:rsid w:val="008A6EDA"/>
    <w:rsid w:val="008A6F20"/>
    <w:rsid w:val="008A6F39"/>
    <w:rsid w:val="008A6F8A"/>
    <w:rsid w:val="008A7079"/>
    <w:rsid w:val="008A7131"/>
    <w:rsid w:val="008A71C9"/>
    <w:rsid w:val="008A7258"/>
    <w:rsid w:val="008A756E"/>
    <w:rsid w:val="008A778E"/>
    <w:rsid w:val="008A7C21"/>
    <w:rsid w:val="008A7E3D"/>
    <w:rsid w:val="008B02EC"/>
    <w:rsid w:val="008B03EC"/>
    <w:rsid w:val="008B0770"/>
    <w:rsid w:val="008B0A70"/>
    <w:rsid w:val="008B1088"/>
    <w:rsid w:val="008B1176"/>
    <w:rsid w:val="008B1322"/>
    <w:rsid w:val="008B149E"/>
    <w:rsid w:val="008B1B45"/>
    <w:rsid w:val="008B1E3F"/>
    <w:rsid w:val="008B1F4B"/>
    <w:rsid w:val="008B201F"/>
    <w:rsid w:val="008B20A5"/>
    <w:rsid w:val="008B217E"/>
    <w:rsid w:val="008B2182"/>
    <w:rsid w:val="008B23DA"/>
    <w:rsid w:val="008B26F4"/>
    <w:rsid w:val="008B2801"/>
    <w:rsid w:val="008B2922"/>
    <w:rsid w:val="008B2977"/>
    <w:rsid w:val="008B2C70"/>
    <w:rsid w:val="008B2EB8"/>
    <w:rsid w:val="008B2F82"/>
    <w:rsid w:val="008B3444"/>
    <w:rsid w:val="008B3A34"/>
    <w:rsid w:val="008B3B78"/>
    <w:rsid w:val="008B3B8A"/>
    <w:rsid w:val="008B4171"/>
    <w:rsid w:val="008B41B4"/>
    <w:rsid w:val="008B436D"/>
    <w:rsid w:val="008B43BB"/>
    <w:rsid w:val="008B443F"/>
    <w:rsid w:val="008B4BF1"/>
    <w:rsid w:val="008B570F"/>
    <w:rsid w:val="008B58F7"/>
    <w:rsid w:val="008B5924"/>
    <w:rsid w:val="008B593C"/>
    <w:rsid w:val="008B5985"/>
    <w:rsid w:val="008B5A49"/>
    <w:rsid w:val="008B5FD1"/>
    <w:rsid w:val="008B6117"/>
    <w:rsid w:val="008B61E1"/>
    <w:rsid w:val="008B64A0"/>
    <w:rsid w:val="008B64FA"/>
    <w:rsid w:val="008B6A2B"/>
    <w:rsid w:val="008B6D33"/>
    <w:rsid w:val="008B6F80"/>
    <w:rsid w:val="008B71BE"/>
    <w:rsid w:val="008B7208"/>
    <w:rsid w:val="008B74FB"/>
    <w:rsid w:val="008B7510"/>
    <w:rsid w:val="008B7666"/>
    <w:rsid w:val="008B78C2"/>
    <w:rsid w:val="008B7915"/>
    <w:rsid w:val="008B7B92"/>
    <w:rsid w:val="008B7CAC"/>
    <w:rsid w:val="008B7E32"/>
    <w:rsid w:val="008C0371"/>
    <w:rsid w:val="008C0767"/>
    <w:rsid w:val="008C0962"/>
    <w:rsid w:val="008C0D59"/>
    <w:rsid w:val="008C0F17"/>
    <w:rsid w:val="008C115B"/>
    <w:rsid w:val="008C1290"/>
    <w:rsid w:val="008C12F0"/>
    <w:rsid w:val="008C12F9"/>
    <w:rsid w:val="008C1355"/>
    <w:rsid w:val="008C1395"/>
    <w:rsid w:val="008C1554"/>
    <w:rsid w:val="008C17C6"/>
    <w:rsid w:val="008C1AF0"/>
    <w:rsid w:val="008C1C52"/>
    <w:rsid w:val="008C1CF8"/>
    <w:rsid w:val="008C1D37"/>
    <w:rsid w:val="008C1F31"/>
    <w:rsid w:val="008C20BB"/>
    <w:rsid w:val="008C238B"/>
    <w:rsid w:val="008C2428"/>
    <w:rsid w:val="008C259B"/>
    <w:rsid w:val="008C27B1"/>
    <w:rsid w:val="008C2915"/>
    <w:rsid w:val="008C2A22"/>
    <w:rsid w:val="008C2A57"/>
    <w:rsid w:val="008C2CAD"/>
    <w:rsid w:val="008C3168"/>
    <w:rsid w:val="008C3415"/>
    <w:rsid w:val="008C35AA"/>
    <w:rsid w:val="008C3929"/>
    <w:rsid w:val="008C3B05"/>
    <w:rsid w:val="008C3C4B"/>
    <w:rsid w:val="008C3DF4"/>
    <w:rsid w:val="008C3F5C"/>
    <w:rsid w:val="008C448F"/>
    <w:rsid w:val="008C4496"/>
    <w:rsid w:val="008C45B5"/>
    <w:rsid w:val="008C4874"/>
    <w:rsid w:val="008C4BFB"/>
    <w:rsid w:val="008C4DC6"/>
    <w:rsid w:val="008C516B"/>
    <w:rsid w:val="008C5233"/>
    <w:rsid w:val="008C52B3"/>
    <w:rsid w:val="008C531A"/>
    <w:rsid w:val="008C5697"/>
    <w:rsid w:val="008C5A36"/>
    <w:rsid w:val="008C5A77"/>
    <w:rsid w:val="008C5E43"/>
    <w:rsid w:val="008C606E"/>
    <w:rsid w:val="008C6353"/>
    <w:rsid w:val="008C63EF"/>
    <w:rsid w:val="008C6500"/>
    <w:rsid w:val="008C6645"/>
    <w:rsid w:val="008C687A"/>
    <w:rsid w:val="008C6A56"/>
    <w:rsid w:val="008C6C74"/>
    <w:rsid w:val="008C6D0B"/>
    <w:rsid w:val="008C6F2D"/>
    <w:rsid w:val="008C70A9"/>
    <w:rsid w:val="008C76E5"/>
    <w:rsid w:val="008C79E5"/>
    <w:rsid w:val="008C7A37"/>
    <w:rsid w:val="008D017E"/>
    <w:rsid w:val="008D022F"/>
    <w:rsid w:val="008D05B0"/>
    <w:rsid w:val="008D0988"/>
    <w:rsid w:val="008D0A35"/>
    <w:rsid w:val="008D0AC4"/>
    <w:rsid w:val="008D12B1"/>
    <w:rsid w:val="008D12BF"/>
    <w:rsid w:val="008D162E"/>
    <w:rsid w:val="008D16B7"/>
    <w:rsid w:val="008D1793"/>
    <w:rsid w:val="008D1A95"/>
    <w:rsid w:val="008D1D15"/>
    <w:rsid w:val="008D2221"/>
    <w:rsid w:val="008D22F6"/>
    <w:rsid w:val="008D26A2"/>
    <w:rsid w:val="008D2B52"/>
    <w:rsid w:val="008D2E3E"/>
    <w:rsid w:val="008D3041"/>
    <w:rsid w:val="008D3145"/>
    <w:rsid w:val="008D3251"/>
    <w:rsid w:val="008D32AB"/>
    <w:rsid w:val="008D333F"/>
    <w:rsid w:val="008D3444"/>
    <w:rsid w:val="008D344F"/>
    <w:rsid w:val="008D3CB4"/>
    <w:rsid w:val="008D3F6B"/>
    <w:rsid w:val="008D400C"/>
    <w:rsid w:val="008D418C"/>
    <w:rsid w:val="008D41BA"/>
    <w:rsid w:val="008D4269"/>
    <w:rsid w:val="008D42A4"/>
    <w:rsid w:val="008D44CD"/>
    <w:rsid w:val="008D4725"/>
    <w:rsid w:val="008D4821"/>
    <w:rsid w:val="008D4947"/>
    <w:rsid w:val="008D4E17"/>
    <w:rsid w:val="008D4F1A"/>
    <w:rsid w:val="008D513A"/>
    <w:rsid w:val="008D5380"/>
    <w:rsid w:val="008D5454"/>
    <w:rsid w:val="008D562D"/>
    <w:rsid w:val="008D57E2"/>
    <w:rsid w:val="008D59F1"/>
    <w:rsid w:val="008D5F9B"/>
    <w:rsid w:val="008D661E"/>
    <w:rsid w:val="008D6A48"/>
    <w:rsid w:val="008D6F24"/>
    <w:rsid w:val="008D721D"/>
    <w:rsid w:val="008D724E"/>
    <w:rsid w:val="008D7352"/>
    <w:rsid w:val="008D7422"/>
    <w:rsid w:val="008D744F"/>
    <w:rsid w:val="008D762C"/>
    <w:rsid w:val="008D79F1"/>
    <w:rsid w:val="008D7B22"/>
    <w:rsid w:val="008D7BDB"/>
    <w:rsid w:val="008D7FAB"/>
    <w:rsid w:val="008E038A"/>
    <w:rsid w:val="008E03C8"/>
    <w:rsid w:val="008E03E0"/>
    <w:rsid w:val="008E051A"/>
    <w:rsid w:val="008E0BB0"/>
    <w:rsid w:val="008E0DAC"/>
    <w:rsid w:val="008E0E57"/>
    <w:rsid w:val="008E0EFA"/>
    <w:rsid w:val="008E1092"/>
    <w:rsid w:val="008E11A0"/>
    <w:rsid w:val="008E1325"/>
    <w:rsid w:val="008E13BE"/>
    <w:rsid w:val="008E1802"/>
    <w:rsid w:val="008E1D2C"/>
    <w:rsid w:val="008E1DCE"/>
    <w:rsid w:val="008E209D"/>
    <w:rsid w:val="008E2259"/>
    <w:rsid w:val="008E248D"/>
    <w:rsid w:val="008E2504"/>
    <w:rsid w:val="008E275B"/>
    <w:rsid w:val="008E2F73"/>
    <w:rsid w:val="008E2FAD"/>
    <w:rsid w:val="008E3331"/>
    <w:rsid w:val="008E354E"/>
    <w:rsid w:val="008E37F0"/>
    <w:rsid w:val="008E3856"/>
    <w:rsid w:val="008E387E"/>
    <w:rsid w:val="008E39FA"/>
    <w:rsid w:val="008E3A4F"/>
    <w:rsid w:val="008E3BB6"/>
    <w:rsid w:val="008E3D0E"/>
    <w:rsid w:val="008E3ED9"/>
    <w:rsid w:val="008E492E"/>
    <w:rsid w:val="008E4A02"/>
    <w:rsid w:val="008E4A79"/>
    <w:rsid w:val="008E4F7A"/>
    <w:rsid w:val="008E51DF"/>
    <w:rsid w:val="008E53C9"/>
    <w:rsid w:val="008E53D9"/>
    <w:rsid w:val="008E543B"/>
    <w:rsid w:val="008E544C"/>
    <w:rsid w:val="008E56CF"/>
    <w:rsid w:val="008E5727"/>
    <w:rsid w:val="008E5775"/>
    <w:rsid w:val="008E5B06"/>
    <w:rsid w:val="008E5C81"/>
    <w:rsid w:val="008E60AC"/>
    <w:rsid w:val="008E6152"/>
    <w:rsid w:val="008E6F38"/>
    <w:rsid w:val="008E75D4"/>
    <w:rsid w:val="008E75F9"/>
    <w:rsid w:val="008E77E3"/>
    <w:rsid w:val="008E7854"/>
    <w:rsid w:val="008E798A"/>
    <w:rsid w:val="008E7BD8"/>
    <w:rsid w:val="008E7E6D"/>
    <w:rsid w:val="008F077A"/>
    <w:rsid w:val="008F090F"/>
    <w:rsid w:val="008F0921"/>
    <w:rsid w:val="008F0E93"/>
    <w:rsid w:val="008F0FAB"/>
    <w:rsid w:val="008F1153"/>
    <w:rsid w:val="008F14B6"/>
    <w:rsid w:val="008F162A"/>
    <w:rsid w:val="008F1BC4"/>
    <w:rsid w:val="008F1C32"/>
    <w:rsid w:val="008F1E5F"/>
    <w:rsid w:val="008F2B73"/>
    <w:rsid w:val="008F2BC1"/>
    <w:rsid w:val="008F2D1A"/>
    <w:rsid w:val="008F300C"/>
    <w:rsid w:val="008F31EF"/>
    <w:rsid w:val="008F33BB"/>
    <w:rsid w:val="008F33CA"/>
    <w:rsid w:val="008F34C7"/>
    <w:rsid w:val="008F3540"/>
    <w:rsid w:val="008F35C5"/>
    <w:rsid w:val="008F36DB"/>
    <w:rsid w:val="008F373E"/>
    <w:rsid w:val="008F3C2A"/>
    <w:rsid w:val="008F3C2D"/>
    <w:rsid w:val="008F3CC5"/>
    <w:rsid w:val="008F3D1C"/>
    <w:rsid w:val="008F3E4F"/>
    <w:rsid w:val="008F4035"/>
    <w:rsid w:val="008F44B1"/>
    <w:rsid w:val="008F4ABE"/>
    <w:rsid w:val="008F4B72"/>
    <w:rsid w:val="008F4C56"/>
    <w:rsid w:val="008F4D05"/>
    <w:rsid w:val="008F5008"/>
    <w:rsid w:val="008F5029"/>
    <w:rsid w:val="008F5BAA"/>
    <w:rsid w:val="008F5CCC"/>
    <w:rsid w:val="008F5DCA"/>
    <w:rsid w:val="008F5DDA"/>
    <w:rsid w:val="008F65AE"/>
    <w:rsid w:val="008F66B0"/>
    <w:rsid w:val="008F670E"/>
    <w:rsid w:val="008F6CC8"/>
    <w:rsid w:val="008F6F2A"/>
    <w:rsid w:val="008F714B"/>
    <w:rsid w:val="008F74EE"/>
    <w:rsid w:val="008F768D"/>
    <w:rsid w:val="008F7790"/>
    <w:rsid w:val="008F794B"/>
    <w:rsid w:val="008F7A9D"/>
    <w:rsid w:val="008F7B11"/>
    <w:rsid w:val="008F7B62"/>
    <w:rsid w:val="008F7DCD"/>
    <w:rsid w:val="0090019E"/>
    <w:rsid w:val="00900399"/>
    <w:rsid w:val="009004ED"/>
    <w:rsid w:val="00900617"/>
    <w:rsid w:val="009006A2"/>
    <w:rsid w:val="0090088B"/>
    <w:rsid w:val="0090099E"/>
    <w:rsid w:val="009009DF"/>
    <w:rsid w:val="00900A67"/>
    <w:rsid w:val="00900B93"/>
    <w:rsid w:val="00900ECB"/>
    <w:rsid w:val="00900FFC"/>
    <w:rsid w:val="009010E8"/>
    <w:rsid w:val="0090122A"/>
    <w:rsid w:val="00901690"/>
    <w:rsid w:val="0090185E"/>
    <w:rsid w:val="00901A4F"/>
    <w:rsid w:val="00901C9A"/>
    <w:rsid w:val="00901F8F"/>
    <w:rsid w:val="00902110"/>
    <w:rsid w:val="009021F6"/>
    <w:rsid w:val="009026CF"/>
    <w:rsid w:val="009028B3"/>
    <w:rsid w:val="00902CCE"/>
    <w:rsid w:val="00902D76"/>
    <w:rsid w:val="00902FF4"/>
    <w:rsid w:val="00903926"/>
    <w:rsid w:val="00903C71"/>
    <w:rsid w:val="00903C77"/>
    <w:rsid w:val="00903CBB"/>
    <w:rsid w:val="00903E6D"/>
    <w:rsid w:val="00904485"/>
    <w:rsid w:val="009046CF"/>
    <w:rsid w:val="00904843"/>
    <w:rsid w:val="00904845"/>
    <w:rsid w:val="0090490D"/>
    <w:rsid w:val="0090498F"/>
    <w:rsid w:val="00904CAD"/>
    <w:rsid w:val="00905020"/>
    <w:rsid w:val="009052DD"/>
    <w:rsid w:val="00905419"/>
    <w:rsid w:val="0090546D"/>
    <w:rsid w:val="00905537"/>
    <w:rsid w:val="0090590F"/>
    <w:rsid w:val="00906493"/>
    <w:rsid w:val="009065E8"/>
    <w:rsid w:val="009065EE"/>
    <w:rsid w:val="0090683D"/>
    <w:rsid w:val="0090690B"/>
    <w:rsid w:val="00906A88"/>
    <w:rsid w:val="00906ACE"/>
    <w:rsid w:val="00906EE5"/>
    <w:rsid w:val="0090730B"/>
    <w:rsid w:val="0090745F"/>
    <w:rsid w:val="00907512"/>
    <w:rsid w:val="009078DF"/>
    <w:rsid w:val="00910154"/>
    <w:rsid w:val="009104AB"/>
    <w:rsid w:val="0091053C"/>
    <w:rsid w:val="00910628"/>
    <w:rsid w:val="00910642"/>
    <w:rsid w:val="009107A7"/>
    <w:rsid w:val="00910CD7"/>
    <w:rsid w:val="0091112F"/>
    <w:rsid w:val="0091127D"/>
    <w:rsid w:val="0091129D"/>
    <w:rsid w:val="009116C1"/>
    <w:rsid w:val="009116F1"/>
    <w:rsid w:val="00911982"/>
    <w:rsid w:val="00911C2A"/>
    <w:rsid w:val="00911FCC"/>
    <w:rsid w:val="00912309"/>
    <w:rsid w:val="00912362"/>
    <w:rsid w:val="00912406"/>
    <w:rsid w:val="00912EE9"/>
    <w:rsid w:val="00912F3E"/>
    <w:rsid w:val="0091320E"/>
    <w:rsid w:val="00913602"/>
    <w:rsid w:val="009138E1"/>
    <w:rsid w:val="00913ABB"/>
    <w:rsid w:val="00914425"/>
    <w:rsid w:val="009144AC"/>
    <w:rsid w:val="0091467A"/>
    <w:rsid w:val="009146AE"/>
    <w:rsid w:val="00914858"/>
    <w:rsid w:val="00914860"/>
    <w:rsid w:val="00914D02"/>
    <w:rsid w:val="00914DCF"/>
    <w:rsid w:val="009154CB"/>
    <w:rsid w:val="009156A7"/>
    <w:rsid w:val="00915D36"/>
    <w:rsid w:val="00915E48"/>
    <w:rsid w:val="0091608B"/>
    <w:rsid w:val="009161DA"/>
    <w:rsid w:val="009163BC"/>
    <w:rsid w:val="00916C20"/>
    <w:rsid w:val="00917009"/>
    <w:rsid w:val="00917351"/>
    <w:rsid w:val="009174A8"/>
    <w:rsid w:val="00917539"/>
    <w:rsid w:val="009175ED"/>
    <w:rsid w:val="00917988"/>
    <w:rsid w:val="00917A77"/>
    <w:rsid w:val="00917BB2"/>
    <w:rsid w:val="00917E93"/>
    <w:rsid w:val="00917F68"/>
    <w:rsid w:val="00920275"/>
    <w:rsid w:val="00920437"/>
    <w:rsid w:val="00920758"/>
    <w:rsid w:val="0092086F"/>
    <w:rsid w:val="009209CE"/>
    <w:rsid w:val="00920A2D"/>
    <w:rsid w:val="00920CC6"/>
    <w:rsid w:val="00920D34"/>
    <w:rsid w:val="00920D74"/>
    <w:rsid w:val="00920F52"/>
    <w:rsid w:val="00921065"/>
    <w:rsid w:val="0092108E"/>
    <w:rsid w:val="00921706"/>
    <w:rsid w:val="00921751"/>
    <w:rsid w:val="00921B63"/>
    <w:rsid w:val="00921BA0"/>
    <w:rsid w:val="00921D40"/>
    <w:rsid w:val="00921E51"/>
    <w:rsid w:val="00921FBE"/>
    <w:rsid w:val="00922227"/>
    <w:rsid w:val="00922663"/>
    <w:rsid w:val="0092274A"/>
    <w:rsid w:val="00922A05"/>
    <w:rsid w:val="00922B00"/>
    <w:rsid w:val="00922B03"/>
    <w:rsid w:val="0092372C"/>
    <w:rsid w:val="00923869"/>
    <w:rsid w:val="009239C9"/>
    <w:rsid w:val="00923A49"/>
    <w:rsid w:val="00923AAB"/>
    <w:rsid w:val="00923B0C"/>
    <w:rsid w:val="00923CB4"/>
    <w:rsid w:val="0092421A"/>
    <w:rsid w:val="00924428"/>
    <w:rsid w:val="00924ABE"/>
    <w:rsid w:val="00924C6E"/>
    <w:rsid w:val="00924C88"/>
    <w:rsid w:val="00924E6B"/>
    <w:rsid w:val="009252EA"/>
    <w:rsid w:val="00925512"/>
    <w:rsid w:val="0092580C"/>
    <w:rsid w:val="00925A30"/>
    <w:rsid w:val="00925BD5"/>
    <w:rsid w:val="00925C06"/>
    <w:rsid w:val="00925FD3"/>
    <w:rsid w:val="00926A19"/>
    <w:rsid w:val="00927305"/>
    <w:rsid w:val="0092784F"/>
    <w:rsid w:val="009279FE"/>
    <w:rsid w:val="00927A38"/>
    <w:rsid w:val="00927A5B"/>
    <w:rsid w:val="00927B5C"/>
    <w:rsid w:val="00927BFB"/>
    <w:rsid w:val="00927F3D"/>
    <w:rsid w:val="0093000C"/>
    <w:rsid w:val="00930211"/>
    <w:rsid w:val="0093051B"/>
    <w:rsid w:val="009306DD"/>
    <w:rsid w:val="0093089F"/>
    <w:rsid w:val="009309C7"/>
    <w:rsid w:val="00930B61"/>
    <w:rsid w:val="00930B79"/>
    <w:rsid w:val="00930D79"/>
    <w:rsid w:val="0093123E"/>
    <w:rsid w:val="009315F5"/>
    <w:rsid w:val="00931C5E"/>
    <w:rsid w:val="0093233D"/>
    <w:rsid w:val="009323E4"/>
    <w:rsid w:val="009327EE"/>
    <w:rsid w:val="009329CE"/>
    <w:rsid w:val="009330DF"/>
    <w:rsid w:val="0093315E"/>
    <w:rsid w:val="009331E4"/>
    <w:rsid w:val="00933301"/>
    <w:rsid w:val="009335D2"/>
    <w:rsid w:val="00933616"/>
    <w:rsid w:val="00933642"/>
    <w:rsid w:val="0093379B"/>
    <w:rsid w:val="00933A14"/>
    <w:rsid w:val="00933CB5"/>
    <w:rsid w:val="00933DF3"/>
    <w:rsid w:val="009340EA"/>
    <w:rsid w:val="009342EA"/>
    <w:rsid w:val="009344FE"/>
    <w:rsid w:val="00934D01"/>
    <w:rsid w:val="00934EDD"/>
    <w:rsid w:val="00934FD2"/>
    <w:rsid w:val="0093509B"/>
    <w:rsid w:val="009354FF"/>
    <w:rsid w:val="0093597E"/>
    <w:rsid w:val="00935F17"/>
    <w:rsid w:val="00935F2A"/>
    <w:rsid w:val="009360D8"/>
    <w:rsid w:val="009362DC"/>
    <w:rsid w:val="0093670D"/>
    <w:rsid w:val="0093678C"/>
    <w:rsid w:val="009368F4"/>
    <w:rsid w:val="0093691E"/>
    <w:rsid w:val="00936B16"/>
    <w:rsid w:val="00936E64"/>
    <w:rsid w:val="00937180"/>
    <w:rsid w:val="009372FE"/>
    <w:rsid w:val="00937536"/>
    <w:rsid w:val="0093777A"/>
    <w:rsid w:val="0093782F"/>
    <w:rsid w:val="009378ED"/>
    <w:rsid w:val="00937981"/>
    <w:rsid w:val="00937D25"/>
    <w:rsid w:val="00937F0E"/>
    <w:rsid w:val="00937F4D"/>
    <w:rsid w:val="00937FDA"/>
    <w:rsid w:val="00940023"/>
    <w:rsid w:val="0094009E"/>
    <w:rsid w:val="009407FF"/>
    <w:rsid w:val="00940CF9"/>
    <w:rsid w:val="00940EE9"/>
    <w:rsid w:val="00941072"/>
    <w:rsid w:val="0094132E"/>
    <w:rsid w:val="0094143B"/>
    <w:rsid w:val="009416FA"/>
    <w:rsid w:val="0094185F"/>
    <w:rsid w:val="00941A93"/>
    <w:rsid w:val="00941B39"/>
    <w:rsid w:val="00941BF1"/>
    <w:rsid w:val="00942057"/>
    <w:rsid w:val="00942310"/>
    <w:rsid w:val="009424ED"/>
    <w:rsid w:val="009425F4"/>
    <w:rsid w:val="00942B15"/>
    <w:rsid w:val="00942D05"/>
    <w:rsid w:val="00942EA5"/>
    <w:rsid w:val="00942FB6"/>
    <w:rsid w:val="0094328A"/>
    <w:rsid w:val="00943A4A"/>
    <w:rsid w:val="00943B06"/>
    <w:rsid w:val="00943B85"/>
    <w:rsid w:val="00943EAD"/>
    <w:rsid w:val="009444CE"/>
    <w:rsid w:val="00944566"/>
    <w:rsid w:val="009446A1"/>
    <w:rsid w:val="00944C47"/>
    <w:rsid w:val="00944ED5"/>
    <w:rsid w:val="00945047"/>
    <w:rsid w:val="009454DB"/>
    <w:rsid w:val="00945557"/>
    <w:rsid w:val="009455C7"/>
    <w:rsid w:val="009456A8"/>
    <w:rsid w:val="00945A7D"/>
    <w:rsid w:val="00945B63"/>
    <w:rsid w:val="00945EFF"/>
    <w:rsid w:val="00945FA8"/>
    <w:rsid w:val="00945FF6"/>
    <w:rsid w:val="0094619F"/>
    <w:rsid w:val="00946212"/>
    <w:rsid w:val="00946274"/>
    <w:rsid w:val="00946BF6"/>
    <w:rsid w:val="00946FDB"/>
    <w:rsid w:val="00947194"/>
    <w:rsid w:val="00947454"/>
    <w:rsid w:val="00947803"/>
    <w:rsid w:val="00947902"/>
    <w:rsid w:val="00947D66"/>
    <w:rsid w:val="0095005E"/>
    <w:rsid w:val="009500D2"/>
    <w:rsid w:val="00950446"/>
    <w:rsid w:val="0095049F"/>
    <w:rsid w:val="00950580"/>
    <w:rsid w:val="009507FC"/>
    <w:rsid w:val="009509F8"/>
    <w:rsid w:val="00950B8C"/>
    <w:rsid w:val="00950D8E"/>
    <w:rsid w:val="00950D9B"/>
    <w:rsid w:val="00950DFF"/>
    <w:rsid w:val="00950FC1"/>
    <w:rsid w:val="009512A8"/>
    <w:rsid w:val="0095134A"/>
    <w:rsid w:val="0095151C"/>
    <w:rsid w:val="0095166F"/>
    <w:rsid w:val="00951745"/>
    <w:rsid w:val="00951AB3"/>
    <w:rsid w:val="00952390"/>
    <w:rsid w:val="00952726"/>
    <w:rsid w:val="00952A13"/>
    <w:rsid w:val="00952F8B"/>
    <w:rsid w:val="009531DB"/>
    <w:rsid w:val="009534C4"/>
    <w:rsid w:val="0095399F"/>
    <w:rsid w:val="00953A16"/>
    <w:rsid w:val="00953C04"/>
    <w:rsid w:val="00953E54"/>
    <w:rsid w:val="0095402F"/>
    <w:rsid w:val="00954177"/>
    <w:rsid w:val="0095443E"/>
    <w:rsid w:val="00954452"/>
    <w:rsid w:val="00954526"/>
    <w:rsid w:val="009547B4"/>
    <w:rsid w:val="00954956"/>
    <w:rsid w:val="00954A49"/>
    <w:rsid w:val="00954FCA"/>
    <w:rsid w:val="0095527F"/>
    <w:rsid w:val="00955407"/>
    <w:rsid w:val="00955471"/>
    <w:rsid w:val="0095552F"/>
    <w:rsid w:val="009557D3"/>
    <w:rsid w:val="009559C4"/>
    <w:rsid w:val="00955AE8"/>
    <w:rsid w:val="00955D83"/>
    <w:rsid w:val="00955F63"/>
    <w:rsid w:val="009562E3"/>
    <w:rsid w:val="0095636A"/>
    <w:rsid w:val="0095660D"/>
    <w:rsid w:val="00956BF2"/>
    <w:rsid w:val="00956E71"/>
    <w:rsid w:val="00956F0A"/>
    <w:rsid w:val="00957139"/>
    <w:rsid w:val="00957178"/>
    <w:rsid w:val="00957224"/>
    <w:rsid w:val="009573DF"/>
    <w:rsid w:val="00957608"/>
    <w:rsid w:val="00957611"/>
    <w:rsid w:val="00957729"/>
    <w:rsid w:val="00957C5E"/>
    <w:rsid w:val="00957C82"/>
    <w:rsid w:val="00957CB1"/>
    <w:rsid w:val="00960787"/>
    <w:rsid w:val="00960AE2"/>
    <w:rsid w:val="00960B90"/>
    <w:rsid w:val="00960EF7"/>
    <w:rsid w:val="00960F55"/>
    <w:rsid w:val="00961045"/>
    <w:rsid w:val="0096129E"/>
    <w:rsid w:val="00961615"/>
    <w:rsid w:val="009618DF"/>
    <w:rsid w:val="00961942"/>
    <w:rsid w:val="00961988"/>
    <w:rsid w:val="00961AF4"/>
    <w:rsid w:val="00961D85"/>
    <w:rsid w:val="00961E3D"/>
    <w:rsid w:val="00962652"/>
    <w:rsid w:val="009626FB"/>
    <w:rsid w:val="00962B69"/>
    <w:rsid w:val="00962CA1"/>
    <w:rsid w:val="009638FA"/>
    <w:rsid w:val="00963DA0"/>
    <w:rsid w:val="00963E08"/>
    <w:rsid w:val="00964746"/>
    <w:rsid w:val="00964AAA"/>
    <w:rsid w:val="00964CA1"/>
    <w:rsid w:val="00964DC6"/>
    <w:rsid w:val="009652F6"/>
    <w:rsid w:val="0096539D"/>
    <w:rsid w:val="009654D8"/>
    <w:rsid w:val="009655D1"/>
    <w:rsid w:val="00965749"/>
    <w:rsid w:val="009657BF"/>
    <w:rsid w:val="00965A00"/>
    <w:rsid w:val="00965AFF"/>
    <w:rsid w:val="00965C7D"/>
    <w:rsid w:val="00965F4A"/>
    <w:rsid w:val="00965FE4"/>
    <w:rsid w:val="00966169"/>
    <w:rsid w:val="009663B5"/>
    <w:rsid w:val="00966466"/>
    <w:rsid w:val="0096672F"/>
    <w:rsid w:val="00966C98"/>
    <w:rsid w:val="00967053"/>
    <w:rsid w:val="00967421"/>
    <w:rsid w:val="00967636"/>
    <w:rsid w:val="009679E7"/>
    <w:rsid w:val="00967EA2"/>
    <w:rsid w:val="00970304"/>
    <w:rsid w:val="009703E9"/>
    <w:rsid w:val="00970737"/>
    <w:rsid w:val="00970A1A"/>
    <w:rsid w:val="009712F2"/>
    <w:rsid w:val="00971338"/>
    <w:rsid w:val="009715AE"/>
    <w:rsid w:val="009716B7"/>
    <w:rsid w:val="0097177D"/>
    <w:rsid w:val="009717F9"/>
    <w:rsid w:val="00971D8C"/>
    <w:rsid w:val="00971F06"/>
    <w:rsid w:val="00971F07"/>
    <w:rsid w:val="0097215F"/>
    <w:rsid w:val="00972575"/>
    <w:rsid w:val="009725FA"/>
    <w:rsid w:val="00972857"/>
    <w:rsid w:val="009728C1"/>
    <w:rsid w:val="00972C6A"/>
    <w:rsid w:val="00972CD8"/>
    <w:rsid w:val="0097317E"/>
    <w:rsid w:val="009732BC"/>
    <w:rsid w:val="009732CC"/>
    <w:rsid w:val="00973333"/>
    <w:rsid w:val="009735E3"/>
    <w:rsid w:val="00973798"/>
    <w:rsid w:val="00973CD5"/>
    <w:rsid w:val="00973CFD"/>
    <w:rsid w:val="00973D73"/>
    <w:rsid w:val="0097407E"/>
    <w:rsid w:val="00974AD0"/>
    <w:rsid w:val="00975068"/>
    <w:rsid w:val="00975547"/>
    <w:rsid w:val="00975FFF"/>
    <w:rsid w:val="009760AC"/>
    <w:rsid w:val="00976712"/>
    <w:rsid w:val="009767C4"/>
    <w:rsid w:val="00977640"/>
    <w:rsid w:val="009776D7"/>
    <w:rsid w:val="009776F2"/>
    <w:rsid w:val="009778A4"/>
    <w:rsid w:val="009778EA"/>
    <w:rsid w:val="009778F1"/>
    <w:rsid w:val="009779A6"/>
    <w:rsid w:val="00977AFF"/>
    <w:rsid w:val="00977B82"/>
    <w:rsid w:val="00977C49"/>
    <w:rsid w:val="009800B6"/>
    <w:rsid w:val="009802AE"/>
    <w:rsid w:val="00980311"/>
    <w:rsid w:val="00980386"/>
    <w:rsid w:val="00980516"/>
    <w:rsid w:val="009805C1"/>
    <w:rsid w:val="009805E3"/>
    <w:rsid w:val="00980661"/>
    <w:rsid w:val="00980789"/>
    <w:rsid w:val="00980A64"/>
    <w:rsid w:val="00980D38"/>
    <w:rsid w:val="00980E35"/>
    <w:rsid w:val="00980EE4"/>
    <w:rsid w:val="00980F06"/>
    <w:rsid w:val="0098116E"/>
    <w:rsid w:val="009818E6"/>
    <w:rsid w:val="00981B6B"/>
    <w:rsid w:val="00981E21"/>
    <w:rsid w:val="009820D5"/>
    <w:rsid w:val="009821B1"/>
    <w:rsid w:val="009821F6"/>
    <w:rsid w:val="00982308"/>
    <w:rsid w:val="009823E2"/>
    <w:rsid w:val="00982A6D"/>
    <w:rsid w:val="00982AAC"/>
    <w:rsid w:val="00982C9F"/>
    <w:rsid w:val="00983148"/>
    <w:rsid w:val="009832B2"/>
    <w:rsid w:val="00983897"/>
    <w:rsid w:val="00983A00"/>
    <w:rsid w:val="00983D16"/>
    <w:rsid w:val="00983EF6"/>
    <w:rsid w:val="0098439C"/>
    <w:rsid w:val="009843F6"/>
    <w:rsid w:val="00984547"/>
    <w:rsid w:val="0098473D"/>
    <w:rsid w:val="00984CA9"/>
    <w:rsid w:val="00984D10"/>
    <w:rsid w:val="00984E75"/>
    <w:rsid w:val="00984FC3"/>
    <w:rsid w:val="00985088"/>
    <w:rsid w:val="00985354"/>
    <w:rsid w:val="009854C9"/>
    <w:rsid w:val="00985785"/>
    <w:rsid w:val="00985AC8"/>
    <w:rsid w:val="00985B0D"/>
    <w:rsid w:val="00985B3F"/>
    <w:rsid w:val="00985C19"/>
    <w:rsid w:val="00985E23"/>
    <w:rsid w:val="00985EC3"/>
    <w:rsid w:val="00985F2F"/>
    <w:rsid w:val="00985FB8"/>
    <w:rsid w:val="00986242"/>
    <w:rsid w:val="0098640F"/>
    <w:rsid w:val="0098674E"/>
    <w:rsid w:val="0098690B"/>
    <w:rsid w:val="00986C60"/>
    <w:rsid w:val="00986E77"/>
    <w:rsid w:val="00986ED8"/>
    <w:rsid w:val="00987077"/>
    <w:rsid w:val="0098739E"/>
    <w:rsid w:val="00987455"/>
    <w:rsid w:val="009877F6"/>
    <w:rsid w:val="00987856"/>
    <w:rsid w:val="00987916"/>
    <w:rsid w:val="00987922"/>
    <w:rsid w:val="00987F44"/>
    <w:rsid w:val="00987FE4"/>
    <w:rsid w:val="00990036"/>
    <w:rsid w:val="009901DA"/>
    <w:rsid w:val="009901FE"/>
    <w:rsid w:val="0099030A"/>
    <w:rsid w:val="009903CA"/>
    <w:rsid w:val="0099084B"/>
    <w:rsid w:val="009909C5"/>
    <w:rsid w:val="00990A16"/>
    <w:rsid w:val="00990A90"/>
    <w:rsid w:val="00991537"/>
    <w:rsid w:val="00991A87"/>
    <w:rsid w:val="00991B6E"/>
    <w:rsid w:val="00992203"/>
    <w:rsid w:val="009922CB"/>
    <w:rsid w:val="009925B5"/>
    <w:rsid w:val="00992902"/>
    <w:rsid w:val="0099294C"/>
    <w:rsid w:val="00992A31"/>
    <w:rsid w:val="00992A49"/>
    <w:rsid w:val="00992CE1"/>
    <w:rsid w:val="00992ECF"/>
    <w:rsid w:val="00992EE0"/>
    <w:rsid w:val="00993189"/>
    <w:rsid w:val="0099366B"/>
    <w:rsid w:val="0099371A"/>
    <w:rsid w:val="009938AB"/>
    <w:rsid w:val="009938D2"/>
    <w:rsid w:val="00993F7B"/>
    <w:rsid w:val="0099444C"/>
    <w:rsid w:val="009948EA"/>
    <w:rsid w:val="00994AEA"/>
    <w:rsid w:val="009950BE"/>
    <w:rsid w:val="00995624"/>
    <w:rsid w:val="0099571D"/>
    <w:rsid w:val="00995722"/>
    <w:rsid w:val="00995853"/>
    <w:rsid w:val="00995D42"/>
    <w:rsid w:val="00995D48"/>
    <w:rsid w:val="00995EA2"/>
    <w:rsid w:val="00995EE6"/>
    <w:rsid w:val="00995FDE"/>
    <w:rsid w:val="00996BB2"/>
    <w:rsid w:val="00996C6D"/>
    <w:rsid w:val="00996C9A"/>
    <w:rsid w:val="00996E4E"/>
    <w:rsid w:val="00996FC8"/>
    <w:rsid w:val="009972CC"/>
    <w:rsid w:val="00997301"/>
    <w:rsid w:val="009975CF"/>
    <w:rsid w:val="00997656"/>
    <w:rsid w:val="009977B2"/>
    <w:rsid w:val="0099780A"/>
    <w:rsid w:val="00997AF2"/>
    <w:rsid w:val="00997D74"/>
    <w:rsid w:val="00997FE0"/>
    <w:rsid w:val="009A0358"/>
    <w:rsid w:val="009A048C"/>
    <w:rsid w:val="009A0747"/>
    <w:rsid w:val="009A0992"/>
    <w:rsid w:val="009A0B69"/>
    <w:rsid w:val="009A0E88"/>
    <w:rsid w:val="009A0EF8"/>
    <w:rsid w:val="009A11D4"/>
    <w:rsid w:val="009A11FC"/>
    <w:rsid w:val="009A139F"/>
    <w:rsid w:val="009A13A7"/>
    <w:rsid w:val="009A15BF"/>
    <w:rsid w:val="009A17E1"/>
    <w:rsid w:val="009A1839"/>
    <w:rsid w:val="009A1CF2"/>
    <w:rsid w:val="009A1D59"/>
    <w:rsid w:val="009A1D9D"/>
    <w:rsid w:val="009A236D"/>
    <w:rsid w:val="009A292E"/>
    <w:rsid w:val="009A296C"/>
    <w:rsid w:val="009A299A"/>
    <w:rsid w:val="009A29E5"/>
    <w:rsid w:val="009A2B70"/>
    <w:rsid w:val="009A2F6B"/>
    <w:rsid w:val="009A3215"/>
    <w:rsid w:val="009A32BA"/>
    <w:rsid w:val="009A3320"/>
    <w:rsid w:val="009A3330"/>
    <w:rsid w:val="009A3433"/>
    <w:rsid w:val="009A3672"/>
    <w:rsid w:val="009A3CFE"/>
    <w:rsid w:val="009A4113"/>
    <w:rsid w:val="009A4765"/>
    <w:rsid w:val="009A4771"/>
    <w:rsid w:val="009A49B7"/>
    <w:rsid w:val="009A4C04"/>
    <w:rsid w:val="009A4E54"/>
    <w:rsid w:val="009A4EEC"/>
    <w:rsid w:val="009A51F3"/>
    <w:rsid w:val="009A5265"/>
    <w:rsid w:val="009A53CB"/>
    <w:rsid w:val="009A5403"/>
    <w:rsid w:val="009A556F"/>
    <w:rsid w:val="009A55AA"/>
    <w:rsid w:val="009A583B"/>
    <w:rsid w:val="009A587A"/>
    <w:rsid w:val="009A5BB0"/>
    <w:rsid w:val="009A5C34"/>
    <w:rsid w:val="009A5F26"/>
    <w:rsid w:val="009A6035"/>
    <w:rsid w:val="009A614B"/>
    <w:rsid w:val="009A6187"/>
    <w:rsid w:val="009A6471"/>
    <w:rsid w:val="009A64C2"/>
    <w:rsid w:val="009A6A4B"/>
    <w:rsid w:val="009A6D79"/>
    <w:rsid w:val="009A6E6F"/>
    <w:rsid w:val="009A70BA"/>
    <w:rsid w:val="009A71A7"/>
    <w:rsid w:val="009A7320"/>
    <w:rsid w:val="009A7D25"/>
    <w:rsid w:val="009B0209"/>
    <w:rsid w:val="009B0557"/>
    <w:rsid w:val="009B056F"/>
    <w:rsid w:val="009B05C3"/>
    <w:rsid w:val="009B081F"/>
    <w:rsid w:val="009B0A27"/>
    <w:rsid w:val="009B0AC1"/>
    <w:rsid w:val="009B0AF3"/>
    <w:rsid w:val="009B0B3A"/>
    <w:rsid w:val="009B0CB5"/>
    <w:rsid w:val="009B11D8"/>
    <w:rsid w:val="009B123A"/>
    <w:rsid w:val="009B1360"/>
    <w:rsid w:val="009B16F7"/>
    <w:rsid w:val="009B1929"/>
    <w:rsid w:val="009B1A2D"/>
    <w:rsid w:val="009B1C96"/>
    <w:rsid w:val="009B1DC5"/>
    <w:rsid w:val="009B213E"/>
    <w:rsid w:val="009B23C5"/>
    <w:rsid w:val="009B2517"/>
    <w:rsid w:val="009B26D5"/>
    <w:rsid w:val="009B2AF2"/>
    <w:rsid w:val="009B2B74"/>
    <w:rsid w:val="009B2C53"/>
    <w:rsid w:val="009B3149"/>
    <w:rsid w:val="009B34E6"/>
    <w:rsid w:val="009B35AD"/>
    <w:rsid w:val="009B36A5"/>
    <w:rsid w:val="009B3D4F"/>
    <w:rsid w:val="009B3EC2"/>
    <w:rsid w:val="009B40D0"/>
    <w:rsid w:val="009B41CC"/>
    <w:rsid w:val="009B43B1"/>
    <w:rsid w:val="009B4459"/>
    <w:rsid w:val="009B464A"/>
    <w:rsid w:val="009B47BE"/>
    <w:rsid w:val="009B489E"/>
    <w:rsid w:val="009B49F4"/>
    <w:rsid w:val="009B4DBD"/>
    <w:rsid w:val="009B4EB0"/>
    <w:rsid w:val="009B4F11"/>
    <w:rsid w:val="009B53DA"/>
    <w:rsid w:val="009B5909"/>
    <w:rsid w:val="009B5A3C"/>
    <w:rsid w:val="009B5D8A"/>
    <w:rsid w:val="009B5E91"/>
    <w:rsid w:val="009B604E"/>
    <w:rsid w:val="009B6373"/>
    <w:rsid w:val="009B64DE"/>
    <w:rsid w:val="009B6698"/>
    <w:rsid w:val="009B69F3"/>
    <w:rsid w:val="009B6EE3"/>
    <w:rsid w:val="009B6FED"/>
    <w:rsid w:val="009B7294"/>
    <w:rsid w:val="009B74F3"/>
    <w:rsid w:val="009B75C5"/>
    <w:rsid w:val="009B768E"/>
    <w:rsid w:val="009B7814"/>
    <w:rsid w:val="009B78BA"/>
    <w:rsid w:val="009B7EFE"/>
    <w:rsid w:val="009C0173"/>
    <w:rsid w:val="009C08F8"/>
    <w:rsid w:val="009C0B5F"/>
    <w:rsid w:val="009C0DB2"/>
    <w:rsid w:val="009C0E68"/>
    <w:rsid w:val="009C107B"/>
    <w:rsid w:val="009C10E2"/>
    <w:rsid w:val="009C1146"/>
    <w:rsid w:val="009C1218"/>
    <w:rsid w:val="009C138B"/>
    <w:rsid w:val="009C141F"/>
    <w:rsid w:val="009C14BB"/>
    <w:rsid w:val="009C14F2"/>
    <w:rsid w:val="009C16DF"/>
    <w:rsid w:val="009C171C"/>
    <w:rsid w:val="009C1752"/>
    <w:rsid w:val="009C1864"/>
    <w:rsid w:val="009C2055"/>
    <w:rsid w:val="009C205D"/>
    <w:rsid w:val="009C2387"/>
    <w:rsid w:val="009C2406"/>
    <w:rsid w:val="009C254C"/>
    <w:rsid w:val="009C258C"/>
    <w:rsid w:val="009C2699"/>
    <w:rsid w:val="009C2706"/>
    <w:rsid w:val="009C277C"/>
    <w:rsid w:val="009C2787"/>
    <w:rsid w:val="009C2912"/>
    <w:rsid w:val="009C2B73"/>
    <w:rsid w:val="009C2C1E"/>
    <w:rsid w:val="009C2DFD"/>
    <w:rsid w:val="009C2E0A"/>
    <w:rsid w:val="009C2F2F"/>
    <w:rsid w:val="009C3248"/>
    <w:rsid w:val="009C3418"/>
    <w:rsid w:val="009C356D"/>
    <w:rsid w:val="009C37DB"/>
    <w:rsid w:val="009C3E80"/>
    <w:rsid w:val="009C42AD"/>
    <w:rsid w:val="009C43E2"/>
    <w:rsid w:val="009C4590"/>
    <w:rsid w:val="009C459A"/>
    <w:rsid w:val="009C4732"/>
    <w:rsid w:val="009C48D0"/>
    <w:rsid w:val="009C4936"/>
    <w:rsid w:val="009C4B1A"/>
    <w:rsid w:val="009C4C10"/>
    <w:rsid w:val="009C4E8A"/>
    <w:rsid w:val="009C51D6"/>
    <w:rsid w:val="009C5300"/>
    <w:rsid w:val="009C547C"/>
    <w:rsid w:val="009C5659"/>
    <w:rsid w:val="009C56BE"/>
    <w:rsid w:val="009C5768"/>
    <w:rsid w:val="009C582C"/>
    <w:rsid w:val="009C597F"/>
    <w:rsid w:val="009C5A6C"/>
    <w:rsid w:val="009C5B24"/>
    <w:rsid w:val="009C602A"/>
    <w:rsid w:val="009C62A9"/>
    <w:rsid w:val="009C63F9"/>
    <w:rsid w:val="009C641A"/>
    <w:rsid w:val="009C65EE"/>
    <w:rsid w:val="009C66CB"/>
    <w:rsid w:val="009C698C"/>
    <w:rsid w:val="009C6BCE"/>
    <w:rsid w:val="009C6BE1"/>
    <w:rsid w:val="009C7118"/>
    <w:rsid w:val="009C71D2"/>
    <w:rsid w:val="009C7562"/>
    <w:rsid w:val="009C7690"/>
    <w:rsid w:val="009C77AD"/>
    <w:rsid w:val="009C796F"/>
    <w:rsid w:val="009C7A40"/>
    <w:rsid w:val="009C7B84"/>
    <w:rsid w:val="009C7EBF"/>
    <w:rsid w:val="009D0361"/>
    <w:rsid w:val="009D03DC"/>
    <w:rsid w:val="009D0806"/>
    <w:rsid w:val="009D0C6A"/>
    <w:rsid w:val="009D1049"/>
    <w:rsid w:val="009D10D2"/>
    <w:rsid w:val="009D1118"/>
    <w:rsid w:val="009D1266"/>
    <w:rsid w:val="009D18D7"/>
    <w:rsid w:val="009D1D46"/>
    <w:rsid w:val="009D2118"/>
    <w:rsid w:val="009D2A8E"/>
    <w:rsid w:val="009D2BC1"/>
    <w:rsid w:val="009D2C95"/>
    <w:rsid w:val="009D2DEB"/>
    <w:rsid w:val="009D2E9F"/>
    <w:rsid w:val="009D3479"/>
    <w:rsid w:val="009D3760"/>
    <w:rsid w:val="009D3932"/>
    <w:rsid w:val="009D3DEA"/>
    <w:rsid w:val="009D3DF3"/>
    <w:rsid w:val="009D3F3E"/>
    <w:rsid w:val="009D3F41"/>
    <w:rsid w:val="009D436D"/>
    <w:rsid w:val="009D4596"/>
    <w:rsid w:val="009D477A"/>
    <w:rsid w:val="009D4AC6"/>
    <w:rsid w:val="009D4F5F"/>
    <w:rsid w:val="009D5A2F"/>
    <w:rsid w:val="009D5B95"/>
    <w:rsid w:val="009D5FE3"/>
    <w:rsid w:val="009D60FE"/>
    <w:rsid w:val="009D638F"/>
    <w:rsid w:val="009D63EB"/>
    <w:rsid w:val="009D65A8"/>
    <w:rsid w:val="009D697B"/>
    <w:rsid w:val="009D6A31"/>
    <w:rsid w:val="009D6D7B"/>
    <w:rsid w:val="009D6E9E"/>
    <w:rsid w:val="009D6F3F"/>
    <w:rsid w:val="009D72A3"/>
    <w:rsid w:val="009E0118"/>
    <w:rsid w:val="009E038E"/>
    <w:rsid w:val="009E03AA"/>
    <w:rsid w:val="009E059E"/>
    <w:rsid w:val="009E0633"/>
    <w:rsid w:val="009E07CD"/>
    <w:rsid w:val="009E082E"/>
    <w:rsid w:val="009E090E"/>
    <w:rsid w:val="009E09A7"/>
    <w:rsid w:val="009E0A8D"/>
    <w:rsid w:val="009E0B72"/>
    <w:rsid w:val="009E0BA0"/>
    <w:rsid w:val="009E10B6"/>
    <w:rsid w:val="009E1299"/>
    <w:rsid w:val="009E14A9"/>
    <w:rsid w:val="009E14EB"/>
    <w:rsid w:val="009E15BE"/>
    <w:rsid w:val="009E15F9"/>
    <w:rsid w:val="009E1A6F"/>
    <w:rsid w:val="009E1B2F"/>
    <w:rsid w:val="009E1C91"/>
    <w:rsid w:val="009E1F9D"/>
    <w:rsid w:val="009E1FCE"/>
    <w:rsid w:val="009E1FEA"/>
    <w:rsid w:val="009E20FC"/>
    <w:rsid w:val="009E22ED"/>
    <w:rsid w:val="009E29DC"/>
    <w:rsid w:val="009E2A02"/>
    <w:rsid w:val="009E2E32"/>
    <w:rsid w:val="009E3295"/>
    <w:rsid w:val="009E33F5"/>
    <w:rsid w:val="009E3678"/>
    <w:rsid w:val="009E3FCC"/>
    <w:rsid w:val="009E42F8"/>
    <w:rsid w:val="009E4740"/>
    <w:rsid w:val="009E4AAD"/>
    <w:rsid w:val="009E4DEF"/>
    <w:rsid w:val="009E4DF4"/>
    <w:rsid w:val="009E4FCF"/>
    <w:rsid w:val="009E50A4"/>
    <w:rsid w:val="009E51F8"/>
    <w:rsid w:val="009E571D"/>
    <w:rsid w:val="009E5837"/>
    <w:rsid w:val="009E587B"/>
    <w:rsid w:val="009E58F8"/>
    <w:rsid w:val="009E5CEA"/>
    <w:rsid w:val="009E5E64"/>
    <w:rsid w:val="009E5F90"/>
    <w:rsid w:val="009E613D"/>
    <w:rsid w:val="009E635D"/>
    <w:rsid w:val="009E66BE"/>
    <w:rsid w:val="009E69AF"/>
    <w:rsid w:val="009E6BD3"/>
    <w:rsid w:val="009E6E0D"/>
    <w:rsid w:val="009E6E6F"/>
    <w:rsid w:val="009E70A7"/>
    <w:rsid w:val="009E7331"/>
    <w:rsid w:val="009E7450"/>
    <w:rsid w:val="009E7721"/>
    <w:rsid w:val="009E7740"/>
    <w:rsid w:val="009E78DF"/>
    <w:rsid w:val="009E78E1"/>
    <w:rsid w:val="009E7B7B"/>
    <w:rsid w:val="009E7E3A"/>
    <w:rsid w:val="009E7FE2"/>
    <w:rsid w:val="009F002A"/>
    <w:rsid w:val="009F0299"/>
    <w:rsid w:val="009F03E7"/>
    <w:rsid w:val="009F04F9"/>
    <w:rsid w:val="009F075C"/>
    <w:rsid w:val="009F077C"/>
    <w:rsid w:val="009F0DEE"/>
    <w:rsid w:val="009F0E22"/>
    <w:rsid w:val="009F13D6"/>
    <w:rsid w:val="009F190E"/>
    <w:rsid w:val="009F1B8E"/>
    <w:rsid w:val="009F1C29"/>
    <w:rsid w:val="009F1CA3"/>
    <w:rsid w:val="009F1F32"/>
    <w:rsid w:val="009F22D2"/>
    <w:rsid w:val="009F24E1"/>
    <w:rsid w:val="009F26B9"/>
    <w:rsid w:val="009F2CC8"/>
    <w:rsid w:val="009F2CCB"/>
    <w:rsid w:val="009F2E26"/>
    <w:rsid w:val="009F2FAD"/>
    <w:rsid w:val="009F2FB9"/>
    <w:rsid w:val="009F305B"/>
    <w:rsid w:val="009F3068"/>
    <w:rsid w:val="009F30DA"/>
    <w:rsid w:val="009F3171"/>
    <w:rsid w:val="009F3527"/>
    <w:rsid w:val="009F35E0"/>
    <w:rsid w:val="009F35F8"/>
    <w:rsid w:val="009F3610"/>
    <w:rsid w:val="009F36F0"/>
    <w:rsid w:val="009F3A7E"/>
    <w:rsid w:val="009F3C56"/>
    <w:rsid w:val="009F3D82"/>
    <w:rsid w:val="009F4002"/>
    <w:rsid w:val="009F446A"/>
    <w:rsid w:val="009F4803"/>
    <w:rsid w:val="009F48CD"/>
    <w:rsid w:val="009F4918"/>
    <w:rsid w:val="009F49A9"/>
    <w:rsid w:val="009F4BC0"/>
    <w:rsid w:val="009F4BC9"/>
    <w:rsid w:val="009F5112"/>
    <w:rsid w:val="009F5282"/>
    <w:rsid w:val="009F543E"/>
    <w:rsid w:val="009F5642"/>
    <w:rsid w:val="009F5693"/>
    <w:rsid w:val="009F5D17"/>
    <w:rsid w:val="009F61AC"/>
    <w:rsid w:val="009F633E"/>
    <w:rsid w:val="009F63F7"/>
    <w:rsid w:val="009F6521"/>
    <w:rsid w:val="009F6531"/>
    <w:rsid w:val="009F66CB"/>
    <w:rsid w:val="009F6990"/>
    <w:rsid w:val="009F6C83"/>
    <w:rsid w:val="009F6CA3"/>
    <w:rsid w:val="009F6CD0"/>
    <w:rsid w:val="009F6FE9"/>
    <w:rsid w:val="009F732C"/>
    <w:rsid w:val="009F74D2"/>
    <w:rsid w:val="009F75F2"/>
    <w:rsid w:val="009F77B6"/>
    <w:rsid w:val="009F79BB"/>
    <w:rsid w:val="00A00143"/>
    <w:rsid w:val="00A00183"/>
    <w:rsid w:val="00A00C63"/>
    <w:rsid w:val="00A00C77"/>
    <w:rsid w:val="00A01039"/>
    <w:rsid w:val="00A0106B"/>
    <w:rsid w:val="00A01182"/>
    <w:rsid w:val="00A0121F"/>
    <w:rsid w:val="00A0146D"/>
    <w:rsid w:val="00A02AC7"/>
    <w:rsid w:val="00A02C95"/>
    <w:rsid w:val="00A02DE7"/>
    <w:rsid w:val="00A02FE4"/>
    <w:rsid w:val="00A03051"/>
    <w:rsid w:val="00A031C0"/>
    <w:rsid w:val="00A033C9"/>
    <w:rsid w:val="00A036E4"/>
    <w:rsid w:val="00A03929"/>
    <w:rsid w:val="00A03A2E"/>
    <w:rsid w:val="00A03A67"/>
    <w:rsid w:val="00A03D19"/>
    <w:rsid w:val="00A03E89"/>
    <w:rsid w:val="00A03EF4"/>
    <w:rsid w:val="00A0404F"/>
    <w:rsid w:val="00A04458"/>
    <w:rsid w:val="00A0470A"/>
    <w:rsid w:val="00A048A9"/>
    <w:rsid w:val="00A04988"/>
    <w:rsid w:val="00A04A8E"/>
    <w:rsid w:val="00A04C4F"/>
    <w:rsid w:val="00A04D46"/>
    <w:rsid w:val="00A04DF6"/>
    <w:rsid w:val="00A0508F"/>
    <w:rsid w:val="00A05386"/>
    <w:rsid w:val="00A05924"/>
    <w:rsid w:val="00A0598B"/>
    <w:rsid w:val="00A05A8B"/>
    <w:rsid w:val="00A05BDF"/>
    <w:rsid w:val="00A060A9"/>
    <w:rsid w:val="00A06256"/>
    <w:rsid w:val="00A065A0"/>
    <w:rsid w:val="00A065E2"/>
    <w:rsid w:val="00A06844"/>
    <w:rsid w:val="00A06892"/>
    <w:rsid w:val="00A068AC"/>
    <w:rsid w:val="00A0690E"/>
    <w:rsid w:val="00A06B23"/>
    <w:rsid w:val="00A06C22"/>
    <w:rsid w:val="00A06CB4"/>
    <w:rsid w:val="00A073FF"/>
    <w:rsid w:val="00A0775C"/>
    <w:rsid w:val="00A07782"/>
    <w:rsid w:val="00A0782A"/>
    <w:rsid w:val="00A0786F"/>
    <w:rsid w:val="00A078A2"/>
    <w:rsid w:val="00A07B04"/>
    <w:rsid w:val="00A07CEF"/>
    <w:rsid w:val="00A07E5F"/>
    <w:rsid w:val="00A10419"/>
    <w:rsid w:val="00A10695"/>
    <w:rsid w:val="00A10C67"/>
    <w:rsid w:val="00A10E62"/>
    <w:rsid w:val="00A11486"/>
    <w:rsid w:val="00A115AF"/>
    <w:rsid w:val="00A1163F"/>
    <w:rsid w:val="00A1193F"/>
    <w:rsid w:val="00A11A1B"/>
    <w:rsid w:val="00A11A76"/>
    <w:rsid w:val="00A11AB8"/>
    <w:rsid w:val="00A11E91"/>
    <w:rsid w:val="00A1207D"/>
    <w:rsid w:val="00A12837"/>
    <w:rsid w:val="00A1284D"/>
    <w:rsid w:val="00A12886"/>
    <w:rsid w:val="00A12925"/>
    <w:rsid w:val="00A12A9C"/>
    <w:rsid w:val="00A12D76"/>
    <w:rsid w:val="00A13444"/>
    <w:rsid w:val="00A137FC"/>
    <w:rsid w:val="00A1393C"/>
    <w:rsid w:val="00A13E9C"/>
    <w:rsid w:val="00A145FE"/>
    <w:rsid w:val="00A146E6"/>
    <w:rsid w:val="00A151C2"/>
    <w:rsid w:val="00A15237"/>
    <w:rsid w:val="00A15461"/>
    <w:rsid w:val="00A155AE"/>
    <w:rsid w:val="00A15739"/>
    <w:rsid w:val="00A15779"/>
    <w:rsid w:val="00A15B68"/>
    <w:rsid w:val="00A15E85"/>
    <w:rsid w:val="00A162A8"/>
    <w:rsid w:val="00A1689D"/>
    <w:rsid w:val="00A1697C"/>
    <w:rsid w:val="00A169DC"/>
    <w:rsid w:val="00A16AB7"/>
    <w:rsid w:val="00A16C61"/>
    <w:rsid w:val="00A16DBF"/>
    <w:rsid w:val="00A1780A"/>
    <w:rsid w:val="00A17CCC"/>
    <w:rsid w:val="00A17D0B"/>
    <w:rsid w:val="00A20080"/>
    <w:rsid w:val="00A203C9"/>
    <w:rsid w:val="00A20790"/>
    <w:rsid w:val="00A20D4C"/>
    <w:rsid w:val="00A20FBA"/>
    <w:rsid w:val="00A21312"/>
    <w:rsid w:val="00A2137E"/>
    <w:rsid w:val="00A219B9"/>
    <w:rsid w:val="00A21ADC"/>
    <w:rsid w:val="00A21BDD"/>
    <w:rsid w:val="00A21D05"/>
    <w:rsid w:val="00A21D57"/>
    <w:rsid w:val="00A225D9"/>
    <w:rsid w:val="00A22718"/>
    <w:rsid w:val="00A2292B"/>
    <w:rsid w:val="00A22C10"/>
    <w:rsid w:val="00A22D75"/>
    <w:rsid w:val="00A22E23"/>
    <w:rsid w:val="00A2300F"/>
    <w:rsid w:val="00A23228"/>
    <w:rsid w:val="00A23531"/>
    <w:rsid w:val="00A23605"/>
    <w:rsid w:val="00A23B1C"/>
    <w:rsid w:val="00A24460"/>
    <w:rsid w:val="00A244A7"/>
    <w:rsid w:val="00A24669"/>
    <w:rsid w:val="00A249C9"/>
    <w:rsid w:val="00A24A62"/>
    <w:rsid w:val="00A24B52"/>
    <w:rsid w:val="00A24E5D"/>
    <w:rsid w:val="00A250DE"/>
    <w:rsid w:val="00A250E2"/>
    <w:rsid w:val="00A257D2"/>
    <w:rsid w:val="00A25823"/>
    <w:rsid w:val="00A2587D"/>
    <w:rsid w:val="00A258B3"/>
    <w:rsid w:val="00A259B3"/>
    <w:rsid w:val="00A25A45"/>
    <w:rsid w:val="00A25B79"/>
    <w:rsid w:val="00A25D0A"/>
    <w:rsid w:val="00A25DA0"/>
    <w:rsid w:val="00A265A1"/>
    <w:rsid w:val="00A266E9"/>
    <w:rsid w:val="00A2684D"/>
    <w:rsid w:val="00A268BA"/>
    <w:rsid w:val="00A26B49"/>
    <w:rsid w:val="00A26BD8"/>
    <w:rsid w:val="00A26BEC"/>
    <w:rsid w:val="00A270C1"/>
    <w:rsid w:val="00A2723F"/>
    <w:rsid w:val="00A277C3"/>
    <w:rsid w:val="00A279BF"/>
    <w:rsid w:val="00A27C66"/>
    <w:rsid w:val="00A304EF"/>
    <w:rsid w:val="00A3095C"/>
    <w:rsid w:val="00A30ACB"/>
    <w:rsid w:val="00A30C3D"/>
    <w:rsid w:val="00A30C6E"/>
    <w:rsid w:val="00A30C93"/>
    <w:rsid w:val="00A30FDD"/>
    <w:rsid w:val="00A31445"/>
    <w:rsid w:val="00A31468"/>
    <w:rsid w:val="00A314C7"/>
    <w:rsid w:val="00A316FE"/>
    <w:rsid w:val="00A3192C"/>
    <w:rsid w:val="00A31AE8"/>
    <w:rsid w:val="00A321C7"/>
    <w:rsid w:val="00A3220B"/>
    <w:rsid w:val="00A3224E"/>
    <w:rsid w:val="00A322E9"/>
    <w:rsid w:val="00A323C2"/>
    <w:rsid w:val="00A3246A"/>
    <w:rsid w:val="00A325D8"/>
    <w:rsid w:val="00A32848"/>
    <w:rsid w:val="00A3308B"/>
    <w:rsid w:val="00A33109"/>
    <w:rsid w:val="00A33154"/>
    <w:rsid w:val="00A3339C"/>
    <w:rsid w:val="00A33412"/>
    <w:rsid w:val="00A3353E"/>
    <w:rsid w:val="00A335C4"/>
    <w:rsid w:val="00A33623"/>
    <w:rsid w:val="00A3366B"/>
    <w:rsid w:val="00A33B5B"/>
    <w:rsid w:val="00A33C09"/>
    <w:rsid w:val="00A33D41"/>
    <w:rsid w:val="00A341C2"/>
    <w:rsid w:val="00A34245"/>
    <w:rsid w:val="00A34548"/>
    <w:rsid w:val="00A3463D"/>
    <w:rsid w:val="00A346E9"/>
    <w:rsid w:val="00A34A27"/>
    <w:rsid w:val="00A3519F"/>
    <w:rsid w:val="00A35400"/>
    <w:rsid w:val="00A354C2"/>
    <w:rsid w:val="00A35907"/>
    <w:rsid w:val="00A3592A"/>
    <w:rsid w:val="00A359B3"/>
    <w:rsid w:val="00A35A65"/>
    <w:rsid w:val="00A35C4E"/>
    <w:rsid w:val="00A35C54"/>
    <w:rsid w:val="00A35CED"/>
    <w:rsid w:val="00A35EB2"/>
    <w:rsid w:val="00A3627D"/>
    <w:rsid w:val="00A3641A"/>
    <w:rsid w:val="00A367BD"/>
    <w:rsid w:val="00A36D87"/>
    <w:rsid w:val="00A36DF5"/>
    <w:rsid w:val="00A36F87"/>
    <w:rsid w:val="00A370D0"/>
    <w:rsid w:val="00A3721F"/>
    <w:rsid w:val="00A3725A"/>
    <w:rsid w:val="00A37523"/>
    <w:rsid w:val="00A3760F"/>
    <w:rsid w:val="00A376B4"/>
    <w:rsid w:val="00A377B3"/>
    <w:rsid w:val="00A37970"/>
    <w:rsid w:val="00A379B8"/>
    <w:rsid w:val="00A37A00"/>
    <w:rsid w:val="00A37A36"/>
    <w:rsid w:val="00A37B66"/>
    <w:rsid w:val="00A37FD6"/>
    <w:rsid w:val="00A40240"/>
    <w:rsid w:val="00A40559"/>
    <w:rsid w:val="00A40582"/>
    <w:rsid w:val="00A40665"/>
    <w:rsid w:val="00A40821"/>
    <w:rsid w:val="00A408AB"/>
    <w:rsid w:val="00A409A8"/>
    <w:rsid w:val="00A40A1D"/>
    <w:rsid w:val="00A40A9F"/>
    <w:rsid w:val="00A40C0D"/>
    <w:rsid w:val="00A40C42"/>
    <w:rsid w:val="00A40C9F"/>
    <w:rsid w:val="00A40CF1"/>
    <w:rsid w:val="00A40F04"/>
    <w:rsid w:val="00A40F8E"/>
    <w:rsid w:val="00A41013"/>
    <w:rsid w:val="00A41377"/>
    <w:rsid w:val="00A4139E"/>
    <w:rsid w:val="00A413D5"/>
    <w:rsid w:val="00A41414"/>
    <w:rsid w:val="00A4150A"/>
    <w:rsid w:val="00A4156A"/>
    <w:rsid w:val="00A41598"/>
    <w:rsid w:val="00A415ED"/>
    <w:rsid w:val="00A41799"/>
    <w:rsid w:val="00A41870"/>
    <w:rsid w:val="00A41955"/>
    <w:rsid w:val="00A41D1B"/>
    <w:rsid w:val="00A41F1A"/>
    <w:rsid w:val="00A41FF1"/>
    <w:rsid w:val="00A42310"/>
    <w:rsid w:val="00A42331"/>
    <w:rsid w:val="00A4242C"/>
    <w:rsid w:val="00A42815"/>
    <w:rsid w:val="00A42CCC"/>
    <w:rsid w:val="00A42EAD"/>
    <w:rsid w:val="00A42FE2"/>
    <w:rsid w:val="00A43097"/>
    <w:rsid w:val="00A43210"/>
    <w:rsid w:val="00A43316"/>
    <w:rsid w:val="00A433F1"/>
    <w:rsid w:val="00A434D1"/>
    <w:rsid w:val="00A43553"/>
    <w:rsid w:val="00A43586"/>
    <w:rsid w:val="00A43653"/>
    <w:rsid w:val="00A4370A"/>
    <w:rsid w:val="00A438B8"/>
    <w:rsid w:val="00A43AF5"/>
    <w:rsid w:val="00A43B4D"/>
    <w:rsid w:val="00A43C8A"/>
    <w:rsid w:val="00A4424E"/>
    <w:rsid w:val="00A445B2"/>
    <w:rsid w:val="00A447D1"/>
    <w:rsid w:val="00A448CD"/>
    <w:rsid w:val="00A44973"/>
    <w:rsid w:val="00A44A06"/>
    <w:rsid w:val="00A44BE4"/>
    <w:rsid w:val="00A44CEA"/>
    <w:rsid w:val="00A44DB9"/>
    <w:rsid w:val="00A4502A"/>
    <w:rsid w:val="00A45061"/>
    <w:rsid w:val="00A458DC"/>
    <w:rsid w:val="00A45ABA"/>
    <w:rsid w:val="00A45BBA"/>
    <w:rsid w:val="00A45F49"/>
    <w:rsid w:val="00A4622E"/>
    <w:rsid w:val="00A46304"/>
    <w:rsid w:val="00A463BD"/>
    <w:rsid w:val="00A464A3"/>
    <w:rsid w:val="00A46510"/>
    <w:rsid w:val="00A4655E"/>
    <w:rsid w:val="00A469B0"/>
    <w:rsid w:val="00A46B64"/>
    <w:rsid w:val="00A46C5C"/>
    <w:rsid w:val="00A46CD6"/>
    <w:rsid w:val="00A46D72"/>
    <w:rsid w:val="00A47BE1"/>
    <w:rsid w:val="00A47C93"/>
    <w:rsid w:val="00A47CF1"/>
    <w:rsid w:val="00A47FAC"/>
    <w:rsid w:val="00A50163"/>
    <w:rsid w:val="00A5026A"/>
    <w:rsid w:val="00A50396"/>
    <w:rsid w:val="00A50612"/>
    <w:rsid w:val="00A50982"/>
    <w:rsid w:val="00A50AA2"/>
    <w:rsid w:val="00A50D41"/>
    <w:rsid w:val="00A50ED0"/>
    <w:rsid w:val="00A50F54"/>
    <w:rsid w:val="00A510E5"/>
    <w:rsid w:val="00A5110B"/>
    <w:rsid w:val="00A5120F"/>
    <w:rsid w:val="00A51403"/>
    <w:rsid w:val="00A51B74"/>
    <w:rsid w:val="00A51BA9"/>
    <w:rsid w:val="00A51BFA"/>
    <w:rsid w:val="00A5202C"/>
    <w:rsid w:val="00A526FA"/>
    <w:rsid w:val="00A5297F"/>
    <w:rsid w:val="00A52F79"/>
    <w:rsid w:val="00A53071"/>
    <w:rsid w:val="00A530C1"/>
    <w:rsid w:val="00A5317C"/>
    <w:rsid w:val="00A53396"/>
    <w:rsid w:val="00A53567"/>
    <w:rsid w:val="00A535D1"/>
    <w:rsid w:val="00A538EA"/>
    <w:rsid w:val="00A53D4E"/>
    <w:rsid w:val="00A53D69"/>
    <w:rsid w:val="00A53FC5"/>
    <w:rsid w:val="00A54317"/>
    <w:rsid w:val="00A54495"/>
    <w:rsid w:val="00A54677"/>
    <w:rsid w:val="00A547EA"/>
    <w:rsid w:val="00A54833"/>
    <w:rsid w:val="00A548C9"/>
    <w:rsid w:val="00A548ED"/>
    <w:rsid w:val="00A54A7F"/>
    <w:rsid w:val="00A54A85"/>
    <w:rsid w:val="00A54E63"/>
    <w:rsid w:val="00A54E71"/>
    <w:rsid w:val="00A551AD"/>
    <w:rsid w:val="00A55382"/>
    <w:rsid w:val="00A558F2"/>
    <w:rsid w:val="00A559BB"/>
    <w:rsid w:val="00A55C39"/>
    <w:rsid w:val="00A55DEF"/>
    <w:rsid w:val="00A55EAF"/>
    <w:rsid w:val="00A5617F"/>
    <w:rsid w:val="00A56278"/>
    <w:rsid w:val="00A56409"/>
    <w:rsid w:val="00A564AD"/>
    <w:rsid w:val="00A56B00"/>
    <w:rsid w:val="00A56D4A"/>
    <w:rsid w:val="00A570BE"/>
    <w:rsid w:val="00A572F7"/>
    <w:rsid w:val="00A574BC"/>
    <w:rsid w:val="00A57711"/>
    <w:rsid w:val="00A57F23"/>
    <w:rsid w:val="00A6004B"/>
    <w:rsid w:val="00A60111"/>
    <w:rsid w:val="00A60241"/>
    <w:rsid w:val="00A605D0"/>
    <w:rsid w:val="00A607C2"/>
    <w:rsid w:val="00A609B2"/>
    <w:rsid w:val="00A61281"/>
    <w:rsid w:val="00A61511"/>
    <w:rsid w:val="00A61A38"/>
    <w:rsid w:val="00A61A5E"/>
    <w:rsid w:val="00A61D9C"/>
    <w:rsid w:val="00A61F37"/>
    <w:rsid w:val="00A62242"/>
    <w:rsid w:val="00A62556"/>
    <w:rsid w:val="00A62598"/>
    <w:rsid w:val="00A62792"/>
    <w:rsid w:val="00A632CA"/>
    <w:rsid w:val="00A63541"/>
    <w:rsid w:val="00A63672"/>
    <w:rsid w:val="00A636E9"/>
    <w:rsid w:val="00A63783"/>
    <w:rsid w:val="00A638E6"/>
    <w:rsid w:val="00A6392E"/>
    <w:rsid w:val="00A63A63"/>
    <w:rsid w:val="00A63AB9"/>
    <w:rsid w:val="00A63E63"/>
    <w:rsid w:val="00A63EFD"/>
    <w:rsid w:val="00A63F46"/>
    <w:rsid w:val="00A6438B"/>
    <w:rsid w:val="00A64A16"/>
    <w:rsid w:val="00A64C3A"/>
    <w:rsid w:val="00A64CFB"/>
    <w:rsid w:val="00A65173"/>
    <w:rsid w:val="00A651B7"/>
    <w:rsid w:val="00A652C0"/>
    <w:rsid w:val="00A6548C"/>
    <w:rsid w:val="00A65687"/>
    <w:rsid w:val="00A6595C"/>
    <w:rsid w:val="00A65AD7"/>
    <w:rsid w:val="00A65F1C"/>
    <w:rsid w:val="00A66155"/>
    <w:rsid w:val="00A661BB"/>
    <w:rsid w:val="00A66454"/>
    <w:rsid w:val="00A664C7"/>
    <w:rsid w:val="00A66937"/>
    <w:rsid w:val="00A6696D"/>
    <w:rsid w:val="00A66B45"/>
    <w:rsid w:val="00A66B4A"/>
    <w:rsid w:val="00A66E3A"/>
    <w:rsid w:val="00A66E47"/>
    <w:rsid w:val="00A66F25"/>
    <w:rsid w:val="00A66F32"/>
    <w:rsid w:val="00A67184"/>
    <w:rsid w:val="00A67218"/>
    <w:rsid w:val="00A67292"/>
    <w:rsid w:val="00A673C8"/>
    <w:rsid w:val="00A6744D"/>
    <w:rsid w:val="00A6752E"/>
    <w:rsid w:val="00A67721"/>
    <w:rsid w:val="00A67A8D"/>
    <w:rsid w:val="00A67B41"/>
    <w:rsid w:val="00A67BB2"/>
    <w:rsid w:val="00A70453"/>
    <w:rsid w:val="00A704BD"/>
    <w:rsid w:val="00A70C0A"/>
    <w:rsid w:val="00A70DFC"/>
    <w:rsid w:val="00A70E64"/>
    <w:rsid w:val="00A71113"/>
    <w:rsid w:val="00A71836"/>
    <w:rsid w:val="00A719CD"/>
    <w:rsid w:val="00A71BF4"/>
    <w:rsid w:val="00A71C8E"/>
    <w:rsid w:val="00A71E39"/>
    <w:rsid w:val="00A71E79"/>
    <w:rsid w:val="00A7200F"/>
    <w:rsid w:val="00A721F2"/>
    <w:rsid w:val="00A72247"/>
    <w:rsid w:val="00A722C1"/>
    <w:rsid w:val="00A72611"/>
    <w:rsid w:val="00A726F7"/>
    <w:rsid w:val="00A72BCC"/>
    <w:rsid w:val="00A72D95"/>
    <w:rsid w:val="00A73056"/>
    <w:rsid w:val="00A7316D"/>
    <w:rsid w:val="00A73466"/>
    <w:rsid w:val="00A7366C"/>
    <w:rsid w:val="00A736D3"/>
    <w:rsid w:val="00A738F4"/>
    <w:rsid w:val="00A7419A"/>
    <w:rsid w:val="00A74231"/>
    <w:rsid w:val="00A74468"/>
    <w:rsid w:val="00A74755"/>
    <w:rsid w:val="00A7497F"/>
    <w:rsid w:val="00A74AAA"/>
    <w:rsid w:val="00A7502B"/>
    <w:rsid w:val="00A75117"/>
    <w:rsid w:val="00A752AF"/>
    <w:rsid w:val="00A752F2"/>
    <w:rsid w:val="00A754A7"/>
    <w:rsid w:val="00A754D0"/>
    <w:rsid w:val="00A754F3"/>
    <w:rsid w:val="00A7563B"/>
    <w:rsid w:val="00A759B9"/>
    <w:rsid w:val="00A759F9"/>
    <w:rsid w:val="00A75AB5"/>
    <w:rsid w:val="00A75D71"/>
    <w:rsid w:val="00A75F98"/>
    <w:rsid w:val="00A763AA"/>
    <w:rsid w:val="00A76574"/>
    <w:rsid w:val="00A7660A"/>
    <w:rsid w:val="00A7681A"/>
    <w:rsid w:val="00A768BE"/>
    <w:rsid w:val="00A7696A"/>
    <w:rsid w:val="00A76A7D"/>
    <w:rsid w:val="00A76CF2"/>
    <w:rsid w:val="00A77240"/>
    <w:rsid w:val="00A77449"/>
    <w:rsid w:val="00A775E3"/>
    <w:rsid w:val="00A7786C"/>
    <w:rsid w:val="00A77B89"/>
    <w:rsid w:val="00A77B8F"/>
    <w:rsid w:val="00A80049"/>
    <w:rsid w:val="00A8012C"/>
    <w:rsid w:val="00A801CC"/>
    <w:rsid w:val="00A80498"/>
    <w:rsid w:val="00A807AC"/>
    <w:rsid w:val="00A80B47"/>
    <w:rsid w:val="00A80EE5"/>
    <w:rsid w:val="00A80FA4"/>
    <w:rsid w:val="00A81079"/>
    <w:rsid w:val="00A8110B"/>
    <w:rsid w:val="00A81124"/>
    <w:rsid w:val="00A813F0"/>
    <w:rsid w:val="00A816AD"/>
    <w:rsid w:val="00A816B3"/>
    <w:rsid w:val="00A816E4"/>
    <w:rsid w:val="00A81B3B"/>
    <w:rsid w:val="00A81B83"/>
    <w:rsid w:val="00A8216A"/>
    <w:rsid w:val="00A8241F"/>
    <w:rsid w:val="00A824CE"/>
    <w:rsid w:val="00A825B9"/>
    <w:rsid w:val="00A82887"/>
    <w:rsid w:val="00A828CE"/>
    <w:rsid w:val="00A82A46"/>
    <w:rsid w:val="00A82BD4"/>
    <w:rsid w:val="00A82C42"/>
    <w:rsid w:val="00A82D26"/>
    <w:rsid w:val="00A82E4C"/>
    <w:rsid w:val="00A82E61"/>
    <w:rsid w:val="00A82F35"/>
    <w:rsid w:val="00A82F69"/>
    <w:rsid w:val="00A83467"/>
    <w:rsid w:val="00A8365A"/>
    <w:rsid w:val="00A837D9"/>
    <w:rsid w:val="00A839AF"/>
    <w:rsid w:val="00A83A3A"/>
    <w:rsid w:val="00A83B2E"/>
    <w:rsid w:val="00A83BF6"/>
    <w:rsid w:val="00A83CEF"/>
    <w:rsid w:val="00A83D8A"/>
    <w:rsid w:val="00A83E04"/>
    <w:rsid w:val="00A83EBD"/>
    <w:rsid w:val="00A840BC"/>
    <w:rsid w:val="00A8414C"/>
    <w:rsid w:val="00A84202"/>
    <w:rsid w:val="00A844AD"/>
    <w:rsid w:val="00A846E8"/>
    <w:rsid w:val="00A84837"/>
    <w:rsid w:val="00A84AFE"/>
    <w:rsid w:val="00A84B20"/>
    <w:rsid w:val="00A84B7C"/>
    <w:rsid w:val="00A84C70"/>
    <w:rsid w:val="00A84EE0"/>
    <w:rsid w:val="00A85687"/>
    <w:rsid w:val="00A85A50"/>
    <w:rsid w:val="00A85E97"/>
    <w:rsid w:val="00A86541"/>
    <w:rsid w:val="00A865A1"/>
    <w:rsid w:val="00A865D9"/>
    <w:rsid w:val="00A868D2"/>
    <w:rsid w:val="00A86E6A"/>
    <w:rsid w:val="00A87518"/>
    <w:rsid w:val="00A87609"/>
    <w:rsid w:val="00A877B8"/>
    <w:rsid w:val="00A877BA"/>
    <w:rsid w:val="00A87CB4"/>
    <w:rsid w:val="00A87E89"/>
    <w:rsid w:val="00A87F9D"/>
    <w:rsid w:val="00A90200"/>
    <w:rsid w:val="00A90279"/>
    <w:rsid w:val="00A90613"/>
    <w:rsid w:val="00A90654"/>
    <w:rsid w:val="00A909E5"/>
    <w:rsid w:val="00A90AB4"/>
    <w:rsid w:val="00A90B2A"/>
    <w:rsid w:val="00A90DD6"/>
    <w:rsid w:val="00A90F59"/>
    <w:rsid w:val="00A9140F"/>
    <w:rsid w:val="00A9142A"/>
    <w:rsid w:val="00A914DD"/>
    <w:rsid w:val="00A91512"/>
    <w:rsid w:val="00A9169E"/>
    <w:rsid w:val="00A91830"/>
    <w:rsid w:val="00A91892"/>
    <w:rsid w:val="00A91CF9"/>
    <w:rsid w:val="00A9251D"/>
    <w:rsid w:val="00A93311"/>
    <w:rsid w:val="00A9342C"/>
    <w:rsid w:val="00A9369A"/>
    <w:rsid w:val="00A9381B"/>
    <w:rsid w:val="00A93BBA"/>
    <w:rsid w:val="00A941C0"/>
    <w:rsid w:val="00A941E3"/>
    <w:rsid w:val="00A944ED"/>
    <w:rsid w:val="00A945ED"/>
    <w:rsid w:val="00A9463A"/>
    <w:rsid w:val="00A94660"/>
    <w:rsid w:val="00A94717"/>
    <w:rsid w:val="00A948FE"/>
    <w:rsid w:val="00A94DBA"/>
    <w:rsid w:val="00A94FA2"/>
    <w:rsid w:val="00A954AF"/>
    <w:rsid w:val="00A95631"/>
    <w:rsid w:val="00A956E2"/>
    <w:rsid w:val="00A95775"/>
    <w:rsid w:val="00A9588B"/>
    <w:rsid w:val="00A9595A"/>
    <w:rsid w:val="00A95A41"/>
    <w:rsid w:val="00A95DD7"/>
    <w:rsid w:val="00A9614E"/>
    <w:rsid w:val="00A961ED"/>
    <w:rsid w:val="00A9627D"/>
    <w:rsid w:val="00A9627F"/>
    <w:rsid w:val="00A965D5"/>
    <w:rsid w:val="00A96DEE"/>
    <w:rsid w:val="00A96EF1"/>
    <w:rsid w:val="00A9733E"/>
    <w:rsid w:val="00A975BF"/>
    <w:rsid w:val="00A97670"/>
    <w:rsid w:val="00A976B6"/>
    <w:rsid w:val="00A9787E"/>
    <w:rsid w:val="00A97B30"/>
    <w:rsid w:val="00A97C86"/>
    <w:rsid w:val="00A97DEA"/>
    <w:rsid w:val="00AA0235"/>
    <w:rsid w:val="00AA044A"/>
    <w:rsid w:val="00AA04C4"/>
    <w:rsid w:val="00AA07D4"/>
    <w:rsid w:val="00AA09F6"/>
    <w:rsid w:val="00AA0C7D"/>
    <w:rsid w:val="00AA1182"/>
    <w:rsid w:val="00AA13B7"/>
    <w:rsid w:val="00AA14DA"/>
    <w:rsid w:val="00AA15F6"/>
    <w:rsid w:val="00AA17C3"/>
    <w:rsid w:val="00AA1B71"/>
    <w:rsid w:val="00AA1C88"/>
    <w:rsid w:val="00AA1D43"/>
    <w:rsid w:val="00AA233D"/>
    <w:rsid w:val="00AA2368"/>
    <w:rsid w:val="00AA296C"/>
    <w:rsid w:val="00AA2A47"/>
    <w:rsid w:val="00AA2AC0"/>
    <w:rsid w:val="00AA30D8"/>
    <w:rsid w:val="00AA32EF"/>
    <w:rsid w:val="00AA3614"/>
    <w:rsid w:val="00AA3CBF"/>
    <w:rsid w:val="00AA403B"/>
    <w:rsid w:val="00AA40A9"/>
    <w:rsid w:val="00AA4341"/>
    <w:rsid w:val="00AA4852"/>
    <w:rsid w:val="00AA4AE9"/>
    <w:rsid w:val="00AA4DAA"/>
    <w:rsid w:val="00AA513B"/>
    <w:rsid w:val="00AA520E"/>
    <w:rsid w:val="00AA5704"/>
    <w:rsid w:val="00AA5746"/>
    <w:rsid w:val="00AA5D3B"/>
    <w:rsid w:val="00AA5D81"/>
    <w:rsid w:val="00AA612D"/>
    <w:rsid w:val="00AA635E"/>
    <w:rsid w:val="00AA6666"/>
    <w:rsid w:val="00AA69A1"/>
    <w:rsid w:val="00AA6A11"/>
    <w:rsid w:val="00AA6A16"/>
    <w:rsid w:val="00AA6B49"/>
    <w:rsid w:val="00AA6B66"/>
    <w:rsid w:val="00AA6BA1"/>
    <w:rsid w:val="00AA72AB"/>
    <w:rsid w:val="00AA72CB"/>
    <w:rsid w:val="00AA7338"/>
    <w:rsid w:val="00AA7648"/>
    <w:rsid w:val="00AA772F"/>
    <w:rsid w:val="00AA7AA5"/>
    <w:rsid w:val="00AA7B86"/>
    <w:rsid w:val="00AA7CB9"/>
    <w:rsid w:val="00AA7D3F"/>
    <w:rsid w:val="00AA7FED"/>
    <w:rsid w:val="00AB0442"/>
    <w:rsid w:val="00AB094F"/>
    <w:rsid w:val="00AB0A30"/>
    <w:rsid w:val="00AB0B0C"/>
    <w:rsid w:val="00AB0BEA"/>
    <w:rsid w:val="00AB0E34"/>
    <w:rsid w:val="00AB1074"/>
    <w:rsid w:val="00AB1451"/>
    <w:rsid w:val="00AB1499"/>
    <w:rsid w:val="00AB1528"/>
    <w:rsid w:val="00AB19D0"/>
    <w:rsid w:val="00AB19F6"/>
    <w:rsid w:val="00AB1A49"/>
    <w:rsid w:val="00AB1D13"/>
    <w:rsid w:val="00AB1F00"/>
    <w:rsid w:val="00AB23B1"/>
    <w:rsid w:val="00AB2887"/>
    <w:rsid w:val="00AB28CB"/>
    <w:rsid w:val="00AB2954"/>
    <w:rsid w:val="00AB2A73"/>
    <w:rsid w:val="00AB2C94"/>
    <w:rsid w:val="00AB2CA0"/>
    <w:rsid w:val="00AB2E67"/>
    <w:rsid w:val="00AB30A5"/>
    <w:rsid w:val="00AB346E"/>
    <w:rsid w:val="00AB35CA"/>
    <w:rsid w:val="00AB3626"/>
    <w:rsid w:val="00AB3729"/>
    <w:rsid w:val="00AB3D8A"/>
    <w:rsid w:val="00AB3DB7"/>
    <w:rsid w:val="00AB3F33"/>
    <w:rsid w:val="00AB4269"/>
    <w:rsid w:val="00AB461D"/>
    <w:rsid w:val="00AB489A"/>
    <w:rsid w:val="00AB4988"/>
    <w:rsid w:val="00AB4AA2"/>
    <w:rsid w:val="00AB4CCA"/>
    <w:rsid w:val="00AB53FD"/>
    <w:rsid w:val="00AB55BE"/>
    <w:rsid w:val="00AB5794"/>
    <w:rsid w:val="00AB5DD8"/>
    <w:rsid w:val="00AB5E0B"/>
    <w:rsid w:val="00AB632D"/>
    <w:rsid w:val="00AB6678"/>
    <w:rsid w:val="00AB6C45"/>
    <w:rsid w:val="00AB6C8D"/>
    <w:rsid w:val="00AB6D56"/>
    <w:rsid w:val="00AB6DA4"/>
    <w:rsid w:val="00AB6E12"/>
    <w:rsid w:val="00AB6E46"/>
    <w:rsid w:val="00AB7591"/>
    <w:rsid w:val="00AB75C3"/>
    <w:rsid w:val="00AB76F3"/>
    <w:rsid w:val="00AB785B"/>
    <w:rsid w:val="00AB7969"/>
    <w:rsid w:val="00AB7CB4"/>
    <w:rsid w:val="00AB7CCF"/>
    <w:rsid w:val="00AB7DBD"/>
    <w:rsid w:val="00AB7F67"/>
    <w:rsid w:val="00AC005D"/>
    <w:rsid w:val="00AC0292"/>
    <w:rsid w:val="00AC0366"/>
    <w:rsid w:val="00AC0B01"/>
    <w:rsid w:val="00AC0D64"/>
    <w:rsid w:val="00AC0DFC"/>
    <w:rsid w:val="00AC0F85"/>
    <w:rsid w:val="00AC1114"/>
    <w:rsid w:val="00AC1396"/>
    <w:rsid w:val="00AC13D4"/>
    <w:rsid w:val="00AC13FF"/>
    <w:rsid w:val="00AC176D"/>
    <w:rsid w:val="00AC1807"/>
    <w:rsid w:val="00AC190F"/>
    <w:rsid w:val="00AC1912"/>
    <w:rsid w:val="00AC1A6C"/>
    <w:rsid w:val="00AC303C"/>
    <w:rsid w:val="00AC328C"/>
    <w:rsid w:val="00AC32E6"/>
    <w:rsid w:val="00AC3517"/>
    <w:rsid w:val="00AC3566"/>
    <w:rsid w:val="00AC3747"/>
    <w:rsid w:val="00AC3BA9"/>
    <w:rsid w:val="00AC4431"/>
    <w:rsid w:val="00AC4473"/>
    <w:rsid w:val="00AC457F"/>
    <w:rsid w:val="00AC471F"/>
    <w:rsid w:val="00AC4B39"/>
    <w:rsid w:val="00AC515D"/>
    <w:rsid w:val="00AC51A7"/>
    <w:rsid w:val="00AC51C7"/>
    <w:rsid w:val="00AC535A"/>
    <w:rsid w:val="00AC53AD"/>
    <w:rsid w:val="00AC55F4"/>
    <w:rsid w:val="00AC60C9"/>
    <w:rsid w:val="00AC640A"/>
    <w:rsid w:val="00AC6654"/>
    <w:rsid w:val="00AC665F"/>
    <w:rsid w:val="00AC67AD"/>
    <w:rsid w:val="00AC69A0"/>
    <w:rsid w:val="00AC6A5D"/>
    <w:rsid w:val="00AC6CBF"/>
    <w:rsid w:val="00AC7040"/>
    <w:rsid w:val="00AC75CE"/>
    <w:rsid w:val="00AC78E8"/>
    <w:rsid w:val="00AC7CA2"/>
    <w:rsid w:val="00AC7F9F"/>
    <w:rsid w:val="00AD01E7"/>
    <w:rsid w:val="00AD0356"/>
    <w:rsid w:val="00AD04D9"/>
    <w:rsid w:val="00AD0535"/>
    <w:rsid w:val="00AD06E2"/>
    <w:rsid w:val="00AD08B3"/>
    <w:rsid w:val="00AD0A4E"/>
    <w:rsid w:val="00AD0CCA"/>
    <w:rsid w:val="00AD0E72"/>
    <w:rsid w:val="00AD0F59"/>
    <w:rsid w:val="00AD105D"/>
    <w:rsid w:val="00AD1383"/>
    <w:rsid w:val="00AD19F2"/>
    <w:rsid w:val="00AD1A49"/>
    <w:rsid w:val="00AD1ADD"/>
    <w:rsid w:val="00AD1D4E"/>
    <w:rsid w:val="00AD1FAD"/>
    <w:rsid w:val="00AD1FE3"/>
    <w:rsid w:val="00AD1FFB"/>
    <w:rsid w:val="00AD25C9"/>
    <w:rsid w:val="00AD261B"/>
    <w:rsid w:val="00AD261F"/>
    <w:rsid w:val="00AD29B5"/>
    <w:rsid w:val="00AD2A35"/>
    <w:rsid w:val="00AD2AEE"/>
    <w:rsid w:val="00AD2D81"/>
    <w:rsid w:val="00AD2ED4"/>
    <w:rsid w:val="00AD3209"/>
    <w:rsid w:val="00AD3253"/>
    <w:rsid w:val="00AD332B"/>
    <w:rsid w:val="00AD34BD"/>
    <w:rsid w:val="00AD37A8"/>
    <w:rsid w:val="00AD3ACB"/>
    <w:rsid w:val="00AD3E22"/>
    <w:rsid w:val="00AD416B"/>
    <w:rsid w:val="00AD4358"/>
    <w:rsid w:val="00AD437C"/>
    <w:rsid w:val="00AD44C0"/>
    <w:rsid w:val="00AD469B"/>
    <w:rsid w:val="00AD4CCD"/>
    <w:rsid w:val="00AD4DB3"/>
    <w:rsid w:val="00AD5330"/>
    <w:rsid w:val="00AD53F3"/>
    <w:rsid w:val="00AD547A"/>
    <w:rsid w:val="00AD5579"/>
    <w:rsid w:val="00AD55DA"/>
    <w:rsid w:val="00AD5E83"/>
    <w:rsid w:val="00AD5EDA"/>
    <w:rsid w:val="00AD60CB"/>
    <w:rsid w:val="00AD62FE"/>
    <w:rsid w:val="00AD6308"/>
    <w:rsid w:val="00AD657A"/>
    <w:rsid w:val="00AD664C"/>
    <w:rsid w:val="00AD68DC"/>
    <w:rsid w:val="00AD6B8F"/>
    <w:rsid w:val="00AD71B5"/>
    <w:rsid w:val="00AD7446"/>
    <w:rsid w:val="00AD78F4"/>
    <w:rsid w:val="00AD7988"/>
    <w:rsid w:val="00AD7B32"/>
    <w:rsid w:val="00AD7B3D"/>
    <w:rsid w:val="00AE0204"/>
    <w:rsid w:val="00AE045B"/>
    <w:rsid w:val="00AE096B"/>
    <w:rsid w:val="00AE09B3"/>
    <w:rsid w:val="00AE0AE3"/>
    <w:rsid w:val="00AE0DF7"/>
    <w:rsid w:val="00AE0F69"/>
    <w:rsid w:val="00AE11F8"/>
    <w:rsid w:val="00AE14EF"/>
    <w:rsid w:val="00AE1529"/>
    <w:rsid w:val="00AE152F"/>
    <w:rsid w:val="00AE15A2"/>
    <w:rsid w:val="00AE15BA"/>
    <w:rsid w:val="00AE1671"/>
    <w:rsid w:val="00AE1817"/>
    <w:rsid w:val="00AE189C"/>
    <w:rsid w:val="00AE1D88"/>
    <w:rsid w:val="00AE1E73"/>
    <w:rsid w:val="00AE1F94"/>
    <w:rsid w:val="00AE2021"/>
    <w:rsid w:val="00AE2375"/>
    <w:rsid w:val="00AE263D"/>
    <w:rsid w:val="00AE272D"/>
    <w:rsid w:val="00AE2924"/>
    <w:rsid w:val="00AE29C1"/>
    <w:rsid w:val="00AE2AC0"/>
    <w:rsid w:val="00AE2D30"/>
    <w:rsid w:val="00AE2EB1"/>
    <w:rsid w:val="00AE2F4F"/>
    <w:rsid w:val="00AE30DC"/>
    <w:rsid w:val="00AE3339"/>
    <w:rsid w:val="00AE355E"/>
    <w:rsid w:val="00AE3852"/>
    <w:rsid w:val="00AE3933"/>
    <w:rsid w:val="00AE3938"/>
    <w:rsid w:val="00AE3C00"/>
    <w:rsid w:val="00AE4334"/>
    <w:rsid w:val="00AE4450"/>
    <w:rsid w:val="00AE4729"/>
    <w:rsid w:val="00AE4799"/>
    <w:rsid w:val="00AE4968"/>
    <w:rsid w:val="00AE49F8"/>
    <w:rsid w:val="00AE4B7C"/>
    <w:rsid w:val="00AE4CC8"/>
    <w:rsid w:val="00AE4E23"/>
    <w:rsid w:val="00AE524C"/>
    <w:rsid w:val="00AE553A"/>
    <w:rsid w:val="00AE58E8"/>
    <w:rsid w:val="00AE5AB0"/>
    <w:rsid w:val="00AE5B58"/>
    <w:rsid w:val="00AE5F2A"/>
    <w:rsid w:val="00AE6262"/>
    <w:rsid w:val="00AE62B0"/>
    <w:rsid w:val="00AE6C35"/>
    <w:rsid w:val="00AE6D5F"/>
    <w:rsid w:val="00AE6E69"/>
    <w:rsid w:val="00AE6EF5"/>
    <w:rsid w:val="00AE6F3E"/>
    <w:rsid w:val="00AE7084"/>
    <w:rsid w:val="00AE7321"/>
    <w:rsid w:val="00AE7476"/>
    <w:rsid w:val="00AE754C"/>
    <w:rsid w:val="00AE75D8"/>
    <w:rsid w:val="00AE7685"/>
    <w:rsid w:val="00AE76EF"/>
    <w:rsid w:val="00AE7715"/>
    <w:rsid w:val="00AE7EBA"/>
    <w:rsid w:val="00AF0019"/>
    <w:rsid w:val="00AF0507"/>
    <w:rsid w:val="00AF086E"/>
    <w:rsid w:val="00AF0955"/>
    <w:rsid w:val="00AF0A3D"/>
    <w:rsid w:val="00AF0B7F"/>
    <w:rsid w:val="00AF0DEB"/>
    <w:rsid w:val="00AF155D"/>
    <w:rsid w:val="00AF1BAD"/>
    <w:rsid w:val="00AF1F98"/>
    <w:rsid w:val="00AF204B"/>
    <w:rsid w:val="00AF21E7"/>
    <w:rsid w:val="00AF2709"/>
    <w:rsid w:val="00AF271D"/>
    <w:rsid w:val="00AF2738"/>
    <w:rsid w:val="00AF2FA5"/>
    <w:rsid w:val="00AF311D"/>
    <w:rsid w:val="00AF32BC"/>
    <w:rsid w:val="00AF32E0"/>
    <w:rsid w:val="00AF33B7"/>
    <w:rsid w:val="00AF34F9"/>
    <w:rsid w:val="00AF3846"/>
    <w:rsid w:val="00AF3A2B"/>
    <w:rsid w:val="00AF3C15"/>
    <w:rsid w:val="00AF3CAB"/>
    <w:rsid w:val="00AF3E4B"/>
    <w:rsid w:val="00AF419D"/>
    <w:rsid w:val="00AF50B3"/>
    <w:rsid w:val="00AF52C0"/>
    <w:rsid w:val="00AF52DA"/>
    <w:rsid w:val="00AF53E5"/>
    <w:rsid w:val="00AF555F"/>
    <w:rsid w:val="00AF586C"/>
    <w:rsid w:val="00AF5E2A"/>
    <w:rsid w:val="00AF5FAE"/>
    <w:rsid w:val="00AF609F"/>
    <w:rsid w:val="00AF614E"/>
    <w:rsid w:val="00AF6476"/>
    <w:rsid w:val="00AF65CE"/>
    <w:rsid w:val="00AF6A6E"/>
    <w:rsid w:val="00AF6BAA"/>
    <w:rsid w:val="00AF77B1"/>
    <w:rsid w:val="00AF7C89"/>
    <w:rsid w:val="00AF7D4C"/>
    <w:rsid w:val="00AF7E90"/>
    <w:rsid w:val="00B000CC"/>
    <w:rsid w:val="00B00119"/>
    <w:rsid w:val="00B003A0"/>
    <w:rsid w:val="00B00AC5"/>
    <w:rsid w:val="00B00E05"/>
    <w:rsid w:val="00B01203"/>
    <w:rsid w:val="00B01320"/>
    <w:rsid w:val="00B014EE"/>
    <w:rsid w:val="00B01568"/>
    <w:rsid w:val="00B01574"/>
    <w:rsid w:val="00B0167F"/>
    <w:rsid w:val="00B01B64"/>
    <w:rsid w:val="00B01BC0"/>
    <w:rsid w:val="00B01D35"/>
    <w:rsid w:val="00B020E4"/>
    <w:rsid w:val="00B0211F"/>
    <w:rsid w:val="00B0237D"/>
    <w:rsid w:val="00B026CF"/>
    <w:rsid w:val="00B0295A"/>
    <w:rsid w:val="00B030AF"/>
    <w:rsid w:val="00B033F4"/>
    <w:rsid w:val="00B03548"/>
    <w:rsid w:val="00B03584"/>
    <w:rsid w:val="00B035EF"/>
    <w:rsid w:val="00B035F1"/>
    <w:rsid w:val="00B038CB"/>
    <w:rsid w:val="00B038EF"/>
    <w:rsid w:val="00B03FC2"/>
    <w:rsid w:val="00B04076"/>
    <w:rsid w:val="00B041D7"/>
    <w:rsid w:val="00B04244"/>
    <w:rsid w:val="00B0425D"/>
    <w:rsid w:val="00B04434"/>
    <w:rsid w:val="00B044EE"/>
    <w:rsid w:val="00B04750"/>
    <w:rsid w:val="00B0487C"/>
    <w:rsid w:val="00B04929"/>
    <w:rsid w:val="00B04AEA"/>
    <w:rsid w:val="00B04C74"/>
    <w:rsid w:val="00B04DD5"/>
    <w:rsid w:val="00B04ECB"/>
    <w:rsid w:val="00B0500B"/>
    <w:rsid w:val="00B0533B"/>
    <w:rsid w:val="00B05481"/>
    <w:rsid w:val="00B0584C"/>
    <w:rsid w:val="00B05905"/>
    <w:rsid w:val="00B05996"/>
    <w:rsid w:val="00B05BF9"/>
    <w:rsid w:val="00B05C72"/>
    <w:rsid w:val="00B05CB9"/>
    <w:rsid w:val="00B060F7"/>
    <w:rsid w:val="00B06306"/>
    <w:rsid w:val="00B06346"/>
    <w:rsid w:val="00B063A5"/>
    <w:rsid w:val="00B064FF"/>
    <w:rsid w:val="00B065A9"/>
    <w:rsid w:val="00B0667A"/>
    <w:rsid w:val="00B06877"/>
    <w:rsid w:val="00B06B0A"/>
    <w:rsid w:val="00B06C8B"/>
    <w:rsid w:val="00B06D72"/>
    <w:rsid w:val="00B06DA1"/>
    <w:rsid w:val="00B06EDF"/>
    <w:rsid w:val="00B06F16"/>
    <w:rsid w:val="00B06F1C"/>
    <w:rsid w:val="00B07180"/>
    <w:rsid w:val="00B07407"/>
    <w:rsid w:val="00B0792F"/>
    <w:rsid w:val="00B07A5B"/>
    <w:rsid w:val="00B07B6B"/>
    <w:rsid w:val="00B07E7C"/>
    <w:rsid w:val="00B07F65"/>
    <w:rsid w:val="00B101E4"/>
    <w:rsid w:val="00B10270"/>
    <w:rsid w:val="00B1029E"/>
    <w:rsid w:val="00B10474"/>
    <w:rsid w:val="00B1057A"/>
    <w:rsid w:val="00B10845"/>
    <w:rsid w:val="00B1095F"/>
    <w:rsid w:val="00B10DD7"/>
    <w:rsid w:val="00B110A4"/>
    <w:rsid w:val="00B112BF"/>
    <w:rsid w:val="00B117E0"/>
    <w:rsid w:val="00B11946"/>
    <w:rsid w:val="00B11C13"/>
    <w:rsid w:val="00B11C3B"/>
    <w:rsid w:val="00B11DA1"/>
    <w:rsid w:val="00B120A7"/>
    <w:rsid w:val="00B120E5"/>
    <w:rsid w:val="00B12126"/>
    <w:rsid w:val="00B12D15"/>
    <w:rsid w:val="00B1308D"/>
    <w:rsid w:val="00B131D7"/>
    <w:rsid w:val="00B1336A"/>
    <w:rsid w:val="00B13BE6"/>
    <w:rsid w:val="00B13D27"/>
    <w:rsid w:val="00B13DC2"/>
    <w:rsid w:val="00B13EC5"/>
    <w:rsid w:val="00B13F11"/>
    <w:rsid w:val="00B14348"/>
    <w:rsid w:val="00B1476D"/>
    <w:rsid w:val="00B148D5"/>
    <w:rsid w:val="00B14A71"/>
    <w:rsid w:val="00B14A95"/>
    <w:rsid w:val="00B14B9E"/>
    <w:rsid w:val="00B14C3E"/>
    <w:rsid w:val="00B14F4F"/>
    <w:rsid w:val="00B1524F"/>
    <w:rsid w:val="00B153BA"/>
    <w:rsid w:val="00B154F8"/>
    <w:rsid w:val="00B15617"/>
    <w:rsid w:val="00B159C2"/>
    <w:rsid w:val="00B15AD7"/>
    <w:rsid w:val="00B15C4D"/>
    <w:rsid w:val="00B15D1F"/>
    <w:rsid w:val="00B15E7E"/>
    <w:rsid w:val="00B160AB"/>
    <w:rsid w:val="00B163D2"/>
    <w:rsid w:val="00B16502"/>
    <w:rsid w:val="00B17151"/>
    <w:rsid w:val="00B17194"/>
    <w:rsid w:val="00B171B6"/>
    <w:rsid w:val="00B1724D"/>
    <w:rsid w:val="00B17364"/>
    <w:rsid w:val="00B1759C"/>
    <w:rsid w:val="00B1760E"/>
    <w:rsid w:val="00B177A2"/>
    <w:rsid w:val="00B17B07"/>
    <w:rsid w:val="00B17D00"/>
    <w:rsid w:val="00B20186"/>
    <w:rsid w:val="00B20897"/>
    <w:rsid w:val="00B208BB"/>
    <w:rsid w:val="00B20F6D"/>
    <w:rsid w:val="00B2101E"/>
    <w:rsid w:val="00B210AC"/>
    <w:rsid w:val="00B21121"/>
    <w:rsid w:val="00B211E0"/>
    <w:rsid w:val="00B212CB"/>
    <w:rsid w:val="00B2151B"/>
    <w:rsid w:val="00B21642"/>
    <w:rsid w:val="00B216BE"/>
    <w:rsid w:val="00B21827"/>
    <w:rsid w:val="00B21C91"/>
    <w:rsid w:val="00B21FE9"/>
    <w:rsid w:val="00B22046"/>
    <w:rsid w:val="00B22222"/>
    <w:rsid w:val="00B222AA"/>
    <w:rsid w:val="00B223AE"/>
    <w:rsid w:val="00B227FD"/>
    <w:rsid w:val="00B22B65"/>
    <w:rsid w:val="00B22F87"/>
    <w:rsid w:val="00B23071"/>
    <w:rsid w:val="00B235C1"/>
    <w:rsid w:val="00B2375A"/>
    <w:rsid w:val="00B2391E"/>
    <w:rsid w:val="00B2395C"/>
    <w:rsid w:val="00B23C0A"/>
    <w:rsid w:val="00B23DF7"/>
    <w:rsid w:val="00B23E55"/>
    <w:rsid w:val="00B23F7C"/>
    <w:rsid w:val="00B2447F"/>
    <w:rsid w:val="00B2493C"/>
    <w:rsid w:val="00B24ABB"/>
    <w:rsid w:val="00B24C24"/>
    <w:rsid w:val="00B24D9E"/>
    <w:rsid w:val="00B24FFE"/>
    <w:rsid w:val="00B25114"/>
    <w:rsid w:val="00B251DA"/>
    <w:rsid w:val="00B25385"/>
    <w:rsid w:val="00B25454"/>
    <w:rsid w:val="00B2594C"/>
    <w:rsid w:val="00B259A9"/>
    <w:rsid w:val="00B25DB0"/>
    <w:rsid w:val="00B25DC0"/>
    <w:rsid w:val="00B25E72"/>
    <w:rsid w:val="00B25E91"/>
    <w:rsid w:val="00B26185"/>
    <w:rsid w:val="00B26209"/>
    <w:rsid w:val="00B26361"/>
    <w:rsid w:val="00B263F2"/>
    <w:rsid w:val="00B2650F"/>
    <w:rsid w:val="00B26809"/>
    <w:rsid w:val="00B2687F"/>
    <w:rsid w:val="00B26B2D"/>
    <w:rsid w:val="00B26B5C"/>
    <w:rsid w:val="00B26CB8"/>
    <w:rsid w:val="00B26CE2"/>
    <w:rsid w:val="00B274DC"/>
    <w:rsid w:val="00B27B43"/>
    <w:rsid w:val="00B27BBE"/>
    <w:rsid w:val="00B27BDC"/>
    <w:rsid w:val="00B27ECA"/>
    <w:rsid w:val="00B3013C"/>
    <w:rsid w:val="00B301A6"/>
    <w:rsid w:val="00B301A7"/>
    <w:rsid w:val="00B301FF"/>
    <w:rsid w:val="00B304F3"/>
    <w:rsid w:val="00B3075B"/>
    <w:rsid w:val="00B3078F"/>
    <w:rsid w:val="00B30832"/>
    <w:rsid w:val="00B30A35"/>
    <w:rsid w:val="00B30C6B"/>
    <w:rsid w:val="00B30FCA"/>
    <w:rsid w:val="00B31033"/>
    <w:rsid w:val="00B310FA"/>
    <w:rsid w:val="00B311ED"/>
    <w:rsid w:val="00B312CC"/>
    <w:rsid w:val="00B3151E"/>
    <w:rsid w:val="00B31BE7"/>
    <w:rsid w:val="00B32135"/>
    <w:rsid w:val="00B32863"/>
    <w:rsid w:val="00B32A80"/>
    <w:rsid w:val="00B32D03"/>
    <w:rsid w:val="00B32D18"/>
    <w:rsid w:val="00B33144"/>
    <w:rsid w:val="00B337C4"/>
    <w:rsid w:val="00B33B24"/>
    <w:rsid w:val="00B33C05"/>
    <w:rsid w:val="00B33EFC"/>
    <w:rsid w:val="00B33FEE"/>
    <w:rsid w:val="00B3411D"/>
    <w:rsid w:val="00B341B3"/>
    <w:rsid w:val="00B342D0"/>
    <w:rsid w:val="00B34434"/>
    <w:rsid w:val="00B34751"/>
    <w:rsid w:val="00B34761"/>
    <w:rsid w:val="00B3485A"/>
    <w:rsid w:val="00B3490C"/>
    <w:rsid w:val="00B34ACC"/>
    <w:rsid w:val="00B34B92"/>
    <w:rsid w:val="00B34C85"/>
    <w:rsid w:val="00B34DC7"/>
    <w:rsid w:val="00B35306"/>
    <w:rsid w:val="00B3535C"/>
    <w:rsid w:val="00B357B1"/>
    <w:rsid w:val="00B35C90"/>
    <w:rsid w:val="00B36089"/>
    <w:rsid w:val="00B36989"/>
    <w:rsid w:val="00B369A9"/>
    <w:rsid w:val="00B36B37"/>
    <w:rsid w:val="00B36B49"/>
    <w:rsid w:val="00B36FC7"/>
    <w:rsid w:val="00B372CD"/>
    <w:rsid w:val="00B3791D"/>
    <w:rsid w:val="00B37ABD"/>
    <w:rsid w:val="00B37AFC"/>
    <w:rsid w:val="00B37C1D"/>
    <w:rsid w:val="00B37F01"/>
    <w:rsid w:val="00B37F03"/>
    <w:rsid w:val="00B40298"/>
    <w:rsid w:val="00B402CC"/>
    <w:rsid w:val="00B4031C"/>
    <w:rsid w:val="00B405E4"/>
    <w:rsid w:val="00B40701"/>
    <w:rsid w:val="00B40A04"/>
    <w:rsid w:val="00B40AD0"/>
    <w:rsid w:val="00B40B0A"/>
    <w:rsid w:val="00B40C24"/>
    <w:rsid w:val="00B40C49"/>
    <w:rsid w:val="00B40D77"/>
    <w:rsid w:val="00B41747"/>
    <w:rsid w:val="00B41905"/>
    <w:rsid w:val="00B419E2"/>
    <w:rsid w:val="00B41A8C"/>
    <w:rsid w:val="00B41CAC"/>
    <w:rsid w:val="00B41D5D"/>
    <w:rsid w:val="00B41F09"/>
    <w:rsid w:val="00B4249A"/>
    <w:rsid w:val="00B424F9"/>
    <w:rsid w:val="00B426C7"/>
    <w:rsid w:val="00B426CF"/>
    <w:rsid w:val="00B42796"/>
    <w:rsid w:val="00B42938"/>
    <w:rsid w:val="00B42A7C"/>
    <w:rsid w:val="00B42C31"/>
    <w:rsid w:val="00B42C98"/>
    <w:rsid w:val="00B42CBF"/>
    <w:rsid w:val="00B42FFE"/>
    <w:rsid w:val="00B431E8"/>
    <w:rsid w:val="00B432A7"/>
    <w:rsid w:val="00B43329"/>
    <w:rsid w:val="00B434D9"/>
    <w:rsid w:val="00B43C0C"/>
    <w:rsid w:val="00B43E6D"/>
    <w:rsid w:val="00B4477B"/>
    <w:rsid w:val="00B44A44"/>
    <w:rsid w:val="00B44E43"/>
    <w:rsid w:val="00B451CE"/>
    <w:rsid w:val="00B45220"/>
    <w:rsid w:val="00B45537"/>
    <w:rsid w:val="00B45840"/>
    <w:rsid w:val="00B45ABB"/>
    <w:rsid w:val="00B45BED"/>
    <w:rsid w:val="00B45CA9"/>
    <w:rsid w:val="00B45D4E"/>
    <w:rsid w:val="00B45F7E"/>
    <w:rsid w:val="00B4629F"/>
    <w:rsid w:val="00B468F0"/>
    <w:rsid w:val="00B46BE7"/>
    <w:rsid w:val="00B46EED"/>
    <w:rsid w:val="00B46EF2"/>
    <w:rsid w:val="00B46F93"/>
    <w:rsid w:val="00B476CD"/>
    <w:rsid w:val="00B47714"/>
    <w:rsid w:val="00B47889"/>
    <w:rsid w:val="00B478A6"/>
    <w:rsid w:val="00B47CC5"/>
    <w:rsid w:val="00B47DF6"/>
    <w:rsid w:val="00B47EA9"/>
    <w:rsid w:val="00B50029"/>
    <w:rsid w:val="00B5050C"/>
    <w:rsid w:val="00B505FF"/>
    <w:rsid w:val="00B50C1F"/>
    <w:rsid w:val="00B50C49"/>
    <w:rsid w:val="00B51003"/>
    <w:rsid w:val="00B51300"/>
    <w:rsid w:val="00B51360"/>
    <w:rsid w:val="00B516C5"/>
    <w:rsid w:val="00B51BD7"/>
    <w:rsid w:val="00B51C25"/>
    <w:rsid w:val="00B51E81"/>
    <w:rsid w:val="00B51EC8"/>
    <w:rsid w:val="00B51F1C"/>
    <w:rsid w:val="00B52326"/>
    <w:rsid w:val="00B52472"/>
    <w:rsid w:val="00B52489"/>
    <w:rsid w:val="00B52640"/>
    <w:rsid w:val="00B527FE"/>
    <w:rsid w:val="00B52A06"/>
    <w:rsid w:val="00B52C2D"/>
    <w:rsid w:val="00B52D49"/>
    <w:rsid w:val="00B52DD6"/>
    <w:rsid w:val="00B53033"/>
    <w:rsid w:val="00B53350"/>
    <w:rsid w:val="00B53890"/>
    <w:rsid w:val="00B539A2"/>
    <w:rsid w:val="00B53AA7"/>
    <w:rsid w:val="00B53AE9"/>
    <w:rsid w:val="00B53DE8"/>
    <w:rsid w:val="00B53F0E"/>
    <w:rsid w:val="00B541D9"/>
    <w:rsid w:val="00B541ED"/>
    <w:rsid w:val="00B54214"/>
    <w:rsid w:val="00B544FC"/>
    <w:rsid w:val="00B5456B"/>
    <w:rsid w:val="00B5462D"/>
    <w:rsid w:val="00B54C20"/>
    <w:rsid w:val="00B54C24"/>
    <w:rsid w:val="00B54E6B"/>
    <w:rsid w:val="00B54F66"/>
    <w:rsid w:val="00B5504C"/>
    <w:rsid w:val="00B55128"/>
    <w:rsid w:val="00B5569A"/>
    <w:rsid w:val="00B55976"/>
    <w:rsid w:val="00B55F7D"/>
    <w:rsid w:val="00B55FB1"/>
    <w:rsid w:val="00B56003"/>
    <w:rsid w:val="00B568C9"/>
    <w:rsid w:val="00B56B3F"/>
    <w:rsid w:val="00B56D89"/>
    <w:rsid w:val="00B56E7B"/>
    <w:rsid w:val="00B57722"/>
    <w:rsid w:val="00B57B97"/>
    <w:rsid w:val="00B57EF5"/>
    <w:rsid w:val="00B6001C"/>
    <w:rsid w:val="00B60468"/>
    <w:rsid w:val="00B60526"/>
    <w:rsid w:val="00B60696"/>
    <w:rsid w:val="00B60819"/>
    <w:rsid w:val="00B608B5"/>
    <w:rsid w:val="00B60CE1"/>
    <w:rsid w:val="00B60E98"/>
    <w:rsid w:val="00B6156B"/>
    <w:rsid w:val="00B61B99"/>
    <w:rsid w:val="00B62084"/>
    <w:rsid w:val="00B623CA"/>
    <w:rsid w:val="00B623F8"/>
    <w:rsid w:val="00B625F2"/>
    <w:rsid w:val="00B6265B"/>
    <w:rsid w:val="00B62682"/>
    <w:rsid w:val="00B627BE"/>
    <w:rsid w:val="00B62AFD"/>
    <w:rsid w:val="00B62CB5"/>
    <w:rsid w:val="00B62FA2"/>
    <w:rsid w:val="00B63096"/>
    <w:rsid w:val="00B636D4"/>
    <w:rsid w:val="00B63913"/>
    <w:rsid w:val="00B64184"/>
    <w:rsid w:val="00B643A5"/>
    <w:rsid w:val="00B6476B"/>
    <w:rsid w:val="00B64999"/>
    <w:rsid w:val="00B64A25"/>
    <w:rsid w:val="00B64C7A"/>
    <w:rsid w:val="00B64CFB"/>
    <w:rsid w:val="00B65056"/>
    <w:rsid w:val="00B65590"/>
    <w:rsid w:val="00B65824"/>
    <w:rsid w:val="00B6619D"/>
    <w:rsid w:val="00B661DD"/>
    <w:rsid w:val="00B66228"/>
    <w:rsid w:val="00B66533"/>
    <w:rsid w:val="00B6669B"/>
    <w:rsid w:val="00B66AA0"/>
    <w:rsid w:val="00B66B44"/>
    <w:rsid w:val="00B66B54"/>
    <w:rsid w:val="00B66D14"/>
    <w:rsid w:val="00B66D7F"/>
    <w:rsid w:val="00B66E4B"/>
    <w:rsid w:val="00B673B3"/>
    <w:rsid w:val="00B673B8"/>
    <w:rsid w:val="00B67B5F"/>
    <w:rsid w:val="00B67CA7"/>
    <w:rsid w:val="00B67D80"/>
    <w:rsid w:val="00B70106"/>
    <w:rsid w:val="00B7034D"/>
    <w:rsid w:val="00B70389"/>
    <w:rsid w:val="00B7051E"/>
    <w:rsid w:val="00B707D1"/>
    <w:rsid w:val="00B70823"/>
    <w:rsid w:val="00B70968"/>
    <w:rsid w:val="00B709CF"/>
    <w:rsid w:val="00B70C25"/>
    <w:rsid w:val="00B70D43"/>
    <w:rsid w:val="00B70E91"/>
    <w:rsid w:val="00B711A7"/>
    <w:rsid w:val="00B71229"/>
    <w:rsid w:val="00B714A8"/>
    <w:rsid w:val="00B71713"/>
    <w:rsid w:val="00B71C27"/>
    <w:rsid w:val="00B71D24"/>
    <w:rsid w:val="00B71D6C"/>
    <w:rsid w:val="00B71FF2"/>
    <w:rsid w:val="00B72116"/>
    <w:rsid w:val="00B723C6"/>
    <w:rsid w:val="00B72761"/>
    <w:rsid w:val="00B7281A"/>
    <w:rsid w:val="00B72920"/>
    <w:rsid w:val="00B72967"/>
    <w:rsid w:val="00B72AB3"/>
    <w:rsid w:val="00B72C3E"/>
    <w:rsid w:val="00B735C4"/>
    <w:rsid w:val="00B7371A"/>
    <w:rsid w:val="00B7374D"/>
    <w:rsid w:val="00B73901"/>
    <w:rsid w:val="00B73918"/>
    <w:rsid w:val="00B73B75"/>
    <w:rsid w:val="00B73C1D"/>
    <w:rsid w:val="00B73DBF"/>
    <w:rsid w:val="00B73F90"/>
    <w:rsid w:val="00B740C2"/>
    <w:rsid w:val="00B745A0"/>
    <w:rsid w:val="00B74712"/>
    <w:rsid w:val="00B74B81"/>
    <w:rsid w:val="00B74E8A"/>
    <w:rsid w:val="00B75181"/>
    <w:rsid w:val="00B752D7"/>
    <w:rsid w:val="00B75646"/>
    <w:rsid w:val="00B7572A"/>
    <w:rsid w:val="00B7581E"/>
    <w:rsid w:val="00B75836"/>
    <w:rsid w:val="00B75A2F"/>
    <w:rsid w:val="00B75C55"/>
    <w:rsid w:val="00B75CAF"/>
    <w:rsid w:val="00B75CE8"/>
    <w:rsid w:val="00B75E43"/>
    <w:rsid w:val="00B760B8"/>
    <w:rsid w:val="00B7679A"/>
    <w:rsid w:val="00B769E0"/>
    <w:rsid w:val="00B76C38"/>
    <w:rsid w:val="00B770A2"/>
    <w:rsid w:val="00B770F9"/>
    <w:rsid w:val="00B7719B"/>
    <w:rsid w:val="00B7794A"/>
    <w:rsid w:val="00B77959"/>
    <w:rsid w:val="00B779B1"/>
    <w:rsid w:val="00B77D93"/>
    <w:rsid w:val="00B77E03"/>
    <w:rsid w:val="00B77FF5"/>
    <w:rsid w:val="00B80531"/>
    <w:rsid w:val="00B80559"/>
    <w:rsid w:val="00B806BE"/>
    <w:rsid w:val="00B8082E"/>
    <w:rsid w:val="00B80856"/>
    <w:rsid w:val="00B80F0E"/>
    <w:rsid w:val="00B812B6"/>
    <w:rsid w:val="00B8139D"/>
    <w:rsid w:val="00B81443"/>
    <w:rsid w:val="00B816FB"/>
    <w:rsid w:val="00B82201"/>
    <w:rsid w:val="00B82259"/>
    <w:rsid w:val="00B827F1"/>
    <w:rsid w:val="00B82BCB"/>
    <w:rsid w:val="00B82E2A"/>
    <w:rsid w:val="00B830E3"/>
    <w:rsid w:val="00B83593"/>
    <w:rsid w:val="00B8370F"/>
    <w:rsid w:val="00B83722"/>
    <w:rsid w:val="00B83866"/>
    <w:rsid w:val="00B838C0"/>
    <w:rsid w:val="00B83D68"/>
    <w:rsid w:val="00B83F28"/>
    <w:rsid w:val="00B84096"/>
    <w:rsid w:val="00B8435D"/>
    <w:rsid w:val="00B84409"/>
    <w:rsid w:val="00B844DE"/>
    <w:rsid w:val="00B847BE"/>
    <w:rsid w:val="00B84A9B"/>
    <w:rsid w:val="00B84DEE"/>
    <w:rsid w:val="00B84F2E"/>
    <w:rsid w:val="00B8500B"/>
    <w:rsid w:val="00B850C0"/>
    <w:rsid w:val="00B8529B"/>
    <w:rsid w:val="00B852B1"/>
    <w:rsid w:val="00B8548C"/>
    <w:rsid w:val="00B855D2"/>
    <w:rsid w:val="00B85D41"/>
    <w:rsid w:val="00B85ED9"/>
    <w:rsid w:val="00B864B7"/>
    <w:rsid w:val="00B865B5"/>
    <w:rsid w:val="00B865C7"/>
    <w:rsid w:val="00B866B8"/>
    <w:rsid w:val="00B86A55"/>
    <w:rsid w:val="00B86BA3"/>
    <w:rsid w:val="00B86DEE"/>
    <w:rsid w:val="00B86F61"/>
    <w:rsid w:val="00B86FD6"/>
    <w:rsid w:val="00B870D0"/>
    <w:rsid w:val="00B87341"/>
    <w:rsid w:val="00B8759B"/>
    <w:rsid w:val="00B8770C"/>
    <w:rsid w:val="00B87A15"/>
    <w:rsid w:val="00B87F60"/>
    <w:rsid w:val="00B87F95"/>
    <w:rsid w:val="00B9000B"/>
    <w:rsid w:val="00B9003D"/>
    <w:rsid w:val="00B901FF"/>
    <w:rsid w:val="00B90323"/>
    <w:rsid w:val="00B90365"/>
    <w:rsid w:val="00B904D6"/>
    <w:rsid w:val="00B90625"/>
    <w:rsid w:val="00B90683"/>
    <w:rsid w:val="00B90A9F"/>
    <w:rsid w:val="00B910BE"/>
    <w:rsid w:val="00B9115E"/>
    <w:rsid w:val="00B9137B"/>
    <w:rsid w:val="00B9166C"/>
    <w:rsid w:val="00B91715"/>
    <w:rsid w:val="00B917C1"/>
    <w:rsid w:val="00B91A59"/>
    <w:rsid w:val="00B91C49"/>
    <w:rsid w:val="00B921B5"/>
    <w:rsid w:val="00B921DA"/>
    <w:rsid w:val="00B92D6C"/>
    <w:rsid w:val="00B92ECB"/>
    <w:rsid w:val="00B92FA1"/>
    <w:rsid w:val="00B93044"/>
    <w:rsid w:val="00B93376"/>
    <w:rsid w:val="00B93421"/>
    <w:rsid w:val="00B9387A"/>
    <w:rsid w:val="00B93943"/>
    <w:rsid w:val="00B93A0E"/>
    <w:rsid w:val="00B93B10"/>
    <w:rsid w:val="00B93B98"/>
    <w:rsid w:val="00B93F32"/>
    <w:rsid w:val="00B940C0"/>
    <w:rsid w:val="00B9490B"/>
    <w:rsid w:val="00B9495A"/>
    <w:rsid w:val="00B94D07"/>
    <w:rsid w:val="00B9501B"/>
    <w:rsid w:val="00B95141"/>
    <w:rsid w:val="00B95305"/>
    <w:rsid w:val="00B95323"/>
    <w:rsid w:val="00B95365"/>
    <w:rsid w:val="00B95520"/>
    <w:rsid w:val="00B95604"/>
    <w:rsid w:val="00B957C4"/>
    <w:rsid w:val="00B95B98"/>
    <w:rsid w:val="00B95D1D"/>
    <w:rsid w:val="00B95E36"/>
    <w:rsid w:val="00B9608E"/>
    <w:rsid w:val="00B9619F"/>
    <w:rsid w:val="00B962EB"/>
    <w:rsid w:val="00B96643"/>
    <w:rsid w:val="00B96D2B"/>
    <w:rsid w:val="00B96E7C"/>
    <w:rsid w:val="00B97194"/>
    <w:rsid w:val="00B9719E"/>
    <w:rsid w:val="00B974D8"/>
    <w:rsid w:val="00B97C91"/>
    <w:rsid w:val="00B97DB7"/>
    <w:rsid w:val="00BA03D5"/>
    <w:rsid w:val="00BA04FA"/>
    <w:rsid w:val="00BA069B"/>
    <w:rsid w:val="00BA0917"/>
    <w:rsid w:val="00BA09C6"/>
    <w:rsid w:val="00BA0A9E"/>
    <w:rsid w:val="00BA0C20"/>
    <w:rsid w:val="00BA10F0"/>
    <w:rsid w:val="00BA134C"/>
    <w:rsid w:val="00BA13D3"/>
    <w:rsid w:val="00BA17FC"/>
    <w:rsid w:val="00BA18AA"/>
    <w:rsid w:val="00BA1D46"/>
    <w:rsid w:val="00BA1DDD"/>
    <w:rsid w:val="00BA1E99"/>
    <w:rsid w:val="00BA2085"/>
    <w:rsid w:val="00BA2390"/>
    <w:rsid w:val="00BA2830"/>
    <w:rsid w:val="00BA2A03"/>
    <w:rsid w:val="00BA2DCB"/>
    <w:rsid w:val="00BA2F1F"/>
    <w:rsid w:val="00BA324E"/>
    <w:rsid w:val="00BA32FD"/>
    <w:rsid w:val="00BA3618"/>
    <w:rsid w:val="00BA3845"/>
    <w:rsid w:val="00BA3896"/>
    <w:rsid w:val="00BA3CAC"/>
    <w:rsid w:val="00BA3F16"/>
    <w:rsid w:val="00BA4535"/>
    <w:rsid w:val="00BA464B"/>
    <w:rsid w:val="00BA4A5B"/>
    <w:rsid w:val="00BA4B12"/>
    <w:rsid w:val="00BA4CAA"/>
    <w:rsid w:val="00BA4CF1"/>
    <w:rsid w:val="00BA4D24"/>
    <w:rsid w:val="00BA4D2A"/>
    <w:rsid w:val="00BA4D3D"/>
    <w:rsid w:val="00BA4E2D"/>
    <w:rsid w:val="00BA4EE9"/>
    <w:rsid w:val="00BA544A"/>
    <w:rsid w:val="00BA5A78"/>
    <w:rsid w:val="00BA5AF8"/>
    <w:rsid w:val="00BA5C74"/>
    <w:rsid w:val="00BA5C97"/>
    <w:rsid w:val="00BA5F9E"/>
    <w:rsid w:val="00BA6256"/>
    <w:rsid w:val="00BA637A"/>
    <w:rsid w:val="00BA6988"/>
    <w:rsid w:val="00BA6B1B"/>
    <w:rsid w:val="00BA727D"/>
    <w:rsid w:val="00BA72C8"/>
    <w:rsid w:val="00BA72F2"/>
    <w:rsid w:val="00BA75DC"/>
    <w:rsid w:val="00BA7889"/>
    <w:rsid w:val="00BA7A68"/>
    <w:rsid w:val="00BA7DC6"/>
    <w:rsid w:val="00BA7E22"/>
    <w:rsid w:val="00BA7FAE"/>
    <w:rsid w:val="00BB0083"/>
    <w:rsid w:val="00BB0140"/>
    <w:rsid w:val="00BB0249"/>
    <w:rsid w:val="00BB06F7"/>
    <w:rsid w:val="00BB098C"/>
    <w:rsid w:val="00BB1299"/>
    <w:rsid w:val="00BB145D"/>
    <w:rsid w:val="00BB17AC"/>
    <w:rsid w:val="00BB19EF"/>
    <w:rsid w:val="00BB19F2"/>
    <w:rsid w:val="00BB1ACE"/>
    <w:rsid w:val="00BB1DC0"/>
    <w:rsid w:val="00BB2115"/>
    <w:rsid w:val="00BB22C9"/>
    <w:rsid w:val="00BB2873"/>
    <w:rsid w:val="00BB2A22"/>
    <w:rsid w:val="00BB2ED8"/>
    <w:rsid w:val="00BB30B2"/>
    <w:rsid w:val="00BB31F0"/>
    <w:rsid w:val="00BB37D4"/>
    <w:rsid w:val="00BB3BA6"/>
    <w:rsid w:val="00BB3C5F"/>
    <w:rsid w:val="00BB3DA7"/>
    <w:rsid w:val="00BB3DB1"/>
    <w:rsid w:val="00BB3ECE"/>
    <w:rsid w:val="00BB4412"/>
    <w:rsid w:val="00BB46AA"/>
    <w:rsid w:val="00BB480A"/>
    <w:rsid w:val="00BB49A2"/>
    <w:rsid w:val="00BB49B1"/>
    <w:rsid w:val="00BB4C45"/>
    <w:rsid w:val="00BB4C83"/>
    <w:rsid w:val="00BB50D1"/>
    <w:rsid w:val="00BB50F5"/>
    <w:rsid w:val="00BB539C"/>
    <w:rsid w:val="00BB66B7"/>
    <w:rsid w:val="00BB69FA"/>
    <w:rsid w:val="00BB6EC7"/>
    <w:rsid w:val="00BB6EF9"/>
    <w:rsid w:val="00BB6FA4"/>
    <w:rsid w:val="00BB70E8"/>
    <w:rsid w:val="00BB733D"/>
    <w:rsid w:val="00BB751D"/>
    <w:rsid w:val="00BB76D5"/>
    <w:rsid w:val="00BB7942"/>
    <w:rsid w:val="00BB7C0C"/>
    <w:rsid w:val="00BB7CA5"/>
    <w:rsid w:val="00BC01C1"/>
    <w:rsid w:val="00BC03EC"/>
    <w:rsid w:val="00BC09E2"/>
    <w:rsid w:val="00BC0B11"/>
    <w:rsid w:val="00BC0C4A"/>
    <w:rsid w:val="00BC125C"/>
    <w:rsid w:val="00BC1322"/>
    <w:rsid w:val="00BC13A3"/>
    <w:rsid w:val="00BC1526"/>
    <w:rsid w:val="00BC16A7"/>
    <w:rsid w:val="00BC16B9"/>
    <w:rsid w:val="00BC183C"/>
    <w:rsid w:val="00BC185E"/>
    <w:rsid w:val="00BC1B3E"/>
    <w:rsid w:val="00BC1CDB"/>
    <w:rsid w:val="00BC1E09"/>
    <w:rsid w:val="00BC1E30"/>
    <w:rsid w:val="00BC249B"/>
    <w:rsid w:val="00BC2994"/>
    <w:rsid w:val="00BC2E03"/>
    <w:rsid w:val="00BC2F84"/>
    <w:rsid w:val="00BC3106"/>
    <w:rsid w:val="00BC31B5"/>
    <w:rsid w:val="00BC3410"/>
    <w:rsid w:val="00BC3FDE"/>
    <w:rsid w:val="00BC4172"/>
    <w:rsid w:val="00BC4211"/>
    <w:rsid w:val="00BC42F5"/>
    <w:rsid w:val="00BC430D"/>
    <w:rsid w:val="00BC43FC"/>
    <w:rsid w:val="00BC4472"/>
    <w:rsid w:val="00BC480E"/>
    <w:rsid w:val="00BC492A"/>
    <w:rsid w:val="00BC4C72"/>
    <w:rsid w:val="00BC4D0D"/>
    <w:rsid w:val="00BC5389"/>
    <w:rsid w:val="00BC5632"/>
    <w:rsid w:val="00BC567A"/>
    <w:rsid w:val="00BC5735"/>
    <w:rsid w:val="00BC5893"/>
    <w:rsid w:val="00BC5AEC"/>
    <w:rsid w:val="00BC5B8D"/>
    <w:rsid w:val="00BC5BBA"/>
    <w:rsid w:val="00BC5C9D"/>
    <w:rsid w:val="00BC6111"/>
    <w:rsid w:val="00BC63C6"/>
    <w:rsid w:val="00BC64C4"/>
    <w:rsid w:val="00BC65E6"/>
    <w:rsid w:val="00BC69F3"/>
    <w:rsid w:val="00BC7054"/>
    <w:rsid w:val="00BC7138"/>
    <w:rsid w:val="00BC729A"/>
    <w:rsid w:val="00BC7725"/>
    <w:rsid w:val="00BC78EA"/>
    <w:rsid w:val="00BC7C51"/>
    <w:rsid w:val="00BC7CB3"/>
    <w:rsid w:val="00BC7DDE"/>
    <w:rsid w:val="00BD0130"/>
    <w:rsid w:val="00BD04BD"/>
    <w:rsid w:val="00BD05B9"/>
    <w:rsid w:val="00BD08CE"/>
    <w:rsid w:val="00BD08F3"/>
    <w:rsid w:val="00BD0D03"/>
    <w:rsid w:val="00BD0D35"/>
    <w:rsid w:val="00BD0DEC"/>
    <w:rsid w:val="00BD0ECA"/>
    <w:rsid w:val="00BD0FED"/>
    <w:rsid w:val="00BD12C9"/>
    <w:rsid w:val="00BD1373"/>
    <w:rsid w:val="00BD198E"/>
    <w:rsid w:val="00BD1B68"/>
    <w:rsid w:val="00BD1E99"/>
    <w:rsid w:val="00BD1FC3"/>
    <w:rsid w:val="00BD21D6"/>
    <w:rsid w:val="00BD220A"/>
    <w:rsid w:val="00BD2242"/>
    <w:rsid w:val="00BD23BA"/>
    <w:rsid w:val="00BD2424"/>
    <w:rsid w:val="00BD2B7A"/>
    <w:rsid w:val="00BD2EF2"/>
    <w:rsid w:val="00BD2F2F"/>
    <w:rsid w:val="00BD3013"/>
    <w:rsid w:val="00BD3238"/>
    <w:rsid w:val="00BD32D4"/>
    <w:rsid w:val="00BD3301"/>
    <w:rsid w:val="00BD35A8"/>
    <w:rsid w:val="00BD365B"/>
    <w:rsid w:val="00BD366F"/>
    <w:rsid w:val="00BD392F"/>
    <w:rsid w:val="00BD3EA2"/>
    <w:rsid w:val="00BD4496"/>
    <w:rsid w:val="00BD457C"/>
    <w:rsid w:val="00BD47FF"/>
    <w:rsid w:val="00BD4BEC"/>
    <w:rsid w:val="00BD4C4B"/>
    <w:rsid w:val="00BD4C55"/>
    <w:rsid w:val="00BD4DCA"/>
    <w:rsid w:val="00BD5260"/>
    <w:rsid w:val="00BD539D"/>
    <w:rsid w:val="00BD53CF"/>
    <w:rsid w:val="00BD5547"/>
    <w:rsid w:val="00BD5572"/>
    <w:rsid w:val="00BD5957"/>
    <w:rsid w:val="00BD5BCB"/>
    <w:rsid w:val="00BD5DEF"/>
    <w:rsid w:val="00BD6068"/>
    <w:rsid w:val="00BD6138"/>
    <w:rsid w:val="00BD681B"/>
    <w:rsid w:val="00BD69C8"/>
    <w:rsid w:val="00BD69E0"/>
    <w:rsid w:val="00BD6B87"/>
    <w:rsid w:val="00BD6C4C"/>
    <w:rsid w:val="00BD6D36"/>
    <w:rsid w:val="00BD6FF3"/>
    <w:rsid w:val="00BD72F2"/>
    <w:rsid w:val="00BD743D"/>
    <w:rsid w:val="00BD7621"/>
    <w:rsid w:val="00BD78E6"/>
    <w:rsid w:val="00BD796F"/>
    <w:rsid w:val="00BE0202"/>
    <w:rsid w:val="00BE0280"/>
    <w:rsid w:val="00BE02AB"/>
    <w:rsid w:val="00BE0601"/>
    <w:rsid w:val="00BE0655"/>
    <w:rsid w:val="00BE07E8"/>
    <w:rsid w:val="00BE0A0A"/>
    <w:rsid w:val="00BE0C02"/>
    <w:rsid w:val="00BE136D"/>
    <w:rsid w:val="00BE14F8"/>
    <w:rsid w:val="00BE1592"/>
    <w:rsid w:val="00BE16EC"/>
    <w:rsid w:val="00BE16ED"/>
    <w:rsid w:val="00BE189E"/>
    <w:rsid w:val="00BE18AB"/>
    <w:rsid w:val="00BE19BB"/>
    <w:rsid w:val="00BE1D6E"/>
    <w:rsid w:val="00BE21E3"/>
    <w:rsid w:val="00BE23ED"/>
    <w:rsid w:val="00BE25EB"/>
    <w:rsid w:val="00BE2684"/>
    <w:rsid w:val="00BE26EA"/>
    <w:rsid w:val="00BE2905"/>
    <w:rsid w:val="00BE2DD9"/>
    <w:rsid w:val="00BE2E65"/>
    <w:rsid w:val="00BE309F"/>
    <w:rsid w:val="00BE3202"/>
    <w:rsid w:val="00BE32AE"/>
    <w:rsid w:val="00BE32FF"/>
    <w:rsid w:val="00BE3420"/>
    <w:rsid w:val="00BE3557"/>
    <w:rsid w:val="00BE3790"/>
    <w:rsid w:val="00BE3C3A"/>
    <w:rsid w:val="00BE4116"/>
    <w:rsid w:val="00BE41F7"/>
    <w:rsid w:val="00BE4D74"/>
    <w:rsid w:val="00BE4F01"/>
    <w:rsid w:val="00BE4F93"/>
    <w:rsid w:val="00BE50C0"/>
    <w:rsid w:val="00BE5143"/>
    <w:rsid w:val="00BE5156"/>
    <w:rsid w:val="00BE5640"/>
    <w:rsid w:val="00BE5C96"/>
    <w:rsid w:val="00BE5CA6"/>
    <w:rsid w:val="00BE61BC"/>
    <w:rsid w:val="00BE63B1"/>
    <w:rsid w:val="00BE65D5"/>
    <w:rsid w:val="00BE65E4"/>
    <w:rsid w:val="00BE67C1"/>
    <w:rsid w:val="00BE6EDD"/>
    <w:rsid w:val="00BE6FAC"/>
    <w:rsid w:val="00BE7035"/>
    <w:rsid w:val="00BE71D1"/>
    <w:rsid w:val="00BE7356"/>
    <w:rsid w:val="00BE7720"/>
    <w:rsid w:val="00BE77B9"/>
    <w:rsid w:val="00BE7924"/>
    <w:rsid w:val="00BE7A55"/>
    <w:rsid w:val="00BE7E98"/>
    <w:rsid w:val="00BE7FC0"/>
    <w:rsid w:val="00BF01B6"/>
    <w:rsid w:val="00BF06BB"/>
    <w:rsid w:val="00BF0A6A"/>
    <w:rsid w:val="00BF0A7F"/>
    <w:rsid w:val="00BF0AB9"/>
    <w:rsid w:val="00BF0BCD"/>
    <w:rsid w:val="00BF17CC"/>
    <w:rsid w:val="00BF1A07"/>
    <w:rsid w:val="00BF1A51"/>
    <w:rsid w:val="00BF1C2C"/>
    <w:rsid w:val="00BF2044"/>
    <w:rsid w:val="00BF2151"/>
    <w:rsid w:val="00BF21B9"/>
    <w:rsid w:val="00BF24C4"/>
    <w:rsid w:val="00BF2661"/>
    <w:rsid w:val="00BF26EB"/>
    <w:rsid w:val="00BF2768"/>
    <w:rsid w:val="00BF29A7"/>
    <w:rsid w:val="00BF2C3C"/>
    <w:rsid w:val="00BF2D0E"/>
    <w:rsid w:val="00BF2D89"/>
    <w:rsid w:val="00BF3365"/>
    <w:rsid w:val="00BF3401"/>
    <w:rsid w:val="00BF3443"/>
    <w:rsid w:val="00BF3544"/>
    <w:rsid w:val="00BF36D2"/>
    <w:rsid w:val="00BF39AD"/>
    <w:rsid w:val="00BF3A46"/>
    <w:rsid w:val="00BF3C5B"/>
    <w:rsid w:val="00BF3D6D"/>
    <w:rsid w:val="00BF42F1"/>
    <w:rsid w:val="00BF4371"/>
    <w:rsid w:val="00BF4962"/>
    <w:rsid w:val="00BF4C83"/>
    <w:rsid w:val="00BF4F80"/>
    <w:rsid w:val="00BF5539"/>
    <w:rsid w:val="00BF5A44"/>
    <w:rsid w:val="00BF5DD1"/>
    <w:rsid w:val="00BF6005"/>
    <w:rsid w:val="00BF6113"/>
    <w:rsid w:val="00BF63FF"/>
    <w:rsid w:val="00BF657A"/>
    <w:rsid w:val="00BF65CA"/>
    <w:rsid w:val="00BF65E7"/>
    <w:rsid w:val="00BF6747"/>
    <w:rsid w:val="00BF6D13"/>
    <w:rsid w:val="00BF6EC0"/>
    <w:rsid w:val="00BF7043"/>
    <w:rsid w:val="00BF7125"/>
    <w:rsid w:val="00BF7148"/>
    <w:rsid w:val="00BF7313"/>
    <w:rsid w:val="00BF74DC"/>
    <w:rsid w:val="00BF761C"/>
    <w:rsid w:val="00BF7E8F"/>
    <w:rsid w:val="00C00011"/>
    <w:rsid w:val="00C00075"/>
    <w:rsid w:val="00C001CE"/>
    <w:rsid w:val="00C00219"/>
    <w:rsid w:val="00C002CD"/>
    <w:rsid w:val="00C00379"/>
    <w:rsid w:val="00C0043B"/>
    <w:rsid w:val="00C004D0"/>
    <w:rsid w:val="00C006B0"/>
    <w:rsid w:val="00C00727"/>
    <w:rsid w:val="00C0081C"/>
    <w:rsid w:val="00C00A9A"/>
    <w:rsid w:val="00C00CEA"/>
    <w:rsid w:val="00C010F9"/>
    <w:rsid w:val="00C01139"/>
    <w:rsid w:val="00C011E5"/>
    <w:rsid w:val="00C016C5"/>
    <w:rsid w:val="00C017F7"/>
    <w:rsid w:val="00C0197C"/>
    <w:rsid w:val="00C01CCE"/>
    <w:rsid w:val="00C01EC4"/>
    <w:rsid w:val="00C01F1E"/>
    <w:rsid w:val="00C020D1"/>
    <w:rsid w:val="00C02342"/>
    <w:rsid w:val="00C0252F"/>
    <w:rsid w:val="00C026B0"/>
    <w:rsid w:val="00C02857"/>
    <w:rsid w:val="00C0288F"/>
    <w:rsid w:val="00C02957"/>
    <w:rsid w:val="00C02ABD"/>
    <w:rsid w:val="00C02AF7"/>
    <w:rsid w:val="00C02B4E"/>
    <w:rsid w:val="00C02E8E"/>
    <w:rsid w:val="00C02F90"/>
    <w:rsid w:val="00C0308F"/>
    <w:rsid w:val="00C03226"/>
    <w:rsid w:val="00C03461"/>
    <w:rsid w:val="00C03674"/>
    <w:rsid w:val="00C03922"/>
    <w:rsid w:val="00C03BB2"/>
    <w:rsid w:val="00C04496"/>
    <w:rsid w:val="00C0455F"/>
    <w:rsid w:val="00C04741"/>
    <w:rsid w:val="00C04891"/>
    <w:rsid w:val="00C04A9F"/>
    <w:rsid w:val="00C04BB3"/>
    <w:rsid w:val="00C04EC7"/>
    <w:rsid w:val="00C05061"/>
    <w:rsid w:val="00C051DF"/>
    <w:rsid w:val="00C053DA"/>
    <w:rsid w:val="00C05447"/>
    <w:rsid w:val="00C05845"/>
    <w:rsid w:val="00C058AE"/>
    <w:rsid w:val="00C059DC"/>
    <w:rsid w:val="00C05B6D"/>
    <w:rsid w:val="00C05C03"/>
    <w:rsid w:val="00C05D3D"/>
    <w:rsid w:val="00C05E49"/>
    <w:rsid w:val="00C05FE4"/>
    <w:rsid w:val="00C06184"/>
    <w:rsid w:val="00C06328"/>
    <w:rsid w:val="00C06332"/>
    <w:rsid w:val="00C064B5"/>
    <w:rsid w:val="00C06593"/>
    <w:rsid w:val="00C067DE"/>
    <w:rsid w:val="00C06A59"/>
    <w:rsid w:val="00C06B75"/>
    <w:rsid w:val="00C06CF0"/>
    <w:rsid w:val="00C06CFC"/>
    <w:rsid w:val="00C06F51"/>
    <w:rsid w:val="00C070BC"/>
    <w:rsid w:val="00C07197"/>
    <w:rsid w:val="00C07253"/>
    <w:rsid w:val="00C072AE"/>
    <w:rsid w:val="00C0730A"/>
    <w:rsid w:val="00C07315"/>
    <w:rsid w:val="00C0759B"/>
    <w:rsid w:val="00C10309"/>
    <w:rsid w:val="00C10413"/>
    <w:rsid w:val="00C1041C"/>
    <w:rsid w:val="00C10457"/>
    <w:rsid w:val="00C1094E"/>
    <w:rsid w:val="00C10BD0"/>
    <w:rsid w:val="00C11022"/>
    <w:rsid w:val="00C1113D"/>
    <w:rsid w:val="00C11423"/>
    <w:rsid w:val="00C114C8"/>
    <w:rsid w:val="00C117D3"/>
    <w:rsid w:val="00C119D4"/>
    <w:rsid w:val="00C11BB0"/>
    <w:rsid w:val="00C11CAA"/>
    <w:rsid w:val="00C1240B"/>
    <w:rsid w:val="00C126D6"/>
    <w:rsid w:val="00C12741"/>
    <w:rsid w:val="00C12960"/>
    <w:rsid w:val="00C12F1A"/>
    <w:rsid w:val="00C131C7"/>
    <w:rsid w:val="00C132FF"/>
    <w:rsid w:val="00C136C2"/>
    <w:rsid w:val="00C137AC"/>
    <w:rsid w:val="00C1380C"/>
    <w:rsid w:val="00C13CD3"/>
    <w:rsid w:val="00C13EDF"/>
    <w:rsid w:val="00C140F5"/>
    <w:rsid w:val="00C141F8"/>
    <w:rsid w:val="00C14390"/>
    <w:rsid w:val="00C14481"/>
    <w:rsid w:val="00C14566"/>
    <w:rsid w:val="00C14681"/>
    <w:rsid w:val="00C1485D"/>
    <w:rsid w:val="00C14C02"/>
    <w:rsid w:val="00C14C69"/>
    <w:rsid w:val="00C14DE5"/>
    <w:rsid w:val="00C15033"/>
    <w:rsid w:val="00C15142"/>
    <w:rsid w:val="00C15BC4"/>
    <w:rsid w:val="00C15C0F"/>
    <w:rsid w:val="00C15C2F"/>
    <w:rsid w:val="00C15FFA"/>
    <w:rsid w:val="00C16CC4"/>
    <w:rsid w:val="00C16E36"/>
    <w:rsid w:val="00C16FC5"/>
    <w:rsid w:val="00C16FD0"/>
    <w:rsid w:val="00C171F7"/>
    <w:rsid w:val="00C17414"/>
    <w:rsid w:val="00C17579"/>
    <w:rsid w:val="00C17B4A"/>
    <w:rsid w:val="00C17E78"/>
    <w:rsid w:val="00C17EFA"/>
    <w:rsid w:val="00C201E6"/>
    <w:rsid w:val="00C2031F"/>
    <w:rsid w:val="00C20394"/>
    <w:rsid w:val="00C206A9"/>
    <w:rsid w:val="00C20A5B"/>
    <w:rsid w:val="00C20D54"/>
    <w:rsid w:val="00C20EF9"/>
    <w:rsid w:val="00C20FCE"/>
    <w:rsid w:val="00C211F4"/>
    <w:rsid w:val="00C212FF"/>
    <w:rsid w:val="00C21300"/>
    <w:rsid w:val="00C2161C"/>
    <w:rsid w:val="00C2177C"/>
    <w:rsid w:val="00C21932"/>
    <w:rsid w:val="00C21D2F"/>
    <w:rsid w:val="00C21E56"/>
    <w:rsid w:val="00C21F56"/>
    <w:rsid w:val="00C22149"/>
    <w:rsid w:val="00C2234A"/>
    <w:rsid w:val="00C2236C"/>
    <w:rsid w:val="00C22397"/>
    <w:rsid w:val="00C2265F"/>
    <w:rsid w:val="00C228CB"/>
    <w:rsid w:val="00C22DCA"/>
    <w:rsid w:val="00C22F40"/>
    <w:rsid w:val="00C22F90"/>
    <w:rsid w:val="00C22F9D"/>
    <w:rsid w:val="00C2310B"/>
    <w:rsid w:val="00C235B0"/>
    <w:rsid w:val="00C235FA"/>
    <w:rsid w:val="00C237DF"/>
    <w:rsid w:val="00C23884"/>
    <w:rsid w:val="00C23B30"/>
    <w:rsid w:val="00C23EC8"/>
    <w:rsid w:val="00C24030"/>
    <w:rsid w:val="00C24042"/>
    <w:rsid w:val="00C24112"/>
    <w:rsid w:val="00C24280"/>
    <w:rsid w:val="00C24518"/>
    <w:rsid w:val="00C248EC"/>
    <w:rsid w:val="00C249A6"/>
    <w:rsid w:val="00C24BED"/>
    <w:rsid w:val="00C24DED"/>
    <w:rsid w:val="00C25328"/>
    <w:rsid w:val="00C256AE"/>
    <w:rsid w:val="00C25842"/>
    <w:rsid w:val="00C259FF"/>
    <w:rsid w:val="00C25BAB"/>
    <w:rsid w:val="00C263D0"/>
    <w:rsid w:val="00C264D6"/>
    <w:rsid w:val="00C2650D"/>
    <w:rsid w:val="00C2667C"/>
    <w:rsid w:val="00C267F1"/>
    <w:rsid w:val="00C26932"/>
    <w:rsid w:val="00C26ABB"/>
    <w:rsid w:val="00C26BE8"/>
    <w:rsid w:val="00C26C53"/>
    <w:rsid w:val="00C26E5B"/>
    <w:rsid w:val="00C26F76"/>
    <w:rsid w:val="00C26FD8"/>
    <w:rsid w:val="00C26FEB"/>
    <w:rsid w:val="00C27007"/>
    <w:rsid w:val="00C27348"/>
    <w:rsid w:val="00C27480"/>
    <w:rsid w:val="00C275FF"/>
    <w:rsid w:val="00C2767A"/>
    <w:rsid w:val="00C2780F"/>
    <w:rsid w:val="00C2790E"/>
    <w:rsid w:val="00C279FB"/>
    <w:rsid w:val="00C279FE"/>
    <w:rsid w:val="00C27B56"/>
    <w:rsid w:val="00C27BFA"/>
    <w:rsid w:val="00C27EAA"/>
    <w:rsid w:val="00C3007A"/>
    <w:rsid w:val="00C300BD"/>
    <w:rsid w:val="00C30238"/>
    <w:rsid w:val="00C306D5"/>
    <w:rsid w:val="00C30724"/>
    <w:rsid w:val="00C307C9"/>
    <w:rsid w:val="00C30868"/>
    <w:rsid w:val="00C309BD"/>
    <w:rsid w:val="00C30EEE"/>
    <w:rsid w:val="00C3108F"/>
    <w:rsid w:val="00C312C8"/>
    <w:rsid w:val="00C315A6"/>
    <w:rsid w:val="00C31623"/>
    <w:rsid w:val="00C317EE"/>
    <w:rsid w:val="00C31A2E"/>
    <w:rsid w:val="00C31FC6"/>
    <w:rsid w:val="00C32375"/>
    <w:rsid w:val="00C32674"/>
    <w:rsid w:val="00C32751"/>
    <w:rsid w:val="00C32849"/>
    <w:rsid w:val="00C32B98"/>
    <w:rsid w:val="00C32CDA"/>
    <w:rsid w:val="00C32F16"/>
    <w:rsid w:val="00C3310E"/>
    <w:rsid w:val="00C333ED"/>
    <w:rsid w:val="00C337C4"/>
    <w:rsid w:val="00C337E0"/>
    <w:rsid w:val="00C337F6"/>
    <w:rsid w:val="00C3416C"/>
    <w:rsid w:val="00C34218"/>
    <w:rsid w:val="00C34250"/>
    <w:rsid w:val="00C34686"/>
    <w:rsid w:val="00C346EC"/>
    <w:rsid w:val="00C3488E"/>
    <w:rsid w:val="00C3498D"/>
    <w:rsid w:val="00C34C0E"/>
    <w:rsid w:val="00C34CC8"/>
    <w:rsid w:val="00C34E2D"/>
    <w:rsid w:val="00C3509C"/>
    <w:rsid w:val="00C354DC"/>
    <w:rsid w:val="00C35A5E"/>
    <w:rsid w:val="00C35ADB"/>
    <w:rsid w:val="00C35B4B"/>
    <w:rsid w:val="00C35C21"/>
    <w:rsid w:val="00C35D45"/>
    <w:rsid w:val="00C3640C"/>
    <w:rsid w:val="00C366B4"/>
    <w:rsid w:val="00C36B89"/>
    <w:rsid w:val="00C36BE1"/>
    <w:rsid w:val="00C36C12"/>
    <w:rsid w:val="00C36CE7"/>
    <w:rsid w:val="00C36F12"/>
    <w:rsid w:val="00C37076"/>
    <w:rsid w:val="00C37343"/>
    <w:rsid w:val="00C37388"/>
    <w:rsid w:val="00C37472"/>
    <w:rsid w:val="00C37662"/>
    <w:rsid w:val="00C37761"/>
    <w:rsid w:val="00C37EB7"/>
    <w:rsid w:val="00C400FA"/>
    <w:rsid w:val="00C40160"/>
    <w:rsid w:val="00C40632"/>
    <w:rsid w:val="00C406D1"/>
    <w:rsid w:val="00C407DC"/>
    <w:rsid w:val="00C407E3"/>
    <w:rsid w:val="00C40947"/>
    <w:rsid w:val="00C40F42"/>
    <w:rsid w:val="00C410A4"/>
    <w:rsid w:val="00C411DF"/>
    <w:rsid w:val="00C412EC"/>
    <w:rsid w:val="00C41545"/>
    <w:rsid w:val="00C41815"/>
    <w:rsid w:val="00C418C9"/>
    <w:rsid w:val="00C41A77"/>
    <w:rsid w:val="00C41ABF"/>
    <w:rsid w:val="00C41AF5"/>
    <w:rsid w:val="00C41B03"/>
    <w:rsid w:val="00C41B1C"/>
    <w:rsid w:val="00C41DFF"/>
    <w:rsid w:val="00C41E81"/>
    <w:rsid w:val="00C41F52"/>
    <w:rsid w:val="00C420E5"/>
    <w:rsid w:val="00C422DA"/>
    <w:rsid w:val="00C424DF"/>
    <w:rsid w:val="00C42695"/>
    <w:rsid w:val="00C42877"/>
    <w:rsid w:val="00C42B64"/>
    <w:rsid w:val="00C42D19"/>
    <w:rsid w:val="00C42E43"/>
    <w:rsid w:val="00C4351F"/>
    <w:rsid w:val="00C4378F"/>
    <w:rsid w:val="00C4383A"/>
    <w:rsid w:val="00C438AF"/>
    <w:rsid w:val="00C43A45"/>
    <w:rsid w:val="00C43B6B"/>
    <w:rsid w:val="00C43CCF"/>
    <w:rsid w:val="00C43D52"/>
    <w:rsid w:val="00C43D8F"/>
    <w:rsid w:val="00C43E20"/>
    <w:rsid w:val="00C4413B"/>
    <w:rsid w:val="00C446CE"/>
    <w:rsid w:val="00C44703"/>
    <w:rsid w:val="00C44C7A"/>
    <w:rsid w:val="00C44D76"/>
    <w:rsid w:val="00C44EED"/>
    <w:rsid w:val="00C44EF5"/>
    <w:rsid w:val="00C4510C"/>
    <w:rsid w:val="00C4547B"/>
    <w:rsid w:val="00C45543"/>
    <w:rsid w:val="00C45570"/>
    <w:rsid w:val="00C4561F"/>
    <w:rsid w:val="00C45622"/>
    <w:rsid w:val="00C45832"/>
    <w:rsid w:val="00C45B92"/>
    <w:rsid w:val="00C45BD2"/>
    <w:rsid w:val="00C45BEE"/>
    <w:rsid w:val="00C45C1D"/>
    <w:rsid w:val="00C45F13"/>
    <w:rsid w:val="00C46060"/>
    <w:rsid w:val="00C463F8"/>
    <w:rsid w:val="00C46587"/>
    <w:rsid w:val="00C466F9"/>
    <w:rsid w:val="00C4691A"/>
    <w:rsid w:val="00C46934"/>
    <w:rsid w:val="00C46990"/>
    <w:rsid w:val="00C46BAC"/>
    <w:rsid w:val="00C46C74"/>
    <w:rsid w:val="00C46D8B"/>
    <w:rsid w:val="00C46EB4"/>
    <w:rsid w:val="00C47169"/>
    <w:rsid w:val="00C47228"/>
    <w:rsid w:val="00C47351"/>
    <w:rsid w:val="00C47640"/>
    <w:rsid w:val="00C477DC"/>
    <w:rsid w:val="00C47869"/>
    <w:rsid w:val="00C47FA6"/>
    <w:rsid w:val="00C50306"/>
    <w:rsid w:val="00C50B46"/>
    <w:rsid w:val="00C50DED"/>
    <w:rsid w:val="00C51414"/>
    <w:rsid w:val="00C5145E"/>
    <w:rsid w:val="00C516A6"/>
    <w:rsid w:val="00C517DC"/>
    <w:rsid w:val="00C518A1"/>
    <w:rsid w:val="00C51A50"/>
    <w:rsid w:val="00C51AC3"/>
    <w:rsid w:val="00C51D53"/>
    <w:rsid w:val="00C51DBA"/>
    <w:rsid w:val="00C51EF1"/>
    <w:rsid w:val="00C520F4"/>
    <w:rsid w:val="00C52135"/>
    <w:rsid w:val="00C52136"/>
    <w:rsid w:val="00C522B7"/>
    <w:rsid w:val="00C52398"/>
    <w:rsid w:val="00C52938"/>
    <w:rsid w:val="00C52946"/>
    <w:rsid w:val="00C52D90"/>
    <w:rsid w:val="00C52FB8"/>
    <w:rsid w:val="00C53109"/>
    <w:rsid w:val="00C5324C"/>
    <w:rsid w:val="00C5378A"/>
    <w:rsid w:val="00C53AF7"/>
    <w:rsid w:val="00C53D92"/>
    <w:rsid w:val="00C53DB5"/>
    <w:rsid w:val="00C53E71"/>
    <w:rsid w:val="00C54056"/>
    <w:rsid w:val="00C540C5"/>
    <w:rsid w:val="00C5412D"/>
    <w:rsid w:val="00C541AD"/>
    <w:rsid w:val="00C54681"/>
    <w:rsid w:val="00C546CE"/>
    <w:rsid w:val="00C54B98"/>
    <w:rsid w:val="00C54F82"/>
    <w:rsid w:val="00C5587B"/>
    <w:rsid w:val="00C55C30"/>
    <w:rsid w:val="00C56004"/>
    <w:rsid w:val="00C56418"/>
    <w:rsid w:val="00C564DC"/>
    <w:rsid w:val="00C5657F"/>
    <w:rsid w:val="00C565E1"/>
    <w:rsid w:val="00C565E7"/>
    <w:rsid w:val="00C566DB"/>
    <w:rsid w:val="00C569EC"/>
    <w:rsid w:val="00C56BF5"/>
    <w:rsid w:val="00C56CFB"/>
    <w:rsid w:val="00C56E7D"/>
    <w:rsid w:val="00C56FE3"/>
    <w:rsid w:val="00C57047"/>
    <w:rsid w:val="00C57506"/>
    <w:rsid w:val="00C5772A"/>
    <w:rsid w:val="00C57EA3"/>
    <w:rsid w:val="00C57FDF"/>
    <w:rsid w:val="00C603EC"/>
    <w:rsid w:val="00C604A7"/>
    <w:rsid w:val="00C6067D"/>
    <w:rsid w:val="00C607B2"/>
    <w:rsid w:val="00C608A4"/>
    <w:rsid w:val="00C60C9A"/>
    <w:rsid w:val="00C60D84"/>
    <w:rsid w:val="00C6102D"/>
    <w:rsid w:val="00C6139C"/>
    <w:rsid w:val="00C61464"/>
    <w:rsid w:val="00C6161D"/>
    <w:rsid w:val="00C619A1"/>
    <w:rsid w:val="00C61B0F"/>
    <w:rsid w:val="00C61C64"/>
    <w:rsid w:val="00C61CE8"/>
    <w:rsid w:val="00C61DB7"/>
    <w:rsid w:val="00C62277"/>
    <w:rsid w:val="00C62674"/>
    <w:rsid w:val="00C62728"/>
    <w:rsid w:val="00C62881"/>
    <w:rsid w:val="00C62C6F"/>
    <w:rsid w:val="00C62EF2"/>
    <w:rsid w:val="00C635E8"/>
    <w:rsid w:val="00C637E0"/>
    <w:rsid w:val="00C63B5C"/>
    <w:rsid w:val="00C63E20"/>
    <w:rsid w:val="00C640F3"/>
    <w:rsid w:val="00C641FD"/>
    <w:rsid w:val="00C64568"/>
    <w:rsid w:val="00C64728"/>
    <w:rsid w:val="00C65753"/>
    <w:rsid w:val="00C6595B"/>
    <w:rsid w:val="00C65A3A"/>
    <w:rsid w:val="00C65ACA"/>
    <w:rsid w:val="00C65F8C"/>
    <w:rsid w:val="00C66130"/>
    <w:rsid w:val="00C663C4"/>
    <w:rsid w:val="00C66A0E"/>
    <w:rsid w:val="00C66ACF"/>
    <w:rsid w:val="00C6746D"/>
    <w:rsid w:val="00C67873"/>
    <w:rsid w:val="00C6794B"/>
    <w:rsid w:val="00C67C06"/>
    <w:rsid w:val="00C70115"/>
    <w:rsid w:val="00C7012C"/>
    <w:rsid w:val="00C70183"/>
    <w:rsid w:val="00C707A8"/>
    <w:rsid w:val="00C707B8"/>
    <w:rsid w:val="00C70836"/>
    <w:rsid w:val="00C708C8"/>
    <w:rsid w:val="00C70D77"/>
    <w:rsid w:val="00C70EF7"/>
    <w:rsid w:val="00C70F2D"/>
    <w:rsid w:val="00C70F63"/>
    <w:rsid w:val="00C712E0"/>
    <w:rsid w:val="00C7156B"/>
    <w:rsid w:val="00C720CE"/>
    <w:rsid w:val="00C7236C"/>
    <w:rsid w:val="00C72440"/>
    <w:rsid w:val="00C729CF"/>
    <w:rsid w:val="00C72A27"/>
    <w:rsid w:val="00C72DAD"/>
    <w:rsid w:val="00C732B9"/>
    <w:rsid w:val="00C733F2"/>
    <w:rsid w:val="00C739F3"/>
    <w:rsid w:val="00C73DDE"/>
    <w:rsid w:val="00C73F94"/>
    <w:rsid w:val="00C74155"/>
    <w:rsid w:val="00C741E1"/>
    <w:rsid w:val="00C741F3"/>
    <w:rsid w:val="00C742A3"/>
    <w:rsid w:val="00C746C2"/>
    <w:rsid w:val="00C7489E"/>
    <w:rsid w:val="00C7499D"/>
    <w:rsid w:val="00C74AE0"/>
    <w:rsid w:val="00C74BC7"/>
    <w:rsid w:val="00C74CDD"/>
    <w:rsid w:val="00C755DB"/>
    <w:rsid w:val="00C755E0"/>
    <w:rsid w:val="00C757A6"/>
    <w:rsid w:val="00C75B50"/>
    <w:rsid w:val="00C75BE2"/>
    <w:rsid w:val="00C75F0E"/>
    <w:rsid w:val="00C75F81"/>
    <w:rsid w:val="00C76182"/>
    <w:rsid w:val="00C763C8"/>
    <w:rsid w:val="00C76778"/>
    <w:rsid w:val="00C76F77"/>
    <w:rsid w:val="00C770AC"/>
    <w:rsid w:val="00C77238"/>
    <w:rsid w:val="00C77D9C"/>
    <w:rsid w:val="00C80064"/>
    <w:rsid w:val="00C80077"/>
    <w:rsid w:val="00C800AC"/>
    <w:rsid w:val="00C80198"/>
    <w:rsid w:val="00C80349"/>
    <w:rsid w:val="00C803DC"/>
    <w:rsid w:val="00C804FE"/>
    <w:rsid w:val="00C809BF"/>
    <w:rsid w:val="00C80AC6"/>
    <w:rsid w:val="00C80D8B"/>
    <w:rsid w:val="00C81612"/>
    <w:rsid w:val="00C81775"/>
    <w:rsid w:val="00C81781"/>
    <w:rsid w:val="00C818F4"/>
    <w:rsid w:val="00C81AD0"/>
    <w:rsid w:val="00C81B72"/>
    <w:rsid w:val="00C81EFD"/>
    <w:rsid w:val="00C822E7"/>
    <w:rsid w:val="00C827A2"/>
    <w:rsid w:val="00C8298A"/>
    <w:rsid w:val="00C82CE4"/>
    <w:rsid w:val="00C82D73"/>
    <w:rsid w:val="00C82D88"/>
    <w:rsid w:val="00C83399"/>
    <w:rsid w:val="00C83410"/>
    <w:rsid w:val="00C83639"/>
    <w:rsid w:val="00C836DC"/>
    <w:rsid w:val="00C83824"/>
    <w:rsid w:val="00C83892"/>
    <w:rsid w:val="00C83ADA"/>
    <w:rsid w:val="00C83B16"/>
    <w:rsid w:val="00C83BE2"/>
    <w:rsid w:val="00C83DAA"/>
    <w:rsid w:val="00C8410D"/>
    <w:rsid w:val="00C845CE"/>
    <w:rsid w:val="00C846A3"/>
    <w:rsid w:val="00C84A7E"/>
    <w:rsid w:val="00C84E8B"/>
    <w:rsid w:val="00C84EE6"/>
    <w:rsid w:val="00C8502B"/>
    <w:rsid w:val="00C8513D"/>
    <w:rsid w:val="00C85301"/>
    <w:rsid w:val="00C85371"/>
    <w:rsid w:val="00C8552D"/>
    <w:rsid w:val="00C85830"/>
    <w:rsid w:val="00C85884"/>
    <w:rsid w:val="00C85991"/>
    <w:rsid w:val="00C85DC2"/>
    <w:rsid w:val="00C85E44"/>
    <w:rsid w:val="00C86454"/>
    <w:rsid w:val="00C86484"/>
    <w:rsid w:val="00C865D8"/>
    <w:rsid w:val="00C868C0"/>
    <w:rsid w:val="00C86C1B"/>
    <w:rsid w:val="00C86D1E"/>
    <w:rsid w:val="00C87835"/>
    <w:rsid w:val="00C87A20"/>
    <w:rsid w:val="00C87BB9"/>
    <w:rsid w:val="00C87CD9"/>
    <w:rsid w:val="00C87D2C"/>
    <w:rsid w:val="00C903F9"/>
    <w:rsid w:val="00C90403"/>
    <w:rsid w:val="00C905B7"/>
    <w:rsid w:val="00C90675"/>
    <w:rsid w:val="00C90764"/>
    <w:rsid w:val="00C90BA5"/>
    <w:rsid w:val="00C90CCB"/>
    <w:rsid w:val="00C90EFF"/>
    <w:rsid w:val="00C90F20"/>
    <w:rsid w:val="00C90F6D"/>
    <w:rsid w:val="00C9103A"/>
    <w:rsid w:val="00C91076"/>
    <w:rsid w:val="00C910D2"/>
    <w:rsid w:val="00C91100"/>
    <w:rsid w:val="00C9115E"/>
    <w:rsid w:val="00C9142B"/>
    <w:rsid w:val="00C914E5"/>
    <w:rsid w:val="00C9176C"/>
    <w:rsid w:val="00C91B0B"/>
    <w:rsid w:val="00C91C39"/>
    <w:rsid w:val="00C92134"/>
    <w:rsid w:val="00C9220B"/>
    <w:rsid w:val="00C92670"/>
    <w:rsid w:val="00C926E2"/>
    <w:rsid w:val="00C927F0"/>
    <w:rsid w:val="00C929B5"/>
    <w:rsid w:val="00C92B9C"/>
    <w:rsid w:val="00C92EF2"/>
    <w:rsid w:val="00C92FB5"/>
    <w:rsid w:val="00C93865"/>
    <w:rsid w:val="00C939B2"/>
    <w:rsid w:val="00C948AA"/>
    <w:rsid w:val="00C948AD"/>
    <w:rsid w:val="00C94AEA"/>
    <w:rsid w:val="00C94FD1"/>
    <w:rsid w:val="00C95212"/>
    <w:rsid w:val="00C95525"/>
    <w:rsid w:val="00C9580E"/>
    <w:rsid w:val="00C958DA"/>
    <w:rsid w:val="00C95A1E"/>
    <w:rsid w:val="00C96066"/>
    <w:rsid w:val="00C96499"/>
    <w:rsid w:val="00C964DF"/>
    <w:rsid w:val="00C96563"/>
    <w:rsid w:val="00C96681"/>
    <w:rsid w:val="00C966AD"/>
    <w:rsid w:val="00C96732"/>
    <w:rsid w:val="00C9686E"/>
    <w:rsid w:val="00C96912"/>
    <w:rsid w:val="00C9698A"/>
    <w:rsid w:val="00C9699F"/>
    <w:rsid w:val="00C96C7A"/>
    <w:rsid w:val="00C96DD6"/>
    <w:rsid w:val="00C96EB5"/>
    <w:rsid w:val="00C96EEA"/>
    <w:rsid w:val="00C9708C"/>
    <w:rsid w:val="00C97191"/>
    <w:rsid w:val="00C975FF"/>
    <w:rsid w:val="00C97B08"/>
    <w:rsid w:val="00C97D77"/>
    <w:rsid w:val="00C97DB7"/>
    <w:rsid w:val="00C97E41"/>
    <w:rsid w:val="00C97E4D"/>
    <w:rsid w:val="00C97F9B"/>
    <w:rsid w:val="00CA06D1"/>
    <w:rsid w:val="00CA0819"/>
    <w:rsid w:val="00CA096B"/>
    <w:rsid w:val="00CA0BD7"/>
    <w:rsid w:val="00CA0CD0"/>
    <w:rsid w:val="00CA0D7B"/>
    <w:rsid w:val="00CA0E0A"/>
    <w:rsid w:val="00CA0F48"/>
    <w:rsid w:val="00CA100F"/>
    <w:rsid w:val="00CA117B"/>
    <w:rsid w:val="00CA11AD"/>
    <w:rsid w:val="00CA13B8"/>
    <w:rsid w:val="00CA146D"/>
    <w:rsid w:val="00CA1723"/>
    <w:rsid w:val="00CA1828"/>
    <w:rsid w:val="00CA190A"/>
    <w:rsid w:val="00CA1A94"/>
    <w:rsid w:val="00CA1B64"/>
    <w:rsid w:val="00CA1ECB"/>
    <w:rsid w:val="00CA1EE6"/>
    <w:rsid w:val="00CA2898"/>
    <w:rsid w:val="00CA3114"/>
    <w:rsid w:val="00CA3247"/>
    <w:rsid w:val="00CA324E"/>
    <w:rsid w:val="00CA3256"/>
    <w:rsid w:val="00CA35D7"/>
    <w:rsid w:val="00CA36E5"/>
    <w:rsid w:val="00CA3897"/>
    <w:rsid w:val="00CA38C9"/>
    <w:rsid w:val="00CA39EF"/>
    <w:rsid w:val="00CA3A67"/>
    <w:rsid w:val="00CA3BBD"/>
    <w:rsid w:val="00CA3D52"/>
    <w:rsid w:val="00CA3EC9"/>
    <w:rsid w:val="00CA4133"/>
    <w:rsid w:val="00CA4320"/>
    <w:rsid w:val="00CA477C"/>
    <w:rsid w:val="00CA4B3D"/>
    <w:rsid w:val="00CA4B78"/>
    <w:rsid w:val="00CA4C0C"/>
    <w:rsid w:val="00CA4C83"/>
    <w:rsid w:val="00CA4CF8"/>
    <w:rsid w:val="00CA4E4E"/>
    <w:rsid w:val="00CA4F75"/>
    <w:rsid w:val="00CA5276"/>
    <w:rsid w:val="00CA5298"/>
    <w:rsid w:val="00CA52E6"/>
    <w:rsid w:val="00CA5597"/>
    <w:rsid w:val="00CA57A5"/>
    <w:rsid w:val="00CA5AE0"/>
    <w:rsid w:val="00CA5C50"/>
    <w:rsid w:val="00CA5FEE"/>
    <w:rsid w:val="00CA626C"/>
    <w:rsid w:val="00CA6325"/>
    <w:rsid w:val="00CA6636"/>
    <w:rsid w:val="00CA66C2"/>
    <w:rsid w:val="00CA66C5"/>
    <w:rsid w:val="00CA6971"/>
    <w:rsid w:val="00CA6A26"/>
    <w:rsid w:val="00CA6AB3"/>
    <w:rsid w:val="00CA6B0B"/>
    <w:rsid w:val="00CA6B80"/>
    <w:rsid w:val="00CA6EC4"/>
    <w:rsid w:val="00CA6FB7"/>
    <w:rsid w:val="00CA757F"/>
    <w:rsid w:val="00CA7A9B"/>
    <w:rsid w:val="00CA7E5C"/>
    <w:rsid w:val="00CB033D"/>
    <w:rsid w:val="00CB0591"/>
    <w:rsid w:val="00CB070D"/>
    <w:rsid w:val="00CB07E7"/>
    <w:rsid w:val="00CB0CCB"/>
    <w:rsid w:val="00CB0D99"/>
    <w:rsid w:val="00CB0E42"/>
    <w:rsid w:val="00CB1305"/>
    <w:rsid w:val="00CB13C6"/>
    <w:rsid w:val="00CB1586"/>
    <w:rsid w:val="00CB1A22"/>
    <w:rsid w:val="00CB1A6F"/>
    <w:rsid w:val="00CB1B0F"/>
    <w:rsid w:val="00CB1B5E"/>
    <w:rsid w:val="00CB1E68"/>
    <w:rsid w:val="00CB227E"/>
    <w:rsid w:val="00CB26A8"/>
    <w:rsid w:val="00CB275E"/>
    <w:rsid w:val="00CB2767"/>
    <w:rsid w:val="00CB2FFE"/>
    <w:rsid w:val="00CB3052"/>
    <w:rsid w:val="00CB3686"/>
    <w:rsid w:val="00CB3DFA"/>
    <w:rsid w:val="00CB3EDD"/>
    <w:rsid w:val="00CB413C"/>
    <w:rsid w:val="00CB429B"/>
    <w:rsid w:val="00CB429C"/>
    <w:rsid w:val="00CB4B9B"/>
    <w:rsid w:val="00CB4C10"/>
    <w:rsid w:val="00CB52C0"/>
    <w:rsid w:val="00CB52DF"/>
    <w:rsid w:val="00CB56B0"/>
    <w:rsid w:val="00CB5772"/>
    <w:rsid w:val="00CB58EB"/>
    <w:rsid w:val="00CB59AB"/>
    <w:rsid w:val="00CB5A3D"/>
    <w:rsid w:val="00CB61BE"/>
    <w:rsid w:val="00CB66D6"/>
    <w:rsid w:val="00CB7024"/>
    <w:rsid w:val="00CB71FE"/>
    <w:rsid w:val="00CB74D9"/>
    <w:rsid w:val="00CB762B"/>
    <w:rsid w:val="00CB77A5"/>
    <w:rsid w:val="00CB7A58"/>
    <w:rsid w:val="00CB7A85"/>
    <w:rsid w:val="00CB7E8C"/>
    <w:rsid w:val="00CC0203"/>
    <w:rsid w:val="00CC054F"/>
    <w:rsid w:val="00CC0587"/>
    <w:rsid w:val="00CC0839"/>
    <w:rsid w:val="00CC086C"/>
    <w:rsid w:val="00CC0A3E"/>
    <w:rsid w:val="00CC0E52"/>
    <w:rsid w:val="00CC0ECD"/>
    <w:rsid w:val="00CC1059"/>
    <w:rsid w:val="00CC1656"/>
    <w:rsid w:val="00CC1B95"/>
    <w:rsid w:val="00CC1C1B"/>
    <w:rsid w:val="00CC1CC8"/>
    <w:rsid w:val="00CC1EC2"/>
    <w:rsid w:val="00CC223D"/>
    <w:rsid w:val="00CC22F7"/>
    <w:rsid w:val="00CC235A"/>
    <w:rsid w:val="00CC2523"/>
    <w:rsid w:val="00CC26A9"/>
    <w:rsid w:val="00CC282F"/>
    <w:rsid w:val="00CC2AFB"/>
    <w:rsid w:val="00CC2C8D"/>
    <w:rsid w:val="00CC2E8D"/>
    <w:rsid w:val="00CC2F28"/>
    <w:rsid w:val="00CC30C3"/>
    <w:rsid w:val="00CC333D"/>
    <w:rsid w:val="00CC33B3"/>
    <w:rsid w:val="00CC3464"/>
    <w:rsid w:val="00CC3559"/>
    <w:rsid w:val="00CC3A2F"/>
    <w:rsid w:val="00CC3AC0"/>
    <w:rsid w:val="00CC3E2F"/>
    <w:rsid w:val="00CC44CD"/>
    <w:rsid w:val="00CC44FD"/>
    <w:rsid w:val="00CC468A"/>
    <w:rsid w:val="00CC481A"/>
    <w:rsid w:val="00CC4D62"/>
    <w:rsid w:val="00CC4E47"/>
    <w:rsid w:val="00CC4ED4"/>
    <w:rsid w:val="00CC571F"/>
    <w:rsid w:val="00CC595B"/>
    <w:rsid w:val="00CC5B2E"/>
    <w:rsid w:val="00CC5C03"/>
    <w:rsid w:val="00CC5D78"/>
    <w:rsid w:val="00CC6430"/>
    <w:rsid w:val="00CC65BB"/>
    <w:rsid w:val="00CC666C"/>
    <w:rsid w:val="00CC67D0"/>
    <w:rsid w:val="00CC70B9"/>
    <w:rsid w:val="00CC70BF"/>
    <w:rsid w:val="00CC7111"/>
    <w:rsid w:val="00CC71EF"/>
    <w:rsid w:val="00CC7689"/>
    <w:rsid w:val="00CC78CB"/>
    <w:rsid w:val="00CC7B19"/>
    <w:rsid w:val="00CC7E04"/>
    <w:rsid w:val="00CC7F6C"/>
    <w:rsid w:val="00CD00EC"/>
    <w:rsid w:val="00CD010E"/>
    <w:rsid w:val="00CD0164"/>
    <w:rsid w:val="00CD01A0"/>
    <w:rsid w:val="00CD039B"/>
    <w:rsid w:val="00CD04A4"/>
    <w:rsid w:val="00CD0A6C"/>
    <w:rsid w:val="00CD0A81"/>
    <w:rsid w:val="00CD0C3C"/>
    <w:rsid w:val="00CD0D60"/>
    <w:rsid w:val="00CD0E86"/>
    <w:rsid w:val="00CD0EFD"/>
    <w:rsid w:val="00CD14F7"/>
    <w:rsid w:val="00CD1D5D"/>
    <w:rsid w:val="00CD1EEE"/>
    <w:rsid w:val="00CD1F05"/>
    <w:rsid w:val="00CD1F57"/>
    <w:rsid w:val="00CD1FDF"/>
    <w:rsid w:val="00CD2103"/>
    <w:rsid w:val="00CD2328"/>
    <w:rsid w:val="00CD23C5"/>
    <w:rsid w:val="00CD24AA"/>
    <w:rsid w:val="00CD261F"/>
    <w:rsid w:val="00CD27A5"/>
    <w:rsid w:val="00CD2975"/>
    <w:rsid w:val="00CD29DA"/>
    <w:rsid w:val="00CD2C50"/>
    <w:rsid w:val="00CD2E74"/>
    <w:rsid w:val="00CD306A"/>
    <w:rsid w:val="00CD334F"/>
    <w:rsid w:val="00CD3A4B"/>
    <w:rsid w:val="00CD3CD9"/>
    <w:rsid w:val="00CD3E3D"/>
    <w:rsid w:val="00CD4034"/>
    <w:rsid w:val="00CD44DA"/>
    <w:rsid w:val="00CD45BE"/>
    <w:rsid w:val="00CD4B19"/>
    <w:rsid w:val="00CD4BC9"/>
    <w:rsid w:val="00CD594C"/>
    <w:rsid w:val="00CD59B5"/>
    <w:rsid w:val="00CD5A3C"/>
    <w:rsid w:val="00CD5D77"/>
    <w:rsid w:val="00CD5E30"/>
    <w:rsid w:val="00CD5E72"/>
    <w:rsid w:val="00CD5F15"/>
    <w:rsid w:val="00CD6362"/>
    <w:rsid w:val="00CD6602"/>
    <w:rsid w:val="00CD677D"/>
    <w:rsid w:val="00CD6878"/>
    <w:rsid w:val="00CD6F35"/>
    <w:rsid w:val="00CD7412"/>
    <w:rsid w:val="00CD763F"/>
    <w:rsid w:val="00CD78D7"/>
    <w:rsid w:val="00CD7AE6"/>
    <w:rsid w:val="00CD7BF5"/>
    <w:rsid w:val="00CD7CF5"/>
    <w:rsid w:val="00CD7D0F"/>
    <w:rsid w:val="00CD7F4B"/>
    <w:rsid w:val="00CE0413"/>
    <w:rsid w:val="00CE0416"/>
    <w:rsid w:val="00CE0580"/>
    <w:rsid w:val="00CE0839"/>
    <w:rsid w:val="00CE0E2D"/>
    <w:rsid w:val="00CE0E37"/>
    <w:rsid w:val="00CE0E87"/>
    <w:rsid w:val="00CE1096"/>
    <w:rsid w:val="00CE11D8"/>
    <w:rsid w:val="00CE1293"/>
    <w:rsid w:val="00CE1395"/>
    <w:rsid w:val="00CE15B0"/>
    <w:rsid w:val="00CE1757"/>
    <w:rsid w:val="00CE177D"/>
    <w:rsid w:val="00CE1970"/>
    <w:rsid w:val="00CE1B3D"/>
    <w:rsid w:val="00CE1C7B"/>
    <w:rsid w:val="00CE1C9E"/>
    <w:rsid w:val="00CE1CBB"/>
    <w:rsid w:val="00CE1E61"/>
    <w:rsid w:val="00CE1E68"/>
    <w:rsid w:val="00CE20D9"/>
    <w:rsid w:val="00CE26A3"/>
    <w:rsid w:val="00CE271E"/>
    <w:rsid w:val="00CE2862"/>
    <w:rsid w:val="00CE2991"/>
    <w:rsid w:val="00CE29EC"/>
    <w:rsid w:val="00CE34DF"/>
    <w:rsid w:val="00CE353F"/>
    <w:rsid w:val="00CE3731"/>
    <w:rsid w:val="00CE3749"/>
    <w:rsid w:val="00CE38B7"/>
    <w:rsid w:val="00CE3E9D"/>
    <w:rsid w:val="00CE44A1"/>
    <w:rsid w:val="00CE4CF3"/>
    <w:rsid w:val="00CE5157"/>
    <w:rsid w:val="00CE52F6"/>
    <w:rsid w:val="00CE543C"/>
    <w:rsid w:val="00CE544F"/>
    <w:rsid w:val="00CE5824"/>
    <w:rsid w:val="00CE5D76"/>
    <w:rsid w:val="00CE67FD"/>
    <w:rsid w:val="00CE6907"/>
    <w:rsid w:val="00CE69F3"/>
    <w:rsid w:val="00CE6E4E"/>
    <w:rsid w:val="00CE6ED2"/>
    <w:rsid w:val="00CE7163"/>
    <w:rsid w:val="00CE72DB"/>
    <w:rsid w:val="00CE76E1"/>
    <w:rsid w:val="00CE775D"/>
    <w:rsid w:val="00CE7853"/>
    <w:rsid w:val="00CF01F4"/>
    <w:rsid w:val="00CF02D9"/>
    <w:rsid w:val="00CF07BD"/>
    <w:rsid w:val="00CF0A6B"/>
    <w:rsid w:val="00CF0BDE"/>
    <w:rsid w:val="00CF1395"/>
    <w:rsid w:val="00CF13EC"/>
    <w:rsid w:val="00CF1543"/>
    <w:rsid w:val="00CF1618"/>
    <w:rsid w:val="00CF184A"/>
    <w:rsid w:val="00CF1D8E"/>
    <w:rsid w:val="00CF1DEC"/>
    <w:rsid w:val="00CF257A"/>
    <w:rsid w:val="00CF2585"/>
    <w:rsid w:val="00CF270B"/>
    <w:rsid w:val="00CF2AB8"/>
    <w:rsid w:val="00CF2F06"/>
    <w:rsid w:val="00CF31BC"/>
    <w:rsid w:val="00CF3211"/>
    <w:rsid w:val="00CF325E"/>
    <w:rsid w:val="00CF34A8"/>
    <w:rsid w:val="00CF365D"/>
    <w:rsid w:val="00CF36A6"/>
    <w:rsid w:val="00CF39BD"/>
    <w:rsid w:val="00CF4031"/>
    <w:rsid w:val="00CF413C"/>
    <w:rsid w:val="00CF41CB"/>
    <w:rsid w:val="00CF41F1"/>
    <w:rsid w:val="00CF4214"/>
    <w:rsid w:val="00CF4292"/>
    <w:rsid w:val="00CF42FF"/>
    <w:rsid w:val="00CF4341"/>
    <w:rsid w:val="00CF438B"/>
    <w:rsid w:val="00CF43B4"/>
    <w:rsid w:val="00CF44E3"/>
    <w:rsid w:val="00CF4587"/>
    <w:rsid w:val="00CF4810"/>
    <w:rsid w:val="00CF494A"/>
    <w:rsid w:val="00CF4AD0"/>
    <w:rsid w:val="00CF4DB7"/>
    <w:rsid w:val="00CF4E6E"/>
    <w:rsid w:val="00CF4F0D"/>
    <w:rsid w:val="00CF4F9C"/>
    <w:rsid w:val="00CF5143"/>
    <w:rsid w:val="00CF574E"/>
    <w:rsid w:val="00CF5956"/>
    <w:rsid w:val="00CF5995"/>
    <w:rsid w:val="00CF59EB"/>
    <w:rsid w:val="00CF5C98"/>
    <w:rsid w:val="00CF61C9"/>
    <w:rsid w:val="00CF6205"/>
    <w:rsid w:val="00CF623E"/>
    <w:rsid w:val="00CF64A8"/>
    <w:rsid w:val="00CF6607"/>
    <w:rsid w:val="00CF661F"/>
    <w:rsid w:val="00CF675D"/>
    <w:rsid w:val="00CF6EE0"/>
    <w:rsid w:val="00CF713E"/>
    <w:rsid w:val="00CF7348"/>
    <w:rsid w:val="00CF73D9"/>
    <w:rsid w:val="00CF758E"/>
    <w:rsid w:val="00CF778E"/>
    <w:rsid w:val="00CF7794"/>
    <w:rsid w:val="00CF782C"/>
    <w:rsid w:val="00CF7B61"/>
    <w:rsid w:val="00CF7B67"/>
    <w:rsid w:val="00CF7C5E"/>
    <w:rsid w:val="00CF7D0D"/>
    <w:rsid w:val="00CF7F0F"/>
    <w:rsid w:val="00CF7F3C"/>
    <w:rsid w:val="00D00247"/>
    <w:rsid w:val="00D0050B"/>
    <w:rsid w:val="00D00793"/>
    <w:rsid w:val="00D00796"/>
    <w:rsid w:val="00D00998"/>
    <w:rsid w:val="00D00C41"/>
    <w:rsid w:val="00D00E1D"/>
    <w:rsid w:val="00D01132"/>
    <w:rsid w:val="00D0113E"/>
    <w:rsid w:val="00D0125C"/>
    <w:rsid w:val="00D01675"/>
    <w:rsid w:val="00D018F4"/>
    <w:rsid w:val="00D01C71"/>
    <w:rsid w:val="00D022F2"/>
    <w:rsid w:val="00D023FA"/>
    <w:rsid w:val="00D0240C"/>
    <w:rsid w:val="00D024C0"/>
    <w:rsid w:val="00D024F5"/>
    <w:rsid w:val="00D02594"/>
    <w:rsid w:val="00D025BA"/>
    <w:rsid w:val="00D02C1E"/>
    <w:rsid w:val="00D02CAD"/>
    <w:rsid w:val="00D02E3D"/>
    <w:rsid w:val="00D02F78"/>
    <w:rsid w:val="00D0300D"/>
    <w:rsid w:val="00D03097"/>
    <w:rsid w:val="00D03150"/>
    <w:rsid w:val="00D03933"/>
    <w:rsid w:val="00D03DBF"/>
    <w:rsid w:val="00D03F1E"/>
    <w:rsid w:val="00D04137"/>
    <w:rsid w:val="00D044B5"/>
    <w:rsid w:val="00D0455F"/>
    <w:rsid w:val="00D047F1"/>
    <w:rsid w:val="00D04811"/>
    <w:rsid w:val="00D048A8"/>
    <w:rsid w:val="00D049E8"/>
    <w:rsid w:val="00D04A4A"/>
    <w:rsid w:val="00D04B4D"/>
    <w:rsid w:val="00D04D9A"/>
    <w:rsid w:val="00D04DB8"/>
    <w:rsid w:val="00D05258"/>
    <w:rsid w:val="00D0552E"/>
    <w:rsid w:val="00D057C0"/>
    <w:rsid w:val="00D05C68"/>
    <w:rsid w:val="00D05CEF"/>
    <w:rsid w:val="00D061CF"/>
    <w:rsid w:val="00D06437"/>
    <w:rsid w:val="00D0655F"/>
    <w:rsid w:val="00D06905"/>
    <w:rsid w:val="00D06A87"/>
    <w:rsid w:val="00D06D78"/>
    <w:rsid w:val="00D07011"/>
    <w:rsid w:val="00D0707D"/>
    <w:rsid w:val="00D073F7"/>
    <w:rsid w:val="00D074F0"/>
    <w:rsid w:val="00D0763C"/>
    <w:rsid w:val="00D0777A"/>
    <w:rsid w:val="00D07ED2"/>
    <w:rsid w:val="00D101FA"/>
    <w:rsid w:val="00D10A16"/>
    <w:rsid w:val="00D10B41"/>
    <w:rsid w:val="00D10B8E"/>
    <w:rsid w:val="00D10B9C"/>
    <w:rsid w:val="00D11166"/>
    <w:rsid w:val="00D11325"/>
    <w:rsid w:val="00D11827"/>
    <w:rsid w:val="00D11A5F"/>
    <w:rsid w:val="00D11E46"/>
    <w:rsid w:val="00D121A2"/>
    <w:rsid w:val="00D123EE"/>
    <w:rsid w:val="00D12439"/>
    <w:rsid w:val="00D124D7"/>
    <w:rsid w:val="00D12558"/>
    <w:rsid w:val="00D1273E"/>
    <w:rsid w:val="00D12B77"/>
    <w:rsid w:val="00D12D10"/>
    <w:rsid w:val="00D12E0F"/>
    <w:rsid w:val="00D12E24"/>
    <w:rsid w:val="00D12EA1"/>
    <w:rsid w:val="00D12F8F"/>
    <w:rsid w:val="00D13032"/>
    <w:rsid w:val="00D13118"/>
    <w:rsid w:val="00D131A0"/>
    <w:rsid w:val="00D1336A"/>
    <w:rsid w:val="00D133D8"/>
    <w:rsid w:val="00D134AA"/>
    <w:rsid w:val="00D134DB"/>
    <w:rsid w:val="00D135D9"/>
    <w:rsid w:val="00D136AA"/>
    <w:rsid w:val="00D13909"/>
    <w:rsid w:val="00D139D8"/>
    <w:rsid w:val="00D13AE0"/>
    <w:rsid w:val="00D13EAA"/>
    <w:rsid w:val="00D14989"/>
    <w:rsid w:val="00D14AB7"/>
    <w:rsid w:val="00D14D48"/>
    <w:rsid w:val="00D150EB"/>
    <w:rsid w:val="00D1568A"/>
    <w:rsid w:val="00D156CA"/>
    <w:rsid w:val="00D1578B"/>
    <w:rsid w:val="00D1579D"/>
    <w:rsid w:val="00D15F2A"/>
    <w:rsid w:val="00D16353"/>
    <w:rsid w:val="00D163E7"/>
    <w:rsid w:val="00D165AF"/>
    <w:rsid w:val="00D1660C"/>
    <w:rsid w:val="00D16741"/>
    <w:rsid w:val="00D1683E"/>
    <w:rsid w:val="00D168AE"/>
    <w:rsid w:val="00D1692D"/>
    <w:rsid w:val="00D16D3D"/>
    <w:rsid w:val="00D16DEE"/>
    <w:rsid w:val="00D16E03"/>
    <w:rsid w:val="00D170C2"/>
    <w:rsid w:val="00D17170"/>
    <w:rsid w:val="00D173E9"/>
    <w:rsid w:val="00D1783D"/>
    <w:rsid w:val="00D17CB2"/>
    <w:rsid w:val="00D20103"/>
    <w:rsid w:val="00D2016A"/>
    <w:rsid w:val="00D202CF"/>
    <w:rsid w:val="00D20405"/>
    <w:rsid w:val="00D20691"/>
    <w:rsid w:val="00D20815"/>
    <w:rsid w:val="00D20877"/>
    <w:rsid w:val="00D20ABB"/>
    <w:rsid w:val="00D20BEE"/>
    <w:rsid w:val="00D20D06"/>
    <w:rsid w:val="00D20DB1"/>
    <w:rsid w:val="00D21061"/>
    <w:rsid w:val="00D214C7"/>
    <w:rsid w:val="00D2182B"/>
    <w:rsid w:val="00D21B1C"/>
    <w:rsid w:val="00D21BDE"/>
    <w:rsid w:val="00D21DC7"/>
    <w:rsid w:val="00D21EBB"/>
    <w:rsid w:val="00D2207C"/>
    <w:rsid w:val="00D2212B"/>
    <w:rsid w:val="00D22149"/>
    <w:rsid w:val="00D22944"/>
    <w:rsid w:val="00D22B7E"/>
    <w:rsid w:val="00D22CB8"/>
    <w:rsid w:val="00D22F9C"/>
    <w:rsid w:val="00D231B9"/>
    <w:rsid w:val="00D231E8"/>
    <w:rsid w:val="00D23731"/>
    <w:rsid w:val="00D23745"/>
    <w:rsid w:val="00D23D2A"/>
    <w:rsid w:val="00D23D3A"/>
    <w:rsid w:val="00D241E4"/>
    <w:rsid w:val="00D2425A"/>
    <w:rsid w:val="00D244CC"/>
    <w:rsid w:val="00D24615"/>
    <w:rsid w:val="00D24E3D"/>
    <w:rsid w:val="00D24E6B"/>
    <w:rsid w:val="00D25304"/>
    <w:rsid w:val="00D25362"/>
    <w:rsid w:val="00D25727"/>
    <w:rsid w:val="00D25B23"/>
    <w:rsid w:val="00D25B3E"/>
    <w:rsid w:val="00D25E73"/>
    <w:rsid w:val="00D25F21"/>
    <w:rsid w:val="00D25F4E"/>
    <w:rsid w:val="00D26095"/>
    <w:rsid w:val="00D26119"/>
    <w:rsid w:val="00D2618C"/>
    <w:rsid w:val="00D264A0"/>
    <w:rsid w:val="00D265CE"/>
    <w:rsid w:val="00D267E1"/>
    <w:rsid w:val="00D26AA6"/>
    <w:rsid w:val="00D26B85"/>
    <w:rsid w:val="00D26BB9"/>
    <w:rsid w:val="00D26D7F"/>
    <w:rsid w:val="00D26DA6"/>
    <w:rsid w:val="00D26DEB"/>
    <w:rsid w:val="00D26EB5"/>
    <w:rsid w:val="00D26EEB"/>
    <w:rsid w:val="00D272CB"/>
    <w:rsid w:val="00D274DE"/>
    <w:rsid w:val="00D275EA"/>
    <w:rsid w:val="00D27743"/>
    <w:rsid w:val="00D27951"/>
    <w:rsid w:val="00D27BDE"/>
    <w:rsid w:val="00D27D08"/>
    <w:rsid w:val="00D27D3E"/>
    <w:rsid w:val="00D27ECA"/>
    <w:rsid w:val="00D30113"/>
    <w:rsid w:val="00D31145"/>
    <w:rsid w:val="00D3193E"/>
    <w:rsid w:val="00D31C4C"/>
    <w:rsid w:val="00D31D89"/>
    <w:rsid w:val="00D31EE2"/>
    <w:rsid w:val="00D31F0A"/>
    <w:rsid w:val="00D323CE"/>
    <w:rsid w:val="00D32520"/>
    <w:rsid w:val="00D32C8C"/>
    <w:rsid w:val="00D32F0D"/>
    <w:rsid w:val="00D33072"/>
    <w:rsid w:val="00D33181"/>
    <w:rsid w:val="00D331D4"/>
    <w:rsid w:val="00D3335D"/>
    <w:rsid w:val="00D333C8"/>
    <w:rsid w:val="00D335FF"/>
    <w:rsid w:val="00D33793"/>
    <w:rsid w:val="00D337FD"/>
    <w:rsid w:val="00D339ED"/>
    <w:rsid w:val="00D34034"/>
    <w:rsid w:val="00D344BB"/>
    <w:rsid w:val="00D3478E"/>
    <w:rsid w:val="00D352BC"/>
    <w:rsid w:val="00D35383"/>
    <w:rsid w:val="00D35565"/>
    <w:rsid w:val="00D356F9"/>
    <w:rsid w:val="00D359D7"/>
    <w:rsid w:val="00D35A94"/>
    <w:rsid w:val="00D35C92"/>
    <w:rsid w:val="00D35E5E"/>
    <w:rsid w:val="00D35FCE"/>
    <w:rsid w:val="00D36184"/>
    <w:rsid w:val="00D362ED"/>
    <w:rsid w:val="00D364BD"/>
    <w:rsid w:val="00D36649"/>
    <w:rsid w:val="00D367FB"/>
    <w:rsid w:val="00D36844"/>
    <w:rsid w:val="00D36880"/>
    <w:rsid w:val="00D368E9"/>
    <w:rsid w:val="00D36B20"/>
    <w:rsid w:val="00D36BA8"/>
    <w:rsid w:val="00D36C85"/>
    <w:rsid w:val="00D36E7F"/>
    <w:rsid w:val="00D36EF1"/>
    <w:rsid w:val="00D36F8F"/>
    <w:rsid w:val="00D36FEA"/>
    <w:rsid w:val="00D373AE"/>
    <w:rsid w:val="00D376B7"/>
    <w:rsid w:val="00D37900"/>
    <w:rsid w:val="00D37962"/>
    <w:rsid w:val="00D379B8"/>
    <w:rsid w:val="00D37B96"/>
    <w:rsid w:val="00D37BCE"/>
    <w:rsid w:val="00D37D23"/>
    <w:rsid w:val="00D40054"/>
    <w:rsid w:val="00D40215"/>
    <w:rsid w:val="00D403FD"/>
    <w:rsid w:val="00D40412"/>
    <w:rsid w:val="00D406A7"/>
    <w:rsid w:val="00D40C57"/>
    <w:rsid w:val="00D40F98"/>
    <w:rsid w:val="00D40FAF"/>
    <w:rsid w:val="00D40FFC"/>
    <w:rsid w:val="00D4109A"/>
    <w:rsid w:val="00D4122D"/>
    <w:rsid w:val="00D417A4"/>
    <w:rsid w:val="00D417F8"/>
    <w:rsid w:val="00D41C6F"/>
    <w:rsid w:val="00D422F4"/>
    <w:rsid w:val="00D42434"/>
    <w:rsid w:val="00D42476"/>
    <w:rsid w:val="00D42C3A"/>
    <w:rsid w:val="00D4337A"/>
    <w:rsid w:val="00D439AA"/>
    <w:rsid w:val="00D43BE6"/>
    <w:rsid w:val="00D43CB8"/>
    <w:rsid w:val="00D43CFF"/>
    <w:rsid w:val="00D44369"/>
    <w:rsid w:val="00D444FF"/>
    <w:rsid w:val="00D446B2"/>
    <w:rsid w:val="00D44749"/>
    <w:rsid w:val="00D44AE7"/>
    <w:rsid w:val="00D44BDE"/>
    <w:rsid w:val="00D44CEC"/>
    <w:rsid w:val="00D44DC7"/>
    <w:rsid w:val="00D44EDF"/>
    <w:rsid w:val="00D4521E"/>
    <w:rsid w:val="00D45237"/>
    <w:rsid w:val="00D45262"/>
    <w:rsid w:val="00D458D0"/>
    <w:rsid w:val="00D45C43"/>
    <w:rsid w:val="00D45DB9"/>
    <w:rsid w:val="00D45F28"/>
    <w:rsid w:val="00D46045"/>
    <w:rsid w:val="00D46289"/>
    <w:rsid w:val="00D46331"/>
    <w:rsid w:val="00D4676C"/>
    <w:rsid w:val="00D46BEF"/>
    <w:rsid w:val="00D46D2A"/>
    <w:rsid w:val="00D46DC5"/>
    <w:rsid w:val="00D46E56"/>
    <w:rsid w:val="00D47127"/>
    <w:rsid w:val="00D471AE"/>
    <w:rsid w:val="00D47250"/>
    <w:rsid w:val="00D474CE"/>
    <w:rsid w:val="00D47712"/>
    <w:rsid w:val="00D47997"/>
    <w:rsid w:val="00D47C4B"/>
    <w:rsid w:val="00D500CD"/>
    <w:rsid w:val="00D50103"/>
    <w:rsid w:val="00D50456"/>
    <w:rsid w:val="00D50557"/>
    <w:rsid w:val="00D50664"/>
    <w:rsid w:val="00D5078F"/>
    <w:rsid w:val="00D50A43"/>
    <w:rsid w:val="00D50B62"/>
    <w:rsid w:val="00D50BBD"/>
    <w:rsid w:val="00D50C88"/>
    <w:rsid w:val="00D50D58"/>
    <w:rsid w:val="00D50D89"/>
    <w:rsid w:val="00D50DE5"/>
    <w:rsid w:val="00D51479"/>
    <w:rsid w:val="00D516A0"/>
    <w:rsid w:val="00D51AAD"/>
    <w:rsid w:val="00D51C7F"/>
    <w:rsid w:val="00D51CBC"/>
    <w:rsid w:val="00D51D7A"/>
    <w:rsid w:val="00D51DAF"/>
    <w:rsid w:val="00D527C3"/>
    <w:rsid w:val="00D528BD"/>
    <w:rsid w:val="00D528CE"/>
    <w:rsid w:val="00D52919"/>
    <w:rsid w:val="00D52BF3"/>
    <w:rsid w:val="00D52F3E"/>
    <w:rsid w:val="00D52F83"/>
    <w:rsid w:val="00D53060"/>
    <w:rsid w:val="00D53239"/>
    <w:rsid w:val="00D532DE"/>
    <w:rsid w:val="00D539D3"/>
    <w:rsid w:val="00D53A35"/>
    <w:rsid w:val="00D53A9E"/>
    <w:rsid w:val="00D53D0A"/>
    <w:rsid w:val="00D541CC"/>
    <w:rsid w:val="00D542C1"/>
    <w:rsid w:val="00D542FE"/>
    <w:rsid w:val="00D544AE"/>
    <w:rsid w:val="00D54530"/>
    <w:rsid w:val="00D54617"/>
    <w:rsid w:val="00D54EA6"/>
    <w:rsid w:val="00D55368"/>
    <w:rsid w:val="00D55432"/>
    <w:rsid w:val="00D5565A"/>
    <w:rsid w:val="00D55731"/>
    <w:rsid w:val="00D5588C"/>
    <w:rsid w:val="00D55918"/>
    <w:rsid w:val="00D563B8"/>
    <w:rsid w:val="00D56662"/>
    <w:rsid w:val="00D56B8B"/>
    <w:rsid w:val="00D56FFA"/>
    <w:rsid w:val="00D578A2"/>
    <w:rsid w:val="00D57AE8"/>
    <w:rsid w:val="00D57D77"/>
    <w:rsid w:val="00D57DB2"/>
    <w:rsid w:val="00D57F76"/>
    <w:rsid w:val="00D60425"/>
    <w:rsid w:val="00D605FA"/>
    <w:rsid w:val="00D608AF"/>
    <w:rsid w:val="00D60A3D"/>
    <w:rsid w:val="00D60EAF"/>
    <w:rsid w:val="00D61144"/>
    <w:rsid w:val="00D612B0"/>
    <w:rsid w:val="00D6142C"/>
    <w:rsid w:val="00D61565"/>
    <w:rsid w:val="00D615E2"/>
    <w:rsid w:val="00D61675"/>
    <w:rsid w:val="00D6189F"/>
    <w:rsid w:val="00D61AE7"/>
    <w:rsid w:val="00D61F52"/>
    <w:rsid w:val="00D62139"/>
    <w:rsid w:val="00D6214E"/>
    <w:rsid w:val="00D6219A"/>
    <w:rsid w:val="00D62252"/>
    <w:rsid w:val="00D622A4"/>
    <w:rsid w:val="00D6249A"/>
    <w:rsid w:val="00D62561"/>
    <w:rsid w:val="00D626BF"/>
    <w:rsid w:val="00D626D4"/>
    <w:rsid w:val="00D62ECA"/>
    <w:rsid w:val="00D6305D"/>
    <w:rsid w:val="00D63211"/>
    <w:rsid w:val="00D63545"/>
    <w:rsid w:val="00D63554"/>
    <w:rsid w:val="00D636C4"/>
    <w:rsid w:val="00D638F5"/>
    <w:rsid w:val="00D638F8"/>
    <w:rsid w:val="00D63AB7"/>
    <w:rsid w:val="00D63EF9"/>
    <w:rsid w:val="00D63F5A"/>
    <w:rsid w:val="00D63FDA"/>
    <w:rsid w:val="00D64059"/>
    <w:rsid w:val="00D64162"/>
    <w:rsid w:val="00D64254"/>
    <w:rsid w:val="00D6437C"/>
    <w:rsid w:val="00D64778"/>
    <w:rsid w:val="00D64C7E"/>
    <w:rsid w:val="00D64C83"/>
    <w:rsid w:val="00D64D76"/>
    <w:rsid w:val="00D64D8E"/>
    <w:rsid w:val="00D64DA2"/>
    <w:rsid w:val="00D64E6E"/>
    <w:rsid w:val="00D65079"/>
    <w:rsid w:val="00D652BE"/>
    <w:rsid w:val="00D6577D"/>
    <w:rsid w:val="00D657D6"/>
    <w:rsid w:val="00D6593B"/>
    <w:rsid w:val="00D659FE"/>
    <w:rsid w:val="00D65D57"/>
    <w:rsid w:val="00D65DC8"/>
    <w:rsid w:val="00D66249"/>
    <w:rsid w:val="00D66796"/>
    <w:rsid w:val="00D667F5"/>
    <w:rsid w:val="00D6680D"/>
    <w:rsid w:val="00D66CB4"/>
    <w:rsid w:val="00D66FD9"/>
    <w:rsid w:val="00D674B1"/>
    <w:rsid w:val="00D67761"/>
    <w:rsid w:val="00D67A74"/>
    <w:rsid w:val="00D67D69"/>
    <w:rsid w:val="00D67F9E"/>
    <w:rsid w:val="00D70103"/>
    <w:rsid w:val="00D7030B"/>
    <w:rsid w:val="00D703AE"/>
    <w:rsid w:val="00D70625"/>
    <w:rsid w:val="00D7082D"/>
    <w:rsid w:val="00D70CF5"/>
    <w:rsid w:val="00D70F2F"/>
    <w:rsid w:val="00D70FF2"/>
    <w:rsid w:val="00D7100A"/>
    <w:rsid w:val="00D71032"/>
    <w:rsid w:val="00D715A9"/>
    <w:rsid w:val="00D71782"/>
    <w:rsid w:val="00D71CE4"/>
    <w:rsid w:val="00D71F15"/>
    <w:rsid w:val="00D71F1C"/>
    <w:rsid w:val="00D71F99"/>
    <w:rsid w:val="00D724FB"/>
    <w:rsid w:val="00D72567"/>
    <w:rsid w:val="00D7284A"/>
    <w:rsid w:val="00D72A01"/>
    <w:rsid w:val="00D72A48"/>
    <w:rsid w:val="00D72C4B"/>
    <w:rsid w:val="00D72CBB"/>
    <w:rsid w:val="00D72F4C"/>
    <w:rsid w:val="00D7336F"/>
    <w:rsid w:val="00D733BD"/>
    <w:rsid w:val="00D733E2"/>
    <w:rsid w:val="00D7358C"/>
    <w:rsid w:val="00D7371F"/>
    <w:rsid w:val="00D73A0A"/>
    <w:rsid w:val="00D73A3F"/>
    <w:rsid w:val="00D73CD5"/>
    <w:rsid w:val="00D73E53"/>
    <w:rsid w:val="00D73E7D"/>
    <w:rsid w:val="00D74354"/>
    <w:rsid w:val="00D74400"/>
    <w:rsid w:val="00D74440"/>
    <w:rsid w:val="00D747D5"/>
    <w:rsid w:val="00D749C5"/>
    <w:rsid w:val="00D74B04"/>
    <w:rsid w:val="00D7523E"/>
    <w:rsid w:val="00D75537"/>
    <w:rsid w:val="00D756B1"/>
    <w:rsid w:val="00D75B29"/>
    <w:rsid w:val="00D75B99"/>
    <w:rsid w:val="00D75C97"/>
    <w:rsid w:val="00D75CB6"/>
    <w:rsid w:val="00D75E20"/>
    <w:rsid w:val="00D76145"/>
    <w:rsid w:val="00D761E4"/>
    <w:rsid w:val="00D76644"/>
    <w:rsid w:val="00D76834"/>
    <w:rsid w:val="00D768B2"/>
    <w:rsid w:val="00D768BE"/>
    <w:rsid w:val="00D7723C"/>
    <w:rsid w:val="00D774AE"/>
    <w:rsid w:val="00D777DD"/>
    <w:rsid w:val="00D779A7"/>
    <w:rsid w:val="00D77D14"/>
    <w:rsid w:val="00D77E38"/>
    <w:rsid w:val="00D77EAC"/>
    <w:rsid w:val="00D800B3"/>
    <w:rsid w:val="00D80178"/>
    <w:rsid w:val="00D804BF"/>
    <w:rsid w:val="00D8069F"/>
    <w:rsid w:val="00D80E0F"/>
    <w:rsid w:val="00D80E74"/>
    <w:rsid w:val="00D80ED8"/>
    <w:rsid w:val="00D811A0"/>
    <w:rsid w:val="00D812FE"/>
    <w:rsid w:val="00D81723"/>
    <w:rsid w:val="00D81E92"/>
    <w:rsid w:val="00D81E93"/>
    <w:rsid w:val="00D81FDD"/>
    <w:rsid w:val="00D820CE"/>
    <w:rsid w:val="00D8239E"/>
    <w:rsid w:val="00D826A2"/>
    <w:rsid w:val="00D828B2"/>
    <w:rsid w:val="00D828EE"/>
    <w:rsid w:val="00D82920"/>
    <w:rsid w:val="00D82AE2"/>
    <w:rsid w:val="00D82B6F"/>
    <w:rsid w:val="00D82D51"/>
    <w:rsid w:val="00D82DA0"/>
    <w:rsid w:val="00D82E39"/>
    <w:rsid w:val="00D82E9E"/>
    <w:rsid w:val="00D82F93"/>
    <w:rsid w:val="00D83199"/>
    <w:rsid w:val="00D831C1"/>
    <w:rsid w:val="00D8358D"/>
    <w:rsid w:val="00D8361E"/>
    <w:rsid w:val="00D8391B"/>
    <w:rsid w:val="00D83D61"/>
    <w:rsid w:val="00D83EBE"/>
    <w:rsid w:val="00D843D9"/>
    <w:rsid w:val="00D84702"/>
    <w:rsid w:val="00D847EC"/>
    <w:rsid w:val="00D848EF"/>
    <w:rsid w:val="00D84950"/>
    <w:rsid w:val="00D849FC"/>
    <w:rsid w:val="00D84DBD"/>
    <w:rsid w:val="00D84DE9"/>
    <w:rsid w:val="00D8504A"/>
    <w:rsid w:val="00D85526"/>
    <w:rsid w:val="00D85946"/>
    <w:rsid w:val="00D85B90"/>
    <w:rsid w:val="00D85BDB"/>
    <w:rsid w:val="00D85C07"/>
    <w:rsid w:val="00D85D46"/>
    <w:rsid w:val="00D85E46"/>
    <w:rsid w:val="00D85F61"/>
    <w:rsid w:val="00D8601B"/>
    <w:rsid w:val="00D860A4"/>
    <w:rsid w:val="00D862CE"/>
    <w:rsid w:val="00D86643"/>
    <w:rsid w:val="00D86943"/>
    <w:rsid w:val="00D86A58"/>
    <w:rsid w:val="00D86F1B"/>
    <w:rsid w:val="00D86F91"/>
    <w:rsid w:val="00D87210"/>
    <w:rsid w:val="00D87398"/>
    <w:rsid w:val="00D879FD"/>
    <w:rsid w:val="00D87A61"/>
    <w:rsid w:val="00D87B4C"/>
    <w:rsid w:val="00D87B86"/>
    <w:rsid w:val="00D87BC0"/>
    <w:rsid w:val="00D87C1E"/>
    <w:rsid w:val="00D87C3E"/>
    <w:rsid w:val="00D87C7E"/>
    <w:rsid w:val="00D90247"/>
    <w:rsid w:val="00D9048C"/>
    <w:rsid w:val="00D90920"/>
    <w:rsid w:val="00D90AD7"/>
    <w:rsid w:val="00D90CB6"/>
    <w:rsid w:val="00D90E5D"/>
    <w:rsid w:val="00D90E69"/>
    <w:rsid w:val="00D9110A"/>
    <w:rsid w:val="00D9116F"/>
    <w:rsid w:val="00D912B7"/>
    <w:rsid w:val="00D91570"/>
    <w:rsid w:val="00D916A1"/>
    <w:rsid w:val="00D91BB1"/>
    <w:rsid w:val="00D92080"/>
    <w:rsid w:val="00D9224B"/>
    <w:rsid w:val="00D922CB"/>
    <w:rsid w:val="00D9245D"/>
    <w:rsid w:val="00D924C5"/>
    <w:rsid w:val="00D92A6C"/>
    <w:rsid w:val="00D92ED7"/>
    <w:rsid w:val="00D93463"/>
    <w:rsid w:val="00D93486"/>
    <w:rsid w:val="00D9366F"/>
    <w:rsid w:val="00D9369E"/>
    <w:rsid w:val="00D93BDF"/>
    <w:rsid w:val="00D94086"/>
    <w:rsid w:val="00D9425B"/>
    <w:rsid w:val="00D942E6"/>
    <w:rsid w:val="00D9436B"/>
    <w:rsid w:val="00D946F8"/>
    <w:rsid w:val="00D94796"/>
    <w:rsid w:val="00D94B80"/>
    <w:rsid w:val="00D94CCE"/>
    <w:rsid w:val="00D94FC3"/>
    <w:rsid w:val="00D95086"/>
    <w:rsid w:val="00D95B56"/>
    <w:rsid w:val="00D95C4B"/>
    <w:rsid w:val="00D95CF9"/>
    <w:rsid w:val="00D95DA1"/>
    <w:rsid w:val="00D96115"/>
    <w:rsid w:val="00D96911"/>
    <w:rsid w:val="00D96C4E"/>
    <w:rsid w:val="00D96D03"/>
    <w:rsid w:val="00D96FE6"/>
    <w:rsid w:val="00D970C6"/>
    <w:rsid w:val="00D9774E"/>
    <w:rsid w:val="00D97A84"/>
    <w:rsid w:val="00DA00A9"/>
    <w:rsid w:val="00DA034F"/>
    <w:rsid w:val="00DA038D"/>
    <w:rsid w:val="00DA0A37"/>
    <w:rsid w:val="00DA0B72"/>
    <w:rsid w:val="00DA0BDA"/>
    <w:rsid w:val="00DA0CBC"/>
    <w:rsid w:val="00DA0D74"/>
    <w:rsid w:val="00DA121A"/>
    <w:rsid w:val="00DA12E4"/>
    <w:rsid w:val="00DA1792"/>
    <w:rsid w:val="00DA17F8"/>
    <w:rsid w:val="00DA1891"/>
    <w:rsid w:val="00DA1C89"/>
    <w:rsid w:val="00DA1EB8"/>
    <w:rsid w:val="00DA1EDC"/>
    <w:rsid w:val="00DA1F0E"/>
    <w:rsid w:val="00DA226E"/>
    <w:rsid w:val="00DA2555"/>
    <w:rsid w:val="00DA2994"/>
    <w:rsid w:val="00DA2A66"/>
    <w:rsid w:val="00DA2CAE"/>
    <w:rsid w:val="00DA2E9D"/>
    <w:rsid w:val="00DA2F98"/>
    <w:rsid w:val="00DA325F"/>
    <w:rsid w:val="00DA3264"/>
    <w:rsid w:val="00DA344C"/>
    <w:rsid w:val="00DA3765"/>
    <w:rsid w:val="00DA3791"/>
    <w:rsid w:val="00DA3837"/>
    <w:rsid w:val="00DA3984"/>
    <w:rsid w:val="00DA3CA6"/>
    <w:rsid w:val="00DA401A"/>
    <w:rsid w:val="00DA432D"/>
    <w:rsid w:val="00DA4BF6"/>
    <w:rsid w:val="00DA4E07"/>
    <w:rsid w:val="00DA524C"/>
    <w:rsid w:val="00DA5562"/>
    <w:rsid w:val="00DA56E2"/>
    <w:rsid w:val="00DA5736"/>
    <w:rsid w:val="00DA5AEB"/>
    <w:rsid w:val="00DA5CB2"/>
    <w:rsid w:val="00DA5E14"/>
    <w:rsid w:val="00DA60CB"/>
    <w:rsid w:val="00DA6174"/>
    <w:rsid w:val="00DA6469"/>
    <w:rsid w:val="00DA6518"/>
    <w:rsid w:val="00DA6589"/>
    <w:rsid w:val="00DA6641"/>
    <w:rsid w:val="00DA6658"/>
    <w:rsid w:val="00DA6B7E"/>
    <w:rsid w:val="00DA6BD5"/>
    <w:rsid w:val="00DA6BDB"/>
    <w:rsid w:val="00DA6C96"/>
    <w:rsid w:val="00DA6CB8"/>
    <w:rsid w:val="00DA726E"/>
    <w:rsid w:val="00DA7E46"/>
    <w:rsid w:val="00DA7E6B"/>
    <w:rsid w:val="00DB0058"/>
    <w:rsid w:val="00DB0180"/>
    <w:rsid w:val="00DB0689"/>
    <w:rsid w:val="00DB0837"/>
    <w:rsid w:val="00DB0AAF"/>
    <w:rsid w:val="00DB0BC4"/>
    <w:rsid w:val="00DB0E77"/>
    <w:rsid w:val="00DB0EBF"/>
    <w:rsid w:val="00DB1046"/>
    <w:rsid w:val="00DB1281"/>
    <w:rsid w:val="00DB18EC"/>
    <w:rsid w:val="00DB20E5"/>
    <w:rsid w:val="00DB20EE"/>
    <w:rsid w:val="00DB21F6"/>
    <w:rsid w:val="00DB2C38"/>
    <w:rsid w:val="00DB3178"/>
    <w:rsid w:val="00DB3361"/>
    <w:rsid w:val="00DB373E"/>
    <w:rsid w:val="00DB3C24"/>
    <w:rsid w:val="00DB3CDF"/>
    <w:rsid w:val="00DB3EBA"/>
    <w:rsid w:val="00DB4143"/>
    <w:rsid w:val="00DB4169"/>
    <w:rsid w:val="00DB4187"/>
    <w:rsid w:val="00DB41BC"/>
    <w:rsid w:val="00DB41FD"/>
    <w:rsid w:val="00DB4221"/>
    <w:rsid w:val="00DB429F"/>
    <w:rsid w:val="00DB445B"/>
    <w:rsid w:val="00DB44C2"/>
    <w:rsid w:val="00DB45FE"/>
    <w:rsid w:val="00DB4736"/>
    <w:rsid w:val="00DB4942"/>
    <w:rsid w:val="00DB4A8E"/>
    <w:rsid w:val="00DB4D9E"/>
    <w:rsid w:val="00DB4E71"/>
    <w:rsid w:val="00DB53F9"/>
    <w:rsid w:val="00DB554E"/>
    <w:rsid w:val="00DB55F8"/>
    <w:rsid w:val="00DB5676"/>
    <w:rsid w:val="00DB56AB"/>
    <w:rsid w:val="00DB5AC3"/>
    <w:rsid w:val="00DB5CB4"/>
    <w:rsid w:val="00DB62B2"/>
    <w:rsid w:val="00DB63FB"/>
    <w:rsid w:val="00DB658C"/>
    <w:rsid w:val="00DB672C"/>
    <w:rsid w:val="00DB6B8C"/>
    <w:rsid w:val="00DB6CAE"/>
    <w:rsid w:val="00DB6D1D"/>
    <w:rsid w:val="00DB6D8C"/>
    <w:rsid w:val="00DB6DF0"/>
    <w:rsid w:val="00DB6F8C"/>
    <w:rsid w:val="00DB711E"/>
    <w:rsid w:val="00DB71A0"/>
    <w:rsid w:val="00DB7262"/>
    <w:rsid w:val="00DB7276"/>
    <w:rsid w:val="00DB7686"/>
    <w:rsid w:val="00DB7944"/>
    <w:rsid w:val="00DB7B8C"/>
    <w:rsid w:val="00DB7BB8"/>
    <w:rsid w:val="00DB7D6A"/>
    <w:rsid w:val="00DC018F"/>
    <w:rsid w:val="00DC0387"/>
    <w:rsid w:val="00DC03CE"/>
    <w:rsid w:val="00DC040E"/>
    <w:rsid w:val="00DC072E"/>
    <w:rsid w:val="00DC0CA3"/>
    <w:rsid w:val="00DC13D9"/>
    <w:rsid w:val="00DC1586"/>
    <w:rsid w:val="00DC1709"/>
    <w:rsid w:val="00DC17DE"/>
    <w:rsid w:val="00DC1A78"/>
    <w:rsid w:val="00DC1D3D"/>
    <w:rsid w:val="00DC1F08"/>
    <w:rsid w:val="00DC22D8"/>
    <w:rsid w:val="00DC28D6"/>
    <w:rsid w:val="00DC2D02"/>
    <w:rsid w:val="00DC3789"/>
    <w:rsid w:val="00DC3852"/>
    <w:rsid w:val="00DC388F"/>
    <w:rsid w:val="00DC38AD"/>
    <w:rsid w:val="00DC3936"/>
    <w:rsid w:val="00DC3952"/>
    <w:rsid w:val="00DC395B"/>
    <w:rsid w:val="00DC3AD5"/>
    <w:rsid w:val="00DC3AFD"/>
    <w:rsid w:val="00DC3BF8"/>
    <w:rsid w:val="00DC3C1A"/>
    <w:rsid w:val="00DC3E1E"/>
    <w:rsid w:val="00DC3F99"/>
    <w:rsid w:val="00DC427B"/>
    <w:rsid w:val="00DC42E6"/>
    <w:rsid w:val="00DC447A"/>
    <w:rsid w:val="00DC4534"/>
    <w:rsid w:val="00DC4925"/>
    <w:rsid w:val="00DC4A08"/>
    <w:rsid w:val="00DC4EA4"/>
    <w:rsid w:val="00DC50F2"/>
    <w:rsid w:val="00DC540D"/>
    <w:rsid w:val="00DC54B2"/>
    <w:rsid w:val="00DC54EF"/>
    <w:rsid w:val="00DC592A"/>
    <w:rsid w:val="00DC5CE4"/>
    <w:rsid w:val="00DC5D3D"/>
    <w:rsid w:val="00DC6339"/>
    <w:rsid w:val="00DC6BA5"/>
    <w:rsid w:val="00DC6BA6"/>
    <w:rsid w:val="00DC7011"/>
    <w:rsid w:val="00DC7395"/>
    <w:rsid w:val="00DC7791"/>
    <w:rsid w:val="00DC79A0"/>
    <w:rsid w:val="00DC7B40"/>
    <w:rsid w:val="00DD005B"/>
    <w:rsid w:val="00DD00B5"/>
    <w:rsid w:val="00DD0158"/>
    <w:rsid w:val="00DD0521"/>
    <w:rsid w:val="00DD05B9"/>
    <w:rsid w:val="00DD05C4"/>
    <w:rsid w:val="00DD0D22"/>
    <w:rsid w:val="00DD0E87"/>
    <w:rsid w:val="00DD0EEB"/>
    <w:rsid w:val="00DD10FB"/>
    <w:rsid w:val="00DD118E"/>
    <w:rsid w:val="00DD11C2"/>
    <w:rsid w:val="00DD1337"/>
    <w:rsid w:val="00DD143B"/>
    <w:rsid w:val="00DD144A"/>
    <w:rsid w:val="00DD159D"/>
    <w:rsid w:val="00DD16D8"/>
    <w:rsid w:val="00DD194B"/>
    <w:rsid w:val="00DD1E6F"/>
    <w:rsid w:val="00DD1ECA"/>
    <w:rsid w:val="00DD2526"/>
    <w:rsid w:val="00DD269B"/>
    <w:rsid w:val="00DD277B"/>
    <w:rsid w:val="00DD2ADA"/>
    <w:rsid w:val="00DD3051"/>
    <w:rsid w:val="00DD318A"/>
    <w:rsid w:val="00DD362B"/>
    <w:rsid w:val="00DD3951"/>
    <w:rsid w:val="00DD396B"/>
    <w:rsid w:val="00DD3B95"/>
    <w:rsid w:val="00DD3E03"/>
    <w:rsid w:val="00DD3E91"/>
    <w:rsid w:val="00DD41C6"/>
    <w:rsid w:val="00DD4957"/>
    <w:rsid w:val="00DD4B0C"/>
    <w:rsid w:val="00DD4BC4"/>
    <w:rsid w:val="00DD4DA1"/>
    <w:rsid w:val="00DD4DF7"/>
    <w:rsid w:val="00DD4EFA"/>
    <w:rsid w:val="00DD4F82"/>
    <w:rsid w:val="00DD55E8"/>
    <w:rsid w:val="00DD5943"/>
    <w:rsid w:val="00DD59F2"/>
    <w:rsid w:val="00DD5C2C"/>
    <w:rsid w:val="00DD6290"/>
    <w:rsid w:val="00DD672E"/>
    <w:rsid w:val="00DD686E"/>
    <w:rsid w:val="00DD6956"/>
    <w:rsid w:val="00DD6CE1"/>
    <w:rsid w:val="00DD6F2A"/>
    <w:rsid w:val="00DD7710"/>
    <w:rsid w:val="00DD776E"/>
    <w:rsid w:val="00DD7C42"/>
    <w:rsid w:val="00DD7C66"/>
    <w:rsid w:val="00DD7CB0"/>
    <w:rsid w:val="00DD7CDD"/>
    <w:rsid w:val="00DD7EA4"/>
    <w:rsid w:val="00DE012D"/>
    <w:rsid w:val="00DE045F"/>
    <w:rsid w:val="00DE04CD"/>
    <w:rsid w:val="00DE0810"/>
    <w:rsid w:val="00DE08B5"/>
    <w:rsid w:val="00DE0A8F"/>
    <w:rsid w:val="00DE0B59"/>
    <w:rsid w:val="00DE0E2A"/>
    <w:rsid w:val="00DE1374"/>
    <w:rsid w:val="00DE13BC"/>
    <w:rsid w:val="00DE14EF"/>
    <w:rsid w:val="00DE1C2F"/>
    <w:rsid w:val="00DE1D07"/>
    <w:rsid w:val="00DE238B"/>
    <w:rsid w:val="00DE2397"/>
    <w:rsid w:val="00DE2476"/>
    <w:rsid w:val="00DE2491"/>
    <w:rsid w:val="00DE2701"/>
    <w:rsid w:val="00DE2BBA"/>
    <w:rsid w:val="00DE2DB3"/>
    <w:rsid w:val="00DE2DF3"/>
    <w:rsid w:val="00DE312B"/>
    <w:rsid w:val="00DE3191"/>
    <w:rsid w:val="00DE3196"/>
    <w:rsid w:val="00DE3206"/>
    <w:rsid w:val="00DE36C0"/>
    <w:rsid w:val="00DE373D"/>
    <w:rsid w:val="00DE3A7D"/>
    <w:rsid w:val="00DE3D8D"/>
    <w:rsid w:val="00DE3F0F"/>
    <w:rsid w:val="00DE41D3"/>
    <w:rsid w:val="00DE4356"/>
    <w:rsid w:val="00DE43DB"/>
    <w:rsid w:val="00DE44D3"/>
    <w:rsid w:val="00DE44EB"/>
    <w:rsid w:val="00DE462D"/>
    <w:rsid w:val="00DE4741"/>
    <w:rsid w:val="00DE47F6"/>
    <w:rsid w:val="00DE48F6"/>
    <w:rsid w:val="00DE4F09"/>
    <w:rsid w:val="00DE4F42"/>
    <w:rsid w:val="00DE502F"/>
    <w:rsid w:val="00DE505B"/>
    <w:rsid w:val="00DE5396"/>
    <w:rsid w:val="00DE5525"/>
    <w:rsid w:val="00DE593C"/>
    <w:rsid w:val="00DE5C25"/>
    <w:rsid w:val="00DE5C9E"/>
    <w:rsid w:val="00DE5EA9"/>
    <w:rsid w:val="00DE5F7D"/>
    <w:rsid w:val="00DE5F85"/>
    <w:rsid w:val="00DE6096"/>
    <w:rsid w:val="00DE6189"/>
    <w:rsid w:val="00DE632A"/>
    <w:rsid w:val="00DE6427"/>
    <w:rsid w:val="00DE6850"/>
    <w:rsid w:val="00DE6D14"/>
    <w:rsid w:val="00DE73C0"/>
    <w:rsid w:val="00DE7A80"/>
    <w:rsid w:val="00DE7ADC"/>
    <w:rsid w:val="00DE7D14"/>
    <w:rsid w:val="00DE7E02"/>
    <w:rsid w:val="00DF002A"/>
    <w:rsid w:val="00DF0502"/>
    <w:rsid w:val="00DF05D4"/>
    <w:rsid w:val="00DF0844"/>
    <w:rsid w:val="00DF0ACE"/>
    <w:rsid w:val="00DF0AE1"/>
    <w:rsid w:val="00DF0C42"/>
    <w:rsid w:val="00DF0C87"/>
    <w:rsid w:val="00DF1000"/>
    <w:rsid w:val="00DF10C7"/>
    <w:rsid w:val="00DF12E5"/>
    <w:rsid w:val="00DF16D8"/>
    <w:rsid w:val="00DF18B5"/>
    <w:rsid w:val="00DF1941"/>
    <w:rsid w:val="00DF1CEE"/>
    <w:rsid w:val="00DF1D8B"/>
    <w:rsid w:val="00DF1E60"/>
    <w:rsid w:val="00DF2208"/>
    <w:rsid w:val="00DF22EB"/>
    <w:rsid w:val="00DF26E3"/>
    <w:rsid w:val="00DF2822"/>
    <w:rsid w:val="00DF2C88"/>
    <w:rsid w:val="00DF2D0E"/>
    <w:rsid w:val="00DF2EEF"/>
    <w:rsid w:val="00DF3133"/>
    <w:rsid w:val="00DF3136"/>
    <w:rsid w:val="00DF352F"/>
    <w:rsid w:val="00DF3773"/>
    <w:rsid w:val="00DF377A"/>
    <w:rsid w:val="00DF3A59"/>
    <w:rsid w:val="00DF3A78"/>
    <w:rsid w:val="00DF3CEB"/>
    <w:rsid w:val="00DF3D89"/>
    <w:rsid w:val="00DF3E0B"/>
    <w:rsid w:val="00DF42ED"/>
    <w:rsid w:val="00DF452F"/>
    <w:rsid w:val="00DF480C"/>
    <w:rsid w:val="00DF4860"/>
    <w:rsid w:val="00DF51E1"/>
    <w:rsid w:val="00DF5457"/>
    <w:rsid w:val="00DF5A44"/>
    <w:rsid w:val="00DF5F80"/>
    <w:rsid w:val="00DF62FF"/>
    <w:rsid w:val="00DF662C"/>
    <w:rsid w:val="00DF6719"/>
    <w:rsid w:val="00DF6909"/>
    <w:rsid w:val="00DF6BD3"/>
    <w:rsid w:val="00DF6C0A"/>
    <w:rsid w:val="00DF6CEA"/>
    <w:rsid w:val="00DF6D90"/>
    <w:rsid w:val="00DF6F1B"/>
    <w:rsid w:val="00DF70DA"/>
    <w:rsid w:val="00DF719D"/>
    <w:rsid w:val="00DF71D7"/>
    <w:rsid w:val="00DF723D"/>
    <w:rsid w:val="00DF727F"/>
    <w:rsid w:val="00DF7310"/>
    <w:rsid w:val="00DF7585"/>
    <w:rsid w:val="00DF7A53"/>
    <w:rsid w:val="00DF7B25"/>
    <w:rsid w:val="00DF7C82"/>
    <w:rsid w:val="00DF7CA6"/>
    <w:rsid w:val="00DF7D1F"/>
    <w:rsid w:val="00DF7E0B"/>
    <w:rsid w:val="00E00691"/>
    <w:rsid w:val="00E00699"/>
    <w:rsid w:val="00E00889"/>
    <w:rsid w:val="00E009D4"/>
    <w:rsid w:val="00E00AF7"/>
    <w:rsid w:val="00E00C41"/>
    <w:rsid w:val="00E00DC4"/>
    <w:rsid w:val="00E00EA8"/>
    <w:rsid w:val="00E0103E"/>
    <w:rsid w:val="00E01052"/>
    <w:rsid w:val="00E010FC"/>
    <w:rsid w:val="00E011C3"/>
    <w:rsid w:val="00E011F7"/>
    <w:rsid w:val="00E018F0"/>
    <w:rsid w:val="00E01ABF"/>
    <w:rsid w:val="00E01B39"/>
    <w:rsid w:val="00E01E89"/>
    <w:rsid w:val="00E01EFD"/>
    <w:rsid w:val="00E02129"/>
    <w:rsid w:val="00E02225"/>
    <w:rsid w:val="00E024A3"/>
    <w:rsid w:val="00E02612"/>
    <w:rsid w:val="00E02B89"/>
    <w:rsid w:val="00E03758"/>
    <w:rsid w:val="00E037E9"/>
    <w:rsid w:val="00E03801"/>
    <w:rsid w:val="00E03948"/>
    <w:rsid w:val="00E03DA9"/>
    <w:rsid w:val="00E03DE0"/>
    <w:rsid w:val="00E042E4"/>
    <w:rsid w:val="00E04445"/>
    <w:rsid w:val="00E049C1"/>
    <w:rsid w:val="00E04BC1"/>
    <w:rsid w:val="00E04CF8"/>
    <w:rsid w:val="00E04E27"/>
    <w:rsid w:val="00E05321"/>
    <w:rsid w:val="00E054AD"/>
    <w:rsid w:val="00E05754"/>
    <w:rsid w:val="00E057C6"/>
    <w:rsid w:val="00E058D4"/>
    <w:rsid w:val="00E05935"/>
    <w:rsid w:val="00E05A3C"/>
    <w:rsid w:val="00E05AE3"/>
    <w:rsid w:val="00E061A2"/>
    <w:rsid w:val="00E061DE"/>
    <w:rsid w:val="00E0641F"/>
    <w:rsid w:val="00E06831"/>
    <w:rsid w:val="00E06905"/>
    <w:rsid w:val="00E0690C"/>
    <w:rsid w:val="00E06BC2"/>
    <w:rsid w:val="00E06D68"/>
    <w:rsid w:val="00E06F96"/>
    <w:rsid w:val="00E06FA1"/>
    <w:rsid w:val="00E06FB1"/>
    <w:rsid w:val="00E071C2"/>
    <w:rsid w:val="00E072D8"/>
    <w:rsid w:val="00E076A4"/>
    <w:rsid w:val="00E07CF6"/>
    <w:rsid w:val="00E10011"/>
    <w:rsid w:val="00E100EE"/>
    <w:rsid w:val="00E106EB"/>
    <w:rsid w:val="00E10819"/>
    <w:rsid w:val="00E10B3C"/>
    <w:rsid w:val="00E10D8B"/>
    <w:rsid w:val="00E10F79"/>
    <w:rsid w:val="00E111AD"/>
    <w:rsid w:val="00E11320"/>
    <w:rsid w:val="00E11464"/>
    <w:rsid w:val="00E117DB"/>
    <w:rsid w:val="00E1185F"/>
    <w:rsid w:val="00E11926"/>
    <w:rsid w:val="00E12064"/>
    <w:rsid w:val="00E123FC"/>
    <w:rsid w:val="00E12443"/>
    <w:rsid w:val="00E12B08"/>
    <w:rsid w:val="00E12BD6"/>
    <w:rsid w:val="00E12D51"/>
    <w:rsid w:val="00E12F48"/>
    <w:rsid w:val="00E12FE8"/>
    <w:rsid w:val="00E13732"/>
    <w:rsid w:val="00E137CB"/>
    <w:rsid w:val="00E13948"/>
    <w:rsid w:val="00E13EA0"/>
    <w:rsid w:val="00E14209"/>
    <w:rsid w:val="00E144E2"/>
    <w:rsid w:val="00E14755"/>
    <w:rsid w:val="00E14888"/>
    <w:rsid w:val="00E14AE6"/>
    <w:rsid w:val="00E14B2F"/>
    <w:rsid w:val="00E14CE1"/>
    <w:rsid w:val="00E14CE5"/>
    <w:rsid w:val="00E15645"/>
    <w:rsid w:val="00E1596D"/>
    <w:rsid w:val="00E15B63"/>
    <w:rsid w:val="00E15ED9"/>
    <w:rsid w:val="00E16045"/>
    <w:rsid w:val="00E16078"/>
    <w:rsid w:val="00E16161"/>
    <w:rsid w:val="00E16346"/>
    <w:rsid w:val="00E163DF"/>
    <w:rsid w:val="00E169DC"/>
    <w:rsid w:val="00E16B40"/>
    <w:rsid w:val="00E16D92"/>
    <w:rsid w:val="00E16F95"/>
    <w:rsid w:val="00E16FF4"/>
    <w:rsid w:val="00E17021"/>
    <w:rsid w:val="00E1794A"/>
    <w:rsid w:val="00E17A65"/>
    <w:rsid w:val="00E17AD1"/>
    <w:rsid w:val="00E17F38"/>
    <w:rsid w:val="00E20014"/>
    <w:rsid w:val="00E20017"/>
    <w:rsid w:val="00E201EC"/>
    <w:rsid w:val="00E2082E"/>
    <w:rsid w:val="00E2086A"/>
    <w:rsid w:val="00E20A41"/>
    <w:rsid w:val="00E20CB9"/>
    <w:rsid w:val="00E20D0E"/>
    <w:rsid w:val="00E21048"/>
    <w:rsid w:val="00E21083"/>
    <w:rsid w:val="00E21170"/>
    <w:rsid w:val="00E211E4"/>
    <w:rsid w:val="00E21260"/>
    <w:rsid w:val="00E2143F"/>
    <w:rsid w:val="00E2162A"/>
    <w:rsid w:val="00E2163E"/>
    <w:rsid w:val="00E21708"/>
    <w:rsid w:val="00E21A13"/>
    <w:rsid w:val="00E21B99"/>
    <w:rsid w:val="00E21E94"/>
    <w:rsid w:val="00E21ECC"/>
    <w:rsid w:val="00E21F34"/>
    <w:rsid w:val="00E2265F"/>
    <w:rsid w:val="00E226C4"/>
    <w:rsid w:val="00E226F4"/>
    <w:rsid w:val="00E22879"/>
    <w:rsid w:val="00E22AF3"/>
    <w:rsid w:val="00E23D3A"/>
    <w:rsid w:val="00E23F2F"/>
    <w:rsid w:val="00E243A5"/>
    <w:rsid w:val="00E24428"/>
    <w:rsid w:val="00E246BD"/>
    <w:rsid w:val="00E247A1"/>
    <w:rsid w:val="00E24A1B"/>
    <w:rsid w:val="00E24C21"/>
    <w:rsid w:val="00E24D60"/>
    <w:rsid w:val="00E24DE6"/>
    <w:rsid w:val="00E24E5A"/>
    <w:rsid w:val="00E24ED6"/>
    <w:rsid w:val="00E24F0A"/>
    <w:rsid w:val="00E2511F"/>
    <w:rsid w:val="00E2544D"/>
    <w:rsid w:val="00E25639"/>
    <w:rsid w:val="00E25E04"/>
    <w:rsid w:val="00E261C0"/>
    <w:rsid w:val="00E2634F"/>
    <w:rsid w:val="00E2698A"/>
    <w:rsid w:val="00E26A9C"/>
    <w:rsid w:val="00E26D0D"/>
    <w:rsid w:val="00E27003"/>
    <w:rsid w:val="00E27114"/>
    <w:rsid w:val="00E2795A"/>
    <w:rsid w:val="00E27962"/>
    <w:rsid w:val="00E27BB2"/>
    <w:rsid w:val="00E27FA6"/>
    <w:rsid w:val="00E27FF6"/>
    <w:rsid w:val="00E3026A"/>
    <w:rsid w:val="00E3063B"/>
    <w:rsid w:val="00E30653"/>
    <w:rsid w:val="00E30681"/>
    <w:rsid w:val="00E30694"/>
    <w:rsid w:val="00E30B3E"/>
    <w:rsid w:val="00E30BC7"/>
    <w:rsid w:val="00E30D08"/>
    <w:rsid w:val="00E31010"/>
    <w:rsid w:val="00E3102E"/>
    <w:rsid w:val="00E3160B"/>
    <w:rsid w:val="00E317E4"/>
    <w:rsid w:val="00E319D8"/>
    <w:rsid w:val="00E319D9"/>
    <w:rsid w:val="00E32509"/>
    <w:rsid w:val="00E32843"/>
    <w:rsid w:val="00E32A23"/>
    <w:rsid w:val="00E32B0A"/>
    <w:rsid w:val="00E32BDB"/>
    <w:rsid w:val="00E32BEE"/>
    <w:rsid w:val="00E32E74"/>
    <w:rsid w:val="00E32ED5"/>
    <w:rsid w:val="00E32F85"/>
    <w:rsid w:val="00E331D5"/>
    <w:rsid w:val="00E33303"/>
    <w:rsid w:val="00E3331D"/>
    <w:rsid w:val="00E33A18"/>
    <w:rsid w:val="00E33A28"/>
    <w:rsid w:val="00E33A43"/>
    <w:rsid w:val="00E33B98"/>
    <w:rsid w:val="00E34559"/>
    <w:rsid w:val="00E347DD"/>
    <w:rsid w:val="00E34BF7"/>
    <w:rsid w:val="00E34DD8"/>
    <w:rsid w:val="00E34E4B"/>
    <w:rsid w:val="00E34E6E"/>
    <w:rsid w:val="00E34F6C"/>
    <w:rsid w:val="00E35095"/>
    <w:rsid w:val="00E353B8"/>
    <w:rsid w:val="00E35414"/>
    <w:rsid w:val="00E357C5"/>
    <w:rsid w:val="00E35AE6"/>
    <w:rsid w:val="00E35B7C"/>
    <w:rsid w:val="00E35E36"/>
    <w:rsid w:val="00E35EEC"/>
    <w:rsid w:val="00E361B7"/>
    <w:rsid w:val="00E36303"/>
    <w:rsid w:val="00E36341"/>
    <w:rsid w:val="00E36364"/>
    <w:rsid w:val="00E363C9"/>
    <w:rsid w:val="00E365AA"/>
    <w:rsid w:val="00E36996"/>
    <w:rsid w:val="00E36E0F"/>
    <w:rsid w:val="00E3716D"/>
    <w:rsid w:val="00E37514"/>
    <w:rsid w:val="00E37E5C"/>
    <w:rsid w:val="00E40171"/>
    <w:rsid w:val="00E40417"/>
    <w:rsid w:val="00E4094E"/>
    <w:rsid w:val="00E40A5B"/>
    <w:rsid w:val="00E40BC4"/>
    <w:rsid w:val="00E40BE5"/>
    <w:rsid w:val="00E40C0E"/>
    <w:rsid w:val="00E40EEA"/>
    <w:rsid w:val="00E40FC5"/>
    <w:rsid w:val="00E417A6"/>
    <w:rsid w:val="00E41B88"/>
    <w:rsid w:val="00E41C2D"/>
    <w:rsid w:val="00E42151"/>
    <w:rsid w:val="00E422C5"/>
    <w:rsid w:val="00E4231B"/>
    <w:rsid w:val="00E424F3"/>
    <w:rsid w:val="00E42958"/>
    <w:rsid w:val="00E42C62"/>
    <w:rsid w:val="00E430F3"/>
    <w:rsid w:val="00E43178"/>
    <w:rsid w:val="00E4319A"/>
    <w:rsid w:val="00E431C5"/>
    <w:rsid w:val="00E43392"/>
    <w:rsid w:val="00E43633"/>
    <w:rsid w:val="00E4374E"/>
    <w:rsid w:val="00E437CF"/>
    <w:rsid w:val="00E439AA"/>
    <w:rsid w:val="00E43A2A"/>
    <w:rsid w:val="00E44138"/>
    <w:rsid w:val="00E44430"/>
    <w:rsid w:val="00E44D4C"/>
    <w:rsid w:val="00E45185"/>
    <w:rsid w:val="00E451A6"/>
    <w:rsid w:val="00E45427"/>
    <w:rsid w:val="00E45958"/>
    <w:rsid w:val="00E459DD"/>
    <w:rsid w:val="00E45A4C"/>
    <w:rsid w:val="00E45ADE"/>
    <w:rsid w:val="00E45DE8"/>
    <w:rsid w:val="00E45EA9"/>
    <w:rsid w:val="00E4643E"/>
    <w:rsid w:val="00E465FB"/>
    <w:rsid w:val="00E4674E"/>
    <w:rsid w:val="00E47320"/>
    <w:rsid w:val="00E47476"/>
    <w:rsid w:val="00E474D5"/>
    <w:rsid w:val="00E47875"/>
    <w:rsid w:val="00E47B28"/>
    <w:rsid w:val="00E47B59"/>
    <w:rsid w:val="00E47FA1"/>
    <w:rsid w:val="00E500B0"/>
    <w:rsid w:val="00E5023D"/>
    <w:rsid w:val="00E50309"/>
    <w:rsid w:val="00E5071A"/>
    <w:rsid w:val="00E507AD"/>
    <w:rsid w:val="00E50836"/>
    <w:rsid w:val="00E50A4F"/>
    <w:rsid w:val="00E50BA6"/>
    <w:rsid w:val="00E513CA"/>
    <w:rsid w:val="00E516D0"/>
    <w:rsid w:val="00E51707"/>
    <w:rsid w:val="00E517EC"/>
    <w:rsid w:val="00E51BA6"/>
    <w:rsid w:val="00E51BFB"/>
    <w:rsid w:val="00E51C3D"/>
    <w:rsid w:val="00E51C85"/>
    <w:rsid w:val="00E51E81"/>
    <w:rsid w:val="00E51FEC"/>
    <w:rsid w:val="00E521FD"/>
    <w:rsid w:val="00E52424"/>
    <w:rsid w:val="00E52526"/>
    <w:rsid w:val="00E527B4"/>
    <w:rsid w:val="00E52A3D"/>
    <w:rsid w:val="00E52B8C"/>
    <w:rsid w:val="00E52C08"/>
    <w:rsid w:val="00E52C9B"/>
    <w:rsid w:val="00E52D6F"/>
    <w:rsid w:val="00E53117"/>
    <w:rsid w:val="00E5332C"/>
    <w:rsid w:val="00E53859"/>
    <w:rsid w:val="00E53B34"/>
    <w:rsid w:val="00E53C23"/>
    <w:rsid w:val="00E53F10"/>
    <w:rsid w:val="00E541D3"/>
    <w:rsid w:val="00E54461"/>
    <w:rsid w:val="00E546FA"/>
    <w:rsid w:val="00E54787"/>
    <w:rsid w:val="00E54FDC"/>
    <w:rsid w:val="00E55029"/>
    <w:rsid w:val="00E55178"/>
    <w:rsid w:val="00E5526E"/>
    <w:rsid w:val="00E55975"/>
    <w:rsid w:val="00E55A01"/>
    <w:rsid w:val="00E55C55"/>
    <w:rsid w:val="00E55D4E"/>
    <w:rsid w:val="00E5604B"/>
    <w:rsid w:val="00E56133"/>
    <w:rsid w:val="00E56379"/>
    <w:rsid w:val="00E56C31"/>
    <w:rsid w:val="00E570A0"/>
    <w:rsid w:val="00E57298"/>
    <w:rsid w:val="00E57398"/>
    <w:rsid w:val="00E5745E"/>
    <w:rsid w:val="00E5753E"/>
    <w:rsid w:val="00E57622"/>
    <w:rsid w:val="00E57921"/>
    <w:rsid w:val="00E57B8F"/>
    <w:rsid w:val="00E57DA5"/>
    <w:rsid w:val="00E57F96"/>
    <w:rsid w:val="00E60444"/>
    <w:rsid w:val="00E60A17"/>
    <w:rsid w:val="00E60A95"/>
    <w:rsid w:val="00E60E24"/>
    <w:rsid w:val="00E61352"/>
    <w:rsid w:val="00E61DA8"/>
    <w:rsid w:val="00E61E10"/>
    <w:rsid w:val="00E61F9A"/>
    <w:rsid w:val="00E6262F"/>
    <w:rsid w:val="00E62814"/>
    <w:rsid w:val="00E62816"/>
    <w:rsid w:val="00E629BA"/>
    <w:rsid w:val="00E62D86"/>
    <w:rsid w:val="00E62EAC"/>
    <w:rsid w:val="00E62FF0"/>
    <w:rsid w:val="00E63734"/>
    <w:rsid w:val="00E637D1"/>
    <w:rsid w:val="00E63B02"/>
    <w:rsid w:val="00E63EC9"/>
    <w:rsid w:val="00E64103"/>
    <w:rsid w:val="00E64727"/>
    <w:rsid w:val="00E6498E"/>
    <w:rsid w:val="00E6499B"/>
    <w:rsid w:val="00E64A32"/>
    <w:rsid w:val="00E64C22"/>
    <w:rsid w:val="00E64FF4"/>
    <w:rsid w:val="00E65306"/>
    <w:rsid w:val="00E654EB"/>
    <w:rsid w:val="00E65575"/>
    <w:rsid w:val="00E658A4"/>
    <w:rsid w:val="00E658B0"/>
    <w:rsid w:val="00E659EA"/>
    <w:rsid w:val="00E65C22"/>
    <w:rsid w:val="00E65D52"/>
    <w:rsid w:val="00E65DAA"/>
    <w:rsid w:val="00E66150"/>
    <w:rsid w:val="00E663DF"/>
    <w:rsid w:val="00E66652"/>
    <w:rsid w:val="00E6698F"/>
    <w:rsid w:val="00E66A9D"/>
    <w:rsid w:val="00E66AC5"/>
    <w:rsid w:val="00E66B7B"/>
    <w:rsid w:val="00E66BE6"/>
    <w:rsid w:val="00E66EEC"/>
    <w:rsid w:val="00E672C6"/>
    <w:rsid w:val="00E673AE"/>
    <w:rsid w:val="00E674C0"/>
    <w:rsid w:val="00E674FD"/>
    <w:rsid w:val="00E6791E"/>
    <w:rsid w:val="00E67A76"/>
    <w:rsid w:val="00E67D34"/>
    <w:rsid w:val="00E67F55"/>
    <w:rsid w:val="00E70187"/>
    <w:rsid w:val="00E70497"/>
    <w:rsid w:val="00E70675"/>
    <w:rsid w:val="00E70956"/>
    <w:rsid w:val="00E70982"/>
    <w:rsid w:val="00E70A3D"/>
    <w:rsid w:val="00E70B9C"/>
    <w:rsid w:val="00E70E71"/>
    <w:rsid w:val="00E710F0"/>
    <w:rsid w:val="00E7112F"/>
    <w:rsid w:val="00E711BF"/>
    <w:rsid w:val="00E711CE"/>
    <w:rsid w:val="00E7122B"/>
    <w:rsid w:val="00E71BA1"/>
    <w:rsid w:val="00E71BD5"/>
    <w:rsid w:val="00E71C8F"/>
    <w:rsid w:val="00E723C9"/>
    <w:rsid w:val="00E72430"/>
    <w:rsid w:val="00E72458"/>
    <w:rsid w:val="00E72653"/>
    <w:rsid w:val="00E72CC7"/>
    <w:rsid w:val="00E72DBD"/>
    <w:rsid w:val="00E72DF2"/>
    <w:rsid w:val="00E72F7A"/>
    <w:rsid w:val="00E7308A"/>
    <w:rsid w:val="00E73237"/>
    <w:rsid w:val="00E73683"/>
    <w:rsid w:val="00E73962"/>
    <w:rsid w:val="00E73A86"/>
    <w:rsid w:val="00E73B1E"/>
    <w:rsid w:val="00E73B4D"/>
    <w:rsid w:val="00E73D0D"/>
    <w:rsid w:val="00E743CC"/>
    <w:rsid w:val="00E74408"/>
    <w:rsid w:val="00E74798"/>
    <w:rsid w:val="00E749EE"/>
    <w:rsid w:val="00E74E21"/>
    <w:rsid w:val="00E74EEA"/>
    <w:rsid w:val="00E750C5"/>
    <w:rsid w:val="00E75244"/>
    <w:rsid w:val="00E75325"/>
    <w:rsid w:val="00E7560C"/>
    <w:rsid w:val="00E75765"/>
    <w:rsid w:val="00E75770"/>
    <w:rsid w:val="00E7584D"/>
    <w:rsid w:val="00E75B24"/>
    <w:rsid w:val="00E75BB9"/>
    <w:rsid w:val="00E75EB4"/>
    <w:rsid w:val="00E760A6"/>
    <w:rsid w:val="00E76508"/>
    <w:rsid w:val="00E7653A"/>
    <w:rsid w:val="00E76746"/>
    <w:rsid w:val="00E76925"/>
    <w:rsid w:val="00E76AFE"/>
    <w:rsid w:val="00E76C10"/>
    <w:rsid w:val="00E76C8E"/>
    <w:rsid w:val="00E770F6"/>
    <w:rsid w:val="00E77150"/>
    <w:rsid w:val="00E77340"/>
    <w:rsid w:val="00E77387"/>
    <w:rsid w:val="00E773B7"/>
    <w:rsid w:val="00E77749"/>
    <w:rsid w:val="00E77E82"/>
    <w:rsid w:val="00E802B2"/>
    <w:rsid w:val="00E802F7"/>
    <w:rsid w:val="00E802FF"/>
    <w:rsid w:val="00E80304"/>
    <w:rsid w:val="00E8038E"/>
    <w:rsid w:val="00E803C2"/>
    <w:rsid w:val="00E804CB"/>
    <w:rsid w:val="00E807F1"/>
    <w:rsid w:val="00E80A69"/>
    <w:rsid w:val="00E80B8F"/>
    <w:rsid w:val="00E80C3E"/>
    <w:rsid w:val="00E80F4F"/>
    <w:rsid w:val="00E8106D"/>
    <w:rsid w:val="00E8107C"/>
    <w:rsid w:val="00E81256"/>
    <w:rsid w:val="00E812A3"/>
    <w:rsid w:val="00E812BF"/>
    <w:rsid w:val="00E814C9"/>
    <w:rsid w:val="00E8190B"/>
    <w:rsid w:val="00E81C22"/>
    <w:rsid w:val="00E81E0B"/>
    <w:rsid w:val="00E81E0D"/>
    <w:rsid w:val="00E82248"/>
    <w:rsid w:val="00E823FB"/>
    <w:rsid w:val="00E8264B"/>
    <w:rsid w:val="00E82774"/>
    <w:rsid w:val="00E8286F"/>
    <w:rsid w:val="00E82C3B"/>
    <w:rsid w:val="00E82D5C"/>
    <w:rsid w:val="00E82DD7"/>
    <w:rsid w:val="00E82F5B"/>
    <w:rsid w:val="00E83460"/>
    <w:rsid w:val="00E836E6"/>
    <w:rsid w:val="00E83B1C"/>
    <w:rsid w:val="00E83B52"/>
    <w:rsid w:val="00E83D6B"/>
    <w:rsid w:val="00E83E57"/>
    <w:rsid w:val="00E844F3"/>
    <w:rsid w:val="00E8472C"/>
    <w:rsid w:val="00E84782"/>
    <w:rsid w:val="00E84992"/>
    <w:rsid w:val="00E849C9"/>
    <w:rsid w:val="00E84E46"/>
    <w:rsid w:val="00E84FD7"/>
    <w:rsid w:val="00E84FFB"/>
    <w:rsid w:val="00E8503C"/>
    <w:rsid w:val="00E85110"/>
    <w:rsid w:val="00E8528D"/>
    <w:rsid w:val="00E85382"/>
    <w:rsid w:val="00E8550A"/>
    <w:rsid w:val="00E85B92"/>
    <w:rsid w:val="00E85EFC"/>
    <w:rsid w:val="00E85F53"/>
    <w:rsid w:val="00E85F5A"/>
    <w:rsid w:val="00E860DA"/>
    <w:rsid w:val="00E86249"/>
    <w:rsid w:val="00E86518"/>
    <w:rsid w:val="00E867E0"/>
    <w:rsid w:val="00E8682B"/>
    <w:rsid w:val="00E86A6F"/>
    <w:rsid w:val="00E86B22"/>
    <w:rsid w:val="00E86F3D"/>
    <w:rsid w:val="00E87232"/>
    <w:rsid w:val="00E87264"/>
    <w:rsid w:val="00E872BE"/>
    <w:rsid w:val="00E8740A"/>
    <w:rsid w:val="00E87559"/>
    <w:rsid w:val="00E87BBE"/>
    <w:rsid w:val="00E87BD7"/>
    <w:rsid w:val="00E87CFA"/>
    <w:rsid w:val="00E87F5D"/>
    <w:rsid w:val="00E90074"/>
    <w:rsid w:val="00E90110"/>
    <w:rsid w:val="00E902E6"/>
    <w:rsid w:val="00E90306"/>
    <w:rsid w:val="00E90380"/>
    <w:rsid w:val="00E90383"/>
    <w:rsid w:val="00E907C4"/>
    <w:rsid w:val="00E90F28"/>
    <w:rsid w:val="00E9110F"/>
    <w:rsid w:val="00E91139"/>
    <w:rsid w:val="00E912AA"/>
    <w:rsid w:val="00E914ED"/>
    <w:rsid w:val="00E9195D"/>
    <w:rsid w:val="00E919B5"/>
    <w:rsid w:val="00E91AB1"/>
    <w:rsid w:val="00E91E56"/>
    <w:rsid w:val="00E92410"/>
    <w:rsid w:val="00E924F1"/>
    <w:rsid w:val="00E92574"/>
    <w:rsid w:val="00E92C80"/>
    <w:rsid w:val="00E92CF5"/>
    <w:rsid w:val="00E93047"/>
    <w:rsid w:val="00E932DF"/>
    <w:rsid w:val="00E93480"/>
    <w:rsid w:val="00E93823"/>
    <w:rsid w:val="00E939ED"/>
    <w:rsid w:val="00E93C3C"/>
    <w:rsid w:val="00E94398"/>
    <w:rsid w:val="00E9494A"/>
    <w:rsid w:val="00E94992"/>
    <w:rsid w:val="00E94D6D"/>
    <w:rsid w:val="00E95409"/>
    <w:rsid w:val="00E95A73"/>
    <w:rsid w:val="00E95C75"/>
    <w:rsid w:val="00E96047"/>
    <w:rsid w:val="00E9614C"/>
    <w:rsid w:val="00E961FD"/>
    <w:rsid w:val="00E962EB"/>
    <w:rsid w:val="00E96642"/>
    <w:rsid w:val="00E966BA"/>
    <w:rsid w:val="00E966DA"/>
    <w:rsid w:val="00E96732"/>
    <w:rsid w:val="00E96D07"/>
    <w:rsid w:val="00E97114"/>
    <w:rsid w:val="00E9711C"/>
    <w:rsid w:val="00E97325"/>
    <w:rsid w:val="00E976F6"/>
    <w:rsid w:val="00E97752"/>
    <w:rsid w:val="00E9789D"/>
    <w:rsid w:val="00E97CB0"/>
    <w:rsid w:val="00E97D66"/>
    <w:rsid w:val="00EA004F"/>
    <w:rsid w:val="00EA035A"/>
    <w:rsid w:val="00EA06CB"/>
    <w:rsid w:val="00EA0BFF"/>
    <w:rsid w:val="00EA0FC0"/>
    <w:rsid w:val="00EA1103"/>
    <w:rsid w:val="00EA11CF"/>
    <w:rsid w:val="00EA127E"/>
    <w:rsid w:val="00EA12CB"/>
    <w:rsid w:val="00EA1380"/>
    <w:rsid w:val="00EA1787"/>
    <w:rsid w:val="00EA19E8"/>
    <w:rsid w:val="00EA1A0E"/>
    <w:rsid w:val="00EA1CF9"/>
    <w:rsid w:val="00EA1DA0"/>
    <w:rsid w:val="00EA2333"/>
    <w:rsid w:val="00EA269C"/>
    <w:rsid w:val="00EA290B"/>
    <w:rsid w:val="00EA2DB5"/>
    <w:rsid w:val="00EA2E42"/>
    <w:rsid w:val="00EA307D"/>
    <w:rsid w:val="00EA359E"/>
    <w:rsid w:val="00EA37A3"/>
    <w:rsid w:val="00EA3BD0"/>
    <w:rsid w:val="00EA3E3C"/>
    <w:rsid w:val="00EA403A"/>
    <w:rsid w:val="00EA42E7"/>
    <w:rsid w:val="00EA43A1"/>
    <w:rsid w:val="00EA45F9"/>
    <w:rsid w:val="00EA4D1D"/>
    <w:rsid w:val="00EA4D7E"/>
    <w:rsid w:val="00EA4DE3"/>
    <w:rsid w:val="00EA4F60"/>
    <w:rsid w:val="00EA501A"/>
    <w:rsid w:val="00EA5531"/>
    <w:rsid w:val="00EA5643"/>
    <w:rsid w:val="00EA576F"/>
    <w:rsid w:val="00EA5D52"/>
    <w:rsid w:val="00EA5D56"/>
    <w:rsid w:val="00EA5E28"/>
    <w:rsid w:val="00EA6001"/>
    <w:rsid w:val="00EA6583"/>
    <w:rsid w:val="00EA694C"/>
    <w:rsid w:val="00EA6E39"/>
    <w:rsid w:val="00EA72A3"/>
    <w:rsid w:val="00EA79A2"/>
    <w:rsid w:val="00EA7A6F"/>
    <w:rsid w:val="00EA7C64"/>
    <w:rsid w:val="00EA7FFA"/>
    <w:rsid w:val="00EB001C"/>
    <w:rsid w:val="00EB0160"/>
    <w:rsid w:val="00EB01D6"/>
    <w:rsid w:val="00EB072B"/>
    <w:rsid w:val="00EB0D97"/>
    <w:rsid w:val="00EB0DB0"/>
    <w:rsid w:val="00EB0DC7"/>
    <w:rsid w:val="00EB10CE"/>
    <w:rsid w:val="00EB173B"/>
    <w:rsid w:val="00EB17F7"/>
    <w:rsid w:val="00EB17F9"/>
    <w:rsid w:val="00EB19CC"/>
    <w:rsid w:val="00EB1A7A"/>
    <w:rsid w:val="00EB1B41"/>
    <w:rsid w:val="00EB1C4F"/>
    <w:rsid w:val="00EB1EC5"/>
    <w:rsid w:val="00EB1F78"/>
    <w:rsid w:val="00EB1FB4"/>
    <w:rsid w:val="00EB2135"/>
    <w:rsid w:val="00EB264F"/>
    <w:rsid w:val="00EB2829"/>
    <w:rsid w:val="00EB29D2"/>
    <w:rsid w:val="00EB29F4"/>
    <w:rsid w:val="00EB2A34"/>
    <w:rsid w:val="00EB2E3C"/>
    <w:rsid w:val="00EB2F7B"/>
    <w:rsid w:val="00EB32C9"/>
    <w:rsid w:val="00EB35C1"/>
    <w:rsid w:val="00EB38FA"/>
    <w:rsid w:val="00EB39DD"/>
    <w:rsid w:val="00EB409A"/>
    <w:rsid w:val="00EB4181"/>
    <w:rsid w:val="00EB4701"/>
    <w:rsid w:val="00EB4933"/>
    <w:rsid w:val="00EB4CC5"/>
    <w:rsid w:val="00EB4E13"/>
    <w:rsid w:val="00EB54A6"/>
    <w:rsid w:val="00EB58DF"/>
    <w:rsid w:val="00EB5A90"/>
    <w:rsid w:val="00EB5FA1"/>
    <w:rsid w:val="00EB6123"/>
    <w:rsid w:val="00EB6318"/>
    <w:rsid w:val="00EB65E3"/>
    <w:rsid w:val="00EB666D"/>
    <w:rsid w:val="00EB6853"/>
    <w:rsid w:val="00EB68B6"/>
    <w:rsid w:val="00EB6CB4"/>
    <w:rsid w:val="00EB70CF"/>
    <w:rsid w:val="00EB718D"/>
    <w:rsid w:val="00EB72D0"/>
    <w:rsid w:val="00EB749D"/>
    <w:rsid w:val="00EB74C4"/>
    <w:rsid w:val="00EB7706"/>
    <w:rsid w:val="00EB783D"/>
    <w:rsid w:val="00EB7913"/>
    <w:rsid w:val="00EB7926"/>
    <w:rsid w:val="00EB79DC"/>
    <w:rsid w:val="00EB7A1C"/>
    <w:rsid w:val="00EB7A74"/>
    <w:rsid w:val="00EB7D12"/>
    <w:rsid w:val="00EB7E8F"/>
    <w:rsid w:val="00EC001A"/>
    <w:rsid w:val="00EC0068"/>
    <w:rsid w:val="00EC03B3"/>
    <w:rsid w:val="00EC043B"/>
    <w:rsid w:val="00EC0652"/>
    <w:rsid w:val="00EC0661"/>
    <w:rsid w:val="00EC098A"/>
    <w:rsid w:val="00EC0B7A"/>
    <w:rsid w:val="00EC0C7F"/>
    <w:rsid w:val="00EC0DF0"/>
    <w:rsid w:val="00EC111C"/>
    <w:rsid w:val="00EC119F"/>
    <w:rsid w:val="00EC12D6"/>
    <w:rsid w:val="00EC1775"/>
    <w:rsid w:val="00EC1A3F"/>
    <w:rsid w:val="00EC1D41"/>
    <w:rsid w:val="00EC1DD4"/>
    <w:rsid w:val="00EC1E73"/>
    <w:rsid w:val="00EC1EB2"/>
    <w:rsid w:val="00EC213B"/>
    <w:rsid w:val="00EC23F2"/>
    <w:rsid w:val="00EC2652"/>
    <w:rsid w:val="00EC27C6"/>
    <w:rsid w:val="00EC2977"/>
    <w:rsid w:val="00EC2BA6"/>
    <w:rsid w:val="00EC2DAF"/>
    <w:rsid w:val="00EC3193"/>
    <w:rsid w:val="00EC327F"/>
    <w:rsid w:val="00EC35B2"/>
    <w:rsid w:val="00EC3A28"/>
    <w:rsid w:val="00EC3BE8"/>
    <w:rsid w:val="00EC3EA6"/>
    <w:rsid w:val="00EC43E8"/>
    <w:rsid w:val="00EC46EB"/>
    <w:rsid w:val="00EC46EC"/>
    <w:rsid w:val="00EC47F4"/>
    <w:rsid w:val="00EC497E"/>
    <w:rsid w:val="00EC49C4"/>
    <w:rsid w:val="00EC4BD9"/>
    <w:rsid w:val="00EC4D2B"/>
    <w:rsid w:val="00EC50C6"/>
    <w:rsid w:val="00EC521C"/>
    <w:rsid w:val="00EC52BF"/>
    <w:rsid w:val="00EC53C4"/>
    <w:rsid w:val="00EC555E"/>
    <w:rsid w:val="00EC57F7"/>
    <w:rsid w:val="00EC5925"/>
    <w:rsid w:val="00EC597D"/>
    <w:rsid w:val="00EC5BEF"/>
    <w:rsid w:val="00EC5D1C"/>
    <w:rsid w:val="00EC5E6D"/>
    <w:rsid w:val="00EC623A"/>
    <w:rsid w:val="00EC671C"/>
    <w:rsid w:val="00EC68CF"/>
    <w:rsid w:val="00EC6BE3"/>
    <w:rsid w:val="00EC6D43"/>
    <w:rsid w:val="00EC700A"/>
    <w:rsid w:val="00EC7341"/>
    <w:rsid w:val="00EC7389"/>
    <w:rsid w:val="00EC7570"/>
    <w:rsid w:val="00EC792E"/>
    <w:rsid w:val="00EC796F"/>
    <w:rsid w:val="00EC79F8"/>
    <w:rsid w:val="00EC7B62"/>
    <w:rsid w:val="00EC7BD0"/>
    <w:rsid w:val="00EC7DA0"/>
    <w:rsid w:val="00ED00A5"/>
    <w:rsid w:val="00ED0259"/>
    <w:rsid w:val="00ED059B"/>
    <w:rsid w:val="00ED05F0"/>
    <w:rsid w:val="00ED07BB"/>
    <w:rsid w:val="00ED0B38"/>
    <w:rsid w:val="00ED0E3D"/>
    <w:rsid w:val="00ED10AE"/>
    <w:rsid w:val="00ED10B5"/>
    <w:rsid w:val="00ED10B6"/>
    <w:rsid w:val="00ED120C"/>
    <w:rsid w:val="00ED1443"/>
    <w:rsid w:val="00ED146D"/>
    <w:rsid w:val="00ED187A"/>
    <w:rsid w:val="00ED1DEA"/>
    <w:rsid w:val="00ED2113"/>
    <w:rsid w:val="00ED2409"/>
    <w:rsid w:val="00ED24A9"/>
    <w:rsid w:val="00ED2649"/>
    <w:rsid w:val="00ED2AF3"/>
    <w:rsid w:val="00ED2B1E"/>
    <w:rsid w:val="00ED2BDA"/>
    <w:rsid w:val="00ED2D97"/>
    <w:rsid w:val="00ED2E8B"/>
    <w:rsid w:val="00ED3048"/>
    <w:rsid w:val="00ED3624"/>
    <w:rsid w:val="00ED37B3"/>
    <w:rsid w:val="00ED3846"/>
    <w:rsid w:val="00ED384B"/>
    <w:rsid w:val="00ED38CA"/>
    <w:rsid w:val="00ED3BB1"/>
    <w:rsid w:val="00ED3C1B"/>
    <w:rsid w:val="00ED4053"/>
    <w:rsid w:val="00ED40F3"/>
    <w:rsid w:val="00ED43B8"/>
    <w:rsid w:val="00ED459B"/>
    <w:rsid w:val="00ED460B"/>
    <w:rsid w:val="00ED46CB"/>
    <w:rsid w:val="00ED4950"/>
    <w:rsid w:val="00ED4B72"/>
    <w:rsid w:val="00ED4EE5"/>
    <w:rsid w:val="00ED529C"/>
    <w:rsid w:val="00ED5878"/>
    <w:rsid w:val="00ED58AF"/>
    <w:rsid w:val="00ED5A32"/>
    <w:rsid w:val="00ED5AB0"/>
    <w:rsid w:val="00ED5CE3"/>
    <w:rsid w:val="00ED6274"/>
    <w:rsid w:val="00ED62A3"/>
    <w:rsid w:val="00ED637E"/>
    <w:rsid w:val="00ED6450"/>
    <w:rsid w:val="00ED6690"/>
    <w:rsid w:val="00ED67B5"/>
    <w:rsid w:val="00ED6A1B"/>
    <w:rsid w:val="00ED6C7B"/>
    <w:rsid w:val="00ED716A"/>
    <w:rsid w:val="00ED7374"/>
    <w:rsid w:val="00ED73D0"/>
    <w:rsid w:val="00ED76C8"/>
    <w:rsid w:val="00ED76CF"/>
    <w:rsid w:val="00ED776A"/>
    <w:rsid w:val="00ED7A15"/>
    <w:rsid w:val="00ED7BA6"/>
    <w:rsid w:val="00ED7D9A"/>
    <w:rsid w:val="00EE005A"/>
    <w:rsid w:val="00EE0066"/>
    <w:rsid w:val="00EE038D"/>
    <w:rsid w:val="00EE05A8"/>
    <w:rsid w:val="00EE076D"/>
    <w:rsid w:val="00EE0C84"/>
    <w:rsid w:val="00EE0D0E"/>
    <w:rsid w:val="00EE0EB9"/>
    <w:rsid w:val="00EE0F6D"/>
    <w:rsid w:val="00EE0FE4"/>
    <w:rsid w:val="00EE1004"/>
    <w:rsid w:val="00EE11AA"/>
    <w:rsid w:val="00EE1291"/>
    <w:rsid w:val="00EE12CA"/>
    <w:rsid w:val="00EE14F0"/>
    <w:rsid w:val="00EE1546"/>
    <w:rsid w:val="00EE1792"/>
    <w:rsid w:val="00EE1B35"/>
    <w:rsid w:val="00EE1DCB"/>
    <w:rsid w:val="00EE2045"/>
    <w:rsid w:val="00EE20E4"/>
    <w:rsid w:val="00EE253B"/>
    <w:rsid w:val="00EE2780"/>
    <w:rsid w:val="00EE2826"/>
    <w:rsid w:val="00EE289A"/>
    <w:rsid w:val="00EE29AA"/>
    <w:rsid w:val="00EE2F46"/>
    <w:rsid w:val="00EE2F4F"/>
    <w:rsid w:val="00EE2F78"/>
    <w:rsid w:val="00EE3065"/>
    <w:rsid w:val="00EE3187"/>
    <w:rsid w:val="00EE31E9"/>
    <w:rsid w:val="00EE3338"/>
    <w:rsid w:val="00EE337A"/>
    <w:rsid w:val="00EE37A4"/>
    <w:rsid w:val="00EE37C4"/>
    <w:rsid w:val="00EE380A"/>
    <w:rsid w:val="00EE3963"/>
    <w:rsid w:val="00EE397F"/>
    <w:rsid w:val="00EE3B6D"/>
    <w:rsid w:val="00EE3B8E"/>
    <w:rsid w:val="00EE3C1F"/>
    <w:rsid w:val="00EE3F2E"/>
    <w:rsid w:val="00EE4013"/>
    <w:rsid w:val="00EE41E9"/>
    <w:rsid w:val="00EE42AC"/>
    <w:rsid w:val="00EE42C1"/>
    <w:rsid w:val="00EE4B6B"/>
    <w:rsid w:val="00EE4B99"/>
    <w:rsid w:val="00EE4C55"/>
    <w:rsid w:val="00EE4E8C"/>
    <w:rsid w:val="00EE507F"/>
    <w:rsid w:val="00EE556E"/>
    <w:rsid w:val="00EE5808"/>
    <w:rsid w:val="00EE5B87"/>
    <w:rsid w:val="00EE5C19"/>
    <w:rsid w:val="00EE6134"/>
    <w:rsid w:val="00EE6396"/>
    <w:rsid w:val="00EE63CF"/>
    <w:rsid w:val="00EE670A"/>
    <w:rsid w:val="00EE6774"/>
    <w:rsid w:val="00EE688E"/>
    <w:rsid w:val="00EE68AC"/>
    <w:rsid w:val="00EE698B"/>
    <w:rsid w:val="00EE69AB"/>
    <w:rsid w:val="00EE6B61"/>
    <w:rsid w:val="00EE6BB9"/>
    <w:rsid w:val="00EE6CB7"/>
    <w:rsid w:val="00EE6F76"/>
    <w:rsid w:val="00EE7092"/>
    <w:rsid w:val="00EE70CC"/>
    <w:rsid w:val="00EE74DB"/>
    <w:rsid w:val="00EE782B"/>
    <w:rsid w:val="00EE7A0B"/>
    <w:rsid w:val="00EE7A87"/>
    <w:rsid w:val="00EE7AEF"/>
    <w:rsid w:val="00EE7F61"/>
    <w:rsid w:val="00EF049B"/>
    <w:rsid w:val="00EF0634"/>
    <w:rsid w:val="00EF06F5"/>
    <w:rsid w:val="00EF0B7D"/>
    <w:rsid w:val="00EF0E3B"/>
    <w:rsid w:val="00EF0EDF"/>
    <w:rsid w:val="00EF0EFC"/>
    <w:rsid w:val="00EF13DB"/>
    <w:rsid w:val="00EF14D5"/>
    <w:rsid w:val="00EF16EF"/>
    <w:rsid w:val="00EF17F1"/>
    <w:rsid w:val="00EF1874"/>
    <w:rsid w:val="00EF1C3C"/>
    <w:rsid w:val="00EF1ED0"/>
    <w:rsid w:val="00EF1ED2"/>
    <w:rsid w:val="00EF1F9F"/>
    <w:rsid w:val="00EF20FE"/>
    <w:rsid w:val="00EF2703"/>
    <w:rsid w:val="00EF31C7"/>
    <w:rsid w:val="00EF3BC9"/>
    <w:rsid w:val="00EF3FD6"/>
    <w:rsid w:val="00EF409C"/>
    <w:rsid w:val="00EF43B1"/>
    <w:rsid w:val="00EF45F7"/>
    <w:rsid w:val="00EF4762"/>
    <w:rsid w:val="00EF47C0"/>
    <w:rsid w:val="00EF49F4"/>
    <w:rsid w:val="00EF4BB3"/>
    <w:rsid w:val="00EF4D59"/>
    <w:rsid w:val="00EF4ECC"/>
    <w:rsid w:val="00EF57BA"/>
    <w:rsid w:val="00EF57ED"/>
    <w:rsid w:val="00EF5B64"/>
    <w:rsid w:val="00EF5BD7"/>
    <w:rsid w:val="00EF5D54"/>
    <w:rsid w:val="00EF60B1"/>
    <w:rsid w:val="00EF6176"/>
    <w:rsid w:val="00EF63B8"/>
    <w:rsid w:val="00EF64CA"/>
    <w:rsid w:val="00EF650C"/>
    <w:rsid w:val="00EF6697"/>
    <w:rsid w:val="00EF6718"/>
    <w:rsid w:val="00EF6AA3"/>
    <w:rsid w:val="00EF6B66"/>
    <w:rsid w:val="00EF6EBE"/>
    <w:rsid w:val="00EF7024"/>
    <w:rsid w:val="00EF733C"/>
    <w:rsid w:val="00EF7478"/>
    <w:rsid w:val="00EF75BC"/>
    <w:rsid w:val="00EF7653"/>
    <w:rsid w:val="00EF7659"/>
    <w:rsid w:val="00EF7787"/>
    <w:rsid w:val="00EF7C00"/>
    <w:rsid w:val="00EF7FAD"/>
    <w:rsid w:val="00EF7FEE"/>
    <w:rsid w:val="00F00080"/>
    <w:rsid w:val="00F004FF"/>
    <w:rsid w:val="00F005DE"/>
    <w:rsid w:val="00F00621"/>
    <w:rsid w:val="00F00911"/>
    <w:rsid w:val="00F00D9C"/>
    <w:rsid w:val="00F00F0F"/>
    <w:rsid w:val="00F01293"/>
    <w:rsid w:val="00F0151E"/>
    <w:rsid w:val="00F01A18"/>
    <w:rsid w:val="00F01A78"/>
    <w:rsid w:val="00F01CDF"/>
    <w:rsid w:val="00F01E0E"/>
    <w:rsid w:val="00F02090"/>
    <w:rsid w:val="00F023B1"/>
    <w:rsid w:val="00F0247F"/>
    <w:rsid w:val="00F025DE"/>
    <w:rsid w:val="00F028D8"/>
    <w:rsid w:val="00F02A64"/>
    <w:rsid w:val="00F03311"/>
    <w:rsid w:val="00F036ED"/>
    <w:rsid w:val="00F03785"/>
    <w:rsid w:val="00F038FC"/>
    <w:rsid w:val="00F039D1"/>
    <w:rsid w:val="00F0467A"/>
    <w:rsid w:val="00F0481B"/>
    <w:rsid w:val="00F04B95"/>
    <w:rsid w:val="00F04C2A"/>
    <w:rsid w:val="00F04D2A"/>
    <w:rsid w:val="00F0520A"/>
    <w:rsid w:val="00F05224"/>
    <w:rsid w:val="00F052E1"/>
    <w:rsid w:val="00F05639"/>
    <w:rsid w:val="00F05771"/>
    <w:rsid w:val="00F05773"/>
    <w:rsid w:val="00F057D6"/>
    <w:rsid w:val="00F05899"/>
    <w:rsid w:val="00F05DD7"/>
    <w:rsid w:val="00F05FDD"/>
    <w:rsid w:val="00F0635D"/>
    <w:rsid w:val="00F064BE"/>
    <w:rsid w:val="00F06874"/>
    <w:rsid w:val="00F06B56"/>
    <w:rsid w:val="00F06BE9"/>
    <w:rsid w:val="00F06CD4"/>
    <w:rsid w:val="00F06D58"/>
    <w:rsid w:val="00F0750F"/>
    <w:rsid w:val="00F07DCD"/>
    <w:rsid w:val="00F10316"/>
    <w:rsid w:val="00F10392"/>
    <w:rsid w:val="00F10764"/>
    <w:rsid w:val="00F109FD"/>
    <w:rsid w:val="00F10D89"/>
    <w:rsid w:val="00F10E12"/>
    <w:rsid w:val="00F10E97"/>
    <w:rsid w:val="00F10F14"/>
    <w:rsid w:val="00F112A3"/>
    <w:rsid w:val="00F11370"/>
    <w:rsid w:val="00F113A7"/>
    <w:rsid w:val="00F1159C"/>
    <w:rsid w:val="00F116BF"/>
    <w:rsid w:val="00F119E9"/>
    <w:rsid w:val="00F11A11"/>
    <w:rsid w:val="00F11A9D"/>
    <w:rsid w:val="00F11ACA"/>
    <w:rsid w:val="00F11B65"/>
    <w:rsid w:val="00F11D78"/>
    <w:rsid w:val="00F11DFC"/>
    <w:rsid w:val="00F1243A"/>
    <w:rsid w:val="00F1247D"/>
    <w:rsid w:val="00F12562"/>
    <w:rsid w:val="00F1276D"/>
    <w:rsid w:val="00F1337E"/>
    <w:rsid w:val="00F13527"/>
    <w:rsid w:val="00F13A9B"/>
    <w:rsid w:val="00F13FDC"/>
    <w:rsid w:val="00F140BD"/>
    <w:rsid w:val="00F143B0"/>
    <w:rsid w:val="00F1483F"/>
    <w:rsid w:val="00F14B18"/>
    <w:rsid w:val="00F14BF9"/>
    <w:rsid w:val="00F14D70"/>
    <w:rsid w:val="00F1515E"/>
    <w:rsid w:val="00F155CB"/>
    <w:rsid w:val="00F15A59"/>
    <w:rsid w:val="00F15BA0"/>
    <w:rsid w:val="00F160B8"/>
    <w:rsid w:val="00F16B75"/>
    <w:rsid w:val="00F17506"/>
    <w:rsid w:val="00F17872"/>
    <w:rsid w:val="00F17884"/>
    <w:rsid w:val="00F17A51"/>
    <w:rsid w:val="00F17B49"/>
    <w:rsid w:val="00F17CD9"/>
    <w:rsid w:val="00F17EE9"/>
    <w:rsid w:val="00F17F16"/>
    <w:rsid w:val="00F200B8"/>
    <w:rsid w:val="00F2035E"/>
    <w:rsid w:val="00F20370"/>
    <w:rsid w:val="00F2047D"/>
    <w:rsid w:val="00F207B1"/>
    <w:rsid w:val="00F20FF3"/>
    <w:rsid w:val="00F21398"/>
    <w:rsid w:val="00F21716"/>
    <w:rsid w:val="00F21E17"/>
    <w:rsid w:val="00F21FD8"/>
    <w:rsid w:val="00F229B5"/>
    <w:rsid w:val="00F22B7A"/>
    <w:rsid w:val="00F22F6D"/>
    <w:rsid w:val="00F23010"/>
    <w:rsid w:val="00F230D5"/>
    <w:rsid w:val="00F231FA"/>
    <w:rsid w:val="00F234CF"/>
    <w:rsid w:val="00F23841"/>
    <w:rsid w:val="00F238DA"/>
    <w:rsid w:val="00F23E84"/>
    <w:rsid w:val="00F24034"/>
    <w:rsid w:val="00F2441D"/>
    <w:rsid w:val="00F24475"/>
    <w:rsid w:val="00F24A41"/>
    <w:rsid w:val="00F24B19"/>
    <w:rsid w:val="00F24C04"/>
    <w:rsid w:val="00F25495"/>
    <w:rsid w:val="00F25549"/>
    <w:rsid w:val="00F2597E"/>
    <w:rsid w:val="00F25C80"/>
    <w:rsid w:val="00F26253"/>
    <w:rsid w:val="00F265E4"/>
    <w:rsid w:val="00F26B0B"/>
    <w:rsid w:val="00F26E43"/>
    <w:rsid w:val="00F2713E"/>
    <w:rsid w:val="00F2729A"/>
    <w:rsid w:val="00F272AA"/>
    <w:rsid w:val="00F27354"/>
    <w:rsid w:val="00F27555"/>
    <w:rsid w:val="00F27621"/>
    <w:rsid w:val="00F27775"/>
    <w:rsid w:val="00F27A7E"/>
    <w:rsid w:val="00F27B31"/>
    <w:rsid w:val="00F301E3"/>
    <w:rsid w:val="00F3068F"/>
    <w:rsid w:val="00F30704"/>
    <w:rsid w:val="00F30AB1"/>
    <w:rsid w:val="00F30B31"/>
    <w:rsid w:val="00F30BAD"/>
    <w:rsid w:val="00F30F22"/>
    <w:rsid w:val="00F30F91"/>
    <w:rsid w:val="00F30FEC"/>
    <w:rsid w:val="00F3179B"/>
    <w:rsid w:val="00F318CD"/>
    <w:rsid w:val="00F31C55"/>
    <w:rsid w:val="00F32239"/>
    <w:rsid w:val="00F325F5"/>
    <w:rsid w:val="00F326E5"/>
    <w:rsid w:val="00F32735"/>
    <w:rsid w:val="00F32CC6"/>
    <w:rsid w:val="00F3304D"/>
    <w:rsid w:val="00F33280"/>
    <w:rsid w:val="00F33754"/>
    <w:rsid w:val="00F33822"/>
    <w:rsid w:val="00F338AD"/>
    <w:rsid w:val="00F339EE"/>
    <w:rsid w:val="00F33AE2"/>
    <w:rsid w:val="00F33C06"/>
    <w:rsid w:val="00F33DD1"/>
    <w:rsid w:val="00F33E1E"/>
    <w:rsid w:val="00F33E44"/>
    <w:rsid w:val="00F341AB"/>
    <w:rsid w:val="00F34823"/>
    <w:rsid w:val="00F34827"/>
    <w:rsid w:val="00F349FE"/>
    <w:rsid w:val="00F34ADC"/>
    <w:rsid w:val="00F34FF3"/>
    <w:rsid w:val="00F35506"/>
    <w:rsid w:val="00F35654"/>
    <w:rsid w:val="00F35684"/>
    <w:rsid w:val="00F35A81"/>
    <w:rsid w:val="00F35EB1"/>
    <w:rsid w:val="00F35FCC"/>
    <w:rsid w:val="00F36BD9"/>
    <w:rsid w:val="00F3774B"/>
    <w:rsid w:val="00F37813"/>
    <w:rsid w:val="00F37863"/>
    <w:rsid w:val="00F378C6"/>
    <w:rsid w:val="00F37AB8"/>
    <w:rsid w:val="00F37B64"/>
    <w:rsid w:val="00F404D3"/>
    <w:rsid w:val="00F404DC"/>
    <w:rsid w:val="00F4064C"/>
    <w:rsid w:val="00F40D60"/>
    <w:rsid w:val="00F40E27"/>
    <w:rsid w:val="00F40E57"/>
    <w:rsid w:val="00F40E7F"/>
    <w:rsid w:val="00F4113B"/>
    <w:rsid w:val="00F412FC"/>
    <w:rsid w:val="00F41615"/>
    <w:rsid w:val="00F41789"/>
    <w:rsid w:val="00F4179D"/>
    <w:rsid w:val="00F41820"/>
    <w:rsid w:val="00F41E9B"/>
    <w:rsid w:val="00F41F5E"/>
    <w:rsid w:val="00F42084"/>
    <w:rsid w:val="00F4211E"/>
    <w:rsid w:val="00F421DA"/>
    <w:rsid w:val="00F42308"/>
    <w:rsid w:val="00F42442"/>
    <w:rsid w:val="00F426B4"/>
    <w:rsid w:val="00F427AF"/>
    <w:rsid w:val="00F428E8"/>
    <w:rsid w:val="00F42AF3"/>
    <w:rsid w:val="00F42B1D"/>
    <w:rsid w:val="00F42D8E"/>
    <w:rsid w:val="00F42F07"/>
    <w:rsid w:val="00F4308F"/>
    <w:rsid w:val="00F43709"/>
    <w:rsid w:val="00F4380C"/>
    <w:rsid w:val="00F43885"/>
    <w:rsid w:val="00F438F6"/>
    <w:rsid w:val="00F43D88"/>
    <w:rsid w:val="00F440D1"/>
    <w:rsid w:val="00F442DA"/>
    <w:rsid w:val="00F442ED"/>
    <w:rsid w:val="00F44481"/>
    <w:rsid w:val="00F44937"/>
    <w:rsid w:val="00F44B56"/>
    <w:rsid w:val="00F44DD8"/>
    <w:rsid w:val="00F44E55"/>
    <w:rsid w:val="00F4508D"/>
    <w:rsid w:val="00F45171"/>
    <w:rsid w:val="00F458F1"/>
    <w:rsid w:val="00F459B8"/>
    <w:rsid w:val="00F45AB7"/>
    <w:rsid w:val="00F45ACD"/>
    <w:rsid w:val="00F45CD8"/>
    <w:rsid w:val="00F45D7C"/>
    <w:rsid w:val="00F45E1A"/>
    <w:rsid w:val="00F46152"/>
    <w:rsid w:val="00F461F0"/>
    <w:rsid w:val="00F46482"/>
    <w:rsid w:val="00F4665E"/>
    <w:rsid w:val="00F46827"/>
    <w:rsid w:val="00F4697F"/>
    <w:rsid w:val="00F46C33"/>
    <w:rsid w:val="00F46F95"/>
    <w:rsid w:val="00F46FDF"/>
    <w:rsid w:val="00F47006"/>
    <w:rsid w:val="00F470EA"/>
    <w:rsid w:val="00F47298"/>
    <w:rsid w:val="00F478BF"/>
    <w:rsid w:val="00F47CAF"/>
    <w:rsid w:val="00F47CF6"/>
    <w:rsid w:val="00F50074"/>
    <w:rsid w:val="00F50093"/>
    <w:rsid w:val="00F5012C"/>
    <w:rsid w:val="00F504C3"/>
    <w:rsid w:val="00F50586"/>
    <w:rsid w:val="00F5058E"/>
    <w:rsid w:val="00F50834"/>
    <w:rsid w:val="00F50859"/>
    <w:rsid w:val="00F508D4"/>
    <w:rsid w:val="00F50AF1"/>
    <w:rsid w:val="00F50C08"/>
    <w:rsid w:val="00F51375"/>
    <w:rsid w:val="00F51689"/>
    <w:rsid w:val="00F516FD"/>
    <w:rsid w:val="00F51778"/>
    <w:rsid w:val="00F51853"/>
    <w:rsid w:val="00F5185A"/>
    <w:rsid w:val="00F518EE"/>
    <w:rsid w:val="00F51A66"/>
    <w:rsid w:val="00F520EC"/>
    <w:rsid w:val="00F52130"/>
    <w:rsid w:val="00F521B1"/>
    <w:rsid w:val="00F521D0"/>
    <w:rsid w:val="00F528CB"/>
    <w:rsid w:val="00F52A26"/>
    <w:rsid w:val="00F52D32"/>
    <w:rsid w:val="00F52E61"/>
    <w:rsid w:val="00F52F97"/>
    <w:rsid w:val="00F53719"/>
    <w:rsid w:val="00F53892"/>
    <w:rsid w:val="00F53B8B"/>
    <w:rsid w:val="00F53C7A"/>
    <w:rsid w:val="00F54192"/>
    <w:rsid w:val="00F54682"/>
    <w:rsid w:val="00F548A3"/>
    <w:rsid w:val="00F54EC7"/>
    <w:rsid w:val="00F5512A"/>
    <w:rsid w:val="00F5540A"/>
    <w:rsid w:val="00F55AC3"/>
    <w:rsid w:val="00F55C04"/>
    <w:rsid w:val="00F55D31"/>
    <w:rsid w:val="00F55E58"/>
    <w:rsid w:val="00F55EDB"/>
    <w:rsid w:val="00F560F8"/>
    <w:rsid w:val="00F5625C"/>
    <w:rsid w:val="00F562F4"/>
    <w:rsid w:val="00F56557"/>
    <w:rsid w:val="00F56D91"/>
    <w:rsid w:val="00F56F78"/>
    <w:rsid w:val="00F56FE8"/>
    <w:rsid w:val="00F5747E"/>
    <w:rsid w:val="00F5753D"/>
    <w:rsid w:val="00F57892"/>
    <w:rsid w:val="00F57AD5"/>
    <w:rsid w:val="00F57FE8"/>
    <w:rsid w:val="00F6000D"/>
    <w:rsid w:val="00F602C8"/>
    <w:rsid w:val="00F6035D"/>
    <w:rsid w:val="00F6064C"/>
    <w:rsid w:val="00F6068C"/>
    <w:rsid w:val="00F60782"/>
    <w:rsid w:val="00F60A64"/>
    <w:rsid w:val="00F60A6C"/>
    <w:rsid w:val="00F60AA7"/>
    <w:rsid w:val="00F60B42"/>
    <w:rsid w:val="00F60D8E"/>
    <w:rsid w:val="00F60F39"/>
    <w:rsid w:val="00F61007"/>
    <w:rsid w:val="00F6104B"/>
    <w:rsid w:val="00F610AD"/>
    <w:rsid w:val="00F61368"/>
    <w:rsid w:val="00F61641"/>
    <w:rsid w:val="00F618BE"/>
    <w:rsid w:val="00F618DD"/>
    <w:rsid w:val="00F6193C"/>
    <w:rsid w:val="00F619D3"/>
    <w:rsid w:val="00F61AD1"/>
    <w:rsid w:val="00F61F21"/>
    <w:rsid w:val="00F620E7"/>
    <w:rsid w:val="00F62132"/>
    <w:rsid w:val="00F6223D"/>
    <w:rsid w:val="00F623D1"/>
    <w:rsid w:val="00F6249A"/>
    <w:rsid w:val="00F625B4"/>
    <w:rsid w:val="00F626EA"/>
    <w:rsid w:val="00F62888"/>
    <w:rsid w:val="00F62AD2"/>
    <w:rsid w:val="00F62CA9"/>
    <w:rsid w:val="00F62DBE"/>
    <w:rsid w:val="00F63478"/>
    <w:rsid w:val="00F634EE"/>
    <w:rsid w:val="00F6357D"/>
    <w:rsid w:val="00F637BF"/>
    <w:rsid w:val="00F63990"/>
    <w:rsid w:val="00F63B9E"/>
    <w:rsid w:val="00F63DE2"/>
    <w:rsid w:val="00F640E6"/>
    <w:rsid w:val="00F641CB"/>
    <w:rsid w:val="00F64389"/>
    <w:rsid w:val="00F643C8"/>
    <w:rsid w:val="00F64B58"/>
    <w:rsid w:val="00F64FDC"/>
    <w:rsid w:val="00F65174"/>
    <w:rsid w:val="00F658F8"/>
    <w:rsid w:val="00F65B22"/>
    <w:rsid w:val="00F65CFE"/>
    <w:rsid w:val="00F66727"/>
    <w:rsid w:val="00F667E5"/>
    <w:rsid w:val="00F6683B"/>
    <w:rsid w:val="00F66983"/>
    <w:rsid w:val="00F66D23"/>
    <w:rsid w:val="00F66F85"/>
    <w:rsid w:val="00F6718B"/>
    <w:rsid w:val="00F67224"/>
    <w:rsid w:val="00F6747E"/>
    <w:rsid w:val="00F677BF"/>
    <w:rsid w:val="00F67855"/>
    <w:rsid w:val="00F678CE"/>
    <w:rsid w:val="00F67954"/>
    <w:rsid w:val="00F679A4"/>
    <w:rsid w:val="00F679CD"/>
    <w:rsid w:val="00F67F87"/>
    <w:rsid w:val="00F70080"/>
    <w:rsid w:val="00F70109"/>
    <w:rsid w:val="00F70181"/>
    <w:rsid w:val="00F70182"/>
    <w:rsid w:val="00F70324"/>
    <w:rsid w:val="00F70545"/>
    <w:rsid w:val="00F70688"/>
    <w:rsid w:val="00F707AD"/>
    <w:rsid w:val="00F708A5"/>
    <w:rsid w:val="00F70CF7"/>
    <w:rsid w:val="00F70E6B"/>
    <w:rsid w:val="00F70E6E"/>
    <w:rsid w:val="00F71189"/>
    <w:rsid w:val="00F715E7"/>
    <w:rsid w:val="00F71784"/>
    <w:rsid w:val="00F7185C"/>
    <w:rsid w:val="00F718C4"/>
    <w:rsid w:val="00F7199C"/>
    <w:rsid w:val="00F71C85"/>
    <w:rsid w:val="00F71E22"/>
    <w:rsid w:val="00F71F76"/>
    <w:rsid w:val="00F71FAB"/>
    <w:rsid w:val="00F72446"/>
    <w:rsid w:val="00F724F0"/>
    <w:rsid w:val="00F72524"/>
    <w:rsid w:val="00F72908"/>
    <w:rsid w:val="00F72CC3"/>
    <w:rsid w:val="00F72DE2"/>
    <w:rsid w:val="00F72F59"/>
    <w:rsid w:val="00F7303D"/>
    <w:rsid w:val="00F73064"/>
    <w:rsid w:val="00F732B7"/>
    <w:rsid w:val="00F7356A"/>
    <w:rsid w:val="00F736F5"/>
    <w:rsid w:val="00F740D1"/>
    <w:rsid w:val="00F7423A"/>
    <w:rsid w:val="00F743D4"/>
    <w:rsid w:val="00F74C4E"/>
    <w:rsid w:val="00F74CA6"/>
    <w:rsid w:val="00F74DDC"/>
    <w:rsid w:val="00F74E5A"/>
    <w:rsid w:val="00F7534B"/>
    <w:rsid w:val="00F75350"/>
    <w:rsid w:val="00F75C2C"/>
    <w:rsid w:val="00F75C3A"/>
    <w:rsid w:val="00F75E50"/>
    <w:rsid w:val="00F75FEA"/>
    <w:rsid w:val="00F760DA"/>
    <w:rsid w:val="00F7693F"/>
    <w:rsid w:val="00F76C2E"/>
    <w:rsid w:val="00F7700C"/>
    <w:rsid w:val="00F771F6"/>
    <w:rsid w:val="00F773BF"/>
    <w:rsid w:val="00F77DC6"/>
    <w:rsid w:val="00F77DF7"/>
    <w:rsid w:val="00F77E16"/>
    <w:rsid w:val="00F77F0A"/>
    <w:rsid w:val="00F801F0"/>
    <w:rsid w:val="00F80891"/>
    <w:rsid w:val="00F809B3"/>
    <w:rsid w:val="00F809F4"/>
    <w:rsid w:val="00F80C4E"/>
    <w:rsid w:val="00F80DD2"/>
    <w:rsid w:val="00F80E71"/>
    <w:rsid w:val="00F80ECE"/>
    <w:rsid w:val="00F81057"/>
    <w:rsid w:val="00F813C3"/>
    <w:rsid w:val="00F81667"/>
    <w:rsid w:val="00F818BD"/>
    <w:rsid w:val="00F81D94"/>
    <w:rsid w:val="00F81E24"/>
    <w:rsid w:val="00F81F80"/>
    <w:rsid w:val="00F82120"/>
    <w:rsid w:val="00F82361"/>
    <w:rsid w:val="00F825FE"/>
    <w:rsid w:val="00F82B15"/>
    <w:rsid w:val="00F82B1C"/>
    <w:rsid w:val="00F82B8D"/>
    <w:rsid w:val="00F836D2"/>
    <w:rsid w:val="00F83778"/>
    <w:rsid w:val="00F83B9C"/>
    <w:rsid w:val="00F83C9A"/>
    <w:rsid w:val="00F83D74"/>
    <w:rsid w:val="00F84040"/>
    <w:rsid w:val="00F840A3"/>
    <w:rsid w:val="00F843EC"/>
    <w:rsid w:val="00F84430"/>
    <w:rsid w:val="00F846B0"/>
    <w:rsid w:val="00F848CA"/>
    <w:rsid w:val="00F84BFF"/>
    <w:rsid w:val="00F84F59"/>
    <w:rsid w:val="00F85210"/>
    <w:rsid w:val="00F85662"/>
    <w:rsid w:val="00F85835"/>
    <w:rsid w:val="00F85993"/>
    <w:rsid w:val="00F859C6"/>
    <w:rsid w:val="00F85C58"/>
    <w:rsid w:val="00F85CD1"/>
    <w:rsid w:val="00F85EC7"/>
    <w:rsid w:val="00F85FA0"/>
    <w:rsid w:val="00F863A8"/>
    <w:rsid w:val="00F866F2"/>
    <w:rsid w:val="00F867DF"/>
    <w:rsid w:val="00F868E2"/>
    <w:rsid w:val="00F868F4"/>
    <w:rsid w:val="00F86A89"/>
    <w:rsid w:val="00F86C5D"/>
    <w:rsid w:val="00F87038"/>
    <w:rsid w:val="00F87046"/>
    <w:rsid w:val="00F870BB"/>
    <w:rsid w:val="00F874AC"/>
    <w:rsid w:val="00F87616"/>
    <w:rsid w:val="00F87974"/>
    <w:rsid w:val="00F87A1F"/>
    <w:rsid w:val="00F87CC9"/>
    <w:rsid w:val="00F87CCE"/>
    <w:rsid w:val="00F87F3D"/>
    <w:rsid w:val="00F9028D"/>
    <w:rsid w:val="00F9031D"/>
    <w:rsid w:val="00F9046C"/>
    <w:rsid w:val="00F90947"/>
    <w:rsid w:val="00F90AD1"/>
    <w:rsid w:val="00F90B38"/>
    <w:rsid w:val="00F90B54"/>
    <w:rsid w:val="00F91035"/>
    <w:rsid w:val="00F913DC"/>
    <w:rsid w:val="00F91915"/>
    <w:rsid w:val="00F9199D"/>
    <w:rsid w:val="00F91A14"/>
    <w:rsid w:val="00F9215F"/>
    <w:rsid w:val="00F922D5"/>
    <w:rsid w:val="00F92AF0"/>
    <w:rsid w:val="00F93066"/>
    <w:rsid w:val="00F93242"/>
    <w:rsid w:val="00F932FA"/>
    <w:rsid w:val="00F9358A"/>
    <w:rsid w:val="00F93ABC"/>
    <w:rsid w:val="00F93AC5"/>
    <w:rsid w:val="00F93B8C"/>
    <w:rsid w:val="00F94101"/>
    <w:rsid w:val="00F94163"/>
    <w:rsid w:val="00F947BA"/>
    <w:rsid w:val="00F94C1B"/>
    <w:rsid w:val="00F94FE2"/>
    <w:rsid w:val="00F952E8"/>
    <w:rsid w:val="00F958F1"/>
    <w:rsid w:val="00F95B86"/>
    <w:rsid w:val="00F96144"/>
    <w:rsid w:val="00F96378"/>
    <w:rsid w:val="00F96715"/>
    <w:rsid w:val="00F967F7"/>
    <w:rsid w:val="00F96893"/>
    <w:rsid w:val="00F971DC"/>
    <w:rsid w:val="00F973D0"/>
    <w:rsid w:val="00F974A6"/>
    <w:rsid w:val="00F97B06"/>
    <w:rsid w:val="00F97CBA"/>
    <w:rsid w:val="00F97EE7"/>
    <w:rsid w:val="00FA06FA"/>
    <w:rsid w:val="00FA07F1"/>
    <w:rsid w:val="00FA0865"/>
    <w:rsid w:val="00FA0A78"/>
    <w:rsid w:val="00FA0D66"/>
    <w:rsid w:val="00FA0D8C"/>
    <w:rsid w:val="00FA0F9D"/>
    <w:rsid w:val="00FA1082"/>
    <w:rsid w:val="00FA112E"/>
    <w:rsid w:val="00FA132F"/>
    <w:rsid w:val="00FA138D"/>
    <w:rsid w:val="00FA165C"/>
    <w:rsid w:val="00FA16B4"/>
    <w:rsid w:val="00FA1736"/>
    <w:rsid w:val="00FA1781"/>
    <w:rsid w:val="00FA181F"/>
    <w:rsid w:val="00FA1C45"/>
    <w:rsid w:val="00FA1E19"/>
    <w:rsid w:val="00FA1E2D"/>
    <w:rsid w:val="00FA1E5C"/>
    <w:rsid w:val="00FA1FBC"/>
    <w:rsid w:val="00FA1FFD"/>
    <w:rsid w:val="00FA20CF"/>
    <w:rsid w:val="00FA20E5"/>
    <w:rsid w:val="00FA23E9"/>
    <w:rsid w:val="00FA246B"/>
    <w:rsid w:val="00FA2573"/>
    <w:rsid w:val="00FA2690"/>
    <w:rsid w:val="00FA2956"/>
    <w:rsid w:val="00FA29EB"/>
    <w:rsid w:val="00FA321C"/>
    <w:rsid w:val="00FA35BE"/>
    <w:rsid w:val="00FA373A"/>
    <w:rsid w:val="00FA3F37"/>
    <w:rsid w:val="00FA4169"/>
    <w:rsid w:val="00FA42A1"/>
    <w:rsid w:val="00FA440C"/>
    <w:rsid w:val="00FA447D"/>
    <w:rsid w:val="00FA4490"/>
    <w:rsid w:val="00FA4739"/>
    <w:rsid w:val="00FA4773"/>
    <w:rsid w:val="00FA4FC9"/>
    <w:rsid w:val="00FA52D8"/>
    <w:rsid w:val="00FA554F"/>
    <w:rsid w:val="00FA56F5"/>
    <w:rsid w:val="00FA5A05"/>
    <w:rsid w:val="00FA5B07"/>
    <w:rsid w:val="00FA5BDD"/>
    <w:rsid w:val="00FA5C91"/>
    <w:rsid w:val="00FA61AF"/>
    <w:rsid w:val="00FA67A0"/>
    <w:rsid w:val="00FA69E1"/>
    <w:rsid w:val="00FA6A51"/>
    <w:rsid w:val="00FA6A77"/>
    <w:rsid w:val="00FA6A80"/>
    <w:rsid w:val="00FA6AD0"/>
    <w:rsid w:val="00FA6B96"/>
    <w:rsid w:val="00FA6D56"/>
    <w:rsid w:val="00FA6DB3"/>
    <w:rsid w:val="00FA71AA"/>
    <w:rsid w:val="00FA71F2"/>
    <w:rsid w:val="00FA7359"/>
    <w:rsid w:val="00FA73A2"/>
    <w:rsid w:val="00FA7653"/>
    <w:rsid w:val="00FA76EA"/>
    <w:rsid w:val="00FA789E"/>
    <w:rsid w:val="00FA7E7A"/>
    <w:rsid w:val="00FB009B"/>
    <w:rsid w:val="00FB035D"/>
    <w:rsid w:val="00FB099E"/>
    <w:rsid w:val="00FB0B61"/>
    <w:rsid w:val="00FB0CBC"/>
    <w:rsid w:val="00FB0D83"/>
    <w:rsid w:val="00FB0F14"/>
    <w:rsid w:val="00FB0F94"/>
    <w:rsid w:val="00FB100C"/>
    <w:rsid w:val="00FB10D2"/>
    <w:rsid w:val="00FB119F"/>
    <w:rsid w:val="00FB11EC"/>
    <w:rsid w:val="00FB1612"/>
    <w:rsid w:val="00FB170D"/>
    <w:rsid w:val="00FB2956"/>
    <w:rsid w:val="00FB2B6A"/>
    <w:rsid w:val="00FB2B90"/>
    <w:rsid w:val="00FB30B6"/>
    <w:rsid w:val="00FB318D"/>
    <w:rsid w:val="00FB3340"/>
    <w:rsid w:val="00FB3404"/>
    <w:rsid w:val="00FB367B"/>
    <w:rsid w:val="00FB449A"/>
    <w:rsid w:val="00FB4713"/>
    <w:rsid w:val="00FB47B1"/>
    <w:rsid w:val="00FB4A96"/>
    <w:rsid w:val="00FB4AE6"/>
    <w:rsid w:val="00FB4F33"/>
    <w:rsid w:val="00FB5654"/>
    <w:rsid w:val="00FB56C1"/>
    <w:rsid w:val="00FB5700"/>
    <w:rsid w:val="00FB5738"/>
    <w:rsid w:val="00FB5799"/>
    <w:rsid w:val="00FB59E1"/>
    <w:rsid w:val="00FB5BEB"/>
    <w:rsid w:val="00FB5C69"/>
    <w:rsid w:val="00FB5CA6"/>
    <w:rsid w:val="00FB5F17"/>
    <w:rsid w:val="00FB620D"/>
    <w:rsid w:val="00FB666D"/>
    <w:rsid w:val="00FB6713"/>
    <w:rsid w:val="00FB67AE"/>
    <w:rsid w:val="00FB689E"/>
    <w:rsid w:val="00FB694F"/>
    <w:rsid w:val="00FB6A2E"/>
    <w:rsid w:val="00FB6F96"/>
    <w:rsid w:val="00FB7060"/>
    <w:rsid w:val="00FB7102"/>
    <w:rsid w:val="00FB737E"/>
    <w:rsid w:val="00FB74D8"/>
    <w:rsid w:val="00FB75D8"/>
    <w:rsid w:val="00FB783C"/>
    <w:rsid w:val="00FB7AA0"/>
    <w:rsid w:val="00FB7B12"/>
    <w:rsid w:val="00FB7FF1"/>
    <w:rsid w:val="00FC01A3"/>
    <w:rsid w:val="00FC0295"/>
    <w:rsid w:val="00FC029E"/>
    <w:rsid w:val="00FC0369"/>
    <w:rsid w:val="00FC03D4"/>
    <w:rsid w:val="00FC0474"/>
    <w:rsid w:val="00FC0615"/>
    <w:rsid w:val="00FC07C8"/>
    <w:rsid w:val="00FC0A25"/>
    <w:rsid w:val="00FC0A4E"/>
    <w:rsid w:val="00FC0AC4"/>
    <w:rsid w:val="00FC0C23"/>
    <w:rsid w:val="00FC118A"/>
    <w:rsid w:val="00FC1298"/>
    <w:rsid w:val="00FC1310"/>
    <w:rsid w:val="00FC1451"/>
    <w:rsid w:val="00FC14EC"/>
    <w:rsid w:val="00FC168E"/>
    <w:rsid w:val="00FC1975"/>
    <w:rsid w:val="00FC19A6"/>
    <w:rsid w:val="00FC1B0A"/>
    <w:rsid w:val="00FC1B4D"/>
    <w:rsid w:val="00FC1F79"/>
    <w:rsid w:val="00FC1F85"/>
    <w:rsid w:val="00FC20AF"/>
    <w:rsid w:val="00FC25C1"/>
    <w:rsid w:val="00FC2BAC"/>
    <w:rsid w:val="00FC2C10"/>
    <w:rsid w:val="00FC2E26"/>
    <w:rsid w:val="00FC34E5"/>
    <w:rsid w:val="00FC36A2"/>
    <w:rsid w:val="00FC3785"/>
    <w:rsid w:val="00FC3E9D"/>
    <w:rsid w:val="00FC401F"/>
    <w:rsid w:val="00FC41AE"/>
    <w:rsid w:val="00FC43B9"/>
    <w:rsid w:val="00FC47DC"/>
    <w:rsid w:val="00FC48BC"/>
    <w:rsid w:val="00FC49B7"/>
    <w:rsid w:val="00FC4BF0"/>
    <w:rsid w:val="00FC4C62"/>
    <w:rsid w:val="00FC4C93"/>
    <w:rsid w:val="00FC4EE5"/>
    <w:rsid w:val="00FC4F0D"/>
    <w:rsid w:val="00FC52B3"/>
    <w:rsid w:val="00FC5586"/>
    <w:rsid w:val="00FC5DAD"/>
    <w:rsid w:val="00FC5F4F"/>
    <w:rsid w:val="00FC5F9E"/>
    <w:rsid w:val="00FC6100"/>
    <w:rsid w:val="00FC61BA"/>
    <w:rsid w:val="00FC620A"/>
    <w:rsid w:val="00FC622D"/>
    <w:rsid w:val="00FC6238"/>
    <w:rsid w:val="00FC624F"/>
    <w:rsid w:val="00FC6770"/>
    <w:rsid w:val="00FC67B0"/>
    <w:rsid w:val="00FC6987"/>
    <w:rsid w:val="00FC6998"/>
    <w:rsid w:val="00FC6EC4"/>
    <w:rsid w:val="00FC6F58"/>
    <w:rsid w:val="00FC70B5"/>
    <w:rsid w:val="00FC721C"/>
    <w:rsid w:val="00FC7443"/>
    <w:rsid w:val="00FC79CC"/>
    <w:rsid w:val="00FC7CCD"/>
    <w:rsid w:val="00FC7FF7"/>
    <w:rsid w:val="00FD038F"/>
    <w:rsid w:val="00FD039A"/>
    <w:rsid w:val="00FD0679"/>
    <w:rsid w:val="00FD06F0"/>
    <w:rsid w:val="00FD0B53"/>
    <w:rsid w:val="00FD11BB"/>
    <w:rsid w:val="00FD11C7"/>
    <w:rsid w:val="00FD15EB"/>
    <w:rsid w:val="00FD1668"/>
    <w:rsid w:val="00FD183A"/>
    <w:rsid w:val="00FD18E0"/>
    <w:rsid w:val="00FD197C"/>
    <w:rsid w:val="00FD1A39"/>
    <w:rsid w:val="00FD1AA5"/>
    <w:rsid w:val="00FD1B14"/>
    <w:rsid w:val="00FD1BDF"/>
    <w:rsid w:val="00FD1DE2"/>
    <w:rsid w:val="00FD1DE6"/>
    <w:rsid w:val="00FD1F1F"/>
    <w:rsid w:val="00FD1FDF"/>
    <w:rsid w:val="00FD2026"/>
    <w:rsid w:val="00FD2151"/>
    <w:rsid w:val="00FD23B1"/>
    <w:rsid w:val="00FD2432"/>
    <w:rsid w:val="00FD24F4"/>
    <w:rsid w:val="00FD28F0"/>
    <w:rsid w:val="00FD2A50"/>
    <w:rsid w:val="00FD2B73"/>
    <w:rsid w:val="00FD2E05"/>
    <w:rsid w:val="00FD2EC3"/>
    <w:rsid w:val="00FD2FC0"/>
    <w:rsid w:val="00FD349F"/>
    <w:rsid w:val="00FD36A1"/>
    <w:rsid w:val="00FD3978"/>
    <w:rsid w:val="00FD3A1A"/>
    <w:rsid w:val="00FD3DAA"/>
    <w:rsid w:val="00FD3DDE"/>
    <w:rsid w:val="00FD3F6D"/>
    <w:rsid w:val="00FD416D"/>
    <w:rsid w:val="00FD44AC"/>
    <w:rsid w:val="00FD4702"/>
    <w:rsid w:val="00FD4A3B"/>
    <w:rsid w:val="00FD4C6B"/>
    <w:rsid w:val="00FD5136"/>
    <w:rsid w:val="00FD5615"/>
    <w:rsid w:val="00FD58B5"/>
    <w:rsid w:val="00FD5931"/>
    <w:rsid w:val="00FD594A"/>
    <w:rsid w:val="00FD5D54"/>
    <w:rsid w:val="00FD6163"/>
    <w:rsid w:val="00FD6185"/>
    <w:rsid w:val="00FD6361"/>
    <w:rsid w:val="00FD6674"/>
    <w:rsid w:val="00FD67E8"/>
    <w:rsid w:val="00FD6CC0"/>
    <w:rsid w:val="00FD6EC1"/>
    <w:rsid w:val="00FD6EDD"/>
    <w:rsid w:val="00FD7064"/>
    <w:rsid w:val="00FD7067"/>
    <w:rsid w:val="00FD7363"/>
    <w:rsid w:val="00FD7416"/>
    <w:rsid w:val="00FD7731"/>
    <w:rsid w:val="00FD77F5"/>
    <w:rsid w:val="00FD78AF"/>
    <w:rsid w:val="00FD7F51"/>
    <w:rsid w:val="00FE001D"/>
    <w:rsid w:val="00FE0274"/>
    <w:rsid w:val="00FE02CA"/>
    <w:rsid w:val="00FE04F5"/>
    <w:rsid w:val="00FE1047"/>
    <w:rsid w:val="00FE11C1"/>
    <w:rsid w:val="00FE1332"/>
    <w:rsid w:val="00FE187A"/>
    <w:rsid w:val="00FE19AC"/>
    <w:rsid w:val="00FE1B51"/>
    <w:rsid w:val="00FE1D34"/>
    <w:rsid w:val="00FE1DD8"/>
    <w:rsid w:val="00FE1DEC"/>
    <w:rsid w:val="00FE1E92"/>
    <w:rsid w:val="00FE2175"/>
    <w:rsid w:val="00FE24D8"/>
    <w:rsid w:val="00FE24F2"/>
    <w:rsid w:val="00FE2652"/>
    <w:rsid w:val="00FE274B"/>
    <w:rsid w:val="00FE2818"/>
    <w:rsid w:val="00FE2820"/>
    <w:rsid w:val="00FE2C0B"/>
    <w:rsid w:val="00FE30E5"/>
    <w:rsid w:val="00FE3346"/>
    <w:rsid w:val="00FE3498"/>
    <w:rsid w:val="00FE3E82"/>
    <w:rsid w:val="00FE3F99"/>
    <w:rsid w:val="00FE41FB"/>
    <w:rsid w:val="00FE446C"/>
    <w:rsid w:val="00FE45AA"/>
    <w:rsid w:val="00FE4777"/>
    <w:rsid w:val="00FE4ACF"/>
    <w:rsid w:val="00FE4EA7"/>
    <w:rsid w:val="00FE5235"/>
    <w:rsid w:val="00FE53D4"/>
    <w:rsid w:val="00FE5776"/>
    <w:rsid w:val="00FE59A7"/>
    <w:rsid w:val="00FE5DF2"/>
    <w:rsid w:val="00FE5F62"/>
    <w:rsid w:val="00FE6087"/>
    <w:rsid w:val="00FE60F5"/>
    <w:rsid w:val="00FE624F"/>
    <w:rsid w:val="00FE67DC"/>
    <w:rsid w:val="00FE68C8"/>
    <w:rsid w:val="00FE69BB"/>
    <w:rsid w:val="00FE69DE"/>
    <w:rsid w:val="00FE6A28"/>
    <w:rsid w:val="00FE6E07"/>
    <w:rsid w:val="00FE72DF"/>
    <w:rsid w:val="00FE765C"/>
    <w:rsid w:val="00FE78EE"/>
    <w:rsid w:val="00FE7999"/>
    <w:rsid w:val="00FE7D73"/>
    <w:rsid w:val="00FF01D0"/>
    <w:rsid w:val="00FF047E"/>
    <w:rsid w:val="00FF078B"/>
    <w:rsid w:val="00FF07E6"/>
    <w:rsid w:val="00FF08EF"/>
    <w:rsid w:val="00FF0EE2"/>
    <w:rsid w:val="00FF0FC7"/>
    <w:rsid w:val="00FF0FEB"/>
    <w:rsid w:val="00FF1084"/>
    <w:rsid w:val="00FF10F1"/>
    <w:rsid w:val="00FF11B8"/>
    <w:rsid w:val="00FF126F"/>
    <w:rsid w:val="00FF1A91"/>
    <w:rsid w:val="00FF1B50"/>
    <w:rsid w:val="00FF1D45"/>
    <w:rsid w:val="00FF1E21"/>
    <w:rsid w:val="00FF1E4E"/>
    <w:rsid w:val="00FF22D4"/>
    <w:rsid w:val="00FF2843"/>
    <w:rsid w:val="00FF29A0"/>
    <w:rsid w:val="00FF29D1"/>
    <w:rsid w:val="00FF2A2E"/>
    <w:rsid w:val="00FF2E99"/>
    <w:rsid w:val="00FF3130"/>
    <w:rsid w:val="00FF347A"/>
    <w:rsid w:val="00FF34B3"/>
    <w:rsid w:val="00FF34E0"/>
    <w:rsid w:val="00FF3620"/>
    <w:rsid w:val="00FF39E1"/>
    <w:rsid w:val="00FF3DC2"/>
    <w:rsid w:val="00FF3FEA"/>
    <w:rsid w:val="00FF46A9"/>
    <w:rsid w:val="00FF471F"/>
    <w:rsid w:val="00FF4786"/>
    <w:rsid w:val="00FF4813"/>
    <w:rsid w:val="00FF4923"/>
    <w:rsid w:val="00FF4C6A"/>
    <w:rsid w:val="00FF4E72"/>
    <w:rsid w:val="00FF4E77"/>
    <w:rsid w:val="00FF4F03"/>
    <w:rsid w:val="00FF52EA"/>
    <w:rsid w:val="00FF533E"/>
    <w:rsid w:val="00FF55E8"/>
    <w:rsid w:val="00FF56B9"/>
    <w:rsid w:val="00FF5796"/>
    <w:rsid w:val="00FF587B"/>
    <w:rsid w:val="00FF5886"/>
    <w:rsid w:val="00FF5896"/>
    <w:rsid w:val="00FF5BF4"/>
    <w:rsid w:val="00FF5DB2"/>
    <w:rsid w:val="00FF5DDB"/>
    <w:rsid w:val="00FF5DE3"/>
    <w:rsid w:val="00FF67C1"/>
    <w:rsid w:val="00FF6C73"/>
    <w:rsid w:val="00FF72B0"/>
    <w:rsid w:val="00FF7302"/>
    <w:rsid w:val="00FF7337"/>
    <w:rsid w:val="00FF7E9F"/>
    <w:rsid w:val="02232374"/>
    <w:rsid w:val="026E35CA"/>
    <w:rsid w:val="02C092BF"/>
    <w:rsid w:val="02E59E5B"/>
    <w:rsid w:val="03E41B0C"/>
    <w:rsid w:val="09746130"/>
    <w:rsid w:val="0B0D016E"/>
    <w:rsid w:val="0B9D8866"/>
    <w:rsid w:val="0F011F6D"/>
    <w:rsid w:val="11B0BE62"/>
    <w:rsid w:val="1583C334"/>
    <w:rsid w:val="173961A5"/>
    <w:rsid w:val="1A98286C"/>
    <w:rsid w:val="1D3948AF"/>
    <w:rsid w:val="1F9484F0"/>
    <w:rsid w:val="21014506"/>
    <w:rsid w:val="21530F04"/>
    <w:rsid w:val="2458BD21"/>
    <w:rsid w:val="24CF880F"/>
    <w:rsid w:val="290BBB7B"/>
    <w:rsid w:val="2A8DB1F6"/>
    <w:rsid w:val="2DF165CD"/>
    <w:rsid w:val="2E37EC40"/>
    <w:rsid w:val="2F551DD9"/>
    <w:rsid w:val="3237963E"/>
    <w:rsid w:val="3243C2C4"/>
    <w:rsid w:val="347EC206"/>
    <w:rsid w:val="34900F66"/>
    <w:rsid w:val="34C8EA69"/>
    <w:rsid w:val="36C8B642"/>
    <w:rsid w:val="3728636F"/>
    <w:rsid w:val="3811361A"/>
    <w:rsid w:val="38A588E4"/>
    <w:rsid w:val="3A2C0098"/>
    <w:rsid w:val="3EB008FE"/>
    <w:rsid w:val="3F237B7A"/>
    <w:rsid w:val="439B9EBB"/>
    <w:rsid w:val="44D70987"/>
    <w:rsid w:val="450439DA"/>
    <w:rsid w:val="45F2A610"/>
    <w:rsid w:val="46307E81"/>
    <w:rsid w:val="46EAF577"/>
    <w:rsid w:val="47CFB733"/>
    <w:rsid w:val="48217B71"/>
    <w:rsid w:val="4893AEF1"/>
    <w:rsid w:val="4A75D079"/>
    <w:rsid w:val="4EAC1E64"/>
    <w:rsid w:val="4FDAE587"/>
    <w:rsid w:val="51BE1726"/>
    <w:rsid w:val="55DC0E81"/>
    <w:rsid w:val="5A1AE1BA"/>
    <w:rsid w:val="5A574D7D"/>
    <w:rsid w:val="5AC8695D"/>
    <w:rsid w:val="5B6A66BA"/>
    <w:rsid w:val="5E284ECD"/>
    <w:rsid w:val="5E7E815C"/>
    <w:rsid w:val="5EE97770"/>
    <w:rsid w:val="62EF288C"/>
    <w:rsid w:val="641AE045"/>
    <w:rsid w:val="652C9F93"/>
    <w:rsid w:val="674A2EDA"/>
    <w:rsid w:val="67C2D908"/>
    <w:rsid w:val="692A9183"/>
    <w:rsid w:val="6D0E606B"/>
    <w:rsid w:val="6D38EACB"/>
    <w:rsid w:val="6E3DA76B"/>
    <w:rsid w:val="6FCB4016"/>
    <w:rsid w:val="711AFF1B"/>
    <w:rsid w:val="71E23C75"/>
    <w:rsid w:val="7630C8E4"/>
    <w:rsid w:val="7A703F46"/>
    <w:rsid w:val="7C608C33"/>
    <w:rsid w:val="7D19F62E"/>
  </w:rsids>
  <m:mathPr>
    <m:mathFont m:val="Cambria Math"/>
    <m:brkBin m:val="before"/>
    <m:brkBinSub m:val="--"/>
    <m:smallFrac m:val="0"/>
    <m:dispDef/>
    <m:lMargin m:val="0"/>
    <m:rMargin m:val="0"/>
    <m:defJc m:val="centerGroup"/>
    <m:wrapIndent m:val="1440"/>
    <m:intLim m:val="subSup"/>
    <m:naryLim m:val="undOvr"/>
  </m:mathPr>
  <w:themeFontLang w:val="pt-BR"/>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5C78C673"/>
  <w15:docId w15:val="{F8CF47B6-15AA-4CC8-9001-B1DA7A528B6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pt-BR" w:eastAsia="pt-BR"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uiPriority="0" w:qFormat="1"/>
    <w:lsdException w:name="heading 3" w:uiPriority="0" w:qFormat="1"/>
    <w:lsdException w:name="heading 4" w:uiPriority="0" w:qFormat="1"/>
    <w:lsdException w:name="heading 5" w:uiPriority="0" w:qFormat="1"/>
    <w:lsdException w:name="heading 6" w:uiPriority="0" w:qFormat="1"/>
    <w:lsdException w:name="heading 7" w:qFormat="1"/>
    <w:lsdException w:name="heading 8" w:qFormat="1"/>
    <w:lsdException w:name="heading 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56E7D"/>
  </w:style>
  <w:style w:type="paragraph" w:styleId="Heading1">
    <w:name w:val="heading 1"/>
    <w:aliases w:val="«H1 Título»"/>
    <w:basedOn w:val="Normal"/>
    <w:next w:val="Normal"/>
    <w:link w:val="Heading1Char1"/>
    <w:uiPriority w:val="9"/>
    <w:qFormat/>
    <w:rsid w:val="00245826"/>
    <w:pPr>
      <w:keepNext/>
      <w:ind w:hanging="426"/>
      <w:jc w:val="both"/>
      <w:outlineLvl w:val="0"/>
    </w:pPr>
    <w:rPr>
      <w:rFonts w:ascii="Arial" w:hAnsi="Arial" w:cs="Arial"/>
      <w:b/>
      <w:bCs/>
      <w:sz w:val="24"/>
      <w:szCs w:val="24"/>
      <w:lang w:val="pt-PT"/>
    </w:rPr>
  </w:style>
  <w:style w:type="paragraph" w:styleId="Heading2">
    <w:name w:val="heading 2"/>
    <w:aliases w:val="«H2 Subtítulo»"/>
    <w:basedOn w:val="Normal"/>
    <w:next w:val="Normal"/>
    <w:qFormat/>
    <w:rsid w:val="00245826"/>
    <w:pPr>
      <w:keepNext/>
      <w:jc w:val="center"/>
      <w:outlineLvl w:val="1"/>
    </w:pPr>
    <w:rPr>
      <w:rFonts w:ascii="Arial" w:hAnsi="Arial" w:cs="Arial"/>
      <w:sz w:val="24"/>
      <w:szCs w:val="24"/>
      <w:lang w:val="pt-PT"/>
    </w:rPr>
  </w:style>
  <w:style w:type="paragraph" w:styleId="Heading3">
    <w:name w:val="heading 3"/>
    <w:aliases w:val="«H3 Intertítulos»"/>
    <w:basedOn w:val="Normal"/>
    <w:next w:val="Normal"/>
    <w:link w:val="Heading3Char1"/>
    <w:qFormat/>
    <w:rsid w:val="00245826"/>
    <w:pPr>
      <w:keepNext/>
      <w:jc w:val="center"/>
      <w:outlineLvl w:val="2"/>
    </w:pPr>
    <w:rPr>
      <w:color w:val="000000"/>
      <w:sz w:val="24"/>
      <w:szCs w:val="24"/>
    </w:rPr>
  </w:style>
  <w:style w:type="paragraph" w:styleId="Heading4">
    <w:name w:val="heading 4"/>
    <w:aliases w:val="«H4 Intertítulo»"/>
    <w:basedOn w:val="Normal"/>
    <w:next w:val="Normal"/>
    <w:link w:val="Heading4Char1"/>
    <w:qFormat/>
    <w:rsid w:val="00245826"/>
    <w:pPr>
      <w:keepNext/>
      <w:ind w:hanging="450"/>
      <w:jc w:val="both"/>
      <w:outlineLvl w:val="3"/>
    </w:pPr>
    <w:rPr>
      <w:rFonts w:ascii="Arial" w:hAnsi="Arial" w:cs="Arial"/>
      <w:b/>
      <w:bCs/>
      <w:sz w:val="24"/>
      <w:szCs w:val="24"/>
      <w:lang w:val="pt-PT"/>
    </w:rPr>
  </w:style>
  <w:style w:type="paragraph" w:styleId="Heading5">
    <w:name w:val="heading 5"/>
    <w:aliases w:val="«H5 Intertítulo»"/>
    <w:basedOn w:val="Normal"/>
    <w:next w:val="Normal"/>
    <w:link w:val="Heading5Char1"/>
    <w:qFormat/>
    <w:rsid w:val="00245826"/>
    <w:pPr>
      <w:keepNext/>
      <w:keepLines/>
      <w:spacing w:before="200" w:line="276" w:lineRule="auto"/>
      <w:outlineLvl w:val="4"/>
    </w:pPr>
    <w:rPr>
      <w:rFonts w:ascii="Cambria" w:hAnsi="Cambria"/>
      <w:sz w:val="22"/>
      <w:szCs w:val="22"/>
      <w:lang w:eastAsia="en-US"/>
    </w:rPr>
  </w:style>
  <w:style w:type="paragraph" w:styleId="Heading6">
    <w:name w:val="heading 6"/>
    <w:aliases w:val="«Texto Corporate»"/>
    <w:basedOn w:val="Normal"/>
    <w:next w:val="Normal"/>
    <w:qFormat/>
    <w:rsid w:val="00245826"/>
    <w:pPr>
      <w:keepNext/>
      <w:keepLines/>
      <w:spacing w:before="200" w:line="276" w:lineRule="auto"/>
      <w:outlineLvl w:val="5"/>
    </w:pPr>
    <w:rPr>
      <w:rFonts w:ascii="Cambria" w:hAnsi="Cambria"/>
      <w:i/>
      <w:iCs/>
      <w:sz w:val="22"/>
      <w:szCs w:val="22"/>
      <w:lang w:eastAsia="en-US"/>
    </w:rPr>
  </w:style>
  <w:style w:type="paragraph" w:styleId="Heading7">
    <w:name w:val="heading 7"/>
    <w:basedOn w:val="Normal"/>
    <w:next w:val="Normal"/>
    <w:link w:val="Heading7Char1"/>
    <w:uiPriority w:val="99"/>
    <w:qFormat/>
    <w:rsid w:val="00245826"/>
    <w:pPr>
      <w:keepNext/>
      <w:ind w:left="-97"/>
      <w:jc w:val="center"/>
      <w:outlineLvl w:val="6"/>
    </w:pPr>
    <w:rPr>
      <w:b/>
      <w:bCs/>
    </w:rPr>
  </w:style>
  <w:style w:type="paragraph" w:styleId="Heading8">
    <w:name w:val="heading 8"/>
    <w:basedOn w:val="Normal"/>
    <w:next w:val="Normal"/>
    <w:link w:val="Heading8Char1"/>
    <w:uiPriority w:val="99"/>
    <w:qFormat/>
    <w:rsid w:val="00245826"/>
    <w:pPr>
      <w:keepNext/>
      <w:outlineLvl w:val="7"/>
    </w:pPr>
    <w:rPr>
      <w:rFonts w:ascii="Arial" w:hAnsi="Arial" w:cs="Arial"/>
      <w:b/>
      <w:bCs/>
      <w:sz w:val="24"/>
      <w:szCs w:val="24"/>
      <w:lang w:val="pt-PT"/>
    </w:rPr>
  </w:style>
  <w:style w:type="paragraph" w:styleId="Heading9">
    <w:name w:val="heading 9"/>
    <w:basedOn w:val="Normal"/>
    <w:next w:val="Normal"/>
    <w:link w:val="Heading9Char1"/>
    <w:uiPriority w:val="99"/>
    <w:qFormat/>
    <w:rsid w:val="00245826"/>
    <w:pPr>
      <w:keepNext/>
      <w:ind w:left="-178"/>
      <w:jc w:val="center"/>
      <w:outlineLvl w:val="8"/>
    </w:pPr>
    <w:rPr>
      <w:b/>
      <w:b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aliases w:val="«H1 Título» Char,Título 1 Char1"/>
    <w:rsid w:val="00245826"/>
    <w:rPr>
      <w:rFonts w:ascii="Arial" w:hAnsi="Arial" w:cs="Arial"/>
      <w:b/>
      <w:bCs/>
      <w:sz w:val="20"/>
      <w:szCs w:val="20"/>
      <w:lang w:val="pt-PT" w:eastAsia="pt-BR"/>
    </w:rPr>
  </w:style>
  <w:style w:type="character" w:customStyle="1" w:styleId="Heading2Char">
    <w:name w:val="Heading 2 Char"/>
    <w:aliases w:val="«H2 Subtítulo» Char,Título 2 Char1"/>
    <w:rsid w:val="00245826"/>
    <w:rPr>
      <w:rFonts w:ascii="Arial" w:hAnsi="Arial" w:cs="Arial"/>
      <w:sz w:val="20"/>
      <w:szCs w:val="20"/>
      <w:lang w:val="pt-PT" w:eastAsia="pt-BR"/>
    </w:rPr>
  </w:style>
  <w:style w:type="character" w:customStyle="1" w:styleId="Heading3Char">
    <w:name w:val="Heading 3 Char"/>
    <w:aliases w:val="«H3 Intertítulos» Char,Título 3 Char1"/>
    <w:rsid w:val="00245826"/>
    <w:rPr>
      <w:rFonts w:ascii="Times New Roman" w:hAnsi="Times New Roman" w:cs="Times New Roman"/>
      <w:snapToGrid w:val="0"/>
      <w:color w:val="000000"/>
      <w:sz w:val="20"/>
      <w:szCs w:val="20"/>
      <w:lang w:val="pt-BR" w:eastAsia="pt-BR"/>
    </w:rPr>
  </w:style>
  <w:style w:type="character" w:customStyle="1" w:styleId="Heading4Char">
    <w:name w:val="Heading 4 Char"/>
    <w:aliases w:val="«H4 Intertítulo» Char,Título 4 Char1"/>
    <w:rsid w:val="00245826"/>
    <w:rPr>
      <w:rFonts w:ascii="Arial" w:hAnsi="Arial" w:cs="Arial"/>
      <w:b/>
      <w:bCs/>
      <w:sz w:val="20"/>
      <w:szCs w:val="20"/>
      <w:lang w:val="pt-PT" w:eastAsia="pt-BR"/>
    </w:rPr>
  </w:style>
  <w:style w:type="character" w:customStyle="1" w:styleId="Heading5Char">
    <w:name w:val="Heading 5 Char"/>
    <w:aliases w:val="«H5 Intertítulo» Char,Título 5 Char1"/>
    <w:rsid w:val="00245826"/>
    <w:rPr>
      <w:rFonts w:ascii="Cambria" w:hAnsi="Cambria" w:cs="Cambria"/>
      <w:color w:val="auto"/>
      <w:lang w:val="pt-BR"/>
    </w:rPr>
  </w:style>
  <w:style w:type="character" w:customStyle="1" w:styleId="Heading6Char">
    <w:name w:val="Heading 6 Char"/>
    <w:aliases w:val="«Texto Corporate» Char,Título 6 Char1"/>
    <w:rsid w:val="00245826"/>
    <w:rPr>
      <w:rFonts w:ascii="Cambria" w:hAnsi="Cambria" w:cs="Cambria"/>
      <w:i/>
      <w:iCs/>
      <w:color w:val="auto"/>
      <w:lang w:val="pt-BR"/>
    </w:rPr>
  </w:style>
  <w:style w:type="character" w:customStyle="1" w:styleId="Heading7Char">
    <w:name w:val="Heading 7 Char"/>
    <w:rsid w:val="00245826"/>
    <w:rPr>
      <w:rFonts w:ascii="Times New Roman" w:hAnsi="Times New Roman" w:cs="Times New Roman"/>
      <w:b/>
      <w:bCs/>
      <w:sz w:val="20"/>
      <w:szCs w:val="20"/>
      <w:lang w:val="pt-BR" w:eastAsia="pt-BR"/>
    </w:rPr>
  </w:style>
  <w:style w:type="character" w:customStyle="1" w:styleId="Heading8Char">
    <w:name w:val="Heading 8 Char"/>
    <w:rsid w:val="00245826"/>
    <w:rPr>
      <w:rFonts w:ascii="Arial" w:hAnsi="Arial" w:cs="Arial"/>
      <w:b/>
      <w:bCs/>
      <w:sz w:val="20"/>
      <w:szCs w:val="20"/>
      <w:lang w:val="pt-PT" w:eastAsia="pt-BR"/>
    </w:rPr>
  </w:style>
  <w:style w:type="character" w:customStyle="1" w:styleId="Heading9Char">
    <w:name w:val="Heading 9 Char"/>
    <w:rsid w:val="00245826"/>
    <w:rPr>
      <w:rFonts w:ascii="Times New Roman" w:hAnsi="Times New Roman" w:cs="Times New Roman"/>
      <w:b/>
      <w:bCs/>
      <w:sz w:val="20"/>
      <w:szCs w:val="20"/>
      <w:lang w:val="pt-BR" w:eastAsia="pt-BR"/>
    </w:rPr>
  </w:style>
  <w:style w:type="paragraph" w:styleId="Header">
    <w:name w:val="header"/>
    <w:basedOn w:val="Normal"/>
    <w:uiPriority w:val="99"/>
    <w:rsid w:val="00245826"/>
    <w:pPr>
      <w:tabs>
        <w:tab w:val="center" w:pos="4419"/>
        <w:tab w:val="right" w:pos="8838"/>
      </w:tabs>
    </w:pPr>
  </w:style>
  <w:style w:type="character" w:customStyle="1" w:styleId="HeaderChar">
    <w:name w:val="Header Char"/>
    <w:uiPriority w:val="99"/>
    <w:rsid w:val="00245826"/>
    <w:rPr>
      <w:rFonts w:ascii="Times New Roman" w:hAnsi="Times New Roman" w:cs="Times New Roman"/>
      <w:sz w:val="20"/>
      <w:szCs w:val="20"/>
      <w:lang w:val="pt-BR" w:eastAsia="pt-BR"/>
    </w:rPr>
  </w:style>
  <w:style w:type="paragraph" w:customStyle="1" w:styleId="BodyTextIndent1">
    <w:name w:val="Body Text Indent1"/>
    <w:basedOn w:val="Normal"/>
    <w:uiPriority w:val="99"/>
    <w:rsid w:val="00245826"/>
    <w:rPr>
      <w:sz w:val="24"/>
      <w:szCs w:val="24"/>
    </w:rPr>
  </w:style>
  <w:style w:type="character" w:customStyle="1" w:styleId="BodyTextIndentChar">
    <w:name w:val="Body Text Indent Char"/>
    <w:rsid w:val="00245826"/>
    <w:rPr>
      <w:rFonts w:ascii="Times New Roman" w:hAnsi="Times New Roman" w:cs="Times New Roman"/>
      <w:sz w:val="20"/>
      <w:szCs w:val="20"/>
      <w:lang w:val="pt-BR" w:eastAsia="pt-BR"/>
    </w:rPr>
  </w:style>
  <w:style w:type="paragraph" w:customStyle="1" w:styleId="17TEXTOcorpojustificado">
    <w:name w:val="17. «TEXTO» corpo justificado"/>
    <w:basedOn w:val="Normal"/>
    <w:uiPriority w:val="99"/>
    <w:rsid w:val="00245826"/>
    <w:pPr>
      <w:spacing w:line="260" w:lineRule="atLeast"/>
      <w:jc w:val="both"/>
    </w:pPr>
    <w:rPr>
      <w:rFonts w:ascii="Times" w:hAnsi="Times" w:cs="Times"/>
      <w:sz w:val="22"/>
      <w:szCs w:val="22"/>
    </w:rPr>
  </w:style>
  <w:style w:type="paragraph" w:styleId="BodyTextIndent2">
    <w:name w:val="Body Text Indent 2"/>
    <w:basedOn w:val="Normal"/>
    <w:link w:val="BodyTextIndent2Char1"/>
    <w:uiPriority w:val="99"/>
    <w:semiHidden/>
    <w:rsid w:val="00245826"/>
    <w:pPr>
      <w:ind w:left="426"/>
    </w:pPr>
    <w:rPr>
      <w:sz w:val="24"/>
      <w:szCs w:val="24"/>
      <w:lang w:val="pt-PT"/>
    </w:rPr>
  </w:style>
  <w:style w:type="character" w:customStyle="1" w:styleId="BodyTextIndent2Char">
    <w:name w:val="Body Text Indent 2 Char"/>
    <w:rsid w:val="00245826"/>
    <w:rPr>
      <w:rFonts w:ascii="Times New Roman" w:hAnsi="Times New Roman" w:cs="Times New Roman"/>
      <w:sz w:val="20"/>
      <w:szCs w:val="20"/>
      <w:lang w:val="pt-PT" w:eastAsia="pt-BR"/>
    </w:rPr>
  </w:style>
  <w:style w:type="paragraph" w:styleId="BodyText">
    <w:name w:val="Body Text"/>
    <w:basedOn w:val="Normal"/>
    <w:link w:val="BodyTextChar1"/>
    <w:uiPriority w:val="99"/>
    <w:semiHidden/>
    <w:rsid w:val="00245826"/>
    <w:pPr>
      <w:tabs>
        <w:tab w:val="left" w:pos="709"/>
      </w:tabs>
      <w:jc w:val="both"/>
    </w:pPr>
    <w:rPr>
      <w:rFonts w:ascii="Arial" w:hAnsi="Arial" w:cs="Arial"/>
      <w:sz w:val="22"/>
      <w:szCs w:val="22"/>
      <w:lang w:val="pt-PT"/>
    </w:rPr>
  </w:style>
  <w:style w:type="character" w:customStyle="1" w:styleId="BodyTextChar">
    <w:name w:val="Body Text Char"/>
    <w:rsid w:val="00245826"/>
    <w:rPr>
      <w:rFonts w:ascii="Arial" w:hAnsi="Arial" w:cs="Arial"/>
      <w:sz w:val="20"/>
      <w:szCs w:val="20"/>
      <w:lang w:val="pt-PT" w:eastAsia="pt-BR"/>
    </w:rPr>
  </w:style>
  <w:style w:type="paragraph" w:customStyle="1" w:styleId="a007-NPBB12">
    <w:name w:val="a007 - NPBB12"/>
    <w:uiPriority w:val="99"/>
    <w:rsid w:val="00245826"/>
    <w:pPr>
      <w:tabs>
        <w:tab w:val="left" w:pos="-749"/>
        <w:tab w:val="left" w:pos="0"/>
        <w:tab w:val="left" w:pos="360"/>
        <w:tab w:val="left" w:pos="576"/>
        <w:tab w:val="left" w:pos="864"/>
        <w:tab w:val="left" w:pos="1152"/>
        <w:tab w:val="left" w:pos="1440"/>
        <w:tab w:val="left" w:pos="1728"/>
        <w:tab w:val="left" w:pos="4666"/>
        <w:tab w:val="decimal" w:pos="5890"/>
        <w:tab w:val="left" w:pos="6264"/>
        <w:tab w:val="decimal" w:pos="7488"/>
        <w:tab w:val="left" w:pos="7848"/>
        <w:tab w:val="decimal" w:pos="9054"/>
      </w:tabs>
      <w:suppressAutoHyphens/>
      <w:spacing w:line="228" w:lineRule="auto"/>
    </w:pPr>
    <w:rPr>
      <w:rFonts w:ascii="Arial" w:hAnsi="Arial" w:cs="Arial"/>
      <w:sz w:val="24"/>
      <w:szCs w:val="24"/>
      <w:lang w:val="en-US"/>
    </w:rPr>
  </w:style>
  <w:style w:type="paragraph" w:customStyle="1" w:styleId="Basedecabealho">
    <w:name w:val="Base de cabeçalho"/>
    <w:basedOn w:val="Normal"/>
    <w:uiPriority w:val="99"/>
    <w:rsid w:val="00245826"/>
    <w:pPr>
      <w:jc w:val="both"/>
    </w:pPr>
    <w:rPr>
      <w:rFonts w:ascii="Arial" w:hAnsi="Arial" w:cs="Arial"/>
      <w:b/>
      <w:bCs/>
      <w:sz w:val="24"/>
      <w:szCs w:val="24"/>
      <w:lang w:val="pt-PT"/>
    </w:rPr>
  </w:style>
  <w:style w:type="paragraph" w:styleId="CommentText">
    <w:name w:val="annotation text"/>
    <w:basedOn w:val="Normal"/>
    <w:link w:val="CommentTextChar1"/>
    <w:uiPriority w:val="99"/>
    <w:rsid w:val="00245826"/>
  </w:style>
  <w:style w:type="character" w:customStyle="1" w:styleId="CommentTextChar">
    <w:name w:val="Comment Text Char"/>
    <w:rsid w:val="00245826"/>
    <w:rPr>
      <w:rFonts w:ascii="Times New Roman" w:hAnsi="Times New Roman" w:cs="Times New Roman"/>
      <w:sz w:val="20"/>
      <w:szCs w:val="20"/>
      <w:lang w:val="pt-BR" w:eastAsia="pt-BR"/>
    </w:rPr>
  </w:style>
  <w:style w:type="paragraph" w:styleId="BodyTextIndent3">
    <w:name w:val="Body Text Indent 3"/>
    <w:basedOn w:val="Normal"/>
    <w:link w:val="BodyTextIndent3Char1"/>
    <w:uiPriority w:val="99"/>
    <w:semiHidden/>
    <w:rsid w:val="00245826"/>
    <w:pPr>
      <w:ind w:firstLine="567"/>
      <w:jc w:val="both"/>
    </w:pPr>
    <w:rPr>
      <w:rFonts w:ascii="Arial" w:hAnsi="Arial" w:cs="Arial"/>
      <w:sz w:val="22"/>
      <w:szCs w:val="22"/>
      <w:lang w:val="pt-PT"/>
    </w:rPr>
  </w:style>
  <w:style w:type="character" w:customStyle="1" w:styleId="BodyTextIndent3Char">
    <w:name w:val="Body Text Indent 3 Char"/>
    <w:rsid w:val="00245826"/>
    <w:rPr>
      <w:rFonts w:ascii="Arial" w:hAnsi="Arial" w:cs="Arial"/>
      <w:sz w:val="20"/>
      <w:szCs w:val="20"/>
      <w:lang w:val="pt-PT" w:eastAsia="pt-BR"/>
    </w:rPr>
  </w:style>
  <w:style w:type="paragraph" w:styleId="BlockText">
    <w:name w:val="Block Text"/>
    <w:basedOn w:val="Normal"/>
    <w:uiPriority w:val="99"/>
    <w:semiHidden/>
    <w:rsid w:val="00245826"/>
    <w:pPr>
      <w:tabs>
        <w:tab w:val="left" w:pos="426"/>
        <w:tab w:val="left" w:pos="567"/>
      </w:tabs>
      <w:spacing w:line="228" w:lineRule="auto"/>
      <w:ind w:left="426" w:right="-91" w:hanging="285"/>
      <w:jc w:val="both"/>
    </w:pPr>
    <w:rPr>
      <w:sz w:val="24"/>
      <w:szCs w:val="24"/>
    </w:rPr>
  </w:style>
  <w:style w:type="paragraph" w:customStyle="1" w:styleId="Default">
    <w:name w:val="Default"/>
    <w:link w:val="DefaultChar"/>
    <w:rsid w:val="00245826"/>
    <w:rPr>
      <w:color w:val="000000"/>
      <w:sz w:val="24"/>
      <w:szCs w:val="24"/>
    </w:rPr>
  </w:style>
  <w:style w:type="character" w:styleId="PageNumber">
    <w:name w:val="page number"/>
    <w:rsid w:val="00245826"/>
    <w:rPr>
      <w:rFonts w:ascii="Times New Roman" w:hAnsi="Times New Roman" w:cs="Times New Roman"/>
    </w:rPr>
  </w:style>
  <w:style w:type="paragraph" w:styleId="Footer">
    <w:name w:val="footer"/>
    <w:basedOn w:val="Normal"/>
    <w:link w:val="FooterChar1"/>
    <w:uiPriority w:val="99"/>
    <w:rsid w:val="00245826"/>
    <w:pPr>
      <w:tabs>
        <w:tab w:val="center" w:pos="4419"/>
        <w:tab w:val="right" w:pos="8838"/>
      </w:tabs>
    </w:pPr>
  </w:style>
  <w:style w:type="character" w:customStyle="1" w:styleId="FooterChar">
    <w:name w:val="Footer Char"/>
    <w:uiPriority w:val="99"/>
    <w:rsid w:val="00245826"/>
    <w:rPr>
      <w:rFonts w:ascii="Times New Roman" w:hAnsi="Times New Roman" w:cs="Times New Roman"/>
      <w:sz w:val="20"/>
      <w:szCs w:val="20"/>
      <w:lang w:val="pt-BR" w:eastAsia="pt-BR"/>
    </w:rPr>
  </w:style>
  <w:style w:type="paragraph" w:customStyle="1" w:styleId="01CAPAnomedaempresa">
    <w:name w:val="01. «CAPA» nome da empresa"/>
    <w:basedOn w:val="Normal"/>
    <w:uiPriority w:val="99"/>
    <w:rsid w:val="00245826"/>
    <w:pPr>
      <w:framePr w:hSpace="187" w:vSpace="187" w:wrap="auto" w:vAnchor="page" w:hAnchor="page" w:x="1873" w:y="5833"/>
      <w:tabs>
        <w:tab w:val="left" w:pos="2260"/>
        <w:tab w:val="right" w:pos="6740"/>
      </w:tabs>
      <w:spacing w:after="520"/>
      <w:ind w:left="1800" w:right="1397"/>
    </w:pPr>
    <w:rPr>
      <w:b/>
      <w:bCs/>
      <w:sz w:val="26"/>
      <w:szCs w:val="26"/>
    </w:rPr>
  </w:style>
  <w:style w:type="paragraph" w:customStyle="1" w:styleId="02CAPAttulo">
    <w:name w:val="02. «CAPA» título"/>
    <w:basedOn w:val="Normal"/>
    <w:uiPriority w:val="99"/>
    <w:rsid w:val="00245826"/>
    <w:pPr>
      <w:framePr w:hSpace="187" w:vSpace="187" w:wrap="auto" w:vAnchor="page" w:hAnchor="page" w:x="1873" w:y="5833"/>
      <w:tabs>
        <w:tab w:val="left" w:pos="2260"/>
        <w:tab w:val="right" w:pos="6680"/>
        <w:tab w:val="right" w:pos="6740"/>
      </w:tabs>
      <w:spacing w:line="440" w:lineRule="atLeast"/>
      <w:ind w:left="1800" w:right="1397"/>
    </w:pPr>
    <w:rPr>
      <w:sz w:val="36"/>
      <w:szCs w:val="36"/>
    </w:rPr>
  </w:style>
  <w:style w:type="paragraph" w:customStyle="1" w:styleId="21RELnomedaempresa">
    <w:name w:val="21. &lt;&lt;REL&gt;&gt; nome da empresa"/>
    <w:basedOn w:val="Normal"/>
    <w:uiPriority w:val="99"/>
    <w:rsid w:val="00245826"/>
    <w:pPr>
      <w:spacing w:line="360" w:lineRule="exact"/>
      <w:ind w:left="800" w:hanging="806"/>
    </w:pPr>
    <w:rPr>
      <w:sz w:val="36"/>
      <w:szCs w:val="36"/>
    </w:rPr>
  </w:style>
  <w:style w:type="paragraph" w:customStyle="1" w:styleId="22RELttulocabealho">
    <w:name w:val="22. &lt;&lt;REL&gt;&gt; título cabeçalho"/>
    <w:basedOn w:val="21RELnomedaempresa"/>
    <w:uiPriority w:val="99"/>
    <w:rsid w:val="00245826"/>
    <w:pPr>
      <w:spacing w:before="780"/>
    </w:pPr>
  </w:style>
  <w:style w:type="paragraph" w:customStyle="1" w:styleId="23RELSubttulocabealho">
    <w:name w:val="23. &lt;&lt;REL&gt;&gt; Subtítulo cabeçalho"/>
    <w:basedOn w:val="22RELttulocabealho"/>
    <w:uiPriority w:val="99"/>
    <w:rsid w:val="00245826"/>
    <w:pPr>
      <w:spacing w:before="260" w:line="260" w:lineRule="atLeast"/>
    </w:pPr>
    <w:rPr>
      <w:b/>
      <w:bCs/>
      <w:sz w:val="26"/>
      <w:szCs w:val="26"/>
    </w:rPr>
  </w:style>
  <w:style w:type="paragraph" w:customStyle="1" w:styleId="24RELttulodocontedo">
    <w:name w:val="24. &lt;&lt;REL&gt;&gt; título do conteúdo"/>
    <w:basedOn w:val="21RELnomedaempresa"/>
    <w:uiPriority w:val="99"/>
    <w:rsid w:val="00245826"/>
    <w:pPr>
      <w:spacing w:before="1300" w:after="520"/>
    </w:pPr>
  </w:style>
  <w:style w:type="paragraph" w:customStyle="1" w:styleId="25RELcontedo">
    <w:name w:val="25. &lt;&lt;REL&gt;&gt; conteúdo"/>
    <w:basedOn w:val="24RELttulodocontedo"/>
    <w:uiPriority w:val="99"/>
    <w:rsid w:val="00245826"/>
    <w:pPr>
      <w:spacing w:before="0" w:after="260"/>
    </w:pPr>
  </w:style>
  <w:style w:type="paragraph" w:styleId="BalloonText">
    <w:name w:val="Balloon Text"/>
    <w:basedOn w:val="Normal"/>
    <w:uiPriority w:val="99"/>
    <w:rsid w:val="00245826"/>
    <w:rPr>
      <w:rFonts w:ascii="Tahoma" w:hAnsi="Tahoma" w:cs="Tahoma"/>
      <w:sz w:val="16"/>
      <w:szCs w:val="16"/>
    </w:rPr>
  </w:style>
  <w:style w:type="character" w:customStyle="1" w:styleId="BalloonTextChar">
    <w:name w:val="Balloon Text Char"/>
    <w:rsid w:val="00245826"/>
    <w:rPr>
      <w:rFonts w:ascii="Tahoma" w:hAnsi="Tahoma" w:cs="Tahoma"/>
      <w:sz w:val="16"/>
      <w:szCs w:val="16"/>
      <w:lang w:val="pt-BR" w:eastAsia="pt-BR"/>
    </w:rPr>
  </w:style>
  <w:style w:type="character" w:styleId="CommentReference">
    <w:name w:val="annotation reference"/>
    <w:uiPriority w:val="99"/>
    <w:semiHidden/>
    <w:rsid w:val="00245826"/>
    <w:rPr>
      <w:rFonts w:ascii="Times New Roman" w:hAnsi="Times New Roman" w:cs="Times New Roman"/>
      <w:sz w:val="16"/>
      <w:szCs w:val="16"/>
    </w:rPr>
  </w:style>
  <w:style w:type="paragraph" w:customStyle="1" w:styleId="CommentSubject1">
    <w:name w:val="Comment Subject1"/>
    <w:basedOn w:val="CommentText"/>
    <w:next w:val="CommentText"/>
    <w:uiPriority w:val="99"/>
    <w:rsid w:val="00245826"/>
    <w:rPr>
      <w:b/>
      <w:bCs/>
    </w:rPr>
  </w:style>
  <w:style w:type="character" w:customStyle="1" w:styleId="CommentSubjectChar">
    <w:name w:val="Comment Subject Char"/>
    <w:rsid w:val="00245826"/>
    <w:rPr>
      <w:rFonts w:ascii="Times New Roman" w:hAnsi="Times New Roman" w:cs="Times New Roman"/>
      <w:b/>
      <w:bCs/>
      <w:sz w:val="20"/>
      <w:szCs w:val="20"/>
      <w:lang w:val="pt-BR" w:eastAsia="pt-BR"/>
    </w:rPr>
  </w:style>
  <w:style w:type="paragraph" w:styleId="ListParagraph">
    <w:name w:val="List Paragraph"/>
    <w:basedOn w:val="Normal"/>
    <w:link w:val="ListParagraphChar"/>
    <w:uiPriority w:val="34"/>
    <w:qFormat/>
    <w:rsid w:val="00245826"/>
    <w:pPr>
      <w:ind w:left="720"/>
    </w:pPr>
  </w:style>
  <w:style w:type="paragraph" w:customStyle="1" w:styleId="textnotes">
    <w:name w:val="text notes"/>
    <w:basedOn w:val="Normal"/>
    <w:uiPriority w:val="99"/>
    <w:rsid w:val="00245826"/>
    <w:pPr>
      <w:widowControl w:val="0"/>
      <w:overflowPunct w:val="0"/>
      <w:autoSpaceDE w:val="0"/>
      <w:autoSpaceDN w:val="0"/>
      <w:adjustRightInd w:val="0"/>
      <w:jc w:val="both"/>
      <w:textAlignment w:val="baseline"/>
    </w:pPr>
    <w:rPr>
      <w:rFonts w:ascii="Times" w:hAnsi="Times" w:cs="Times"/>
      <w:sz w:val="24"/>
      <w:szCs w:val="24"/>
      <w:lang w:eastAsia="en-US"/>
    </w:rPr>
  </w:style>
  <w:style w:type="paragraph" w:customStyle="1" w:styleId="WW-Textodecomentrio">
    <w:name w:val="WW-Texto de comentário"/>
    <w:basedOn w:val="Normal"/>
    <w:uiPriority w:val="99"/>
    <w:rsid w:val="00245826"/>
    <w:pPr>
      <w:widowControl w:val="0"/>
      <w:suppressAutoHyphens/>
    </w:pPr>
  </w:style>
  <w:style w:type="character" w:customStyle="1" w:styleId="Ttulo2Char">
    <w:name w:val="Título 2 Char"/>
    <w:aliases w:val="«H2 Subtítulo» Char1"/>
    <w:rsid w:val="00245826"/>
    <w:rPr>
      <w:rFonts w:ascii="Arial" w:hAnsi="Arial" w:cs="Arial"/>
      <w:b/>
      <w:bCs/>
      <w:sz w:val="20"/>
      <w:szCs w:val="20"/>
      <w:u w:val="single"/>
      <w:lang w:eastAsia="pt-BR"/>
    </w:rPr>
  </w:style>
  <w:style w:type="character" w:customStyle="1" w:styleId="Ttulo6Char">
    <w:name w:val="Título 6 Char"/>
    <w:aliases w:val="«Texto Corporate» Char1"/>
    <w:rsid w:val="00245826"/>
    <w:rPr>
      <w:rFonts w:ascii="Cambria" w:hAnsi="Cambria" w:cs="Cambria"/>
      <w:i/>
      <w:iCs/>
      <w:color w:val="auto"/>
    </w:rPr>
  </w:style>
  <w:style w:type="character" w:customStyle="1" w:styleId="RecuodecorpodetextoChar">
    <w:name w:val="Recuo de corpo de texto Char"/>
    <w:rsid w:val="00245826"/>
    <w:rPr>
      <w:rFonts w:ascii="CG Times (WN)" w:hAnsi="CG Times (WN)" w:cs="CG Times (WN)"/>
      <w:sz w:val="20"/>
      <w:szCs w:val="20"/>
      <w:lang w:eastAsia="pt-BR"/>
    </w:rPr>
  </w:style>
  <w:style w:type="character" w:customStyle="1" w:styleId="CabealhoChar">
    <w:name w:val="Cabeçalho Char"/>
    <w:uiPriority w:val="99"/>
    <w:rsid w:val="00245826"/>
    <w:rPr>
      <w:rFonts w:ascii="Times New Roman" w:hAnsi="Times New Roman" w:cs="Times New Roman"/>
      <w:sz w:val="24"/>
      <w:szCs w:val="24"/>
      <w:lang w:eastAsia="pt-BR"/>
    </w:rPr>
  </w:style>
  <w:style w:type="paragraph" w:customStyle="1" w:styleId="Corpodetexto21">
    <w:name w:val="Corpo de texto 21"/>
    <w:basedOn w:val="Normal"/>
    <w:uiPriority w:val="99"/>
    <w:rsid w:val="00245826"/>
    <w:pPr>
      <w:widowControl w:val="0"/>
      <w:ind w:left="708"/>
      <w:jc w:val="both"/>
    </w:pPr>
  </w:style>
  <w:style w:type="paragraph" w:customStyle="1" w:styleId="borda">
    <w:name w:val="borda"/>
    <w:basedOn w:val="Normal"/>
    <w:uiPriority w:val="99"/>
    <w:rsid w:val="00245826"/>
    <w:pPr>
      <w:pBdr>
        <w:bottom w:val="single" w:sz="6" w:space="1" w:color="auto"/>
      </w:pBdr>
      <w:jc w:val="right"/>
    </w:pPr>
    <w:rPr>
      <w:rFonts w:ascii="Arial" w:hAnsi="Arial" w:cs="Arial"/>
      <w:lang w:val="pt-PT"/>
    </w:rPr>
  </w:style>
  <w:style w:type="paragraph" w:customStyle="1" w:styleId="duplo">
    <w:name w:val="duplo"/>
    <w:basedOn w:val="Normal"/>
    <w:uiPriority w:val="99"/>
    <w:rsid w:val="00245826"/>
    <w:pPr>
      <w:pBdr>
        <w:bottom w:val="double" w:sz="6" w:space="1" w:color="auto"/>
      </w:pBdr>
      <w:jc w:val="right"/>
    </w:pPr>
    <w:rPr>
      <w:rFonts w:ascii="Arial" w:hAnsi="Arial" w:cs="Arial"/>
      <w:lang w:val="pt-PT"/>
    </w:rPr>
  </w:style>
  <w:style w:type="character" w:customStyle="1" w:styleId="BodyText2Char">
    <w:name w:val="Body Text 2 Char"/>
    <w:rsid w:val="00245826"/>
    <w:rPr>
      <w:rFonts w:ascii="Arial" w:hAnsi="Arial" w:cs="Arial"/>
      <w:sz w:val="24"/>
      <w:szCs w:val="24"/>
      <w:lang w:val="pt-BR"/>
    </w:rPr>
  </w:style>
  <w:style w:type="paragraph" w:styleId="BodyTextIndent">
    <w:name w:val="Body Text Indent"/>
    <w:basedOn w:val="Normal"/>
    <w:link w:val="BodyTextIndentChar1"/>
    <w:uiPriority w:val="99"/>
    <w:semiHidden/>
    <w:rsid w:val="00245826"/>
    <w:pPr>
      <w:jc w:val="both"/>
    </w:pPr>
    <w:rPr>
      <w:rFonts w:ascii="Arial" w:hAnsi="Arial" w:cs="Arial"/>
      <w:sz w:val="24"/>
      <w:szCs w:val="24"/>
      <w:lang w:eastAsia="en-US"/>
    </w:rPr>
  </w:style>
  <w:style w:type="character" w:customStyle="1" w:styleId="BodyText2Char1">
    <w:name w:val="Body Text 2 Char1"/>
    <w:rsid w:val="00245826"/>
    <w:rPr>
      <w:rFonts w:ascii="Times New Roman" w:hAnsi="Times New Roman" w:cs="Times New Roman"/>
      <w:sz w:val="20"/>
      <w:szCs w:val="20"/>
    </w:rPr>
  </w:style>
  <w:style w:type="paragraph" w:customStyle="1" w:styleId="Borda0">
    <w:name w:val="Borda"/>
    <w:basedOn w:val="Normal"/>
    <w:uiPriority w:val="99"/>
    <w:rsid w:val="00245826"/>
    <w:pPr>
      <w:widowControl w:val="0"/>
      <w:pBdr>
        <w:bottom w:val="single" w:sz="4" w:space="1" w:color="auto"/>
      </w:pBdr>
      <w:tabs>
        <w:tab w:val="decimal" w:pos="3979"/>
        <w:tab w:val="decimal" w:pos="4711"/>
        <w:tab w:val="left" w:pos="5130"/>
        <w:tab w:val="decimal" w:pos="8991"/>
        <w:tab w:val="decimal" w:pos="9734"/>
      </w:tabs>
      <w:ind w:left="57"/>
      <w:jc w:val="right"/>
    </w:pPr>
    <w:rPr>
      <w:rFonts w:ascii="Arial" w:hAnsi="Arial" w:cs="Arial"/>
      <w:sz w:val="24"/>
      <w:szCs w:val="24"/>
      <w:lang w:val="pt-PT" w:eastAsia="en-US"/>
    </w:rPr>
  </w:style>
  <w:style w:type="paragraph" w:styleId="NormalIndent">
    <w:name w:val="Normal Indent"/>
    <w:basedOn w:val="Normal"/>
    <w:uiPriority w:val="99"/>
    <w:semiHidden/>
    <w:rsid w:val="00245826"/>
    <w:pPr>
      <w:spacing w:before="100" w:beforeAutospacing="1" w:after="100" w:afterAutospacing="1"/>
    </w:pPr>
    <w:rPr>
      <w:color w:val="000000"/>
      <w:sz w:val="24"/>
      <w:szCs w:val="24"/>
    </w:rPr>
  </w:style>
  <w:style w:type="paragraph" w:customStyle="1" w:styleId="25-TEXTOCorpoJustificado">
    <w:name w:val="25 - «TEXTO» Corpo Justificado"/>
    <w:basedOn w:val="Normal"/>
    <w:rsid w:val="00245826"/>
    <w:pPr>
      <w:spacing w:line="260" w:lineRule="atLeast"/>
      <w:jc w:val="both"/>
    </w:pPr>
    <w:rPr>
      <w:sz w:val="22"/>
      <w:szCs w:val="22"/>
    </w:rPr>
  </w:style>
  <w:style w:type="paragraph" w:styleId="NoSpacing">
    <w:name w:val="No Spacing"/>
    <w:uiPriority w:val="99"/>
    <w:qFormat/>
    <w:rsid w:val="00245826"/>
    <w:rPr>
      <w:rFonts w:ascii="Calibri" w:hAnsi="Calibri"/>
      <w:sz w:val="22"/>
      <w:szCs w:val="22"/>
      <w:lang w:eastAsia="en-US"/>
    </w:rPr>
  </w:style>
  <w:style w:type="paragraph" w:customStyle="1" w:styleId="BodyText21">
    <w:name w:val="Body Text 21"/>
    <w:basedOn w:val="Normal"/>
    <w:uiPriority w:val="99"/>
    <w:rsid w:val="00245826"/>
    <w:pPr>
      <w:spacing w:after="120"/>
      <w:ind w:left="283"/>
    </w:pPr>
    <w:rPr>
      <w:sz w:val="24"/>
      <w:szCs w:val="24"/>
    </w:rPr>
  </w:style>
  <w:style w:type="paragraph" w:customStyle="1" w:styleId="BDOTtulo1">
    <w:name w:val="BDO Título 1"/>
    <w:basedOn w:val="Normal"/>
    <w:next w:val="Normal"/>
    <w:uiPriority w:val="99"/>
    <w:rsid w:val="00245826"/>
    <w:pPr>
      <w:keepNext/>
      <w:keepLines/>
      <w:numPr>
        <w:numId w:val="1"/>
      </w:numPr>
      <w:suppressAutoHyphens/>
      <w:spacing w:before="480" w:after="240"/>
      <w:outlineLvl w:val="0"/>
    </w:pPr>
    <w:rPr>
      <w:rFonts w:ascii="Trebuchet MS Negrito" w:hAnsi="Trebuchet MS Negrito"/>
      <w:b/>
      <w:bCs/>
      <w:caps/>
      <w:sz w:val="22"/>
      <w:szCs w:val="22"/>
    </w:rPr>
  </w:style>
  <w:style w:type="paragraph" w:customStyle="1" w:styleId="Parecer3">
    <w:name w:val="Parecer 3"/>
    <w:uiPriority w:val="99"/>
    <w:rsid w:val="00245826"/>
    <w:pPr>
      <w:spacing w:after="240"/>
      <w:ind w:left="454" w:hanging="454"/>
      <w:jc w:val="both"/>
    </w:pPr>
    <w:rPr>
      <w:sz w:val="24"/>
      <w:szCs w:val="24"/>
    </w:rPr>
  </w:style>
  <w:style w:type="paragraph" w:customStyle="1" w:styleId="BDOTtulo2">
    <w:name w:val="BDO Título 2"/>
    <w:basedOn w:val="Normal"/>
    <w:uiPriority w:val="99"/>
    <w:rsid w:val="00245826"/>
    <w:pPr>
      <w:keepNext/>
      <w:keepLines/>
      <w:tabs>
        <w:tab w:val="num" w:pos="1134"/>
      </w:tabs>
      <w:suppressAutoHyphens/>
      <w:spacing w:before="480" w:after="240"/>
      <w:ind w:left="1134" w:hanging="567"/>
      <w:outlineLvl w:val="1"/>
    </w:pPr>
    <w:rPr>
      <w:rFonts w:ascii="Trebuchet MS" w:hAnsi="Trebuchet MS"/>
      <w:caps/>
      <w:sz w:val="22"/>
      <w:szCs w:val="22"/>
    </w:rPr>
  </w:style>
  <w:style w:type="paragraph" w:customStyle="1" w:styleId="BDOTtulo3">
    <w:name w:val="BDO Título 3"/>
    <w:basedOn w:val="Normal"/>
    <w:uiPriority w:val="99"/>
    <w:rsid w:val="00245826"/>
    <w:pPr>
      <w:keepNext/>
      <w:keepLines/>
      <w:tabs>
        <w:tab w:val="num" w:pos="992"/>
      </w:tabs>
      <w:suppressAutoHyphens/>
      <w:spacing w:before="480" w:after="240"/>
      <w:ind w:left="992" w:hanging="425"/>
      <w:outlineLvl w:val="2"/>
    </w:pPr>
    <w:rPr>
      <w:rFonts w:ascii="Trebuchet MS" w:hAnsi="Trebuchet MS"/>
      <w:sz w:val="22"/>
      <w:szCs w:val="22"/>
      <w:u w:val="single"/>
    </w:rPr>
  </w:style>
  <w:style w:type="paragraph" w:customStyle="1" w:styleId="BDOTtulo4">
    <w:name w:val="BDO Título 4"/>
    <w:basedOn w:val="Normal"/>
    <w:uiPriority w:val="99"/>
    <w:rsid w:val="00245826"/>
    <w:pPr>
      <w:keepNext/>
      <w:keepLines/>
      <w:tabs>
        <w:tab w:val="num" w:pos="1134"/>
      </w:tabs>
      <w:suppressAutoHyphens/>
      <w:spacing w:before="480" w:after="240"/>
      <w:ind w:left="1134" w:hanging="567"/>
      <w:outlineLvl w:val="3"/>
    </w:pPr>
    <w:rPr>
      <w:rFonts w:ascii="Trebuchet MS" w:hAnsi="Trebuchet MS"/>
      <w:i/>
      <w:iCs/>
      <w:sz w:val="22"/>
      <w:szCs w:val="22"/>
    </w:rPr>
  </w:style>
  <w:style w:type="paragraph" w:customStyle="1" w:styleId="BDOTtulo5">
    <w:name w:val="BDO Título 5"/>
    <w:basedOn w:val="Normal"/>
    <w:uiPriority w:val="99"/>
    <w:rsid w:val="00245826"/>
    <w:pPr>
      <w:keepNext/>
      <w:keepLines/>
      <w:tabs>
        <w:tab w:val="num" w:pos="1304"/>
      </w:tabs>
      <w:suppressAutoHyphens/>
      <w:spacing w:before="480" w:after="240"/>
      <w:ind w:left="1304" w:hanging="737"/>
      <w:outlineLvl w:val="4"/>
    </w:pPr>
    <w:rPr>
      <w:rFonts w:ascii="Trebuchet MS" w:hAnsi="Trebuchet MS"/>
      <w:sz w:val="22"/>
      <w:szCs w:val="22"/>
    </w:rPr>
  </w:style>
  <w:style w:type="paragraph" w:styleId="Caption">
    <w:name w:val="caption"/>
    <w:basedOn w:val="Normal"/>
    <w:next w:val="Normal"/>
    <w:uiPriority w:val="99"/>
    <w:qFormat/>
    <w:rsid w:val="00245826"/>
    <w:pPr>
      <w:widowControl w:val="0"/>
      <w:autoSpaceDE w:val="0"/>
      <w:autoSpaceDN w:val="0"/>
      <w:adjustRightInd w:val="0"/>
      <w:jc w:val="center"/>
    </w:pPr>
    <w:rPr>
      <w:sz w:val="24"/>
      <w:szCs w:val="24"/>
      <w:lang w:eastAsia="en-US"/>
    </w:rPr>
  </w:style>
  <w:style w:type="paragraph" w:customStyle="1" w:styleId="01-CAPANomeEmpresa">
    <w:name w:val="01 - «CAPA» Nome Empresa"/>
    <w:basedOn w:val="Normal"/>
    <w:uiPriority w:val="99"/>
    <w:rsid w:val="00245826"/>
    <w:pPr>
      <w:framePr w:hSpace="144" w:vSpace="144" w:wrap="auto" w:vAnchor="page" w:hAnchor="margin" w:xAlign="center" w:y="5761"/>
      <w:spacing w:after="360"/>
      <w:ind w:left="1728" w:right="1152"/>
      <w:jc w:val="center"/>
    </w:pPr>
    <w:rPr>
      <w:b/>
      <w:bCs/>
      <w:sz w:val="26"/>
      <w:szCs w:val="26"/>
    </w:rPr>
  </w:style>
  <w:style w:type="paragraph" w:customStyle="1" w:styleId="02-CAPATtulo">
    <w:name w:val="02 - «CAPA» Título"/>
    <w:basedOn w:val="Normal"/>
    <w:uiPriority w:val="99"/>
    <w:rsid w:val="00245826"/>
    <w:pPr>
      <w:framePr w:hSpace="180" w:vSpace="180" w:wrap="auto" w:vAnchor="page" w:hAnchor="margin" w:xAlign="center" w:y="6697"/>
      <w:spacing w:line="360" w:lineRule="atLeast"/>
      <w:ind w:left="1728" w:right="1152"/>
      <w:jc w:val="center"/>
    </w:pPr>
    <w:rPr>
      <w:sz w:val="36"/>
      <w:szCs w:val="36"/>
    </w:rPr>
  </w:style>
  <w:style w:type="paragraph" w:customStyle="1" w:styleId="03-CAPARodap">
    <w:name w:val="03 - «CAPA» Rodapé"/>
    <w:basedOn w:val="Normal"/>
    <w:uiPriority w:val="99"/>
    <w:rsid w:val="00245826"/>
    <w:pPr>
      <w:framePr w:hSpace="180" w:vSpace="180" w:wrap="auto" w:vAnchor="page" w:hAnchor="margin" w:xAlign="center" w:y="15265"/>
      <w:spacing w:line="260" w:lineRule="exact"/>
      <w:ind w:left="1728" w:right="1152"/>
      <w:jc w:val="center"/>
    </w:pPr>
  </w:style>
  <w:style w:type="paragraph" w:customStyle="1" w:styleId="04-CAPARodapConfidencial">
    <w:name w:val="04 - «CAPA» Rodapé Confidencial"/>
    <w:basedOn w:val="03-CAPARodap"/>
    <w:uiPriority w:val="99"/>
    <w:rsid w:val="00245826"/>
    <w:pPr>
      <w:framePr w:hSpace="144" w:vSpace="144" w:wrap="auto" w:y="14977"/>
    </w:pPr>
    <w:rPr>
      <w:b/>
      <w:bCs/>
    </w:rPr>
  </w:style>
  <w:style w:type="paragraph" w:customStyle="1" w:styleId="05-CAPAHORIZONTALNomeEmpresa">
    <w:name w:val="05 - «CAPA HORIZONTAL» Nome Empresa"/>
    <w:basedOn w:val="Normal"/>
    <w:uiPriority w:val="99"/>
    <w:rsid w:val="00245826"/>
    <w:pPr>
      <w:spacing w:before="2200" w:after="400"/>
      <w:ind w:left="3312" w:right="2304"/>
      <w:jc w:val="center"/>
    </w:pPr>
    <w:rPr>
      <w:b/>
      <w:bCs/>
      <w:sz w:val="26"/>
      <w:szCs w:val="26"/>
    </w:rPr>
  </w:style>
  <w:style w:type="paragraph" w:customStyle="1" w:styleId="06-CAPAHorizontalTtulo">
    <w:name w:val="06 - «CAPA Horizontal» Título"/>
    <w:basedOn w:val="05-CAPAHORIZONTALNomeEmpresa"/>
    <w:uiPriority w:val="99"/>
    <w:rsid w:val="00245826"/>
    <w:pPr>
      <w:spacing w:before="0" w:after="0"/>
      <w:ind w:left="3888" w:right="2736"/>
    </w:pPr>
    <w:rPr>
      <w:b w:val="0"/>
      <w:bCs w:val="0"/>
      <w:sz w:val="36"/>
      <w:szCs w:val="36"/>
    </w:rPr>
  </w:style>
  <w:style w:type="paragraph" w:customStyle="1" w:styleId="08-CAPAHORIZONTALRodapconfidencial">
    <w:name w:val="08 - «CAPA HORIZONTAL» Rodapé confidencial"/>
    <w:basedOn w:val="06-CAPAHorizontalTtulo"/>
    <w:uiPriority w:val="99"/>
    <w:rsid w:val="00245826"/>
  </w:style>
  <w:style w:type="paragraph" w:customStyle="1" w:styleId="07-CAPAHORIZONTALRodap">
    <w:name w:val="07 - «CAPA HORIZONTAL» Rodapé"/>
    <w:basedOn w:val="08-CAPAHORIZONTALRodapconfidencial"/>
    <w:uiPriority w:val="99"/>
    <w:rsid w:val="00245826"/>
    <w:pPr>
      <w:framePr w:hSpace="144" w:vSpace="144" w:wrap="auto" w:vAnchor="text" w:hAnchor="text" w:xAlign="center" w:y="3601"/>
    </w:pPr>
    <w:rPr>
      <w:sz w:val="20"/>
      <w:szCs w:val="20"/>
    </w:rPr>
  </w:style>
  <w:style w:type="paragraph" w:customStyle="1" w:styleId="09-ENDEREOCarta">
    <w:name w:val="09 - «ENDEREÇO» Carta"/>
    <w:basedOn w:val="Normal"/>
    <w:uiPriority w:val="99"/>
    <w:rsid w:val="00245826"/>
    <w:pPr>
      <w:spacing w:line="260" w:lineRule="atLeast"/>
    </w:pPr>
    <w:rPr>
      <w:sz w:val="22"/>
      <w:szCs w:val="22"/>
    </w:rPr>
  </w:style>
  <w:style w:type="paragraph" w:customStyle="1" w:styleId="10-DATACarta">
    <w:name w:val="10 - «DATA» Carta"/>
    <w:basedOn w:val="Normal"/>
    <w:uiPriority w:val="99"/>
    <w:rsid w:val="00245826"/>
    <w:pPr>
      <w:spacing w:before="540" w:after="540" w:line="220" w:lineRule="atLeast"/>
      <w:ind w:left="4867" w:hanging="4867"/>
    </w:pPr>
    <w:rPr>
      <w:sz w:val="22"/>
      <w:szCs w:val="22"/>
    </w:rPr>
  </w:style>
  <w:style w:type="paragraph" w:customStyle="1" w:styleId="11-ATENOCarta">
    <w:name w:val="11 - «ATENÇÃO» Carta"/>
    <w:basedOn w:val="Normal"/>
    <w:uiPriority w:val="99"/>
    <w:rsid w:val="00245826"/>
    <w:pPr>
      <w:spacing w:after="260" w:line="220" w:lineRule="atLeast"/>
    </w:pPr>
    <w:rPr>
      <w:sz w:val="22"/>
      <w:szCs w:val="22"/>
    </w:rPr>
  </w:style>
  <w:style w:type="paragraph" w:customStyle="1" w:styleId="12-PREZADOSCarta">
    <w:name w:val="12 - «PREZADOS» Carta"/>
    <w:basedOn w:val="Normal"/>
    <w:uiPriority w:val="99"/>
    <w:rsid w:val="00245826"/>
    <w:pPr>
      <w:spacing w:after="260" w:line="260" w:lineRule="atLeast"/>
    </w:pPr>
    <w:rPr>
      <w:sz w:val="22"/>
      <w:szCs w:val="22"/>
    </w:rPr>
  </w:style>
  <w:style w:type="paragraph" w:customStyle="1" w:styleId="13-TEXTOCorpoEsquerda">
    <w:name w:val="13 - «TEXTO» Corpo Esquerda"/>
    <w:basedOn w:val="Normal"/>
    <w:uiPriority w:val="99"/>
    <w:rsid w:val="00245826"/>
    <w:pPr>
      <w:spacing w:line="260" w:lineRule="atLeast"/>
    </w:pPr>
    <w:rPr>
      <w:sz w:val="22"/>
      <w:szCs w:val="22"/>
    </w:rPr>
  </w:style>
  <w:style w:type="paragraph" w:customStyle="1" w:styleId="14-ATENCIOSAMENTECarta">
    <w:name w:val="14 - «ATENCIOSAMENTE» Carta"/>
    <w:basedOn w:val="Normal"/>
    <w:uiPriority w:val="99"/>
    <w:rsid w:val="00245826"/>
    <w:pPr>
      <w:spacing w:before="260" w:after="1040" w:line="260" w:lineRule="atLeast"/>
    </w:pPr>
    <w:rPr>
      <w:sz w:val="22"/>
      <w:szCs w:val="22"/>
    </w:rPr>
  </w:style>
  <w:style w:type="paragraph" w:customStyle="1" w:styleId="15-BulletNvel1">
    <w:name w:val="15 - «Bullet» Nível 1"/>
    <w:basedOn w:val="25-TEXTOCorpoJustificado"/>
    <w:uiPriority w:val="99"/>
    <w:rsid w:val="00245826"/>
    <w:pPr>
      <w:numPr>
        <w:numId w:val="4"/>
      </w:numPr>
    </w:pPr>
  </w:style>
  <w:style w:type="paragraph" w:customStyle="1" w:styleId="16-BulletNvel2">
    <w:name w:val="16 - «Bullet» Nível 2"/>
    <w:basedOn w:val="15-BulletNvel1"/>
    <w:uiPriority w:val="99"/>
    <w:rsid w:val="00245826"/>
    <w:pPr>
      <w:numPr>
        <w:numId w:val="2"/>
      </w:numPr>
    </w:pPr>
  </w:style>
  <w:style w:type="paragraph" w:customStyle="1" w:styleId="17-BulletParaNoNumerados">
    <w:name w:val="17 - «Bullet» Para Não Numerados"/>
    <w:basedOn w:val="11-ATENOCarta"/>
    <w:uiPriority w:val="99"/>
    <w:rsid w:val="00245826"/>
    <w:pPr>
      <w:numPr>
        <w:numId w:val="3"/>
      </w:numPr>
      <w:tabs>
        <w:tab w:val="clear" w:pos="360"/>
      </w:tabs>
    </w:pPr>
  </w:style>
  <w:style w:type="paragraph" w:customStyle="1" w:styleId="20-INDICEContedo">
    <w:name w:val="20 - «INDICE» Conteúdo"/>
    <w:basedOn w:val="Normal"/>
    <w:uiPriority w:val="99"/>
    <w:rsid w:val="00245826"/>
    <w:pPr>
      <w:spacing w:after="260"/>
    </w:pPr>
    <w:rPr>
      <w:b/>
      <w:bCs/>
      <w:sz w:val="32"/>
      <w:szCs w:val="32"/>
    </w:rPr>
  </w:style>
  <w:style w:type="paragraph" w:customStyle="1" w:styleId="18-CabealhoNomeEmpresa">
    <w:name w:val="18 - «Cabeçalho» NomeEmpresa"/>
    <w:basedOn w:val="20-INDICEContedo"/>
    <w:uiPriority w:val="99"/>
    <w:rsid w:val="00245826"/>
    <w:pPr>
      <w:tabs>
        <w:tab w:val="right" w:pos="8496"/>
      </w:tabs>
      <w:spacing w:after="0"/>
    </w:pPr>
    <w:rPr>
      <w:i/>
      <w:iCs/>
      <w:sz w:val="18"/>
      <w:szCs w:val="18"/>
    </w:rPr>
  </w:style>
  <w:style w:type="paragraph" w:customStyle="1" w:styleId="19-CabealhoTexto">
    <w:name w:val="19 - «Cabeçalho» Texto"/>
    <w:basedOn w:val="20-INDICEContedo"/>
    <w:uiPriority w:val="99"/>
    <w:rsid w:val="00245826"/>
    <w:pPr>
      <w:tabs>
        <w:tab w:val="right" w:pos="8496"/>
      </w:tabs>
      <w:spacing w:after="0"/>
    </w:pPr>
    <w:rPr>
      <w:b w:val="0"/>
      <w:bCs w:val="0"/>
      <w:i/>
      <w:iCs/>
      <w:sz w:val="18"/>
      <w:szCs w:val="18"/>
    </w:rPr>
  </w:style>
  <w:style w:type="paragraph" w:customStyle="1" w:styleId="21-INDICETtulo">
    <w:name w:val="21 - «INDICE» Título"/>
    <w:basedOn w:val="20-INDICEContedo"/>
    <w:uiPriority w:val="99"/>
    <w:rsid w:val="00245826"/>
    <w:pPr>
      <w:tabs>
        <w:tab w:val="right" w:pos="8496"/>
      </w:tabs>
      <w:spacing w:before="260" w:after="0"/>
      <w:ind w:left="850" w:right="562" w:hanging="850"/>
    </w:pPr>
    <w:rPr>
      <w:b w:val="0"/>
      <w:bCs w:val="0"/>
      <w:sz w:val="28"/>
      <w:szCs w:val="28"/>
    </w:rPr>
  </w:style>
  <w:style w:type="paragraph" w:customStyle="1" w:styleId="22-INDICESubttulo">
    <w:name w:val="22 - «INDICE» Subtítulo"/>
    <w:basedOn w:val="Normal"/>
    <w:uiPriority w:val="99"/>
    <w:rsid w:val="00245826"/>
    <w:pPr>
      <w:keepNext/>
      <w:tabs>
        <w:tab w:val="right" w:pos="8496"/>
      </w:tabs>
      <w:ind w:left="850" w:right="562" w:hanging="850"/>
      <w:jc w:val="both"/>
    </w:pPr>
    <w:rPr>
      <w:sz w:val="24"/>
      <w:szCs w:val="24"/>
    </w:rPr>
  </w:style>
  <w:style w:type="paragraph" w:customStyle="1" w:styleId="23-INDICEInterttulo">
    <w:name w:val="23 - «INDICE» Intertítulo"/>
    <w:basedOn w:val="21-INDICETtulo"/>
    <w:uiPriority w:val="99"/>
    <w:rsid w:val="00245826"/>
  </w:style>
  <w:style w:type="paragraph" w:customStyle="1" w:styleId="24-INDICEAnexos">
    <w:name w:val="24 - «INDICE» Anexos"/>
    <w:basedOn w:val="21-INDICETtulo"/>
    <w:uiPriority w:val="99"/>
    <w:rsid w:val="00245826"/>
  </w:style>
  <w:style w:type="paragraph" w:customStyle="1" w:styleId="26-PargrafoTabuladoparaNumero">
    <w:name w:val="26 - «Parágrafo» Tabulado para Numero"/>
    <w:basedOn w:val="Normal"/>
    <w:uiPriority w:val="99"/>
    <w:rsid w:val="00245826"/>
    <w:pPr>
      <w:spacing w:line="260" w:lineRule="atLeast"/>
      <w:ind w:hanging="806"/>
      <w:jc w:val="both"/>
    </w:pPr>
    <w:rPr>
      <w:sz w:val="22"/>
      <w:szCs w:val="22"/>
    </w:rPr>
  </w:style>
  <w:style w:type="paragraph" w:customStyle="1" w:styleId="27-RodapNPgina">
    <w:name w:val="27 - «Rodapé» Nº Página"/>
    <w:basedOn w:val="20-INDICEContedo"/>
    <w:uiPriority w:val="99"/>
    <w:rsid w:val="00245826"/>
    <w:pPr>
      <w:spacing w:before="260"/>
      <w:jc w:val="right"/>
    </w:pPr>
    <w:rPr>
      <w:b w:val="0"/>
      <w:bCs w:val="0"/>
      <w:sz w:val="22"/>
      <w:szCs w:val="22"/>
    </w:rPr>
  </w:style>
  <w:style w:type="paragraph" w:styleId="BodyText3">
    <w:name w:val="Body Text 3"/>
    <w:basedOn w:val="Normal"/>
    <w:link w:val="BodyText3Char1"/>
    <w:uiPriority w:val="99"/>
    <w:semiHidden/>
    <w:rsid w:val="00245826"/>
    <w:pPr>
      <w:tabs>
        <w:tab w:val="decimal" w:pos="4320"/>
        <w:tab w:val="decimal" w:pos="5760"/>
        <w:tab w:val="decimal" w:pos="7200"/>
        <w:tab w:val="decimal" w:pos="8640"/>
      </w:tabs>
    </w:pPr>
    <w:rPr>
      <w:color w:val="000000"/>
      <w:sz w:val="22"/>
      <w:szCs w:val="22"/>
    </w:rPr>
  </w:style>
  <w:style w:type="character" w:customStyle="1" w:styleId="BodyText3Char">
    <w:name w:val="Body Text 3 Char"/>
    <w:rsid w:val="00245826"/>
    <w:rPr>
      <w:rFonts w:ascii="Times New Roman" w:hAnsi="Times New Roman" w:cs="Times New Roman"/>
      <w:snapToGrid w:val="0"/>
      <w:color w:val="000000"/>
      <w:sz w:val="20"/>
      <w:szCs w:val="20"/>
    </w:rPr>
  </w:style>
  <w:style w:type="paragraph" w:customStyle="1" w:styleId="06ATENOcarta">
    <w:name w:val="06. «ATENÇÃO» carta"/>
    <w:basedOn w:val="Normal"/>
    <w:uiPriority w:val="99"/>
    <w:rsid w:val="00245826"/>
    <w:pPr>
      <w:spacing w:after="260" w:line="220" w:lineRule="atLeast"/>
    </w:pPr>
    <w:rPr>
      <w:rFonts w:ascii="Times" w:hAnsi="Times" w:cs="Times"/>
      <w:sz w:val="22"/>
      <w:szCs w:val="22"/>
    </w:rPr>
  </w:style>
  <w:style w:type="character" w:customStyle="1" w:styleId="DocumentMapChar">
    <w:name w:val="Document Map Char"/>
    <w:rsid w:val="00245826"/>
    <w:rPr>
      <w:rFonts w:ascii="Tahoma" w:hAnsi="Tahoma" w:cs="Tahoma"/>
      <w:sz w:val="20"/>
      <w:szCs w:val="20"/>
      <w:shd w:val="clear" w:color="auto" w:fill="000080"/>
    </w:rPr>
  </w:style>
  <w:style w:type="paragraph" w:styleId="DocumentMap">
    <w:name w:val="Document Map"/>
    <w:basedOn w:val="Normal"/>
    <w:link w:val="DocumentMapChar2"/>
    <w:uiPriority w:val="99"/>
    <w:semiHidden/>
    <w:rsid w:val="00245826"/>
    <w:pPr>
      <w:shd w:val="clear" w:color="auto" w:fill="000080"/>
    </w:pPr>
    <w:rPr>
      <w:rFonts w:ascii="Tahoma" w:hAnsi="Tahoma" w:cs="Tahoma"/>
    </w:rPr>
  </w:style>
  <w:style w:type="character" w:customStyle="1" w:styleId="DocumentMapChar1">
    <w:name w:val="Document Map Char1"/>
    <w:rsid w:val="00245826"/>
    <w:rPr>
      <w:rFonts w:ascii="Tahoma" w:hAnsi="Tahoma" w:cs="Tahoma"/>
      <w:sz w:val="16"/>
      <w:szCs w:val="16"/>
    </w:rPr>
  </w:style>
  <w:style w:type="paragraph" w:customStyle="1" w:styleId="corpojustificado">
    <w:name w:val="corpo justificado"/>
    <w:uiPriority w:val="99"/>
    <w:rsid w:val="00245826"/>
    <w:pPr>
      <w:spacing w:line="260" w:lineRule="atLeast"/>
      <w:jc w:val="both"/>
    </w:pPr>
    <w:rPr>
      <w:rFonts w:ascii="Times" w:hAnsi="Times" w:cs="Times"/>
      <w:sz w:val="22"/>
      <w:szCs w:val="22"/>
      <w:lang w:eastAsia="en-US"/>
    </w:rPr>
  </w:style>
  <w:style w:type="paragraph" w:customStyle="1" w:styleId="10TEXTOcorpoaesquerda">
    <w:name w:val="10. «TEXTO» corpo a esquerda"/>
    <w:basedOn w:val="Normal"/>
    <w:uiPriority w:val="99"/>
    <w:rsid w:val="00245826"/>
    <w:pPr>
      <w:spacing w:line="260" w:lineRule="atLeast"/>
    </w:pPr>
    <w:rPr>
      <w:rFonts w:ascii="Times" w:hAnsi="Times" w:cs="Times"/>
      <w:sz w:val="22"/>
      <w:szCs w:val="22"/>
    </w:rPr>
  </w:style>
  <w:style w:type="paragraph" w:customStyle="1" w:styleId="14Sub-sub-ttulo">
    <w:name w:val="14. Sub-sub-título"/>
    <w:basedOn w:val="Normal"/>
    <w:uiPriority w:val="99"/>
    <w:rsid w:val="00245826"/>
    <w:pPr>
      <w:spacing w:before="140" w:after="260" w:line="260" w:lineRule="atLeast"/>
      <w:ind w:hanging="720"/>
    </w:pPr>
    <w:rPr>
      <w:b/>
      <w:bCs/>
      <w:i/>
      <w:iCs/>
      <w:sz w:val="24"/>
      <w:szCs w:val="24"/>
      <w:lang w:val="en-US"/>
    </w:rPr>
  </w:style>
  <w:style w:type="paragraph" w:customStyle="1" w:styleId="xl28">
    <w:name w:val="xl28"/>
    <w:basedOn w:val="Normal"/>
    <w:uiPriority w:val="99"/>
    <w:rsid w:val="00245826"/>
    <w:pPr>
      <w:spacing w:before="100" w:beforeAutospacing="1" w:after="100" w:afterAutospacing="1"/>
      <w:textAlignment w:val="bottom"/>
    </w:pPr>
    <w:rPr>
      <w:rFonts w:ascii="Arial" w:hAnsi="Arial" w:cs="Arial"/>
      <w:sz w:val="18"/>
      <w:szCs w:val="18"/>
    </w:rPr>
  </w:style>
  <w:style w:type="paragraph" w:customStyle="1" w:styleId="xl29">
    <w:name w:val="xl29"/>
    <w:basedOn w:val="Normal"/>
    <w:uiPriority w:val="99"/>
    <w:rsid w:val="00245826"/>
    <w:pPr>
      <w:spacing w:before="100" w:beforeAutospacing="1" w:after="100" w:afterAutospacing="1"/>
      <w:ind w:firstLineChars="100" w:firstLine="100"/>
      <w:textAlignment w:val="bottom"/>
    </w:pPr>
    <w:rPr>
      <w:rFonts w:ascii="Arial" w:hAnsi="Arial" w:cs="Arial"/>
      <w:b/>
      <w:bCs/>
      <w:sz w:val="18"/>
      <w:szCs w:val="18"/>
    </w:rPr>
  </w:style>
  <w:style w:type="paragraph" w:customStyle="1" w:styleId="xl30">
    <w:name w:val="xl30"/>
    <w:basedOn w:val="Normal"/>
    <w:uiPriority w:val="99"/>
    <w:rsid w:val="00245826"/>
    <w:pPr>
      <w:spacing w:before="100" w:beforeAutospacing="1" w:after="100" w:afterAutospacing="1"/>
      <w:textAlignment w:val="bottom"/>
    </w:pPr>
    <w:rPr>
      <w:rFonts w:ascii="Arial" w:hAnsi="Arial" w:cs="Arial"/>
      <w:sz w:val="18"/>
      <w:szCs w:val="18"/>
    </w:rPr>
  </w:style>
  <w:style w:type="paragraph" w:customStyle="1" w:styleId="xl31">
    <w:name w:val="xl31"/>
    <w:basedOn w:val="Normal"/>
    <w:uiPriority w:val="99"/>
    <w:rsid w:val="00245826"/>
    <w:pPr>
      <w:spacing w:before="100" w:beforeAutospacing="1" w:after="100" w:afterAutospacing="1"/>
      <w:textAlignment w:val="bottom"/>
    </w:pPr>
    <w:rPr>
      <w:rFonts w:ascii="Arial" w:hAnsi="Arial" w:cs="Arial"/>
      <w:b/>
      <w:bCs/>
      <w:i/>
      <w:iCs/>
      <w:sz w:val="18"/>
      <w:szCs w:val="18"/>
    </w:rPr>
  </w:style>
  <w:style w:type="paragraph" w:customStyle="1" w:styleId="xl32">
    <w:name w:val="xl32"/>
    <w:basedOn w:val="Normal"/>
    <w:uiPriority w:val="99"/>
    <w:rsid w:val="00245826"/>
    <w:pPr>
      <w:spacing w:before="100" w:beforeAutospacing="1" w:after="100" w:afterAutospacing="1"/>
      <w:textAlignment w:val="bottom"/>
    </w:pPr>
    <w:rPr>
      <w:rFonts w:ascii="Arial" w:hAnsi="Arial" w:cs="Arial"/>
      <w:sz w:val="18"/>
      <w:szCs w:val="18"/>
    </w:rPr>
  </w:style>
  <w:style w:type="paragraph" w:customStyle="1" w:styleId="xl33">
    <w:name w:val="xl33"/>
    <w:basedOn w:val="Normal"/>
    <w:uiPriority w:val="99"/>
    <w:rsid w:val="00245826"/>
    <w:pPr>
      <w:spacing w:before="100" w:beforeAutospacing="1" w:after="100" w:afterAutospacing="1"/>
      <w:textAlignment w:val="bottom"/>
    </w:pPr>
    <w:rPr>
      <w:rFonts w:ascii="Arial" w:hAnsi="Arial" w:cs="Arial"/>
      <w:b/>
      <w:bCs/>
      <w:sz w:val="18"/>
      <w:szCs w:val="18"/>
    </w:rPr>
  </w:style>
  <w:style w:type="paragraph" w:customStyle="1" w:styleId="xl34">
    <w:name w:val="xl34"/>
    <w:basedOn w:val="Normal"/>
    <w:uiPriority w:val="99"/>
    <w:rsid w:val="00245826"/>
    <w:pPr>
      <w:shd w:val="clear" w:color="auto" w:fill="FFFFFF"/>
      <w:spacing w:before="100" w:beforeAutospacing="1" w:after="100" w:afterAutospacing="1"/>
      <w:textAlignment w:val="bottom"/>
    </w:pPr>
    <w:rPr>
      <w:rFonts w:ascii="Arial" w:hAnsi="Arial" w:cs="Arial"/>
      <w:b/>
      <w:bCs/>
      <w:sz w:val="18"/>
      <w:szCs w:val="18"/>
    </w:rPr>
  </w:style>
  <w:style w:type="paragraph" w:customStyle="1" w:styleId="xl35">
    <w:name w:val="xl35"/>
    <w:basedOn w:val="Normal"/>
    <w:uiPriority w:val="99"/>
    <w:rsid w:val="00245826"/>
    <w:pPr>
      <w:spacing w:before="100" w:beforeAutospacing="1" w:after="100" w:afterAutospacing="1"/>
      <w:jc w:val="center"/>
      <w:textAlignment w:val="bottom"/>
    </w:pPr>
    <w:rPr>
      <w:rFonts w:ascii="Arial" w:hAnsi="Arial" w:cs="Arial"/>
      <w:b/>
      <w:bCs/>
      <w:color w:val="000000"/>
      <w:sz w:val="18"/>
      <w:szCs w:val="18"/>
    </w:rPr>
  </w:style>
  <w:style w:type="paragraph" w:customStyle="1" w:styleId="xl36">
    <w:name w:val="xl36"/>
    <w:basedOn w:val="Normal"/>
    <w:uiPriority w:val="99"/>
    <w:rsid w:val="00245826"/>
    <w:pPr>
      <w:spacing w:before="100" w:beforeAutospacing="1" w:after="100" w:afterAutospacing="1"/>
      <w:textAlignment w:val="bottom"/>
    </w:pPr>
    <w:rPr>
      <w:rFonts w:ascii="Arial" w:hAnsi="Arial" w:cs="Arial"/>
      <w:color w:val="FF0000"/>
      <w:sz w:val="18"/>
      <w:szCs w:val="18"/>
    </w:rPr>
  </w:style>
  <w:style w:type="paragraph" w:customStyle="1" w:styleId="xl37">
    <w:name w:val="xl37"/>
    <w:basedOn w:val="Normal"/>
    <w:uiPriority w:val="99"/>
    <w:rsid w:val="00245826"/>
    <w:pPr>
      <w:spacing w:before="100" w:beforeAutospacing="1" w:after="100" w:afterAutospacing="1"/>
      <w:textAlignment w:val="bottom"/>
    </w:pPr>
    <w:rPr>
      <w:rFonts w:ascii="Arial" w:hAnsi="Arial" w:cs="Arial"/>
      <w:sz w:val="18"/>
      <w:szCs w:val="18"/>
    </w:rPr>
  </w:style>
  <w:style w:type="paragraph" w:customStyle="1" w:styleId="xl38">
    <w:name w:val="xl38"/>
    <w:basedOn w:val="Normal"/>
    <w:uiPriority w:val="99"/>
    <w:rsid w:val="00245826"/>
    <w:pPr>
      <w:shd w:val="clear" w:color="auto" w:fill="FFFFFF"/>
      <w:spacing w:before="100" w:beforeAutospacing="1" w:after="100" w:afterAutospacing="1"/>
      <w:textAlignment w:val="bottom"/>
    </w:pPr>
    <w:rPr>
      <w:rFonts w:ascii="Arial" w:hAnsi="Arial" w:cs="Arial"/>
      <w:b/>
      <w:bCs/>
      <w:sz w:val="18"/>
      <w:szCs w:val="18"/>
    </w:rPr>
  </w:style>
  <w:style w:type="paragraph" w:customStyle="1" w:styleId="xl39">
    <w:name w:val="xl39"/>
    <w:basedOn w:val="Normal"/>
    <w:uiPriority w:val="99"/>
    <w:rsid w:val="00245826"/>
    <w:pPr>
      <w:shd w:val="clear" w:color="auto" w:fill="FFFFFF"/>
      <w:spacing w:before="100" w:beforeAutospacing="1" w:after="100" w:afterAutospacing="1"/>
      <w:textAlignment w:val="bottom"/>
    </w:pPr>
    <w:rPr>
      <w:rFonts w:ascii="Arial" w:hAnsi="Arial" w:cs="Arial"/>
      <w:sz w:val="18"/>
      <w:szCs w:val="18"/>
    </w:rPr>
  </w:style>
  <w:style w:type="paragraph" w:customStyle="1" w:styleId="xl40">
    <w:name w:val="xl40"/>
    <w:basedOn w:val="Normal"/>
    <w:uiPriority w:val="99"/>
    <w:rsid w:val="00245826"/>
    <w:pPr>
      <w:spacing w:before="100" w:beforeAutospacing="1" w:after="100" w:afterAutospacing="1"/>
      <w:jc w:val="center"/>
      <w:textAlignment w:val="bottom"/>
    </w:pPr>
    <w:rPr>
      <w:rFonts w:ascii="Arial" w:hAnsi="Arial" w:cs="Arial"/>
      <w:b/>
      <w:bCs/>
      <w:color w:val="000000"/>
      <w:sz w:val="18"/>
      <w:szCs w:val="18"/>
      <w:u w:val="single"/>
    </w:rPr>
  </w:style>
  <w:style w:type="paragraph" w:customStyle="1" w:styleId="xl41">
    <w:name w:val="xl41"/>
    <w:basedOn w:val="Normal"/>
    <w:uiPriority w:val="99"/>
    <w:rsid w:val="00245826"/>
    <w:pPr>
      <w:spacing w:before="100" w:beforeAutospacing="1" w:after="100" w:afterAutospacing="1"/>
      <w:textAlignment w:val="bottom"/>
    </w:pPr>
    <w:rPr>
      <w:rFonts w:ascii="Arial" w:hAnsi="Arial" w:cs="Arial"/>
      <w:b/>
      <w:bCs/>
      <w:sz w:val="18"/>
      <w:szCs w:val="18"/>
    </w:rPr>
  </w:style>
  <w:style w:type="paragraph" w:customStyle="1" w:styleId="xl42">
    <w:name w:val="xl42"/>
    <w:basedOn w:val="Normal"/>
    <w:uiPriority w:val="99"/>
    <w:rsid w:val="00245826"/>
    <w:pPr>
      <w:spacing w:before="100" w:beforeAutospacing="1" w:after="100" w:afterAutospacing="1"/>
      <w:textAlignment w:val="bottom"/>
    </w:pPr>
    <w:rPr>
      <w:rFonts w:ascii="Arial" w:hAnsi="Arial" w:cs="Arial"/>
      <w:b/>
      <w:bCs/>
      <w:sz w:val="18"/>
      <w:szCs w:val="18"/>
    </w:rPr>
  </w:style>
  <w:style w:type="paragraph" w:customStyle="1" w:styleId="xl43">
    <w:name w:val="xl43"/>
    <w:basedOn w:val="Normal"/>
    <w:uiPriority w:val="99"/>
    <w:rsid w:val="00245826"/>
    <w:pPr>
      <w:spacing w:before="100" w:beforeAutospacing="1" w:after="100" w:afterAutospacing="1"/>
      <w:textAlignment w:val="bottom"/>
    </w:pPr>
    <w:rPr>
      <w:rFonts w:ascii="Arial" w:hAnsi="Arial" w:cs="Arial"/>
      <w:b/>
      <w:bCs/>
      <w:i/>
      <w:iCs/>
      <w:sz w:val="18"/>
      <w:szCs w:val="18"/>
    </w:rPr>
  </w:style>
  <w:style w:type="paragraph" w:customStyle="1" w:styleId="xl44">
    <w:name w:val="xl44"/>
    <w:basedOn w:val="Normal"/>
    <w:uiPriority w:val="99"/>
    <w:rsid w:val="00245826"/>
    <w:pPr>
      <w:spacing w:before="100" w:beforeAutospacing="1" w:after="100" w:afterAutospacing="1"/>
      <w:ind w:firstLineChars="100" w:firstLine="100"/>
      <w:textAlignment w:val="bottom"/>
    </w:pPr>
    <w:rPr>
      <w:rFonts w:ascii="Arial" w:hAnsi="Arial" w:cs="Arial"/>
      <w:sz w:val="18"/>
      <w:szCs w:val="18"/>
    </w:rPr>
  </w:style>
  <w:style w:type="paragraph" w:customStyle="1" w:styleId="StandaardOpinion">
    <w:name w:val="StandaardOpinion"/>
    <w:basedOn w:val="Normal"/>
    <w:uiPriority w:val="99"/>
    <w:rsid w:val="00245826"/>
    <w:pPr>
      <w:tabs>
        <w:tab w:val="left" w:pos="227"/>
        <w:tab w:val="left" w:pos="454"/>
        <w:tab w:val="left" w:pos="680"/>
        <w:tab w:val="left" w:pos="907"/>
        <w:tab w:val="left" w:pos="1644"/>
        <w:tab w:val="left" w:pos="1871"/>
        <w:tab w:val="left" w:pos="2580"/>
        <w:tab w:val="left" w:pos="2807"/>
        <w:tab w:val="left" w:pos="3515"/>
        <w:tab w:val="left" w:pos="3742"/>
        <w:tab w:val="left" w:pos="4451"/>
        <w:tab w:val="left" w:pos="4678"/>
        <w:tab w:val="left" w:pos="5387"/>
        <w:tab w:val="left" w:pos="5613"/>
        <w:tab w:val="left" w:pos="6322"/>
        <w:tab w:val="left" w:pos="6549"/>
      </w:tabs>
      <w:spacing w:line="280" w:lineRule="atLeast"/>
    </w:pPr>
    <w:rPr>
      <w:sz w:val="22"/>
      <w:szCs w:val="22"/>
      <w:lang w:val="en-US" w:eastAsia="en-US"/>
    </w:rPr>
  </w:style>
  <w:style w:type="paragraph" w:customStyle="1" w:styleId="legenda">
    <w:name w:val="legenda"/>
    <w:basedOn w:val="Normal"/>
    <w:uiPriority w:val="99"/>
    <w:rsid w:val="00245826"/>
    <w:rPr>
      <w:rFonts w:ascii="Courier New" w:hAnsi="Courier New" w:cs="Courier New"/>
      <w:sz w:val="24"/>
      <w:szCs w:val="24"/>
    </w:rPr>
  </w:style>
  <w:style w:type="paragraph" w:customStyle="1" w:styleId="Nota1">
    <w:name w:val="Nota 1"/>
    <w:uiPriority w:val="99"/>
    <w:rsid w:val="00245826"/>
    <w:pPr>
      <w:suppressAutoHyphens/>
      <w:spacing w:before="240" w:after="240"/>
      <w:ind w:left="454" w:hanging="454"/>
      <w:jc w:val="both"/>
    </w:pPr>
    <w:rPr>
      <w:caps/>
      <w:sz w:val="24"/>
      <w:szCs w:val="24"/>
      <w:lang w:eastAsia="en-US"/>
    </w:rPr>
  </w:style>
  <w:style w:type="paragraph" w:styleId="NormalWeb">
    <w:name w:val="Normal (Web)"/>
    <w:basedOn w:val="Normal"/>
    <w:uiPriority w:val="99"/>
    <w:rsid w:val="00245826"/>
    <w:pPr>
      <w:spacing w:before="100" w:beforeAutospacing="1" w:after="100" w:afterAutospacing="1"/>
    </w:pPr>
    <w:rPr>
      <w:sz w:val="24"/>
      <w:szCs w:val="24"/>
      <w:lang w:val="en-US" w:eastAsia="en-US"/>
    </w:rPr>
  </w:style>
  <w:style w:type="paragraph" w:customStyle="1" w:styleId="25-textocorpojustificado0">
    <w:name w:val="25-textocorpojustificado"/>
    <w:basedOn w:val="Normal"/>
    <w:uiPriority w:val="99"/>
    <w:rsid w:val="00245826"/>
    <w:pPr>
      <w:spacing w:before="100" w:beforeAutospacing="1" w:after="100" w:afterAutospacing="1"/>
    </w:pPr>
    <w:rPr>
      <w:sz w:val="24"/>
      <w:szCs w:val="24"/>
    </w:rPr>
  </w:style>
  <w:style w:type="paragraph" w:customStyle="1" w:styleId="Normal1">
    <w:name w:val="Normal 1"/>
    <w:basedOn w:val="Normal"/>
    <w:uiPriority w:val="99"/>
    <w:rsid w:val="00245826"/>
    <w:pPr>
      <w:spacing w:after="240" w:line="280" w:lineRule="atLeast"/>
      <w:ind w:left="454"/>
      <w:jc w:val="both"/>
    </w:pPr>
    <w:rPr>
      <w:sz w:val="24"/>
      <w:szCs w:val="24"/>
      <w:lang w:val="en-US" w:eastAsia="en-US"/>
    </w:rPr>
  </w:style>
  <w:style w:type="paragraph" w:customStyle="1" w:styleId="17textocorpojustificado0">
    <w:name w:val="17textocorpojustificado"/>
    <w:basedOn w:val="Normal"/>
    <w:uiPriority w:val="99"/>
    <w:rsid w:val="00245826"/>
    <w:pPr>
      <w:spacing w:before="100" w:beforeAutospacing="1" w:after="100" w:afterAutospacing="1"/>
    </w:pPr>
    <w:rPr>
      <w:sz w:val="24"/>
      <w:szCs w:val="24"/>
    </w:rPr>
  </w:style>
  <w:style w:type="character" w:styleId="Emphasis">
    <w:name w:val="Emphasis"/>
    <w:uiPriority w:val="20"/>
    <w:qFormat/>
    <w:rsid w:val="00245826"/>
    <w:rPr>
      <w:rFonts w:ascii="Times New Roman" w:hAnsi="Times New Roman" w:cs="Times New Roman"/>
      <w:i/>
      <w:iCs/>
    </w:rPr>
  </w:style>
  <w:style w:type="paragraph" w:customStyle="1" w:styleId="bullet15">
    <w:name w:val="bullet .15"/>
    <w:basedOn w:val="Normal"/>
    <w:uiPriority w:val="99"/>
    <w:rsid w:val="00245826"/>
    <w:pPr>
      <w:numPr>
        <w:numId w:val="5"/>
      </w:numPr>
      <w:spacing w:line="280" w:lineRule="auto"/>
    </w:pPr>
    <w:rPr>
      <w:lang w:eastAsia="en-US"/>
    </w:rPr>
  </w:style>
  <w:style w:type="paragraph" w:styleId="Revision">
    <w:name w:val="Revision"/>
    <w:hidden/>
    <w:uiPriority w:val="99"/>
    <w:rsid w:val="00245826"/>
  </w:style>
  <w:style w:type="paragraph" w:customStyle="1" w:styleId="EYBusinessaddress">
    <w:name w:val="EY Business address"/>
    <w:basedOn w:val="Normal"/>
    <w:uiPriority w:val="99"/>
    <w:rsid w:val="00245826"/>
    <w:pPr>
      <w:suppressAutoHyphens/>
      <w:spacing w:line="170" w:lineRule="atLeast"/>
    </w:pPr>
    <w:rPr>
      <w:rFonts w:ascii="Arial" w:hAnsi="Arial" w:cs="Arial"/>
      <w:kern w:val="12"/>
      <w:sz w:val="15"/>
      <w:szCs w:val="15"/>
      <w:lang w:val="en-GB" w:eastAsia="en-US"/>
    </w:rPr>
  </w:style>
  <w:style w:type="paragraph" w:customStyle="1" w:styleId="recuo43">
    <w:name w:val="recuo.43"/>
    <w:uiPriority w:val="99"/>
    <w:rsid w:val="00245826"/>
    <w:rPr>
      <w:color w:val="000000"/>
      <w:sz w:val="26"/>
      <w:szCs w:val="26"/>
      <w:lang w:val="en-US"/>
    </w:rPr>
  </w:style>
  <w:style w:type="paragraph" w:customStyle="1" w:styleId="texto">
    <w:name w:val="texto"/>
    <w:uiPriority w:val="99"/>
    <w:rsid w:val="00245826"/>
    <w:pPr>
      <w:widowControl w:val="0"/>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0160"/>
        <w:tab w:val="left" w:pos="20880"/>
        <w:tab w:val="left" w:pos="21600"/>
        <w:tab w:val="left" w:pos="22320"/>
        <w:tab w:val="left" w:pos="23040"/>
        <w:tab w:val="left" w:pos="23760"/>
        <w:tab w:val="left" w:pos="24480"/>
        <w:tab w:val="left" w:pos="25200"/>
        <w:tab w:val="left" w:pos="25920"/>
        <w:tab w:val="left" w:pos="26640"/>
        <w:tab w:val="left" w:pos="27360"/>
        <w:tab w:val="left" w:pos="28080"/>
        <w:tab w:val="left" w:pos="28800"/>
      </w:tabs>
      <w:adjustRightInd w:val="0"/>
      <w:spacing w:line="280" w:lineRule="atLeast"/>
      <w:ind w:left="1417"/>
      <w:jc w:val="both"/>
      <w:textAlignment w:val="baseline"/>
    </w:pPr>
    <w:rPr>
      <w:rFonts w:ascii="Univers" w:hAnsi="Univers"/>
      <w:color w:val="000000"/>
      <w:lang w:eastAsia="en-US"/>
    </w:rPr>
  </w:style>
  <w:style w:type="character" w:customStyle="1" w:styleId="textoChar2">
    <w:name w:val="texto Char2"/>
    <w:rsid w:val="00245826"/>
    <w:rPr>
      <w:rFonts w:ascii="Univers" w:hAnsi="Univers"/>
      <w:snapToGrid w:val="0"/>
      <w:color w:val="000000"/>
      <w:lang w:eastAsia="en-US"/>
    </w:rPr>
  </w:style>
  <w:style w:type="paragraph" w:customStyle="1" w:styleId="Pa91">
    <w:name w:val="Pa9+1"/>
    <w:basedOn w:val="Default"/>
    <w:next w:val="Default"/>
    <w:uiPriority w:val="99"/>
    <w:rsid w:val="00245826"/>
    <w:pPr>
      <w:autoSpaceDE w:val="0"/>
      <w:autoSpaceDN w:val="0"/>
      <w:adjustRightInd w:val="0"/>
      <w:spacing w:line="181" w:lineRule="atLeast"/>
    </w:pPr>
    <w:rPr>
      <w:rFonts w:ascii="EYInterstate" w:hAnsi="EYInterstate"/>
      <w:color w:val="auto"/>
    </w:rPr>
  </w:style>
  <w:style w:type="character" w:customStyle="1" w:styleId="A21">
    <w:name w:val="A21"/>
    <w:rsid w:val="00245826"/>
    <w:rPr>
      <w:b/>
      <w:color w:val="000000"/>
      <w:sz w:val="25"/>
    </w:rPr>
  </w:style>
  <w:style w:type="paragraph" w:customStyle="1" w:styleId="Pa45">
    <w:name w:val="Pa45"/>
    <w:basedOn w:val="Default"/>
    <w:next w:val="Default"/>
    <w:uiPriority w:val="99"/>
    <w:rsid w:val="00245826"/>
    <w:pPr>
      <w:autoSpaceDE w:val="0"/>
      <w:autoSpaceDN w:val="0"/>
      <w:adjustRightInd w:val="0"/>
      <w:spacing w:line="181" w:lineRule="atLeast"/>
    </w:pPr>
    <w:rPr>
      <w:rFonts w:ascii="EYInterstate" w:hAnsi="EYInterstate"/>
      <w:color w:val="auto"/>
    </w:rPr>
  </w:style>
  <w:style w:type="paragraph" w:customStyle="1" w:styleId="Pa15">
    <w:name w:val="Pa15"/>
    <w:basedOn w:val="Default"/>
    <w:next w:val="Default"/>
    <w:uiPriority w:val="99"/>
    <w:rsid w:val="00245826"/>
    <w:pPr>
      <w:autoSpaceDE w:val="0"/>
      <w:autoSpaceDN w:val="0"/>
      <w:adjustRightInd w:val="0"/>
      <w:spacing w:line="181" w:lineRule="atLeast"/>
    </w:pPr>
    <w:rPr>
      <w:rFonts w:ascii="EYInterstate" w:hAnsi="EYInterstate"/>
      <w:color w:val="auto"/>
    </w:rPr>
  </w:style>
  <w:style w:type="paragraph" w:customStyle="1" w:styleId="Pa46">
    <w:name w:val="Pa46"/>
    <w:basedOn w:val="Default"/>
    <w:next w:val="Default"/>
    <w:uiPriority w:val="99"/>
    <w:rsid w:val="00245826"/>
    <w:pPr>
      <w:autoSpaceDE w:val="0"/>
      <w:autoSpaceDN w:val="0"/>
      <w:adjustRightInd w:val="0"/>
      <w:spacing w:line="181" w:lineRule="atLeast"/>
    </w:pPr>
    <w:rPr>
      <w:rFonts w:ascii="EYInterstate" w:hAnsi="EYInterstate"/>
      <w:color w:val="auto"/>
    </w:rPr>
  </w:style>
  <w:style w:type="character" w:customStyle="1" w:styleId="A22">
    <w:name w:val="A22"/>
    <w:rsid w:val="00245826"/>
    <w:rPr>
      <w:b/>
      <w:color w:val="000000"/>
      <w:sz w:val="20"/>
    </w:rPr>
  </w:style>
  <w:style w:type="paragraph" w:customStyle="1" w:styleId="ListParagraph6">
    <w:name w:val="List Paragraph6"/>
    <w:basedOn w:val="Normal"/>
    <w:rsid w:val="00245826"/>
    <w:pPr>
      <w:ind w:left="708"/>
    </w:pPr>
    <w:rPr>
      <w:lang w:eastAsia="en-US"/>
    </w:rPr>
  </w:style>
  <w:style w:type="paragraph" w:styleId="List3">
    <w:name w:val="List 3"/>
    <w:basedOn w:val="Normal"/>
    <w:uiPriority w:val="99"/>
    <w:semiHidden/>
    <w:rsid w:val="00245826"/>
    <w:pPr>
      <w:tabs>
        <w:tab w:val="left" w:pos="1134"/>
      </w:tabs>
      <w:spacing w:line="280" w:lineRule="atLeast"/>
      <w:ind w:left="849" w:hanging="283"/>
    </w:pPr>
    <w:rPr>
      <w:rFonts w:ascii="Times" w:hAnsi="Times" w:cs="Times"/>
      <w:sz w:val="24"/>
      <w:szCs w:val="24"/>
    </w:rPr>
  </w:style>
  <w:style w:type="paragraph" w:customStyle="1" w:styleId="tpiconn">
    <w:name w:val="tópico nº.nº"/>
    <w:uiPriority w:val="99"/>
    <w:rsid w:val="00245826"/>
    <w:pPr>
      <w:widowControl w:val="0"/>
      <w:tabs>
        <w:tab w:val="left" w:pos="1417"/>
        <w:tab w:val="left" w:pos="2160"/>
        <w:tab w:val="left" w:pos="2880"/>
        <w:tab w:val="left" w:pos="3600"/>
        <w:tab w:val="left" w:pos="4320"/>
        <w:tab w:val="left" w:pos="5040"/>
        <w:tab w:val="left" w:pos="5760"/>
        <w:tab w:val="left" w:pos="6480"/>
        <w:tab w:val="left" w:pos="7200"/>
        <w:tab w:val="left" w:pos="7920"/>
        <w:tab w:val="left" w:pos="8640"/>
      </w:tabs>
      <w:adjustRightInd w:val="0"/>
      <w:spacing w:before="283" w:after="113" w:line="280" w:lineRule="atLeast"/>
      <w:ind w:left="1417" w:hanging="510"/>
      <w:jc w:val="both"/>
      <w:textAlignment w:val="baseline"/>
    </w:pPr>
    <w:rPr>
      <w:rFonts w:ascii="Univers" w:hAnsi="Univers"/>
      <w:b/>
      <w:bCs/>
      <w:lang w:val="en-AU" w:eastAsia="en-US"/>
    </w:rPr>
  </w:style>
  <w:style w:type="character" w:customStyle="1" w:styleId="tpiconnChar">
    <w:name w:val="tópico nº.nº Char"/>
    <w:rsid w:val="00245826"/>
    <w:rPr>
      <w:rFonts w:ascii="Univers" w:hAnsi="Univers"/>
      <w:b/>
      <w:snapToGrid w:val="0"/>
      <w:lang w:val="en-AU" w:eastAsia="en-US"/>
    </w:rPr>
  </w:style>
  <w:style w:type="paragraph" w:customStyle="1" w:styleId="Textodebalo1">
    <w:name w:val="Texto de balão1"/>
    <w:basedOn w:val="Normal"/>
    <w:uiPriority w:val="99"/>
    <w:semiHidden/>
    <w:unhideWhenUsed/>
    <w:rsid w:val="00245826"/>
    <w:rPr>
      <w:rFonts w:ascii="Tahoma" w:hAnsi="Tahoma" w:cs="Tahoma"/>
      <w:sz w:val="16"/>
      <w:szCs w:val="16"/>
    </w:rPr>
  </w:style>
  <w:style w:type="character" w:customStyle="1" w:styleId="TextodebaloChar">
    <w:name w:val="Texto de balão Char"/>
    <w:uiPriority w:val="99"/>
    <w:semiHidden/>
    <w:rsid w:val="00245826"/>
    <w:rPr>
      <w:rFonts w:ascii="Tahoma" w:hAnsi="Tahoma" w:cs="Tahoma"/>
      <w:sz w:val="16"/>
      <w:szCs w:val="16"/>
    </w:rPr>
  </w:style>
  <w:style w:type="paragraph" w:customStyle="1" w:styleId="Assuntodocomentrio1">
    <w:name w:val="Assunto do comentário1"/>
    <w:basedOn w:val="CommentText"/>
    <w:next w:val="CommentText"/>
    <w:uiPriority w:val="99"/>
    <w:semiHidden/>
    <w:unhideWhenUsed/>
    <w:rsid w:val="00245826"/>
    <w:rPr>
      <w:b/>
      <w:bCs/>
    </w:rPr>
  </w:style>
  <w:style w:type="character" w:customStyle="1" w:styleId="TextodecomentrioChar">
    <w:name w:val="Texto de comentário Char"/>
    <w:basedOn w:val="DefaultParagraphFont"/>
    <w:uiPriority w:val="99"/>
    <w:semiHidden/>
    <w:rsid w:val="00245826"/>
  </w:style>
  <w:style w:type="character" w:customStyle="1" w:styleId="AssuntodocomentrioChar">
    <w:name w:val="Assunto do comentário Char"/>
    <w:uiPriority w:val="99"/>
    <w:semiHidden/>
    <w:rsid w:val="00245826"/>
    <w:rPr>
      <w:b/>
      <w:bCs/>
    </w:rPr>
  </w:style>
  <w:style w:type="paragraph" w:customStyle="1" w:styleId="PargrafodaLista1">
    <w:name w:val="Parágrafo da Lista1"/>
    <w:basedOn w:val="Normal"/>
    <w:uiPriority w:val="99"/>
    <w:qFormat/>
    <w:rsid w:val="00245826"/>
    <w:pPr>
      <w:ind w:left="720"/>
    </w:pPr>
  </w:style>
  <w:style w:type="paragraph" w:styleId="Salutation">
    <w:name w:val="Salutation"/>
    <w:basedOn w:val="Normal"/>
    <w:next w:val="Normal"/>
    <w:link w:val="SalutationChar"/>
    <w:uiPriority w:val="99"/>
    <w:semiHidden/>
    <w:rsid w:val="00245826"/>
    <w:rPr>
      <w:rFonts w:ascii="Arial" w:hAnsi="Arial"/>
      <w:sz w:val="24"/>
      <w:szCs w:val="24"/>
    </w:rPr>
  </w:style>
  <w:style w:type="table" w:styleId="TableGrid">
    <w:name w:val="Table Grid"/>
    <w:basedOn w:val="TableNormal"/>
    <w:uiPriority w:val="39"/>
    <w:rsid w:val="00E75770"/>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CommentTextChar1">
    <w:name w:val="Comment Text Char1"/>
    <w:basedOn w:val="DefaultParagraphFont"/>
    <w:link w:val="CommentText"/>
    <w:uiPriority w:val="99"/>
    <w:rsid w:val="00E92CF5"/>
  </w:style>
  <w:style w:type="character" w:customStyle="1" w:styleId="FooterChar1">
    <w:name w:val="Footer Char1"/>
    <w:link w:val="Footer"/>
    <w:uiPriority w:val="99"/>
    <w:locked/>
    <w:rsid w:val="006567B9"/>
  </w:style>
  <w:style w:type="paragraph" w:customStyle="1" w:styleId="textosrecuo">
    <w:name w:val="texto s/ recuo"/>
    <w:basedOn w:val="Normal"/>
    <w:uiPriority w:val="99"/>
    <w:rsid w:val="00A4139E"/>
    <w:pPr>
      <w:tabs>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 w:val="left" w:pos="19440"/>
        <w:tab w:val="left" w:pos="20160"/>
        <w:tab w:val="left" w:pos="20880"/>
        <w:tab w:val="left" w:pos="21600"/>
        <w:tab w:val="left" w:pos="22320"/>
        <w:tab w:val="left" w:pos="23040"/>
        <w:tab w:val="left" w:pos="23760"/>
        <w:tab w:val="left" w:pos="24480"/>
        <w:tab w:val="left" w:pos="25200"/>
        <w:tab w:val="left" w:pos="25920"/>
        <w:tab w:val="left" w:pos="26640"/>
        <w:tab w:val="left" w:pos="27360"/>
        <w:tab w:val="left" w:pos="28080"/>
        <w:tab w:val="left" w:pos="28800"/>
      </w:tabs>
      <w:spacing w:line="280" w:lineRule="atLeast"/>
    </w:pPr>
    <w:rPr>
      <w:rFonts w:ascii="Arial" w:hAnsi="Arial"/>
      <w:snapToGrid w:val="0"/>
      <w:color w:val="000000"/>
      <w:sz w:val="22"/>
      <w:lang w:eastAsia="en-US"/>
    </w:rPr>
  </w:style>
  <w:style w:type="paragraph" w:styleId="CommentSubject">
    <w:name w:val="annotation subject"/>
    <w:basedOn w:val="CommentText"/>
    <w:next w:val="CommentText"/>
    <w:link w:val="CommentSubjectChar1"/>
    <w:uiPriority w:val="99"/>
    <w:semiHidden/>
    <w:unhideWhenUsed/>
    <w:rsid w:val="00FB0F14"/>
    <w:rPr>
      <w:b/>
      <w:bCs/>
    </w:rPr>
  </w:style>
  <w:style w:type="character" w:customStyle="1" w:styleId="CommentSubjectChar1">
    <w:name w:val="Comment Subject Char1"/>
    <w:link w:val="CommentSubject"/>
    <w:uiPriority w:val="99"/>
    <w:semiHidden/>
    <w:rsid w:val="00FB0F14"/>
    <w:rPr>
      <w:b/>
      <w:bCs/>
    </w:rPr>
  </w:style>
  <w:style w:type="character" w:customStyle="1" w:styleId="st">
    <w:name w:val="st"/>
    <w:basedOn w:val="DefaultParagraphFont"/>
    <w:rsid w:val="00B32D18"/>
  </w:style>
  <w:style w:type="character" w:styleId="Hyperlink">
    <w:name w:val="Hyperlink"/>
    <w:uiPriority w:val="99"/>
    <w:unhideWhenUsed/>
    <w:rsid w:val="000B53D7"/>
    <w:rPr>
      <w:color w:val="0000FF"/>
      <w:u w:val="single"/>
    </w:rPr>
  </w:style>
  <w:style w:type="character" w:customStyle="1" w:styleId="A4">
    <w:name w:val="A4"/>
    <w:uiPriority w:val="99"/>
    <w:rsid w:val="00B301A6"/>
    <w:rPr>
      <w:rFonts w:cs="EYInterstate"/>
      <w:b/>
      <w:bCs/>
      <w:color w:val="000000"/>
      <w:sz w:val="20"/>
      <w:szCs w:val="20"/>
    </w:rPr>
  </w:style>
  <w:style w:type="paragraph" w:customStyle="1" w:styleId="Pa4">
    <w:name w:val="Pa4"/>
    <w:basedOn w:val="Default"/>
    <w:next w:val="Default"/>
    <w:uiPriority w:val="99"/>
    <w:rsid w:val="00015196"/>
    <w:pPr>
      <w:autoSpaceDE w:val="0"/>
      <w:autoSpaceDN w:val="0"/>
      <w:adjustRightInd w:val="0"/>
      <w:spacing w:before="220" w:after="180" w:line="231" w:lineRule="atLeast"/>
    </w:pPr>
    <w:rPr>
      <w:rFonts w:ascii="Helvetica Neue LT Std" w:hAnsi="Helvetica Neue LT Std"/>
      <w:color w:val="auto"/>
      <w:lang w:val="en-US" w:eastAsia="en-US"/>
    </w:rPr>
  </w:style>
  <w:style w:type="paragraph" w:customStyle="1" w:styleId="a032-PWQ4">
    <w:name w:val="a032 - PWQ4"/>
    <w:rsid w:val="007A4008"/>
    <w:pPr>
      <w:tabs>
        <w:tab w:val="left" w:pos="216"/>
        <w:tab w:val="left" w:pos="520"/>
        <w:tab w:val="left" w:pos="788"/>
        <w:tab w:val="left" w:pos="1080"/>
        <w:tab w:val="left" w:pos="1296"/>
        <w:tab w:val="left" w:pos="5285"/>
        <w:tab w:val="decimal" w:pos="6638"/>
        <w:tab w:val="left" w:pos="6998"/>
        <w:tab w:val="decimal" w:pos="8352"/>
        <w:tab w:val="left" w:pos="8712"/>
        <w:tab w:val="decimal" w:pos="10062"/>
      </w:tabs>
      <w:suppressAutoHyphens/>
      <w:spacing w:line="228" w:lineRule="auto"/>
    </w:pPr>
    <w:rPr>
      <w:rFonts w:ascii="Arial" w:hAnsi="Arial" w:cs="Raavi"/>
      <w:sz w:val="24"/>
      <w:szCs w:val="24"/>
      <w:lang w:val="en-US" w:eastAsia="es-AR" w:bidi="pa-IN"/>
    </w:rPr>
  </w:style>
  <w:style w:type="character" w:customStyle="1" w:styleId="BodyTextIndent2Char1">
    <w:name w:val="Body Text Indent 2 Char1"/>
    <w:link w:val="BodyTextIndent2"/>
    <w:uiPriority w:val="99"/>
    <w:semiHidden/>
    <w:rsid w:val="008C3929"/>
    <w:rPr>
      <w:sz w:val="24"/>
      <w:szCs w:val="24"/>
      <w:lang w:val="pt-PT"/>
    </w:rPr>
  </w:style>
  <w:style w:type="character" w:styleId="Strong">
    <w:name w:val="Strong"/>
    <w:uiPriority w:val="22"/>
    <w:qFormat/>
    <w:rsid w:val="008C3929"/>
    <w:rPr>
      <w:b/>
      <w:bCs/>
    </w:rPr>
  </w:style>
  <w:style w:type="paragraph" w:customStyle="1" w:styleId="a031-PWQ4">
    <w:name w:val="a031 - PWQ4"/>
    <w:uiPriority w:val="99"/>
    <w:rsid w:val="00924C88"/>
    <w:pPr>
      <w:tabs>
        <w:tab w:val="left" w:pos="216"/>
        <w:tab w:val="left" w:pos="520"/>
        <w:tab w:val="left" w:pos="788"/>
        <w:tab w:val="left" w:pos="1080"/>
        <w:tab w:val="left" w:pos="1296"/>
        <w:tab w:val="left" w:pos="5674"/>
        <w:tab w:val="decimal" w:pos="6898"/>
        <w:tab w:val="left" w:pos="7272"/>
        <w:tab w:val="decimal" w:pos="8496"/>
        <w:tab w:val="left" w:pos="8856"/>
        <w:tab w:val="decimal" w:pos="10062"/>
      </w:tabs>
      <w:suppressAutoHyphens/>
      <w:spacing w:line="228" w:lineRule="auto"/>
    </w:pPr>
    <w:rPr>
      <w:rFonts w:ascii="Arial" w:hAnsi="Arial" w:cs="Arial"/>
      <w:sz w:val="24"/>
      <w:szCs w:val="24"/>
      <w:lang w:val="en-US" w:eastAsia="en-US"/>
    </w:rPr>
  </w:style>
  <w:style w:type="character" w:customStyle="1" w:styleId="ListParagraphChar">
    <w:name w:val="List Paragraph Char"/>
    <w:basedOn w:val="DefaultParagraphFont"/>
    <w:link w:val="ListParagraph"/>
    <w:uiPriority w:val="34"/>
    <w:rsid w:val="007D7F01"/>
  </w:style>
  <w:style w:type="character" w:customStyle="1" w:styleId="Heading1Char1">
    <w:name w:val="Heading 1 Char1"/>
    <w:aliases w:val="«H1 Título» Char1"/>
    <w:link w:val="Heading1"/>
    <w:uiPriority w:val="9"/>
    <w:rsid w:val="008375B7"/>
    <w:rPr>
      <w:rFonts w:ascii="Arial" w:hAnsi="Arial" w:cs="Arial"/>
      <w:b/>
      <w:bCs/>
      <w:sz w:val="24"/>
      <w:szCs w:val="24"/>
      <w:lang w:val="pt-PT"/>
    </w:rPr>
  </w:style>
  <w:style w:type="character" w:customStyle="1" w:styleId="Heading3Char1">
    <w:name w:val="Heading 3 Char1"/>
    <w:aliases w:val="«H3 Intertítulos» Char1"/>
    <w:link w:val="Heading3"/>
    <w:rsid w:val="00E750C5"/>
    <w:rPr>
      <w:color w:val="000000"/>
      <w:sz w:val="24"/>
      <w:szCs w:val="24"/>
    </w:rPr>
  </w:style>
  <w:style w:type="paragraph" w:styleId="TOC1">
    <w:name w:val="toc 1"/>
    <w:basedOn w:val="Normal"/>
    <w:next w:val="Normal"/>
    <w:autoRedefine/>
    <w:uiPriority w:val="39"/>
    <w:unhideWhenUsed/>
    <w:rsid w:val="00152A5A"/>
    <w:pPr>
      <w:tabs>
        <w:tab w:val="right" w:leader="dot" w:pos="8659"/>
      </w:tabs>
      <w:overflowPunct w:val="0"/>
      <w:autoSpaceDE w:val="0"/>
      <w:autoSpaceDN w:val="0"/>
      <w:adjustRightInd w:val="0"/>
      <w:spacing w:line="360" w:lineRule="auto"/>
      <w:ind w:left="284"/>
      <w:textAlignment w:val="baseline"/>
    </w:pPr>
    <w:rPr>
      <w:rFonts w:ascii="Tahoma" w:hAnsi="Tahoma" w:cs="Tahoma"/>
      <w:sz w:val="26"/>
      <w:szCs w:val="24"/>
      <w:lang w:eastAsia="en-US"/>
    </w:rPr>
  </w:style>
  <w:style w:type="paragraph" w:styleId="TOC3">
    <w:name w:val="toc 3"/>
    <w:basedOn w:val="Normal"/>
    <w:next w:val="Normal"/>
    <w:autoRedefine/>
    <w:uiPriority w:val="39"/>
    <w:unhideWhenUsed/>
    <w:rsid w:val="00EC50C6"/>
    <w:pPr>
      <w:spacing w:after="100"/>
      <w:ind w:left="400"/>
    </w:pPr>
  </w:style>
  <w:style w:type="paragraph" w:styleId="TOC2">
    <w:name w:val="toc 2"/>
    <w:basedOn w:val="Normal"/>
    <w:next w:val="Normal"/>
    <w:autoRedefine/>
    <w:uiPriority w:val="39"/>
    <w:unhideWhenUsed/>
    <w:rsid w:val="00EC50C6"/>
    <w:pPr>
      <w:spacing w:after="100"/>
      <w:ind w:left="200"/>
    </w:pPr>
  </w:style>
  <w:style w:type="character" w:customStyle="1" w:styleId="Heading4Char1">
    <w:name w:val="Heading 4 Char1"/>
    <w:aliases w:val="«H4 Intertítulo» Char1"/>
    <w:link w:val="Heading4"/>
    <w:rsid w:val="00DC6339"/>
    <w:rPr>
      <w:rFonts w:ascii="Arial" w:hAnsi="Arial" w:cs="Arial"/>
      <w:b/>
      <w:bCs/>
      <w:sz w:val="24"/>
      <w:szCs w:val="24"/>
      <w:lang w:val="pt-PT"/>
    </w:rPr>
  </w:style>
  <w:style w:type="paragraph" w:customStyle="1" w:styleId="DSLxStyle">
    <w:name w:val="DSLxStyle"/>
    <w:basedOn w:val="Normal"/>
    <w:link w:val="DSLxStyleChar"/>
    <w:rsid w:val="00E66A9D"/>
    <w:pPr>
      <w:widowControl w:val="0"/>
      <w:jc w:val="right"/>
    </w:pPr>
    <w:rPr>
      <w:rFonts w:ascii="Georgia" w:hAnsi="Georgia" w:cs="Arial"/>
      <w:color w:val="666666"/>
      <w:sz w:val="12"/>
    </w:rPr>
  </w:style>
  <w:style w:type="character" w:customStyle="1" w:styleId="DSLxStyleChar">
    <w:name w:val="DSLxStyle Char"/>
    <w:link w:val="DSLxStyle"/>
    <w:rsid w:val="00E66A9D"/>
    <w:rPr>
      <w:rFonts w:ascii="Georgia" w:hAnsi="Georgia" w:cs="Arial"/>
      <w:color w:val="666666"/>
      <w:sz w:val="12"/>
    </w:rPr>
  </w:style>
  <w:style w:type="character" w:customStyle="1" w:styleId="DefaultChar">
    <w:name w:val="Default Char"/>
    <w:link w:val="Default"/>
    <w:rsid w:val="0087642C"/>
    <w:rPr>
      <w:color w:val="000000"/>
      <w:sz w:val="24"/>
      <w:szCs w:val="24"/>
    </w:rPr>
  </w:style>
  <w:style w:type="paragraph" w:customStyle="1" w:styleId="BasicParagraph">
    <w:name w:val="[Basic Paragraph]"/>
    <w:basedOn w:val="Normal"/>
    <w:uiPriority w:val="99"/>
    <w:rsid w:val="0087642C"/>
    <w:pPr>
      <w:autoSpaceDE w:val="0"/>
      <w:autoSpaceDN w:val="0"/>
      <w:adjustRightInd w:val="0"/>
      <w:spacing w:line="288" w:lineRule="auto"/>
      <w:textAlignment w:val="center"/>
    </w:pPr>
    <w:rPr>
      <w:rFonts w:ascii="Times (TT) Regular" w:eastAsia="Calibri" w:hAnsi="Times (TT) Regular" w:cs="Times (TT) Regular"/>
      <w:color w:val="000000"/>
      <w:sz w:val="24"/>
      <w:szCs w:val="24"/>
      <w:lang w:val="en-GB" w:eastAsia="en-US"/>
    </w:rPr>
  </w:style>
  <w:style w:type="paragraph" w:customStyle="1" w:styleId="Pa0">
    <w:name w:val="Pa0"/>
    <w:basedOn w:val="Default"/>
    <w:next w:val="Default"/>
    <w:uiPriority w:val="99"/>
    <w:rsid w:val="0009791E"/>
    <w:pPr>
      <w:autoSpaceDE w:val="0"/>
      <w:autoSpaceDN w:val="0"/>
      <w:adjustRightInd w:val="0"/>
      <w:spacing w:line="241" w:lineRule="atLeast"/>
    </w:pPr>
    <w:rPr>
      <w:rFonts w:ascii="Futura Std Book" w:eastAsia="Calibri" w:hAnsi="Futura Std Book" w:cs="Arial"/>
      <w:color w:val="auto"/>
      <w:lang w:eastAsia="en-US"/>
    </w:rPr>
  </w:style>
  <w:style w:type="character" w:customStyle="1" w:styleId="A0">
    <w:name w:val="A0"/>
    <w:uiPriority w:val="99"/>
    <w:rsid w:val="0009791E"/>
    <w:rPr>
      <w:rFonts w:cs="Futura Std Book"/>
      <w:b/>
      <w:bCs/>
      <w:color w:val="000000"/>
      <w:sz w:val="52"/>
      <w:szCs w:val="52"/>
    </w:rPr>
  </w:style>
  <w:style w:type="paragraph" w:customStyle="1" w:styleId="Pa1">
    <w:name w:val="Pa1"/>
    <w:basedOn w:val="Default"/>
    <w:next w:val="Default"/>
    <w:uiPriority w:val="99"/>
    <w:rsid w:val="0009791E"/>
    <w:pPr>
      <w:autoSpaceDE w:val="0"/>
      <w:autoSpaceDN w:val="0"/>
      <w:adjustRightInd w:val="0"/>
      <w:spacing w:line="241" w:lineRule="atLeast"/>
    </w:pPr>
    <w:rPr>
      <w:rFonts w:ascii="Roboto" w:eastAsia="Calibri" w:hAnsi="Roboto" w:cs="Arial"/>
      <w:color w:val="auto"/>
      <w:lang w:eastAsia="en-US"/>
    </w:rPr>
  </w:style>
  <w:style w:type="character" w:customStyle="1" w:styleId="A2">
    <w:name w:val="A2"/>
    <w:uiPriority w:val="99"/>
    <w:rsid w:val="0009791E"/>
    <w:rPr>
      <w:rFonts w:cs="Roboto"/>
      <w:color w:val="000000"/>
      <w:sz w:val="60"/>
      <w:szCs w:val="60"/>
    </w:rPr>
  </w:style>
  <w:style w:type="character" w:customStyle="1" w:styleId="A3">
    <w:name w:val="A3"/>
    <w:uiPriority w:val="99"/>
    <w:rsid w:val="0009791E"/>
    <w:rPr>
      <w:rFonts w:ascii="Open Sans SemiBold" w:hAnsi="Open Sans SemiBold" w:cs="Open Sans SemiBold"/>
      <w:color w:val="000000"/>
      <w:sz w:val="20"/>
      <w:szCs w:val="20"/>
    </w:rPr>
  </w:style>
  <w:style w:type="paragraph" w:customStyle="1" w:styleId="Pa3">
    <w:name w:val="Pa3"/>
    <w:basedOn w:val="Default"/>
    <w:next w:val="Default"/>
    <w:uiPriority w:val="99"/>
    <w:rsid w:val="0009791E"/>
    <w:pPr>
      <w:autoSpaceDE w:val="0"/>
      <w:autoSpaceDN w:val="0"/>
      <w:adjustRightInd w:val="0"/>
      <w:spacing w:line="241" w:lineRule="atLeast"/>
    </w:pPr>
    <w:rPr>
      <w:rFonts w:ascii="Roboto" w:eastAsia="Calibri" w:hAnsi="Roboto" w:cs="Arial"/>
      <w:color w:val="auto"/>
      <w:lang w:eastAsia="en-US"/>
    </w:rPr>
  </w:style>
  <w:style w:type="character" w:customStyle="1" w:styleId="A6">
    <w:name w:val="A6"/>
    <w:uiPriority w:val="99"/>
    <w:rsid w:val="0009791E"/>
    <w:rPr>
      <w:rFonts w:ascii="Open Sans" w:hAnsi="Open Sans" w:cs="Open Sans"/>
      <w:b/>
      <w:bCs/>
      <w:color w:val="000000"/>
      <w:sz w:val="22"/>
      <w:szCs w:val="22"/>
    </w:rPr>
  </w:style>
  <w:style w:type="character" w:customStyle="1" w:styleId="A7">
    <w:name w:val="A7"/>
    <w:uiPriority w:val="99"/>
    <w:rsid w:val="0009791E"/>
    <w:rPr>
      <w:rFonts w:cs="Open Sans"/>
      <w:color w:val="000000"/>
      <w:sz w:val="12"/>
      <w:szCs w:val="12"/>
    </w:rPr>
  </w:style>
  <w:style w:type="paragraph" w:styleId="FootnoteText">
    <w:name w:val="footnote text"/>
    <w:basedOn w:val="Normal"/>
    <w:link w:val="FootnoteTextChar"/>
    <w:uiPriority w:val="99"/>
    <w:unhideWhenUsed/>
    <w:rsid w:val="0009791E"/>
    <w:rPr>
      <w:rFonts w:ascii="Calibri" w:eastAsia="Calibri" w:hAnsi="Calibri" w:cs="Arial"/>
      <w:lang w:eastAsia="en-US"/>
    </w:rPr>
  </w:style>
  <w:style w:type="character" w:customStyle="1" w:styleId="FootnoteTextChar">
    <w:name w:val="Footnote Text Char"/>
    <w:link w:val="FootnoteText"/>
    <w:uiPriority w:val="99"/>
    <w:rsid w:val="0009791E"/>
    <w:rPr>
      <w:rFonts w:ascii="Calibri" w:eastAsia="Calibri" w:hAnsi="Calibri" w:cs="Arial"/>
      <w:lang w:eastAsia="en-US"/>
    </w:rPr>
  </w:style>
  <w:style w:type="character" w:styleId="FootnoteReference">
    <w:name w:val="footnote reference"/>
    <w:unhideWhenUsed/>
    <w:rsid w:val="0009791E"/>
    <w:rPr>
      <w:vertAlign w:val="superscript"/>
    </w:rPr>
  </w:style>
  <w:style w:type="character" w:customStyle="1" w:styleId="A8">
    <w:name w:val="A8"/>
    <w:uiPriority w:val="99"/>
    <w:rsid w:val="0009791E"/>
    <w:rPr>
      <w:color w:val="000000"/>
    </w:rPr>
  </w:style>
  <w:style w:type="character" w:customStyle="1" w:styleId="A9">
    <w:name w:val="A9"/>
    <w:uiPriority w:val="99"/>
    <w:rsid w:val="0009791E"/>
    <w:rPr>
      <w:rFonts w:cs="Open Sans"/>
      <w:b/>
      <w:bCs/>
      <w:color w:val="000000"/>
      <w:sz w:val="28"/>
      <w:szCs w:val="28"/>
    </w:rPr>
  </w:style>
  <w:style w:type="paragraph" w:customStyle="1" w:styleId="Pa5">
    <w:name w:val="Pa5"/>
    <w:basedOn w:val="Default"/>
    <w:next w:val="Default"/>
    <w:uiPriority w:val="99"/>
    <w:rsid w:val="0009791E"/>
    <w:pPr>
      <w:autoSpaceDE w:val="0"/>
      <w:autoSpaceDN w:val="0"/>
      <w:adjustRightInd w:val="0"/>
      <w:spacing w:line="241" w:lineRule="atLeast"/>
    </w:pPr>
    <w:rPr>
      <w:rFonts w:ascii="Open Sans" w:eastAsia="Calibri" w:hAnsi="Open Sans"/>
      <w:color w:val="auto"/>
      <w:lang w:eastAsia="en-US"/>
    </w:rPr>
  </w:style>
  <w:style w:type="character" w:customStyle="1" w:styleId="A1">
    <w:name w:val="A1"/>
    <w:uiPriority w:val="99"/>
    <w:rsid w:val="0009791E"/>
    <w:rPr>
      <w:rFonts w:ascii="Roboto" w:hAnsi="Roboto" w:cs="Roboto"/>
      <w:i/>
      <w:iCs/>
      <w:color w:val="000000"/>
      <w:sz w:val="30"/>
      <w:szCs w:val="30"/>
    </w:rPr>
  </w:style>
  <w:style w:type="character" w:customStyle="1" w:styleId="A13">
    <w:name w:val="A13"/>
    <w:uiPriority w:val="99"/>
    <w:rsid w:val="0009791E"/>
    <w:rPr>
      <w:rFonts w:ascii="Open Sans SemiBold" w:hAnsi="Open Sans SemiBold" w:cs="Open Sans SemiBold"/>
      <w:b/>
      <w:bCs/>
      <w:color w:val="000000"/>
      <w:sz w:val="22"/>
      <w:szCs w:val="22"/>
    </w:rPr>
  </w:style>
  <w:style w:type="character" w:customStyle="1" w:styleId="A15">
    <w:name w:val="A15"/>
    <w:uiPriority w:val="99"/>
    <w:rsid w:val="0009791E"/>
    <w:rPr>
      <w:rFonts w:cs="Open Sans"/>
      <w:color w:val="000000"/>
      <w:sz w:val="15"/>
      <w:szCs w:val="15"/>
    </w:rPr>
  </w:style>
  <w:style w:type="character" w:customStyle="1" w:styleId="A16">
    <w:name w:val="A16"/>
    <w:uiPriority w:val="99"/>
    <w:rsid w:val="0009791E"/>
    <w:rPr>
      <w:rFonts w:cs="Open Sans"/>
      <w:color w:val="000000"/>
      <w:sz w:val="18"/>
      <w:szCs w:val="18"/>
    </w:rPr>
  </w:style>
  <w:style w:type="character" w:customStyle="1" w:styleId="infraexcecao">
    <w:name w:val="infraexcecao"/>
    <w:basedOn w:val="DefaultParagraphFont"/>
    <w:rsid w:val="009E3295"/>
  </w:style>
  <w:style w:type="paragraph" w:styleId="PlainText">
    <w:name w:val="Plain Text"/>
    <w:basedOn w:val="Normal"/>
    <w:link w:val="PlainTextChar"/>
    <w:uiPriority w:val="99"/>
    <w:semiHidden/>
    <w:unhideWhenUsed/>
    <w:rsid w:val="00D40054"/>
    <w:rPr>
      <w:rFonts w:ascii="Calibri" w:eastAsiaTheme="minorHAnsi" w:hAnsi="Calibri" w:cstheme="minorBidi"/>
      <w:sz w:val="22"/>
      <w:szCs w:val="21"/>
      <w:lang w:eastAsia="en-US"/>
    </w:rPr>
  </w:style>
  <w:style w:type="character" w:customStyle="1" w:styleId="PlainTextChar">
    <w:name w:val="Plain Text Char"/>
    <w:basedOn w:val="DefaultParagraphFont"/>
    <w:link w:val="PlainText"/>
    <w:uiPriority w:val="99"/>
    <w:semiHidden/>
    <w:rsid w:val="00D40054"/>
    <w:rPr>
      <w:rFonts w:ascii="Calibri" w:eastAsiaTheme="minorHAnsi" w:hAnsi="Calibri" w:cstheme="minorBidi"/>
      <w:sz w:val="22"/>
      <w:szCs w:val="21"/>
      <w:lang w:eastAsia="en-US"/>
    </w:rPr>
  </w:style>
  <w:style w:type="character" w:customStyle="1" w:styleId="ui-provider">
    <w:name w:val="ui-provider"/>
    <w:basedOn w:val="DefaultParagraphFont"/>
    <w:rsid w:val="00E31010"/>
  </w:style>
  <w:style w:type="paragraph" w:customStyle="1" w:styleId="gmail-msolistparagraph">
    <w:name w:val="gmail-msolistparagraph"/>
    <w:basedOn w:val="Normal"/>
    <w:rsid w:val="002C2D1F"/>
    <w:pPr>
      <w:spacing w:before="100" w:beforeAutospacing="1" w:after="100" w:afterAutospacing="1"/>
    </w:pPr>
    <w:rPr>
      <w:rFonts w:ascii="Calibri" w:eastAsiaTheme="minorHAnsi" w:hAnsi="Calibri" w:cs="Calibri"/>
      <w:sz w:val="22"/>
      <w:szCs w:val="22"/>
    </w:rPr>
  </w:style>
  <w:style w:type="character" w:styleId="LineNumber">
    <w:name w:val="line number"/>
    <w:basedOn w:val="DefaultParagraphFont"/>
    <w:uiPriority w:val="99"/>
    <w:semiHidden/>
    <w:unhideWhenUsed/>
    <w:rsid w:val="00995EA2"/>
  </w:style>
  <w:style w:type="paragraph" w:customStyle="1" w:styleId="Pa10">
    <w:name w:val="Pa10"/>
    <w:basedOn w:val="Default"/>
    <w:next w:val="Default"/>
    <w:uiPriority w:val="99"/>
    <w:rsid w:val="00995EA2"/>
    <w:pPr>
      <w:autoSpaceDE w:val="0"/>
      <w:autoSpaceDN w:val="0"/>
      <w:adjustRightInd w:val="0"/>
      <w:spacing w:line="241" w:lineRule="atLeast"/>
    </w:pPr>
    <w:rPr>
      <w:rFonts w:ascii="Open Sans SemiBold" w:eastAsiaTheme="minorHAnsi" w:hAnsi="Open Sans SemiBold"/>
      <w:color w:val="auto"/>
      <w:lang w:eastAsia="en-US"/>
    </w:rPr>
  </w:style>
  <w:style w:type="paragraph" w:customStyle="1" w:styleId="Pargrafobsico">
    <w:name w:val="[Parágrafo básico]"/>
    <w:basedOn w:val="Normal"/>
    <w:uiPriority w:val="99"/>
    <w:rsid w:val="00995EA2"/>
    <w:pPr>
      <w:autoSpaceDE w:val="0"/>
      <w:autoSpaceDN w:val="0"/>
      <w:adjustRightInd w:val="0"/>
      <w:spacing w:line="288" w:lineRule="auto"/>
      <w:textAlignment w:val="center"/>
    </w:pPr>
    <w:rPr>
      <w:rFonts w:ascii="MinionPro-Regular" w:eastAsiaTheme="minorHAnsi" w:hAnsi="MinionPro-Regular" w:cs="MinionPro-Regular"/>
      <w:color w:val="000000"/>
      <w:sz w:val="24"/>
      <w:szCs w:val="24"/>
      <w:lang w:val="en-US" w:eastAsia="en-US"/>
    </w:rPr>
  </w:style>
  <w:style w:type="character" w:customStyle="1" w:styleId="Corpodetexto2-AA16pt">
    <w:name w:val="Corpo de texto 2-AA 16pt"/>
    <w:basedOn w:val="DefaultParagraphFont"/>
    <w:uiPriority w:val="99"/>
    <w:rsid w:val="00995EA2"/>
    <w:rPr>
      <w:rFonts w:ascii="Open Sans" w:hAnsi="Open Sans" w:cs="Open Sans"/>
      <w:color w:val="000000"/>
      <w:sz w:val="22"/>
      <w:szCs w:val="22"/>
      <w:lang w:val="pt-BR"/>
    </w:rPr>
  </w:style>
  <w:style w:type="character" w:customStyle="1" w:styleId="Heading9Char1">
    <w:name w:val="Heading 9 Char1"/>
    <w:basedOn w:val="DefaultParagraphFont"/>
    <w:link w:val="Heading9"/>
    <w:uiPriority w:val="99"/>
    <w:rsid w:val="00995EA2"/>
    <w:rPr>
      <w:b/>
      <w:bCs/>
    </w:rPr>
  </w:style>
  <w:style w:type="character" w:customStyle="1" w:styleId="BodyTextChar1">
    <w:name w:val="Body Text Char1"/>
    <w:basedOn w:val="DefaultParagraphFont"/>
    <w:link w:val="BodyText"/>
    <w:uiPriority w:val="99"/>
    <w:semiHidden/>
    <w:rsid w:val="00995EA2"/>
    <w:rPr>
      <w:rFonts w:ascii="Arial" w:hAnsi="Arial" w:cs="Arial"/>
      <w:sz w:val="22"/>
      <w:szCs w:val="22"/>
      <w:lang w:val="pt-PT"/>
    </w:rPr>
  </w:style>
  <w:style w:type="paragraph" w:styleId="HTMLPreformatted">
    <w:name w:val="HTML Preformatted"/>
    <w:basedOn w:val="Normal"/>
    <w:link w:val="HTMLPreformattedChar"/>
    <w:uiPriority w:val="99"/>
    <w:unhideWhenUsed/>
    <w:rsid w:val="00995EA2"/>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pPr>
    <w:rPr>
      <w:rFonts w:ascii="Courier New" w:hAnsi="Courier New" w:cs="Courier New"/>
    </w:rPr>
  </w:style>
  <w:style w:type="character" w:customStyle="1" w:styleId="HTMLPreformattedChar">
    <w:name w:val="HTML Preformatted Char"/>
    <w:basedOn w:val="DefaultParagraphFont"/>
    <w:link w:val="HTMLPreformatted"/>
    <w:uiPriority w:val="99"/>
    <w:rsid w:val="00995EA2"/>
    <w:rPr>
      <w:rFonts w:ascii="Courier New" w:hAnsi="Courier New" w:cs="Courier New"/>
    </w:rPr>
  </w:style>
  <w:style w:type="character" w:customStyle="1" w:styleId="MenoPendente1">
    <w:name w:val="Menção Pendente1"/>
    <w:basedOn w:val="DefaultParagraphFont"/>
    <w:uiPriority w:val="99"/>
    <w:semiHidden/>
    <w:unhideWhenUsed/>
    <w:rsid w:val="00995EA2"/>
    <w:rPr>
      <w:color w:val="605E5C"/>
      <w:shd w:val="clear" w:color="auto" w:fill="E1DFDD"/>
    </w:rPr>
  </w:style>
  <w:style w:type="character" w:customStyle="1" w:styleId="Heading5Char1">
    <w:name w:val="Heading 5 Char1"/>
    <w:aliases w:val="«H5 Intertítulo» Char1"/>
    <w:basedOn w:val="DefaultParagraphFont"/>
    <w:link w:val="Heading5"/>
    <w:rsid w:val="00995EA2"/>
    <w:rPr>
      <w:rFonts w:ascii="Cambria" w:hAnsi="Cambria"/>
      <w:sz w:val="22"/>
      <w:szCs w:val="22"/>
      <w:lang w:eastAsia="en-US"/>
    </w:rPr>
  </w:style>
  <w:style w:type="character" w:customStyle="1" w:styleId="Heading7Char1">
    <w:name w:val="Heading 7 Char1"/>
    <w:basedOn w:val="DefaultParagraphFont"/>
    <w:link w:val="Heading7"/>
    <w:uiPriority w:val="99"/>
    <w:rsid w:val="00995EA2"/>
    <w:rPr>
      <w:b/>
      <w:bCs/>
    </w:rPr>
  </w:style>
  <w:style w:type="character" w:customStyle="1" w:styleId="Heading8Char1">
    <w:name w:val="Heading 8 Char1"/>
    <w:basedOn w:val="DefaultParagraphFont"/>
    <w:link w:val="Heading8"/>
    <w:uiPriority w:val="99"/>
    <w:rsid w:val="00995EA2"/>
    <w:rPr>
      <w:rFonts w:ascii="Arial" w:hAnsi="Arial" w:cs="Arial"/>
      <w:b/>
      <w:bCs/>
      <w:sz w:val="24"/>
      <w:szCs w:val="24"/>
      <w:lang w:val="pt-PT"/>
    </w:rPr>
  </w:style>
  <w:style w:type="character" w:styleId="FollowedHyperlink">
    <w:name w:val="FollowedHyperlink"/>
    <w:basedOn w:val="DefaultParagraphFont"/>
    <w:uiPriority w:val="99"/>
    <w:semiHidden/>
    <w:unhideWhenUsed/>
    <w:rsid w:val="00995EA2"/>
    <w:rPr>
      <w:color w:val="954F72" w:themeColor="followedHyperlink"/>
      <w:u w:val="single"/>
    </w:rPr>
  </w:style>
  <w:style w:type="paragraph" w:customStyle="1" w:styleId="msonormal0">
    <w:name w:val="msonormal"/>
    <w:basedOn w:val="Normal"/>
    <w:rsid w:val="00995EA2"/>
    <w:pPr>
      <w:spacing w:before="100" w:beforeAutospacing="1" w:after="100" w:afterAutospacing="1"/>
    </w:pPr>
    <w:rPr>
      <w:sz w:val="24"/>
      <w:szCs w:val="24"/>
      <w:lang w:val="en-US" w:eastAsia="en-US"/>
    </w:rPr>
  </w:style>
  <w:style w:type="character" w:customStyle="1" w:styleId="SalutationChar">
    <w:name w:val="Salutation Char"/>
    <w:basedOn w:val="DefaultParagraphFont"/>
    <w:link w:val="Salutation"/>
    <w:uiPriority w:val="99"/>
    <w:semiHidden/>
    <w:rsid w:val="00995EA2"/>
    <w:rPr>
      <w:rFonts w:ascii="Arial" w:hAnsi="Arial"/>
      <w:sz w:val="24"/>
      <w:szCs w:val="24"/>
    </w:rPr>
  </w:style>
  <w:style w:type="character" w:customStyle="1" w:styleId="BodyText3Char1">
    <w:name w:val="Body Text 3 Char1"/>
    <w:basedOn w:val="DefaultParagraphFont"/>
    <w:link w:val="BodyText3"/>
    <w:uiPriority w:val="99"/>
    <w:semiHidden/>
    <w:rsid w:val="00995EA2"/>
    <w:rPr>
      <w:color w:val="000000"/>
      <w:sz w:val="22"/>
      <w:szCs w:val="22"/>
    </w:rPr>
  </w:style>
  <w:style w:type="character" w:customStyle="1" w:styleId="BodyTextIndent3Char1">
    <w:name w:val="Body Text Indent 3 Char1"/>
    <w:basedOn w:val="DefaultParagraphFont"/>
    <w:link w:val="BodyTextIndent3"/>
    <w:uiPriority w:val="99"/>
    <w:semiHidden/>
    <w:rsid w:val="00995EA2"/>
    <w:rPr>
      <w:rFonts w:ascii="Arial" w:hAnsi="Arial" w:cs="Arial"/>
      <w:sz w:val="22"/>
      <w:szCs w:val="22"/>
      <w:lang w:val="pt-PT"/>
    </w:rPr>
  </w:style>
  <w:style w:type="character" w:customStyle="1" w:styleId="DocumentMapChar2">
    <w:name w:val="Document Map Char2"/>
    <w:basedOn w:val="DefaultParagraphFont"/>
    <w:link w:val="DocumentMap"/>
    <w:uiPriority w:val="99"/>
    <w:semiHidden/>
    <w:rsid w:val="00995EA2"/>
    <w:rPr>
      <w:rFonts w:ascii="Tahoma" w:hAnsi="Tahoma" w:cs="Tahoma"/>
      <w:shd w:val="clear" w:color="auto" w:fill="000080"/>
    </w:rPr>
  </w:style>
  <w:style w:type="character" w:customStyle="1" w:styleId="BodyTextIndentChar1">
    <w:name w:val="Body Text Indent Char1"/>
    <w:basedOn w:val="DefaultParagraphFont"/>
    <w:link w:val="BodyTextIndent"/>
    <w:uiPriority w:val="99"/>
    <w:semiHidden/>
    <w:locked/>
    <w:rsid w:val="00995EA2"/>
    <w:rPr>
      <w:rFonts w:ascii="Arial" w:hAnsi="Arial" w:cs="Arial"/>
      <w:sz w:val="24"/>
      <w:szCs w:val="24"/>
      <w:lang w:eastAsia="en-US"/>
    </w:rPr>
  </w:style>
  <w:style w:type="character" w:styleId="UnresolvedMention">
    <w:name w:val="Unresolved Mention"/>
    <w:basedOn w:val="DefaultParagraphFont"/>
    <w:uiPriority w:val="99"/>
    <w:semiHidden/>
    <w:unhideWhenUsed/>
    <w:rsid w:val="00995EA2"/>
    <w:rPr>
      <w:color w:val="605E5C"/>
      <w:shd w:val="clear" w:color="auto" w:fill="E1DFDD"/>
    </w:rPr>
  </w:style>
  <w:style w:type="paragraph" w:customStyle="1" w:styleId="artigo">
    <w:name w:val="artigo"/>
    <w:basedOn w:val="Normal"/>
    <w:rsid w:val="00995EA2"/>
    <w:pPr>
      <w:spacing w:before="100" w:beforeAutospacing="1" w:after="100" w:afterAutospacing="1"/>
    </w:pPr>
    <w:rPr>
      <w:sz w:val="24"/>
      <w:szCs w:val="24"/>
      <w:lang w:val="en-US" w:eastAsia="en-US"/>
    </w:rPr>
  </w:style>
  <w:style w:type="numbering" w:customStyle="1" w:styleId="Estilo1">
    <w:name w:val="Estilo1"/>
    <w:uiPriority w:val="99"/>
    <w:rsid w:val="00CC7F6C"/>
    <w:pPr>
      <w:numPr>
        <w:numId w:val="24"/>
      </w:numPr>
    </w:pPr>
  </w:style>
  <w:style w:type="paragraph" w:customStyle="1" w:styleId="font5">
    <w:name w:val="font5"/>
    <w:basedOn w:val="Normal"/>
    <w:rsid w:val="00D44AE7"/>
    <w:pPr>
      <w:spacing w:before="100" w:beforeAutospacing="1" w:after="100" w:afterAutospacing="1"/>
    </w:pPr>
    <w:rPr>
      <w:rFonts w:ascii="Segoe UI" w:hAnsi="Segoe UI" w:cs="Segoe UI"/>
      <w:color w:val="000000"/>
      <w:sz w:val="18"/>
      <w:szCs w:val="18"/>
    </w:rPr>
  </w:style>
  <w:style w:type="paragraph" w:customStyle="1" w:styleId="font6">
    <w:name w:val="font6"/>
    <w:basedOn w:val="Normal"/>
    <w:rsid w:val="00D44AE7"/>
    <w:pPr>
      <w:spacing w:before="100" w:beforeAutospacing="1" w:after="100" w:afterAutospacing="1"/>
    </w:pPr>
    <w:rPr>
      <w:rFonts w:ascii="Segoe UI" w:hAnsi="Segoe UI" w:cs="Segoe UI"/>
      <w:b/>
      <w:bCs/>
      <w:color w:val="000000"/>
      <w:sz w:val="18"/>
      <w:szCs w:val="18"/>
    </w:rPr>
  </w:style>
  <w:style w:type="paragraph" w:customStyle="1" w:styleId="xl284">
    <w:name w:val="xl284"/>
    <w:basedOn w:val="Normal"/>
    <w:rsid w:val="00D44AE7"/>
    <w:pPr>
      <w:shd w:val="clear" w:color="000000" w:fill="FFFFFF"/>
      <w:spacing w:before="100" w:beforeAutospacing="1" w:after="100" w:afterAutospacing="1"/>
    </w:pPr>
    <w:rPr>
      <w:sz w:val="24"/>
      <w:szCs w:val="24"/>
    </w:rPr>
  </w:style>
  <w:style w:type="paragraph" w:customStyle="1" w:styleId="xl285">
    <w:name w:val="xl285"/>
    <w:basedOn w:val="Normal"/>
    <w:rsid w:val="00D44AE7"/>
    <w:pPr>
      <w:shd w:val="clear" w:color="000000" w:fill="FFFFFF"/>
      <w:spacing w:before="100" w:beforeAutospacing="1" w:after="100" w:afterAutospacing="1"/>
    </w:pPr>
    <w:rPr>
      <w:rFonts w:ascii="Georgia" w:hAnsi="Georgia"/>
      <w:sz w:val="16"/>
      <w:szCs w:val="16"/>
    </w:rPr>
  </w:style>
  <w:style w:type="paragraph" w:customStyle="1" w:styleId="xl286">
    <w:name w:val="xl286"/>
    <w:basedOn w:val="Normal"/>
    <w:rsid w:val="00D44AE7"/>
    <w:pPr>
      <w:shd w:val="clear" w:color="000000" w:fill="FFFFFF"/>
      <w:spacing w:before="100" w:beforeAutospacing="1" w:after="100" w:afterAutospacing="1"/>
      <w:jc w:val="right"/>
      <w:textAlignment w:val="center"/>
    </w:pPr>
    <w:rPr>
      <w:rFonts w:ascii="Georgia" w:hAnsi="Georgia"/>
      <w:b/>
      <w:bCs/>
      <w:sz w:val="16"/>
      <w:szCs w:val="16"/>
    </w:rPr>
  </w:style>
  <w:style w:type="paragraph" w:customStyle="1" w:styleId="xl287">
    <w:name w:val="xl287"/>
    <w:basedOn w:val="Normal"/>
    <w:rsid w:val="00D44AE7"/>
    <w:pPr>
      <w:pBdr>
        <w:bottom w:val="single" w:sz="8" w:space="0" w:color="auto"/>
      </w:pBdr>
      <w:shd w:val="clear" w:color="000000" w:fill="FFFFFF"/>
      <w:spacing w:before="100" w:beforeAutospacing="1" w:after="100" w:afterAutospacing="1"/>
      <w:jc w:val="right"/>
    </w:pPr>
    <w:rPr>
      <w:rFonts w:ascii="Georgia" w:hAnsi="Georgia"/>
      <w:b/>
      <w:bCs/>
      <w:sz w:val="16"/>
      <w:szCs w:val="16"/>
    </w:rPr>
  </w:style>
  <w:style w:type="paragraph" w:customStyle="1" w:styleId="xl288">
    <w:name w:val="xl288"/>
    <w:basedOn w:val="Normal"/>
    <w:rsid w:val="00D44AE7"/>
    <w:pPr>
      <w:shd w:val="clear" w:color="000000" w:fill="FFFFFF"/>
      <w:spacing w:before="100" w:beforeAutospacing="1" w:after="100" w:afterAutospacing="1"/>
      <w:jc w:val="right"/>
    </w:pPr>
    <w:rPr>
      <w:rFonts w:ascii="Georgia" w:hAnsi="Georgia"/>
      <w:b/>
      <w:bCs/>
      <w:sz w:val="16"/>
      <w:szCs w:val="16"/>
    </w:rPr>
  </w:style>
  <w:style w:type="paragraph" w:customStyle="1" w:styleId="xl289">
    <w:name w:val="xl289"/>
    <w:basedOn w:val="Normal"/>
    <w:rsid w:val="00D44AE7"/>
    <w:pPr>
      <w:pBdr>
        <w:bottom w:val="single" w:sz="8" w:space="0" w:color="auto"/>
      </w:pBdr>
      <w:shd w:val="clear" w:color="000000" w:fill="FFFFFF"/>
      <w:spacing w:before="100" w:beforeAutospacing="1" w:after="100" w:afterAutospacing="1"/>
      <w:jc w:val="right"/>
    </w:pPr>
    <w:rPr>
      <w:rFonts w:ascii="Georgia" w:hAnsi="Georgia"/>
      <w:b/>
      <w:bCs/>
      <w:sz w:val="16"/>
      <w:szCs w:val="16"/>
    </w:rPr>
  </w:style>
  <w:style w:type="paragraph" w:customStyle="1" w:styleId="xl290">
    <w:name w:val="xl290"/>
    <w:basedOn w:val="Normal"/>
    <w:rsid w:val="00D44AE7"/>
    <w:pPr>
      <w:pBdr>
        <w:bottom w:val="single" w:sz="8" w:space="0" w:color="auto"/>
      </w:pBdr>
      <w:shd w:val="clear" w:color="000000" w:fill="FFFFFF"/>
      <w:spacing w:before="100" w:beforeAutospacing="1" w:after="100" w:afterAutospacing="1"/>
      <w:jc w:val="center"/>
      <w:textAlignment w:val="center"/>
    </w:pPr>
    <w:rPr>
      <w:rFonts w:ascii="Georgia" w:hAnsi="Georgia"/>
      <w:b/>
      <w:bCs/>
      <w:sz w:val="16"/>
      <w:szCs w:val="16"/>
    </w:rPr>
  </w:style>
  <w:style w:type="paragraph" w:customStyle="1" w:styleId="xl291">
    <w:name w:val="xl291"/>
    <w:basedOn w:val="Normal"/>
    <w:rsid w:val="00D44AE7"/>
    <w:pPr>
      <w:pBdr>
        <w:bottom w:val="single" w:sz="8" w:space="0" w:color="auto"/>
      </w:pBdr>
      <w:shd w:val="clear" w:color="000000" w:fill="FFFFFF"/>
      <w:spacing w:before="100" w:beforeAutospacing="1" w:after="100" w:afterAutospacing="1"/>
      <w:jc w:val="right"/>
    </w:pPr>
    <w:rPr>
      <w:rFonts w:ascii="Georgia" w:hAnsi="Georgia"/>
      <w:b/>
      <w:bCs/>
      <w:sz w:val="18"/>
      <w:szCs w:val="18"/>
    </w:rPr>
  </w:style>
  <w:style w:type="paragraph" w:customStyle="1" w:styleId="xl292">
    <w:name w:val="xl292"/>
    <w:basedOn w:val="Normal"/>
    <w:rsid w:val="00D44AE7"/>
    <w:pPr>
      <w:shd w:val="clear" w:color="000000" w:fill="FFFFFF"/>
      <w:spacing w:before="100" w:beforeAutospacing="1" w:after="100" w:afterAutospacing="1"/>
      <w:jc w:val="right"/>
    </w:pPr>
    <w:rPr>
      <w:rFonts w:ascii="Georgia" w:hAnsi="Georgia"/>
      <w:b/>
      <w:bCs/>
      <w:sz w:val="18"/>
      <w:szCs w:val="18"/>
    </w:rPr>
  </w:style>
  <w:style w:type="paragraph" w:customStyle="1" w:styleId="xl293">
    <w:name w:val="xl293"/>
    <w:basedOn w:val="Normal"/>
    <w:rsid w:val="00D44AE7"/>
    <w:pPr>
      <w:shd w:val="clear" w:color="000000" w:fill="FFFFFF"/>
      <w:spacing w:before="100" w:beforeAutospacing="1" w:after="100" w:afterAutospacing="1"/>
      <w:jc w:val="right"/>
    </w:pPr>
    <w:rPr>
      <w:rFonts w:ascii="Georgia" w:hAnsi="Georgia"/>
      <w:b/>
      <w:bCs/>
      <w:sz w:val="16"/>
      <w:szCs w:val="16"/>
    </w:rPr>
  </w:style>
  <w:style w:type="paragraph" w:customStyle="1" w:styleId="xl294">
    <w:name w:val="xl294"/>
    <w:basedOn w:val="Normal"/>
    <w:rsid w:val="00D44AE7"/>
    <w:pPr>
      <w:shd w:val="clear" w:color="000000" w:fill="FFFFFF"/>
      <w:spacing w:before="100" w:beforeAutospacing="1" w:after="100" w:afterAutospacing="1"/>
      <w:jc w:val="right"/>
      <w:textAlignment w:val="center"/>
    </w:pPr>
    <w:rPr>
      <w:rFonts w:ascii="Georgia" w:hAnsi="Georgia"/>
      <w:b/>
      <w:bCs/>
      <w:sz w:val="17"/>
      <w:szCs w:val="17"/>
    </w:rPr>
  </w:style>
  <w:style w:type="paragraph" w:customStyle="1" w:styleId="xl295">
    <w:name w:val="xl295"/>
    <w:basedOn w:val="Normal"/>
    <w:rsid w:val="00D44AE7"/>
    <w:pPr>
      <w:shd w:val="clear" w:color="000000" w:fill="FFFFFF"/>
      <w:spacing w:before="100" w:beforeAutospacing="1" w:after="100" w:afterAutospacing="1"/>
      <w:jc w:val="right"/>
    </w:pPr>
    <w:rPr>
      <w:rFonts w:ascii="Georgia" w:hAnsi="Georgia"/>
      <w:b/>
      <w:bCs/>
      <w:color w:val="000000"/>
      <w:sz w:val="18"/>
      <w:szCs w:val="18"/>
    </w:rPr>
  </w:style>
  <w:style w:type="paragraph" w:customStyle="1" w:styleId="xl296">
    <w:name w:val="xl296"/>
    <w:basedOn w:val="Normal"/>
    <w:rsid w:val="00D44AE7"/>
    <w:pPr>
      <w:shd w:val="clear" w:color="000000" w:fill="FFFFFF"/>
      <w:spacing w:before="100" w:beforeAutospacing="1" w:after="100" w:afterAutospacing="1"/>
      <w:textAlignment w:val="center"/>
    </w:pPr>
    <w:rPr>
      <w:rFonts w:ascii="Georgia" w:hAnsi="Georgia"/>
      <w:sz w:val="16"/>
      <w:szCs w:val="16"/>
    </w:rPr>
  </w:style>
  <w:style w:type="paragraph" w:customStyle="1" w:styleId="xl297">
    <w:name w:val="xl297"/>
    <w:basedOn w:val="Normal"/>
    <w:rsid w:val="00D44AE7"/>
    <w:pPr>
      <w:shd w:val="clear" w:color="000000" w:fill="FFFFFF"/>
      <w:spacing w:before="100" w:beforeAutospacing="1" w:after="100" w:afterAutospacing="1"/>
      <w:jc w:val="right"/>
      <w:textAlignment w:val="center"/>
    </w:pPr>
    <w:rPr>
      <w:rFonts w:ascii="Georgia" w:hAnsi="Georgia"/>
      <w:sz w:val="16"/>
      <w:szCs w:val="16"/>
    </w:rPr>
  </w:style>
  <w:style w:type="paragraph" w:customStyle="1" w:styleId="xl298">
    <w:name w:val="xl298"/>
    <w:basedOn w:val="Normal"/>
    <w:rsid w:val="00D44AE7"/>
    <w:pPr>
      <w:shd w:val="clear" w:color="000000" w:fill="FFFFFF"/>
      <w:spacing w:before="100" w:beforeAutospacing="1" w:after="100" w:afterAutospacing="1"/>
    </w:pPr>
    <w:rPr>
      <w:rFonts w:ascii="Georgia" w:hAnsi="Georgia"/>
      <w:sz w:val="16"/>
      <w:szCs w:val="16"/>
    </w:rPr>
  </w:style>
  <w:style w:type="paragraph" w:customStyle="1" w:styleId="xl299">
    <w:name w:val="xl299"/>
    <w:basedOn w:val="Normal"/>
    <w:rsid w:val="00D44AE7"/>
    <w:pPr>
      <w:shd w:val="clear" w:color="000000" w:fill="FFFFFF"/>
      <w:spacing w:before="100" w:beforeAutospacing="1" w:after="100" w:afterAutospacing="1"/>
      <w:textAlignment w:val="center"/>
    </w:pPr>
    <w:rPr>
      <w:rFonts w:ascii="Georgia" w:hAnsi="Georgia"/>
      <w:sz w:val="17"/>
      <w:szCs w:val="17"/>
    </w:rPr>
  </w:style>
  <w:style w:type="paragraph" w:customStyle="1" w:styleId="xl300">
    <w:name w:val="xl300"/>
    <w:basedOn w:val="Normal"/>
    <w:rsid w:val="00D44AE7"/>
    <w:pPr>
      <w:shd w:val="clear" w:color="000000" w:fill="FFFFFF"/>
      <w:spacing w:before="100" w:beforeAutospacing="1" w:after="100" w:afterAutospacing="1"/>
      <w:textAlignment w:val="center"/>
    </w:pPr>
    <w:rPr>
      <w:rFonts w:ascii="Georgia" w:hAnsi="Georgia"/>
      <w:sz w:val="17"/>
      <w:szCs w:val="17"/>
    </w:rPr>
  </w:style>
  <w:style w:type="paragraph" w:customStyle="1" w:styleId="xl301">
    <w:name w:val="xl301"/>
    <w:basedOn w:val="Normal"/>
    <w:rsid w:val="00D44AE7"/>
    <w:pPr>
      <w:shd w:val="clear" w:color="000000" w:fill="FFFFFF"/>
      <w:spacing w:before="100" w:beforeAutospacing="1" w:after="100" w:afterAutospacing="1"/>
      <w:jc w:val="right"/>
      <w:textAlignment w:val="center"/>
    </w:pPr>
    <w:rPr>
      <w:rFonts w:ascii="Georgia" w:hAnsi="Georgia"/>
      <w:sz w:val="17"/>
      <w:szCs w:val="17"/>
    </w:rPr>
  </w:style>
  <w:style w:type="paragraph" w:customStyle="1" w:styleId="xl302">
    <w:name w:val="xl302"/>
    <w:basedOn w:val="Normal"/>
    <w:rsid w:val="00D44AE7"/>
    <w:pPr>
      <w:shd w:val="clear" w:color="000000" w:fill="FFFFFF"/>
      <w:spacing w:before="100" w:beforeAutospacing="1" w:after="100" w:afterAutospacing="1"/>
      <w:jc w:val="right"/>
      <w:textAlignment w:val="center"/>
    </w:pPr>
    <w:rPr>
      <w:rFonts w:ascii="Georgia" w:hAnsi="Georgia"/>
      <w:color w:val="000000"/>
      <w:sz w:val="17"/>
      <w:szCs w:val="17"/>
    </w:rPr>
  </w:style>
  <w:style w:type="paragraph" w:customStyle="1" w:styleId="xl303">
    <w:name w:val="xl303"/>
    <w:basedOn w:val="Normal"/>
    <w:rsid w:val="00D44AE7"/>
    <w:pPr>
      <w:shd w:val="clear" w:color="000000" w:fill="FFFFFF"/>
      <w:spacing w:before="100" w:beforeAutospacing="1" w:after="100" w:afterAutospacing="1"/>
      <w:jc w:val="right"/>
      <w:textAlignment w:val="center"/>
    </w:pPr>
    <w:rPr>
      <w:rFonts w:ascii="Georgia" w:hAnsi="Georgia"/>
      <w:color w:val="000000"/>
      <w:sz w:val="16"/>
      <w:szCs w:val="16"/>
    </w:rPr>
  </w:style>
  <w:style w:type="paragraph" w:customStyle="1" w:styleId="xl304">
    <w:name w:val="xl304"/>
    <w:basedOn w:val="Normal"/>
    <w:rsid w:val="00D44AE7"/>
    <w:pPr>
      <w:shd w:val="clear" w:color="000000" w:fill="FFFFFF"/>
      <w:spacing w:before="100" w:beforeAutospacing="1" w:after="100" w:afterAutospacing="1"/>
      <w:textAlignment w:val="center"/>
    </w:pPr>
    <w:rPr>
      <w:rFonts w:ascii="Georgia" w:hAnsi="Georgia"/>
      <w:sz w:val="17"/>
      <w:szCs w:val="17"/>
    </w:rPr>
  </w:style>
  <w:style w:type="paragraph" w:customStyle="1" w:styleId="xl305">
    <w:name w:val="xl305"/>
    <w:basedOn w:val="Normal"/>
    <w:rsid w:val="00D44AE7"/>
    <w:pPr>
      <w:shd w:val="clear" w:color="000000" w:fill="FFFFFF"/>
      <w:spacing w:before="100" w:beforeAutospacing="1" w:after="100" w:afterAutospacing="1"/>
      <w:jc w:val="right"/>
      <w:textAlignment w:val="center"/>
    </w:pPr>
    <w:rPr>
      <w:rFonts w:ascii="Georgia" w:hAnsi="Georgia"/>
      <w:sz w:val="16"/>
      <w:szCs w:val="16"/>
    </w:rPr>
  </w:style>
  <w:style w:type="paragraph" w:customStyle="1" w:styleId="xl306">
    <w:name w:val="xl306"/>
    <w:basedOn w:val="Normal"/>
    <w:rsid w:val="00D44AE7"/>
    <w:pPr>
      <w:pBdr>
        <w:bottom w:val="single" w:sz="8" w:space="0" w:color="auto"/>
      </w:pBdr>
      <w:shd w:val="clear" w:color="000000" w:fill="FFFFFF"/>
      <w:spacing w:before="100" w:beforeAutospacing="1" w:after="100" w:afterAutospacing="1"/>
      <w:jc w:val="right"/>
      <w:textAlignment w:val="center"/>
    </w:pPr>
    <w:rPr>
      <w:rFonts w:ascii="Georgia" w:hAnsi="Georgia"/>
      <w:sz w:val="17"/>
      <w:szCs w:val="17"/>
    </w:rPr>
  </w:style>
  <w:style w:type="paragraph" w:customStyle="1" w:styleId="xl307">
    <w:name w:val="xl307"/>
    <w:basedOn w:val="Normal"/>
    <w:rsid w:val="00D44AE7"/>
    <w:pPr>
      <w:shd w:val="clear" w:color="000000" w:fill="FFFFFF"/>
      <w:spacing w:before="100" w:beforeAutospacing="1" w:after="100" w:afterAutospacing="1"/>
    </w:pPr>
    <w:rPr>
      <w:rFonts w:ascii="Georgia" w:hAnsi="Georgia"/>
      <w:sz w:val="16"/>
      <w:szCs w:val="16"/>
    </w:rPr>
  </w:style>
  <w:style w:type="paragraph" w:customStyle="1" w:styleId="xl308">
    <w:name w:val="xl308"/>
    <w:basedOn w:val="Normal"/>
    <w:rsid w:val="00D44AE7"/>
    <w:pPr>
      <w:pBdr>
        <w:bottom w:val="double" w:sz="6" w:space="0" w:color="auto"/>
      </w:pBdr>
      <w:shd w:val="clear" w:color="000000" w:fill="FFFFFF"/>
      <w:spacing w:before="100" w:beforeAutospacing="1" w:after="100" w:afterAutospacing="1"/>
      <w:jc w:val="right"/>
      <w:textAlignment w:val="center"/>
    </w:pPr>
    <w:rPr>
      <w:rFonts w:ascii="Georgia" w:hAnsi="Georgia"/>
      <w:color w:val="000000"/>
      <w:sz w:val="16"/>
      <w:szCs w:val="16"/>
    </w:rPr>
  </w:style>
  <w:style w:type="paragraph" w:customStyle="1" w:styleId="xl309">
    <w:name w:val="xl309"/>
    <w:basedOn w:val="Normal"/>
    <w:rsid w:val="00D44AE7"/>
    <w:pPr>
      <w:shd w:val="clear" w:color="000000" w:fill="FFFFFF"/>
      <w:spacing w:before="100" w:beforeAutospacing="1" w:after="100" w:afterAutospacing="1"/>
    </w:pPr>
    <w:rPr>
      <w:sz w:val="24"/>
      <w:szCs w:val="24"/>
    </w:rPr>
  </w:style>
  <w:style w:type="paragraph" w:customStyle="1" w:styleId="xl310">
    <w:name w:val="xl310"/>
    <w:basedOn w:val="Normal"/>
    <w:rsid w:val="00D44AE7"/>
    <w:pPr>
      <w:shd w:val="clear" w:color="000000" w:fill="FFFFFF"/>
      <w:spacing w:before="100" w:beforeAutospacing="1" w:after="100" w:afterAutospacing="1"/>
    </w:pPr>
    <w:rPr>
      <w:rFonts w:ascii="Georgia" w:hAnsi="Georgia"/>
      <w:b/>
      <w:bCs/>
      <w:sz w:val="16"/>
      <w:szCs w:val="16"/>
    </w:rPr>
  </w:style>
  <w:style w:type="paragraph" w:customStyle="1" w:styleId="xl311">
    <w:name w:val="xl311"/>
    <w:basedOn w:val="Normal"/>
    <w:rsid w:val="002D0EAB"/>
    <w:pPr>
      <w:pBdr>
        <w:bottom w:val="single" w:sz="8" w:space="0" w:color="auto"/>
      </w:pBdr>
      <w:shd w:val="clear" w:color="000000" w:fill="FFFFFF"/>
      <w:spacing w:before="100" w:beforeAutospacing="1" w:after="100" w:afterAutospacing="1"/>
    </w:pPr>
    <w:rPr>
      <w:rFonts w:ascii="Georgia" w:hAnsi="Georgia"/>
      <w:b/>
      <w:bCs/>
      <w:sz w:val="16"/>
      <w:szCs w:val="16"/>
    </w:rPr>
  </w:style>
  <w:style w:type="paragraph" w:customStyle="1" w:styleId="xl312">
    <w:name w:val="xl312"/>
    <w:basedOn w:val="Normal"/>
    <w:rsid w:val="007265E6"/>
    <w:pPr>
      <w:spacing w:before="100" w:beforeAutospacing="1" w:after="100" w:afterAutospacing="1"/>
      <w:textAlignment w:val="center"/>
    </w:pPr>
    <w:rPr>
      <w:rFonts w:ascii="Georgia" w:hAnsi="Georgia"/>
      <w:sz w:val="17"/>
      <w:szCs w:val="17"/>
    </w:rPr>
  </w:style>
  <w:style w:type="paragraph" w:customStyle="1" w:styleId="xl313">
    <w:name w:val="xl313"/>
    <w:basedOn w:val="Normal"/>
    <w:rsid w:val="007265E6"/>
    <w:pPr>
      <w:spacing w:before="100" w:beforeAutospacing="1" w:after="100" w:afterAutospacing="1"/>
      <w:jc w:val="right"/>
      <w:textAlignment w:val="center"/>
    </w:pPr>
    <w:rPr>
      <w:rFonts w:ascii="Georgia" w:hAnsi="Georgia"/>
      <w:sz w:val="16"/>
      <w:szCs w:val="16"/>
    </w:rPr>
  </w:style>
  <w:style w:type="paragraph" w:customStyle="1" w:styleId="xl314">
    <w:name w:val="xl314"/>
    <w:basedOn w:val="Normal"/>
    <w:rsid w:val="007265E6"/>
    <w:pPr>
      <w:spacing w:before="100" w:beforeAutospacing="1" w:after="100" w:afterAutospacing="1"/>
    </w:pPr>
    <w:rPr>
      <w:rFonts w:ascii="Georgia" w:hAnsi="Georgia"/>
      <w:sz w:val="16"/>
      <w:szCs w:val="16"/>
    </w:rPr>
  </w:style>
  <w:style w:type="paragraph" w:customStyle="1" w:styleId="xl315">
    <w:name w:val="xl315"/>
    <w:basedOn w:val="Normal"/>
    <w:rsid w:val="007265E6"/>
    <w:pPr>
      <w:pBdr>
        <w:bottom w:val="double" w:sz="6" w:space="0" w:color="auto"/>
      </w:pBdr>
      <w:spacing w:before="100" w:beforeAutospacing="1" w:after="100" w:afterAutospacing="1"/>
      <w:jc w:val="right"/>
      <w:textAlignment w:val="center"/>
    </w:pPr>
    <w:rPr>
      <w:rFonts w:ascii="Georgia" w:hAnsi="Georgia"/>
      <w:color w:val="000000"/>
      <w:sz w:val="16"/>
      <w:szCs w:val="16"/>
    </w:rPr>
  </w:style>
  <w:style w:type="paragraph" w:customStyle="1" w:styleId="xl316">
    <w:name w:val="xl316"/>
    <w:basedOn w:val="Normal"/>
    <w:rsid w:val="00F24C04"/>
    <w:pPr>
      <w:spacing w:before="100" w:beforeAutospacing="1" w:after="100" w:afterAutospacing="1"/>
      <w:textAlignment w:val="center"/>
    </w:pPr>
    <w:rPr>
      <w:rFonts w:ascii="Georgia" w:hAnsi="Georgia"/>
      <w:sz w:val="17"/>
      <w:szCs w:val="17"/>
    </w:rPr>
  </w:style>
  <w:style w:type="paragraph" w:customStyle="1" w:styleId="xl317">
    <w:name w:val="xl317"/>
    <w:basedOn w:val="Normal"/>
    <w:rsid w:val="00F24C04"/>
    <w:pPr>
      <w:spacing w:before="100" w:beforeAutospacing="1" w:after="100" w:afterAutospacing="1"/>
      <w:textAlignment w:val="center"/>
    </w:pPr>
    <w:rPr>
      <w:rFonts w:ascii="Georgia" w:hAnsi="Georgia"/>
      <w:sz w:val="17"/>
      <w:szCs w:val="17"/>
    </w:rPr>
  </w:style>
  <w:style w:type="paragraph" w:customStyle="1" w:styleId="xl318">
    <w:name w:val="xl318"/>
    <w:basedOn w:val="Normal"/>
    <w:rsid w:val="00F24C04"/>
    <w:pPr>
      <w:spacing w:before="100" w:beforeAutospacing="1" w:after="100" w:afterAutospacing="1"/>
      <w:jc w:val="right"/>
      <w:textAlignment w:val="center"/>
    </w:pPr>
    <w:rPr>
      <w:rFonts w:ascii="Georgia" w:hAnsi="Georgia"/>
      <w:sz w:val="17"/>
      <w:szCs w:val="17"/>
    </w:rPr>
  </w:style>
  <w:style w:type="paragraph" w:customStyle="1" w:styleId="xl319">
    <w:name w:val="xl319"/>
    <w:basedOn w:val="Normal"/>
    <w:rsid w:val="00F24C04"/>
    <w:pPr>
      <w:pBdr>
        <w:bottom w:val="single" w:sz="8" w:space="0" w:color="auto"/>
      </w:pBdr>
      <w:spacing w:before="100" w:beforeAutospacing="1" w:after="100" w:afterAutospacing="1"/>
      <w:jc w:val="right"/>
      <w:textAlignment w:val="center"/>
    </w:pPr>
    <w:rPr>
      <w:rFonts w:ascii="Georgia" w:hAnsi="Georgia"/>
      <w:sz w:val="17"/>
      <w:szCs w:val="17"/>
    </w:rPr>
  </w:style>
  <w:style w:type="paragraph" w:customStyle="1" w:styleId="xl320">
    <w:name w:val="xl320"/>
    <w:basedOn w:val="Normal"/>
    <w:rsid w:val="00F24C04"/>
    <w:pPr>
      <w:spacing w:before="100" w:beforeAutospacing="1" w:after="100" w:afterAutospacing="1"/>
    </w:pPr>
    <w:rPr>
      <w:rFonts w:ascii="Georgia" w:hAnsi="Georgia"/>
      <w:sz w:val="16"/>
      <w:szCs w:val="16"/>
    </w:rPr>
  </w:style>
  <w:style w:type="paragraph" w:customStyle="1" w:styleId="xl321">
    <w:name w:val="xl321"/>
    <w:basedOn w:val="Normal"/>
    <w:rsid w:val="00F24C04"/>
    <w:pPr>
      <w:pBdr>
        <w:bottom w:val="double" w:sz="6" w:space="0" w:color="auto"/>
      </w:pBdr>
      <w:spacing w:before="100" w:beforeAutospacing="1" w:after="100" w:afterAutospacing="1"/>
      <w:jc w:val="right"/>
      <w:textAlignment w:val="center"/>
    </w:pPr>
    <w:rPr>
      <w:rFonts w:ascii="Georgia" w:hAnsi="Georgia"/>
      <w:color w:val="000000"/>
      <w:sz w:val="16"/>
      <w:szCs w:val="1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98265">
      <w:bodyDiv w:val="1"/>
      <w:marLeft w:val="0"/>
      <w:marRight w:val="0"/>
      <w:marTop w:val="0"/>
      <w:marBottom w:val="0"/>
      <w:divBdr>
        <w:top w:val="none" w:sz="0" w:space="0" w:color="auto"/>
        <w:left w:val="none" w:sz="0" w:space="0" w:color="auto"/>
        <w:bottom w:val="none" w:sz="0" w:space="0" w:color="auto"/>
        <w:right w:val="none" w:sz="0" w:space="0" w:color="auto"/>
      </w:divBdr>
    </w:div>
    <w:div w:id="1202530">
      <w:bodyDiv w:val="1"/>
      <w:marLeft w:val="0"/>
      <w:marRight w:val="0"/>
      <w:marTop w:val="0"/>
      <w:marBottom w:val="0"/>
      <w:divBdr>
        <w:top w:val="none" w:sz="0" w:space="0" w:color="auto"/>
        <w:left w:val="none" w:sz="0" w:space="0" w:color="auto"/>
        <w:bottom w:val="none" w:sz="0" w:space="0" w:color="auto"/>
        <w:right w:val="none" w:sz="0" w:space="0" w:color="auto"/>
      </w:divBdr>
    </w:div>
    <w:div w:id="1474488">
      <w:bodyDiv w:val="1"/>
      <w:marLeft w:val="0"/>
      <w:marRight w:val="0"/>
      <w:marTop w:val="0"/>
      <w:marBottom w:val="0"/>
      <w:divBdr>
        <w:top w:val="none" w:sz="0" w:space="0" w:color="auto"/>
        <w:left w:val="none" w:sz="0" w:space="0" w:color="auto"/>
        <w:bottom w:val="none" w:sz="0" w:space="0" w:color="auto"/>
        <w:right w:val="none" w:sz="0" w:space="0" w:color="auto"/>
      </w:divBdr>
    </w:div>
    <w:div w:id="3752327">
      <w:bodyDiv w:val="1"/>
      <w:marLeft w:val="0"/>
      <w:marRight w:val="0"/>
      <w:marTop w:val="0"/>
      <w:marBottom w:val="0"/>
      <w:divBdr>
        <w:top w:val="none" w:sz="0" w:space="0" w:color="auto"/>
        <w:left w:val="none" w:sz="0" w:space="0" w:color="auto"/>
        <w:bottom w:val="none" w:sz="0" w:space="0" w:color="auto"/>
        <w:right w:val="none" w:sz="0" w:space="0" w:color="auto"/>
      </w:divBdr>
    </w:div>
    <w:div w:id="4553021">
      <w:bodyDiv w:val="1"/>
      <w:marLeft w:val="0"/>
      <w:marRight w:val="0"/>
      <w:marTop w:val="0"/>
      <w:marBottom w:val="0"/>
      <w:divBdr>
        <w:top w:val="none" w:sz="0" w:space="0" w:color="auto"/>
        <w:left w:val="none" w:sz="0" w:space="0" w:color="auto"/>
        <w:bottom w:val="none" w:sz="0" w:space="0" w:color="auto"/>
        <w:right w:val="none" w:sz="0" w:space="0" w:color="auto"/>
      </w:divBdr>
    </w:div>
    <w:div w:id="4671567">
      <w:bodyDiv w:val="1"/>
      <w:marLeft w:val="0"/>
      <w:marRight w:val="0"/>
      <w:marTop w:val="0"/>
      <w:marBottom w:val="0"/>
      <w:divBdr>
        <w:top w:val="none" w:sz="0" w:space="0" w:color="auto"/>
        <w:left w:val="none" w:sz="0" w:space="0" w:color="auto"/>
        <w:bottom w:val="none" w:sz="0" w:space="0" w:color="auto"/>
        <w:right w:val="none" w:sz="0" w:space="0" w:color="auto"/>
      </w:divBdr>
    </w:div>
    <w:div w:id="4983164">
      <w:bodyDiv w:val="1"/>
      <w:marLeft w:val="0"/>
      <w:marRight w:val="0"/>
      <w:marTop w:val="0"/>
      <w:marBottom w:val="0"/>
      <w:divBdr>
        <w:top w:val="none" w:sz="0" w:space="0" w:color="auto"/>
        <w:left w:val="none" w:sz="0" w:space="0" w:color="auto"/>
        <w:bottom w:val="none" w:sz="0" w:space="0" w:color="auto"/>
        <w:right w:val="none" w:sz="0" w:space="0" w:color="auto"/>
      </w:divBdr>
    </w:div>
    <w:div w:id="5059870">
      <w:bodyDiv w:val="1"/>
      <w:marLeft w:val="0"/>
      <w:marRight w:val="0"/>
      <w:marTop w:val="0"/>
      <w:marBottom w:val="0"/>
      <w:divBdr>
        <w:top w:val="none" w:sz="0" w:space="0" w:color="auto"/>
        <w:left w:val="none" w:sz="0" w:space="0" w:color="auto"/>
        <w:bottom w:val="none" w:sz="0" w:space="0" w:color="auto"/>
        <w:right w:val="none" w:sz="0" w:space="0" w:color="auto"/>
      </w:divBdr>
    </w:div>
    <w:div w:id="5527318">
      <w:bodyDiv w:val="1"/>
      <w:marLeft w:val="0"/>
      <w:marRight w:val="0"/>
      <w:marTop w:val="0"/>
      <w:marBottom w:val="0"/>
      <w:divBdr>
        <w:top w:val="none" w:sz="0" w:space="0" w:color="auto"/>
        <w:left w:val="none" w:sz="0" w:space="0" w:color="auto"/>
        <w:bottom w:val="none" w:sz="0" w:space="0" w:color="auto"/>
        <w:right w:val="none" w:sz="0" w:space="0" w:color="auto"/>
      </w:divBdr>
    </w:div>
    <w:div w:id="6753847">
      <w:bodyDiv w:val="1"/>
      <w:marLeft w:val="0"/>
      <w:marRight w:val="0"/>
      <w:marTop w:val="0"/>
      <w:marBottom w:val="0"/>
      <w:divBdr>
        <w:top w:val="none" w:sz="0" w:space="0" w:color="auto"/>
        <w:left w:val="none" w:sz="0" w:space="0" w:color="auto"/>
        <w:bottom w:val="none" w:sz="0" w:space="0" w:color="auto"/>
        <w:right w:val="none" w:sz="0" w:space="0" w:color="auto"/>
      </w:divBdr>
    </w:div>
    <w:div w:id="7682105">
      <w:bodyDiv w:val="1"/>
      <w:marLeft w:val="0"/>
      <w:marRight w:val="0"/>
      <w:marTop w:val="0"/>
      <w:marBottom w:val="0"/>
      <w:divBdr>
        <w:top w:val="none" w:sz="0" w:space="0" w:color="auto"/>
        <w:left w:val="none" w:sz="0" w:space="0" w:color="auto"/>
        <w:bottom w:val="none" w:sz="0" w:space="0" w:color="auto"/>
        <w:right w:val="none" w:sz="0" w:space="0" w:color="auto"/>
      </w:divBdr>
    </w:div>
    <w:div w:id="8919027">
      <w:bodyDiv w:val="1"/>
      <w:marLeft w:val="0"/>
      <w:marRight w:val="0"/>
      <w:marTop w:val="0"/>
      <w:marBottom w:val="0"/>
      <w:divBdr>
        <w:top w:val="none" w:sz="0" w:space="0" w:color="auto"/>
        <w:left w:val="none" w:sz="0" w:space="0" w:color="auto"/>
        <w:bottom w:val="none" w:sz="0" w:space="0" w:color="auto"/>
        <w:right w:val="none" w:sz="0" w:space="0" w:color="auto"/>
      </w:divBdr>
    </w:div>
    <w:div w:id="9530591">
      <w:bodyDiv w:val="1"/>
      <w:marLeft w:val="0"/>
      <w:marRight w:val="0"/>
      <w:marTop w:val="0"/>
      <w:marBottom w:val="0"/>
      <w:divBdr>
        <w:top w:val="none" w:sz="0" w:space="0" w:color="auto"/>
        <w:left w:val="none" w:sz="0" w:space="0" w:color="auto"/>
        <w:bottom w:val="none" w:sz="0" w:space="0" w:color="auto"/>
        <w:right w:val="none" w:sz="0" w:space="0" w:color="auto"/>
      </w:divBdr>
    </w:div>
    <w:div w:id="9963638">
      <w:bodyDiv w:val="1"/>
      <w:marLeft w:val="0"/>
      <w:marRight w:val="0"/>
      <w:marTop w:val="0"/>
      <w:marBottom w:val="0"/>
      <w:divBdr>
        <w:top w:val="none" w:sz="0" w:space="0" w:color="auto"/>
        <w:left w:val="none" w:sz="0" w:space="0" w:color="auto"/>
        <w:bottom w:val="none" w:sz="0" w:space="0" w:color="auto"/>
        <w:right w:val="none" w:sz="0" w:space="0" w:color="auto"/>
      </w:divBdr>
    </w:div>
    <w:div w:id="11881692">
      <w:bodyDiv w:val="1"/>
      <w:marLeft w:val="0"/>
      <w:marRight w:val="0"/>
      <w:marTop w:val="0"/>
      <w:marBottom w:val="0"/>
      <w:divBdr>
        <w:top w:val="none" w:sz="0" w:space="0" w:color="auto"/>
        <w:left w:val="none" w:sz="0" w:space="0" w:color="auto"/>
        <w:bottom w:val="none" w:sz="0" w:space="0" w:color="auto"/>
        <w:right w:val="none" w:sz="0" w:space="0" w:color="auto"/>
      </w:divBdr>
    </w:div>
    <w:div w:id="12077702">
      <w:bodyDiv w:val="1"/>
      <w:marLeft w:val="0"/>
      <w:marRight w:val="0"/>
      <w:marTop w:val="0"/>
      <w:marBottom w:val="0"/>
      <w:divBdr>
        <w:top w:val="none" w:sz="0" w:space="0" w:color="auto"/>
        <w:left w:val="none" w:sz="0" w:space="0" w:color="auto"/>
        <w:bottom w:val="none" w:sz="0" w:space="0" w:color="auto"/>
        <w:right w:val="none" w:sz="0" w:space="0" w:color="auto"/>
      </w:divBdr>
    </w:div>
    <w:div w:id="12147631">
      <w:bodyDiv w:val="1"/>
      <w:marLeft w:val="0"/>
      <w:marRight w:val="0"/>
      <w:marTop w:val="0"/>
      <w:marBottom w:val="0"/>
      <w:divBdr>
        <w:top w:val="none" w:sz="0" w:space="0" w:color="auto"/>
        <w:left w:val="none" w:sz="0" w:space="0" w:color="auto"/>
        <w:bottom w:val="none" w:sz="0" w:space="0" w:color="auto"/>
        <w:right w:val="none" w:sz="0" w:space="0" w:color="auto"/>
      </w:divBdr>
    </w:div>
    <w:div w:id="12348875">
      <w:bodyDiv w:val="1"/>
      <w:marLeft w:val="0"/>
      <w:marRight w:val="0"/>
      <w:marTop w:val="0"/>
      <w:marBottom w:val="0"/>
      <w:divBdr>
        <w:top w:val="none" w:sz="0" w:space="0" w:color="auto"/>
        <w:left w:val="none" w:sz="0" w:space="0" w:color="auto"/>
        <w:bottom w:val="none" w:sz="0" w:space="0" w:color="auto"/>
        <w:right w:val="none" w:sz="0" w:space="0" w:color="auto"/>
      </w:divBdr>
    </w:div>
    <w:div w:id="12925408">
      <w:bodyDiv w:val="1"/>
      <w:marLeft w:val="0"/>
      <w:marRight w:val="0"/>
      <w:marTop w:val="0"/>
      <w:marBottom w:val="0"/>
      <w:divBdr>
        <w:top w:val="none" w:sz="0" w:space="0" w:color="auto"/>
        <w:left w:val="none" w:sz="0" w:space="0" w:color="auto"/>
        <w:bottom w:val="none" w:sz="0" w:space="0" w:color="auto"/>
        <w:right w:val="none" w:sz="0" w:space="0" w:color="auto"/>
      </w:divBdr>
    </w:div>
    <w:div w:id="13121522">
      <w:bodyDiv w:val="1"/>
      <w:marLeft w:val="0"/>
      <w:marRight w:val="0"/>
      <w:marTop w:val="0"/>
      <w:marBottom w:val="0"/>
      <w:divBdr>
        <w:top w:val="none" w:sz="0" w:space="0" w:color="auto"/>
        <w:left w:val="none" w:sz="0" w:space="0" w:color="auto"/>
        <w:bottom w:val="none" w:sz="0" w:space="0" w:color="auto"/>
        <w:right w:val="none" w:sz="0" w:space="0" w:color="auto"/>
      </w:divBdr>
    </w:div>
    <w:div w:id="14158774">
      <w:bodyDiv w:val="1"/>
      <w:marLeft w:val="0"/>
      <w:marRight w:val="0"/>
      <w:marTop w:val="0"/>
      <w:marBottom w:val="0"/>
      <w:divBdr>
        <w:top w:val="none" w:sz="0" w:space="0" w:color="auto"/>
        <w:left w:val="none" w:sz="0" w:space="0" w:color="auto"/>
        <w:bottom w:val="none" w:sz="0" w:space="0" w:color="auto"/>
        <w:right w:val="none" w:sz="0" w:space="0" w:color="auto"/>
      </w:divBdr>
    </w:div>
    <w:div w:id="14381981">
      <w:bodyDiv w:val="1"/>
      <w:marLeft w:val="0"/>
      <w:marRight w:val="0"/>
      <w:marTop w:val="0"/>
      <w:marBottom w:val="0"/>
      <w:divBdr>
        <w:top w:val="none" w:sz="0" w:space="0" w:color="auto"/>
        <w:left w:val="none" w:sz="0" w:space="0" w:color="auto"/>
        <w:bottom w:val="none" w:sz="0" w:space="0" w:color="auto"/>
        <w:right w:val="none" w:sz="0" w:space="0" w:color="auto"/>
      </w:divBdr>
    </w:div>
    <w:div w:id="15813004">
      <w:bodyDiv w:val="1"/>
      <w:marLeft w:val="0"/>
      <w:marRight w:val="0"/>
      <w:marTop w:val="0"/>
      <w:marBottom w:val="0"/>
      <w:divBdr>
        <w:top w:val="none" w:sz="0" w:space="0" w:color="auto"/>
        <w:left w:val="none" w:sz="0" w:space="0" w:color="auto"/>
        <w:bottom w:val="none" w:sz="0" w:space="0" w:color="auto"/>
        <w:right w:val="none" w:sz="0" w:space="0" w:color="auto"/>
      </w:divBdr>
    </w:div>
    <w:div w:id="16541174">
      <w:bodyDiv w:val="1"/>
      <w:marLeft w:val="0"/>
      <w:marRight w:val="0"/>
      <w:marTop w:val="0"/>
      <w:marBottom w:val="0"/>
      <w:divBdr>
        <w:top w:val="none" w:sz="0" w:space="0" w:color="auto"/>
        <w:left w:val="none" w:sz="0" w:space="0" w:color="auto"/>
        <w:bottom w:val="none" w:sz="0" w:space="0" w:color="auto"/>
        <w:right w:val="none" w:sz="0" w:space="0" w:color="auto"/>
      </w:divBdr>
    </w:div>
    <w:div w:id="16585594">
      <w:bodyDiv w:val="1"/>
      <w:marLeft w:val="0"/>
      <w:marRight w:val="0"/>
      <w:marTop w:val="0"/>
      <w:marBottom w:val="0"/>
      <w:divBdr>
        <w:top w:val="none" w:sz="0" w:space="0" w:color="auto"/>
        <w:left w:val="none" w:sz="0" w:space="0" w:color="auto"/>
        <w:bottom w:val="none" w:sz="0" w:space="0" w:color="auto"/>
        <w:right w:val="none" w:sz="0" w:space="0" w:color="auto"/>
      </w:divBdr>
    </w:div>
    <w:div w:id="16779478">
      <w:bodyDiv w:val="1"/>
      <w:marLeft w:val="0"/>
      <w:marRight w:val="0"/>
      <w:marTop w:val="0"/>
      <w:marBottom w:val="0"/>
      <w:divBdr>
        <w:top w:val="none" w:sz="0" w:space="0" w:color="auto"/>
        <w:left w:val="none" w:sz="0" w:space="0" w:color="auto"/>
        <w:bottom w:val="none" w:sz="0" w:space="0" w:color="auto"/>
        <w:right w:val="none" w:sz="0" w:space="0" w:color="auto"/>
      </w:divBdr>
    </w:div>
    <w:div w:id="16853315">
      <w:bodyDiv w:val="1"/>
      <w:marLeft w:val="0"/>
      <w:marRight w:val="0"/>
      <w:marTop w:val="0"/>
      <w:marBottom w:val="0"/>
      <w:divBdr>
        <w:top w:val="none" w:sz="0" w:space="0" w:color="auto"/>
        <w:left w:val="none" w:sz="0" w:space="0" w:color="auto"/>
        <w:bottom w:val="none" w:sz="0" w:space="0" w:color="auto"/>
        <w:right w:val="none" w:sz="0" w:space="0" w:color="auto"/>
      </w:divBdr>
    </w:div>
    <w:div w:id="17632772">
      <w:bodyDiv w:val="1"/>
      <w:marLeft w:val="0"/>
      <w:marRight w:val="0"/>
      <w:marTop w:val="0"/>
      <w:marBottom w:val="0"/>
      <w:divBdr>
        <w:top w:val="none" w:sz="0" w:space="0" w:color="auto"/>
        <w:left w:val="none" w:sz="0" w:space="0" w:color="auto"/>
        <w:bottom w:val="none" w:sz="0" w:space="0" w:color="auto"/>
        <w:right w:val="none" w:sz="0" w:space="0" w:color="auto"/>
      </w:divBdr>
    </w:div>
    <w:div w:id="17783558">
      <w:bodyDiv w:val="1"/>
      <w:marLeft w:val="0"/>
      <w:marRight w:val="0"/>
      <w:marTop w:val="0"/>
      <w:marBottom w:val="0"/>
      <w:divBdr>
        <w:top w:val="none" w:sz="0" w:space="0" w:color="auto"/>
        <w:left w:val="none" w:sz="0" w:space="0" w:color="auto"/>
        <w:bottom w:val="none" w:sz="0" w:space="0" w:color="auto"/>
        <w:right w:val="none" w:sz="0" w:space="0" w:color="auto"/>
      </w:divBdr>
    </w:div>
    <w:div w:id="17974833">
      <w:bodyDiv w:val="1"/>
      <w:marLeft w:val="0"/>
      <w:marRight w:val="0"/>
      <w:marTop w:val="0"/>
      <w:marBottom w:val="0"/>
      <w:divBdr>
        <w:top w:val="none" w:sz="0" w:space="0" w:color="auto"/>
        <w:left w:val="none" w:sz="0" w:space="0" w:color="auto"/>
        <w:bottom w:val="none" w:sz="0" w:space="0" w:color="auto"/>
        <w:right w:val="none" w:sz="0" w:space="0" w:color="auto"/>
      </w:divBdr>
    </w:div>
    <w:div w:id="19013621">
      <w:bodyDiv w:val="1"/>
      <w:marLeft w:val="0"/>
      <w:marRight w:val="0"/>
      <w:marTop w:val="0"/>
      <w:marBottom w:val="0"/>
      <w:divBdr>
        <w:top w:val="none" w:sz="0" w:space="0" w:color="auto"/>
        <w:left w:val="none" w:sz="0" w:space="0" w:color="auto"/>
        <w:bottom w:val="none" w:sz="0" w:space="0" w:color="auto"/>
        <w:right w:val="none" w:sz="0" w:space="0" w:color="auto"/>
      </w:divBdr>
    </w:div>
    <w:div w:id="19478048">
      <w:bodyDiv w:val="1"/>
      <w:marLeft w:val="0"/>
      <w:marRight w:val="0"/>
      <w:marTop w:val="0"/>
      <w:marBottom w:val="0"/>
      <w:divBdr>
        <w:top w:val="none" w:sz="0" w:space="0" w:color="auto"/>
        <w:left w:val="none" w:sz="0" w:space="0" w:color="auto"/>
        <w:bottom w:val="none" w:sz="0" w:space="0" w:color="auto"/>
        <w:right w:val="none" w:sz="0" w:space="0" w:color="auto"/>
      </w:divBdr>
    </w:div>
    <w:div w:id="20061238">
      <w:bodyDiv w:val="1"/>
      <w:marLeft w:val="0"/>
      <w:marRight w:val="0"/>
      <w:marTop w:val="0"/>
      <w:marBottom w:val="0"/>
      <w:divBdr>
        <w:top w:val="none" w:sz="0" w:space="0" w:color="auto"/>
        <w:left w:val="none" w:sz="0" w:space="0" w:color="auto"/>
        <w:bottom w:val="none" w:sz="0" w:space="0" w:color="auto"/>
        <w:right w:val="none" w:sz="0" w:space="0" w:color="auto"/>
      </w:divBdr>
    </w:div>
    <w:div w:id="20864278">
      <w:bodyDiv w:val="1"/>
      <w:marLeft w:val="0"/>
      <w:marRight w:val="0"/>
      <w:marTop w:val="0"/>
      <w:marBottom w:val="0"/>
      <w:divBdr>
        <w:top w:val="none" w:sz="0" w:space="0" w:color="auto"/>
        <w:left w:val="none" w:sz="0" w:space="0" w:color="auto"/>
        <w:bottom w:val="none" w:sz="0" w:space="0" w:color="auto"/>
        <w:right w:val="none" w:sz="0" w:space="0" w:color="auto"/>
      </w:divBdr>
    </w:div>
    <w:div w:id="21051117">
      <w:bodyDiv w:val="1"/>
      <w:marLeft w:val="0"/>
      <w:marRight w:val="0"/>
      <w:marTop w:val="0"/>
      <w:marBottom w:val="0"/>
      <w:divBdr>
        <w:top w:val="none" w:sz="0" w:space="0" w:color="auto"/>
        <w:left w:val="none" w:sz="0" w:space="0" w:color="auto"/>
        <w:bottom w:val="none" w:sz="0" w:space="0" w:color="auto"/>
        <w:right w:val="none" w:sz="0" w:space="0" w:color="auto"/>
      </w:divBdr>
    </w:div>
    <w:div w:id="21126510">
      <w:bodyDiv w:val="1"/>
      <w:marLeft w:val="0"/>
      <w:marRight w:val="0"/>
      <w:marTop w:val="0"/>
      <w:marBottom w:val="0"/>
      <w:divBdr>
        <w:top w:val="none" w:sz="0" w:space="0" w:color="auto"/>
        <w:left w:val="none" w:sz="0" w:space="0" w:color="auto"/>
        <w:bottom w:val="none" w:sz="0" w:space="0" w:color="auto"/>
        <w:right w:val="none" w:sz="0" w:space="0" w:color="auto"/>
      </w:divBdr>
    </w:div>
    <w:div w:id="21757967">
      <w:bodyDiv w:val="1"/>
      <w:marLeft w:val="0"/>
      <w:marRight w:val="0"/>
      <w:marTop w:val="0"/>
      <w:marBottom w:val="0"/>
      <w:divBdr>
        <w:top w:val="none" w:sz="0" w:space="0" w:color="auto"/>
        <w:left w:val="none" w:sz="0" w:space="0" w:color="auto"/>
        <w:bottom w:val="none" w:sz="0" w:space="0" w:color="auto"/>
        <w:right w:val="none" w:sz="0" w:space="0" w:color="auto"/>
      </w:divBdr>
    </w:div>
    <w:div w:id="21827758">
      <w:bodyDiv w:val="1"/>
      <w:marLeft w:val="0"/>
      <w:marRight w:val="0"/>
      <w:marTop w:val="0"/>
      <w:marBottom w:val="0"/>
      <w:divBdr>
        <w:top w:val="none" w:sz="0" w:space="0" w:color="auto"/>
        <w:left w:val="none" w:sz="0" w:space="0" w:color="auto"/>
        <w:bottom w:val="none" w:sz="0" w:space="0" w:color="auto"/>
        <w:right w:val="none" w:sz="0" w:space="0" w:color="auto"/>
      </w:divBdr>
    </w:div>
    <w:div w:id="23217163">
      <w:bodyDiv w:val="1"/>
      <w:marLeft w:val="0"/>
      <w:marRight w:val="0"/>
      <w:marTop w:val="0"/>
      <w:marBottom w:val="0"/>
      <w:divBdr>
        <w:top w:val="none" w:sz="0" w:space="0" w:color="auto"/>
        <w:left w:val="none" w:sz="0" w:space="0" w:color="auto"/>
        <w:bottom w:val="none" w:sz="0" w:space="0" w:color="auto"/>
        <w:right w:val="none" w:sz="0" w:space="0" w:color="auto"/>
      </w:divBdr>
    </w:div>
    <w:div w:id="24644690">
      <w:bodyDiv w:val="1"/>
      <w:marLeft w:val="0"/>
      <w:marRight w:val="0"/>
      <w:marTop w:val="0"/>
      <w:marBottom w:val="0"/>
      <w:divBdr>
        <w:top w:val="none" w:sz="0" w:space="0" w:color="auto"/>
        <w:left w:val="none" w:sz="0" w:space="0" w:color="auto"/>
        <w:bottom w:val="none" w:sz="0" w:space="0" w:color="auto"/>
        <w:right w:val="none" w:sz="0" w:space="0" w:color="auto"/>
      </w:divBdr>
    </w:div>
    <w:div w:id="24721089">
      <w:bodyDiv w:val="1"/>
      <w:marLeft w:val="0"/>
      <w:marRight w:val="0"/>
      <w:marTop w:val="0"/>
      <w:marBottom w:val="0"/>
      <w:divBdr>
        <w:top w:val="none" w:sz="0" w:space="0" w:color="auto"/>
        <w:left w:val="none" w:sz="0" w:space="0" w:color="auto"/>
        <w:bottom w:val="none" w:sz="0" w:space="0" w:color="auto"/>
        <w:right w:val="none" w:sz="0" w:space="0" w:color="auto"/>
      </w:divBdr>
    </w:div>
    <w:div w:id="26420535">
      <w:bodyDiv w:val="1"/>
      <w:marLeft w:val="0"/>
      <w:marRight w:val="0"/>
      <w:marTop w:val="0"/>
      <w:marBottom w:val="0"/>
      <w:divBdr>
        <w:top w:val="none" w:sz="0" w:space="0" w:color="auto"/>
        <w:left w:val="none" w:sz="0" w:space="0" w:color="auto"/>
        <w:bottom w:val="none" w:sz="0" w:space="0" w:color="auto"/>
        <w:right w:val="none" w:sz="0" w:space="0" w:color="auto"/>
      </w:divBdr>
    </w:div>
    <w:div w:id="27679086">
      <w:bodyDiv w:val="1"/>
      <w:marLeft w:val="0"/>
      <w:marRight w:val="0"/>
      <w:marTop w:val="0"/>
      <w:marBottom w:val="0"/>
      <w:divBdr>
        <w:top w:val="none" w:sz="0" w:space="0" w:color="auto"/>
        <w:left w:val="none" w:sz="0" w:space="0" w:color="auto"/>
        <w:bottom w:val="none" w:sz="0" w:space="0" w:color="auto"/>
        <w:right w:val="none" w:sz="0" w:space="0" w:color="auto"/>
      </w:divBdr>
    </w:div>
    <w:div w:id="28604249">
      <w:bodyDiv w:val="1"/>
      <w:marLeft w:val="0"/>
      <w:marRight w:val="0"/>
      <w:marTop w:val="0"/>
      <w:marBottom w:val="0"/>
      <w:divBdr>
        <w:top w:val="none" w:sz="0" w:space="0" w:color="auto"/>
        <w:left w:val="none" w:sz="0" w:space="0" w:color="auto"/>
        <w:bottom w:val="none" w:sz="0" w:space="0" w:color="auto"/>
        <w:right w:val="none" w:sz="0" w:space="0" w:color="auto"/>
      </w:divBdr>
    </w:div>
    <w:div w:id="30805975">
      <w:bodyDiv w:val="1"/>
      <w:marLeft w:val="0"/>
      <w:marRight w:val="0"/>
      <w:marTop w:val="0"/>
      <w:marBottom w:val="0"/>
      <w:divBdr>
        <w:top w:val="none" w:sz="0" w:space="0" w:color="auto"/>
        <w:left w:val="none" w:sz="0" w:space="0" w:color="auto"/>
        <w:bottom w:val="none" w:sz="0" w:space="0" w:color="auto"/>
        <w:right w:val="none" w:sz="0" w:space="0" w:color="auto"/>
      </w:divBdr>
    </w:div>
    <w:div w:id="31274511">
      <w:bodyDiv w:val="1"/>
      <w:marLeft w:val="0"/>
      <w:marRight w:val="0"/>
      <w:marTop w:val="0"/>
      <w:marBottom w:val="0"/>
      <w:divBdr>
        <w:top w:val="none" w:sz="0" w:space="0" w:color="auto"/>
        <w:left w:val="none" w:sz="0" w:space="0" w:color="auto"/>
        <w:bottom w:val="none" w:sz="0" w:space="0" w:color="auto"/>
        <w:right w:val="none" w:sz="0" w:space="0" w:color="auto"/>
      </w:divBdr>
    </w:div>
    <w:div w:id="31418468">
      <w:bodyDiv w:val="1"/>
      <w:marLeft w:val="0"/>
      <w:marRight w:val="0"/>
      <w:marTop w:val="0"/>
      <w:marBottom w:val="0"/>
      <w:divBdr>
        <w:top w:val="none" w:sz="0" w:space="0" w:color="auto"/>
        <w:left w:val="none" w:sz="0" w:space="0" w:color="auto"/>
        <w:bottom w:val="none" w:sz="0" w:space="0" w:color="auto"/>
        <w:right w:val="none" w:sz="0" w:space="0" w:color="auto"/>
      </w:divBdr>
    </w:div>
    <w:div w:id="32464990">
      <w:bodyDiv w:val="1"/>
      <w:marLeft w:val="0"/>
      <w:marRight w:val="0"/>
      <w:marTop w:val="0"/>
      <w:marBottom w:val="0"/>
      <w:divBdr>
        <w:top w:val="none" w:sz="0" w:space="0" w:color="auto"/>
        <w:left w:val="none" w:sz="0" w:space="0" w:color="auto"/>
        <w:bottom w:val="none" w:sz="0" w:space="0" w:color="auto"/>
        <w:right w:val="none" w:sz="0" w:space="0" w:color="auto"/>
      </w:divBdr>
    </w:div>
    <w:div w:id="34157487">
      <w:bodyDiv w:val="1"/>
      <w:marLeft w:val="0"/>
      <w:marRight w:val="0"/>
      <w:marTop w:val="0"/>
      <w:marBottom w:val="0"/>
      <w:divBdr>
        <w:top w:val="none" w:sz="0" w:space="0" w:color="auto"/>
        <w:left w:val="none" w:sz="0" w:space="0" w:color="auto"/>
        <w:bottom w:val="none" w:sz="0" w:space="0" w:color="auto"/>
        <w:right w:val="none" w:sz="0" w:space="0" w:color="auto"/>
      </w:divBdr>
    </w:div>
    <w:div w:id="34160702">
      <w:bodyDiv w:val="1"/>
      <w:marLeft w:val="0"/>
      <w:marRight w:val="0"/>
      <w:marTop w:val="0"/>
      <w:marBottom w:val="0"/>
      <w:divBdr>
        <w:top w:val="none" w:sz="0" w:space="0" w:color="auto"/>
        <w:left w:val="none" w:sz="0" w:space="0" w:color="auto"/>
        <w:bottom w:val="none" w:sz="0" w:space="0" w:color="auto"/>
        <w:right w:val="none" w:sz="0" w:space="0" w:color="auto"/>
      </w:divBdr>
    </w:div>
    <w:div w:id="34275452">
      <w:bodyDiv w:val="1"/>
      <w:marLeft w:val="0"/>
      <w:marRight w:val="0"/>
      <w:marTop w:val="0"/>
      <w:marBottom w:val="0"/>
      <w:divBdr>
        <w:top w:val="none" w:sz="0" w:space="0" w:color="auto"/>
        <w:left w:val="none" w:sz="0" w:space="0" w:color="auto"/>
        <w:bottom w:val="none" w:sz="0" w:space="0" w:color="auto"/>
        <w:right w:val="none" w:sz="0" w:space="0" w:color="auto"/>
      </w:divBdr>
    </w:div>
    <w:div w:id="34892419">
      <w:bodyDiv w:val="1"/>
      <w:marLeft w:val="0"/>
      <w:marRight w:val="0"/>
      <w:marTop w:val="0"/>
      <w:marBottom w:val="0"/>
      <w:divBdr>
        <w:top w:val="none" w:sz="0" w:space="0" w:color="auto"/>
        <w:left w:val="none" w:sz="0" w:space="0" w:color="auto"/>
        <w:bottom w:val="none" w:sz="0" w:space="0" w:color="auto"/>
        <w:right w:val="none" w:sz="0" w:space="0" w:color="auto"/>
      </w:divBdr>
    </w:div>
    <w:div w:id="35813750">
      <w:bodyDiv w:val="1"/>
      <w:marLeft w:val="0"/>
      <w:marRight w:val="0"/>
      <w:marTop w:val="0"/>
      <w:marBottom w:val="0"/>
      <w:divBdr>
        <w:top w:val="none" w:sz="0" w:space="0" w:color="auto"/>
        <w:left w:val="none" w:sz="0" w:space="0" w:color="auto"/>
        <w:bottom w:val="none" w:sz="0" w:space="0" w:color="auto"/>
        <w:right w:val="none" w:sz="0" w:space="0" w:color="auto"/>
      </w:divBdr>
    </w:div>
    <w:div w:id="36704560">
      <w:bodyDiv w:val="1"/>
      <w:marLeft w:val="0"/>
      <w:marRight w:val="0"/>
      <w:marTop w:val="0"/>
      <w:marBottom w:val="0"/>
      <w:divBdr>
        <w:top w:val="none" w:sz="0" w:space="0" w:color="auto"/>
        <w:left w:val="none" w:sz="0" w:space="0" w:color="auto"/>
        <w:bottom w:val="none" w:sz="0" w:space="0" w:color="auto"/>
        <w:right w:val="none" w:sz="0" w:space="0" w:color="auto"/>
      </w:divBdr>
    </w:div>
    <w:div w:id="36860298">
      <w:bodyDiv w:val="1"/>
      <w:marLeft w:val="0"/>
      <w:marRight w:val="0"/>
      <w:marTop w:val="0"/>
      <w:marBottom w:val="0"/>
      <w:divBdr>
        <w:top w:val="none" w:sz="0" w:space="0" w:color="auto"/>
        <w:left w:val="none" w:sz="0" w:space="0" w:color="auto"/>
        <w:bottom w:val="none" w:sz="0" w:space="0" w:color="auto"/>
        <w:right w:val="none" w:sz="0" w:space="0" w:color="auto"/>
      </w:divBdr>
    </w:div>
    <w:div w:id="37050746">
      <w:bodyDiv w:val="1"/>
      <w:marLeft w:val="0"/>
      <w:marRight w:val="0"/>
      <w:marTop w:val="0"/>
      <w:marBottom w:val="0"/>
      <w:divBdr>
        <w:top w:val="none" w:sz="0" w:space="0" w:color="auto"/>
        <w:left w:val="none" w:sz="0" w:space="0" w:color="auto"/>
        <w:bottom w:val="none" w:sz="0" w:space="0" w:color="auto"/>
        <w:right w:val="none" w:sz="0" w:space="0" w:color="auto"/>
      </w:divBdr>
    </w:div>
    <w:div w:id="37243793">
      <w:bodyDiv w:val="1"/>
      <w:marLeft w:val="0"/>
      <w:marRight w:val="0"/>
      <w:marTop w:val="0"/>
      <w:marBottom w:val="0"/>
      <w:divBdr>
        <w:top w:val="none" w:sz="0" w:space="0" w:color="auto"/>
        <w:left w:val="none" w:sz="0" w:space="0" w:color="auto"/>
        <w:bottom w:val="none" w:sz="0" w:space="0" w:color="auto"/>
        <w:right w:val="none" w:sz="0" w:space="0" w:color="auto"/>
      </w:divBdr>
    </w:div>
    <w:div w:id="37557003">
      <w:bodyDiv w:val="1"/>
      <w:marLeft w:val="0"/>
      <w:marRight w:val="0"/>
      <w:marTop w:val="0"/>
      <w:marBottom w:val="0"/>
      <w:divBdr>
        <w:top w:val="none" w:sz="0" w:space="0" w:color="auto"/>
        <w:left w:val="none" w:sz="0" w:space="0" w:color="auto"/>
        <w:bottom w:val="none" w:sz="0" w:space="0" w:color="auto"/>
        <w:right w:val="none" w:sz="0" w:space="0" w:color="auto"/>
      </w:divBdr>
    </w:div>
    <w:div w:id="37975065">
      <w:bodyDiv w:val="1"/>
      <w:marLeft w:val="0"/>
      <w:marRight w:val="0"/>
      <w:marTop w:val="0"/>
      <w:marBottom w:val="0"/>
      <w:divBdr>
        <w:top w:val="none" w:sz="0" w:space="0" w:color="auto"/>
        <w:left w:val="none" w:sz="0" w:space="0" w:color="auto"/>
        <w:bottom w:val="none" w:sz="0" w:space="0" w:color="auto"/>
        <w:right w:val="none" w:sz="0" w:space="0" w:color="auto"/>
      </w:divBdr>
    </w:div>
    <w:div w:id="38089423">
      <w:bodyDiv w:val="1"/>
      <w:marLeft w:val="0"/>
      <w:marRight w:val="0"/>
      <w:marTop w:val="0"/>
      <w:marBottom w:val="0"/>
      <w:divBdr>
        <w:top w:val="none" w:sz="0" w:space="0" w:color="auto"/>
        <w:left w:val="none" w:sz="0" w:space="0" w:color="auto"/>
        <w:bottom w:val="none" w:sz="0" w:space="0" w:color="auto"/>
        <w:right w:val="none" w:sz="0" w:space="0" w:color="auto"/>
      </w:divBdr>
    </w:div>
    <w:div w:id="38096969">
      <w:bodyDiv w:val="1"/>
      <w:marLeft w:val="0"/>
      <w:marRight w:val="0"/>
      <w:marTop w:val="0"/>
      <w:marBottom w:val="0"/>
      <w:divBdr>
        <w:top w:val="none" w:sz="0" w:space="0" w:color="auto"/>
        <w:left w:val="none" w:sz="0" w:space="0" w:color="auto"/>
        <w:bottom w:val="none" w:sz="0" w:space="0" w:color="auto"/>
        <w:right w:val="none" w:sz="0" w:space="0" w:color="auto"/>
      </w:divBdr>
    </w:div>
    <w:div w:id="38674259">
      <w:bodyDiv w:val="1"/>
      <w:marLeft w:val="0"/>
      <w:marRight w:val="0"/>
      <w:marTop w:val="0"/>
      <w:marBottom w:val="0"/>
      <w:divBdr>
        <w:top w:val="none" w:sz="0" w:space="0" w:color="auto"/>
        <w:left w:val="none" w:sz="0" w:space="0" w:color="auto"/>
        <w:bottom w:val="none" w:sz="0" w:space="0" w:color="auto"/>
        <w:right w:val="none" w:sz="0" w:space="0" w:color="auto"/>
      </w:divBdr>
    </w:div>
    <w:div w:id="39981679">
      <w:bodyDiv w:val="1"/>
      <w:marLeft w:val="0"/>
      <w:marRight w:val="0"/>
      <w:marTop w:val="0"/>
      <w:marBottom w:val="0"/>
      <w:divBdr>
        <w:top w:val="none" w:sz="0" w:space="0" w:color="auto"/>
        <w:left w:val="none" w:sz="0" w:space="0" w:color="auto"/>
        <w:bottom w:val="none" w:sz="0" w:space="0" w:color="auto"/>
        <w:right w:val="none" w:sz="0" w:space="0" w:color="auto"/>
      </w:divBdr>
    </w:div>
    <w:div w:id="40174317">
      <w:bodyDiv w:val="1"/>
      <w:marLeft w:val="0"/>
      <w:marRight w:val="0"/>
      <w:marTop w:val="0"/>
      <w:marBottom w:val="0"/>
      <w:divBdr>
        <w:top w:val="none" w:sz="0" w:space="0" w:color="auto"/>
        <w:left w:val="none" w:sz="0" w:space="0" w:color="auto"/>
        <w:bottom w:val="none" w:sz="0" w:space="0" w:color="auto"/>
        <w:right w:val="none" w:sz="0" w:space="0" w:color="auto"/>
      </w:divBdr>
      <w:divsChild>
        <w:div w:id="884370229">
          <w:marLeft w:val="0"/>
          <w:marRight w:val="0"/>
          <w:marTop w:val="0"/>
          <w:marBottom w:val="0"/>
          <w:divBdr>
            <w:top w:val="none" w:sz="0" w:space="0" w:color="auto"/>
            <w:left w:val="none" w:sz="0" w:space="0" w:color="auto"/>
            <w:bottom w:val="none" w:sz="0" w:space="0" w:color="auto"/>
            <w:right w:val="none" w:sz="0" w:space="0" w:color="auto"/>
          </w:divBdr>
        </w:div>
        <w:div w:id="1780299213">
          <w:marLeft w:val="0"/>
          <w:marRight w:val="0"/>
          <w:marTop w:val="0"/>
          <w:marBottom w:val="0"/>
          <w:divBdr>
            <w:top w:val="none" w:sz="0" w:space="0" w:color="auto"/>
            <w:left w:val="none" w:sz="0" w:space="0" w:color="auto"/>
            <w:bottom w:val="none" w:sz="0" w:space="0" w:color="auto"/>
            <w:right w:val="none" w:sz="0" w:space="0" w:color="auto"/>
          </w:divBdr>
        </w:div>
      </w:divsChild>
    </w:div>
    <w:div w:id="40640794">
      <w:bodyDiv w:val="1"/>
      <w:marLeft w:val="0"/>
      <w:marRight w:val="0"/>
      <w:marTop w:val="0"/>
      <w:marBottom w:val="0"/>
      <w:divBdr>
        <w:top w:val="none" w:sz="0" w:space="0" w:color="auto"/>
        <w:left w:val="none" w:sz="0" w:space="0" w:color="auto"/>
        <w:bottom w:val="none" w:sz="0" w:space="0" w:color="auto"/>
        <w:right w:val="none" w:sz="0" w:space="0" w:color="auto"/>
      </w:divBdr>
    </w:div>
    <w:div w:id="41101925">
      <w:bodyDiv w:val="1"/>
      <w:marLeft w:val="0"/>
      <w:marRight w:val="0"/>
      <w:marTop w:val="0"/>
      <w:marBottom w:val="0"/>
      <w:divBdr>
        <w:top w:val="none" w:sz="0" w:space="0" w:color="auto"/>
        <w:left w:val="none" w:sz="0" w:space="0" w:color="auto"/>
        <w:bottom w:val="none" w:sz="0" w:space="0" w:color="auto"/>
        <w:right w:val="none" w:sz="0" w:space="0" w:color="auto"/>
      </w:divBdr>
    </w:div>
    <w:div w:id="42870494">
      <w:bodyDiv w:val="1"/>
      <w:marLeft w:val="0"/>
      <w:marRight w:val="0"/>
      <w:marTop w:val="0"/>
      <w:marBottom w:val="0"/>
      <w:divBdr>
        <w:top w:val="none" w:sz="0" w:space="0" w:color="auto"/>
        <w:left w:val="none" w:sz="0" w:space="0" w:color="auto"/>
        <w:bottom w:val="none" w:sz="0" w:space="0" w:color="auto"/>
        <w:right w:val="none" w:sz="0" w:space="0" w:color="auto"/>
      </w:divBdr>
    </w:div>
    <w:div w:id="43532616">
      <w:bodyDiv w:val="1"/>
      <w:marLeft w:val="0"/>
      <w:marRight w:val="0"/>
      <w:marTop w:val="0"/>
      <w:marBottom w:val="0"/>
      <w:divBdr>
        <w:top w:val="none" w:sz="0" w:space="0" w:color="auto"/>
        <w:left w:val="none" w:sz="0" w:space="0" w:color="auto"/>
        <w:bottom w:val="none" w:sz="0" w:space="0" w:color="auto"/>
        <w:right w:val="none" w:sz="0" w:space="0" w:color="auto"/>
      </w:divBdr>
    </w:div>
    <w:div w:id="44573822">
      <w:bodyDiv w:val="1"/>
      <w:marLeft w:val="0"/>
      <w:marRight w:val="0"/>
      <w:marTop w:val="0"/>
      <w:marBottom w:val="0"/>
      <w:divBdr>
        <w:top w:val="none" w:sz="0" w:space="0" w:color="auto"/>
        <w:left w:val="none" w:sz="0" w:space="0" w:color="auto"/>
        <w:bottom w:val="none" w:sz="0" w:space="0" w:color="auto"/>
        <w:right w:val="none" w:sz="0" w:space="0" w:color="auto"/>
      </w:divBdr>
    </w:div>
    <w:div w:id="44960072">
      <w:bodyDiv w:val="1"/>
      <w:marLeft w:val="0"/>
      <w:marRight w:val="0"/>
      <w:marTop w:val="0"/>
      <w:marBottom w:val="0"/>
      <w:divBdr>
        <w:top w:val="none" w:sz="0" w:space="0" w:color="auto"/>
        <w:left w:val="none" w:sz="0" w:space="0" w:color="auto"/>
        <w:bottom w:val="none" w:sz="0" w:space="0" w:color="auto"/>
        <w:right w:val="none" w:sz="0" w:space="0" w:color="auto"/>
      </w:divBdr>
    </w:div>
    <w:div w:id="45105403">
      <w:bodyDiv w:val="1"/>
      <w:marLeft w:val="0"/>
      <w:marRight w:val="0"/>
      <w:marTop w:val="0"/>
      <w:marBottom w:val="0"/>
      <w:divBdr>
        <w:top w:val="none" w:sz="0" w:space="0" w:color="auto"/>
        <w:left w:val="none" w:sz="0" w:space="0" w:color="auto"/>
        <w:bottom w:val="none" w:sz="0" w:space="0" w:color="auto"/>
        <w:right w:val="none" w:sz="0" w:space="0" w:color="auto"/>
      </w:divBdr>
    </w:div>
    <w:div w:id="46801715">
      <w:bodyDiv w:val="1"/>
      <w:marLeft w:val="0"/>
      <w:marRight w:val="0"/>
      <w:marTop w:val="0"/>
      <w:marBottom w:val="0"/>
      <w:divBdr>
        <w:top w:val="none" w:sz="0" w:space="0" w:color="auto"/>
        <w:left w:val="none" w:sz="0" w:space="0" w:color="auto"/>
        <w:bottom w:val="none" w:sz="0" w:space="0" w:color="auto"/>
        <w:right w:val="none" w:sz="0" w:space="0" w:color="auto"/>
      </w:divBdr>
    </w:div>
    <w:div w:id="48649643">
      <w:bodyDiv w:val="1"/>
      <w:marLeft w:val="0"/>
      <w:marRight w:val="0"/>
      <w:marTop w:val="0"/>
      <w:marBottom w:val="0"/>
      <w:divBdr>
        <w:top w:val="none" w:sz="0" w:space="0" w:color="auto"/>
        <w:left w:val="none" w:sz="0" w:space="0" w:color="auto"/>
        <w:bottom w:val="none" w:sz="0" w:space="0" w:color="auto"/>
        <w:right w:val="none" w:sz="0" w:space="0" w:color="auto"/>
      </w:divBdr>
    </w:div>
    <w:div w:id="49621630">
      <w:bodyDiv w:val="1"/>
      <w:marLeft w:val="0"/>
      <w:marRight w:val="0"/>
      <w:marTop w:val="0"/>
      <w:marBottom w:val="0"/>
      <w:divBdr>
        <w:top w:val="none" w:sz="0" w:space="0" w:color="auto"/>
        <w:left w:val="none" w:sz="0" w:space="0" w:color="auto"/>
        <w:bottom w:val="none" w:sz="0" w:space="0" w:color="auto"/>
        <w:right w:val="none" w:sz="0" w:space="0" w:color="auto"/>
      </w:divBdr>
    </w:div>
    <w:div w:id="49771394">
      <w:bodyDiv w:val="1"/>
      <w:marLeft w:val="0"/>
      <w:marRight w:val="0"/>
      <w:marTop w:val="0"/>
      <w:marBottom w:val="0"/>
      <w:divBdr>
        <w:top w:val="none" w:sz="0" w:space="0" w:color="auto"/>
        <w:left w:val="none" w:sz="0" w:space="0" w:color="auto"/>
        <w:bottom w:val="none" w:sz="0" w:space="0" w:color="auto"/>
        <w:right w:val="none" w:sz="0" w:space="0" w:color="auto"/>
      </w:divBdr>
    </w:div>
    <w:div w:id="50230829">
      <w:bodyDiv w:val="1"/>
      <w:marLeft w:val="0"/>
      <w:marRight w:val="0"/>
      <w:marTop w:val="0"/>
      <w:marBottom w:val="0"/>
      <w:divBdr>
        <w:top w:val="none" w:sz="0" w:space="0" w:color="auto"/>
        <w:left w:val="none" w:sz="0" w:space="0" w:color="auto"/>
        <w:bottom w:val="none" w:sz="0" w:space="0" w:color="auto"/>
        <w:right w:val="none" w:sz="0" w:space="0" w:color="auto"/>
      </w:divBdr>
    </w:div>
    <w:div w:id="51195994">
      <w:bodyDiv w:val="1"/>
      <w:marLeft w:val="0"/>
      <w:marRight w:val="0"/>
      <w:marTop w:val="0"/>
      <w:marBottom w:val="0"/>
      <w:divBdr>
        <w:top w:val="none" w:sz="0" w:space="0" w:color="auto"/>
        <w:left w:val="none" w:sz="0" w:space="0" w:color="auto"/>
        <w:bottom w:val="none" w:sz="0" w:space="0" w:color="auto"/>
        <w:right w:val="none" w:sz="0" w:space="0" w:color="auto"/>
      </w:divBdr>
    </w:div>
    <w:div w:id="51738391">
      <w:bodyDiv w:val="1"/>
      <w:marLeft w:val="0"/>
      <w:marRight w:val="0"/>
      <w:marTop w:val="0"/>
      <w:marBottom w:val="0"/>
      <w:divBdr>
        <w:top w:val="none" w:sz="0" w:space="0" w:color="auto"/>
        <w:left w:val="none" w:sz="0" w:space="0" w:color="auto"/>
        <w:bottom w:val="none" w:sz="0" w:space="0" w:color="auto"/>
        <w:right w:val="none" w:sz="0" w:space="0" w:color="auto"/>
      </w:divBdr>
    </w:div>
    <w:div w:id="51853278">
      <w:bodyDiv w:val="1"/>
      <w:marLeft w:val="0"/>
      <w:marRight w:val="0"/>
      <w:marTop w:val="0"/>
      <w:marBottom w:val="0"/>
      <w:divBdr>
        <w:top w:val="none" w:sz="0" w:space="0" w:color="auto"/>
        <w:left w:val="none" w:sz="0" w:space="0" w:color="auto"/>
        <w:bottom w:val="none" w:sz="0" w:space="0" w:color="auto"/>
        <w:right w:val="none" w:sz="0" w:space="0" w:color="auto"/>
      </w:divBdr>
    </w:div>
    <w:div w:id="52892354">
      <w:bodyDiv w:val="1"/>
      <w:marLeft w:val="0"/>
      <w:marRight w:val="0"/>
      <w:marTop w:val="0"/>
      <w:marBottom w:val="0"/>
      <w:divBdr>
        <w:top w:val="none" w:sz="0" w:space="0" w:color="auto"/>
        <w:left w:val="none" w:sz="0" w:space="0" w:color="auto"/>
        <w:bottom w:val="none" w:sz="0" w:space="0" w:color="auto"/>
        <w:right w:val="none" w:sz="0" w:space="0" w:color="auto"/>
      </w:divBdr>
    </w:div>
    <w:div w:id="53092931">
      <w:bodyDiv w:val="1"/>
      <w:marLeft w:val="0"/>
      <w:marRight w:val="0"/>
      <w:marTop w:val="0"/>
      <w:marBottom w:val="0"/>
      <w:divBdr>
        <w:top w:val="none" w:sz="0" w:space="0" w:color="auto"/>
        <w:left w:val="none" w:sz="0" w:space="0" w:color="auto"/>
        <w:bottom w:val="none" w:sz="0" w:space="0" w:color="auto"/>
        <w:right w:val="none" w:sz="0" w:space="0" w:color="auto"/>
      </w:divBdr>
    </w:div>
    <w:div w:id="53093241">
      <w:bodyDiv w:val="1"/>
      <w:marLeft w:val="0"/>
      <w:marRight w:val="0"/>
      <w:marTop w:val="0"/>
      <w:marBottom w:val="0"/>
      <w:divBdr>
        <w:top w:val="none" w:sz="0" w:space="0" w:color="auto"/>
        <w:left w:val="none" w:sz="0" w:space="0" w:color="auto"/>
        <w:bottom w:val="none" w:sz="0" w:space="0" w:color="auto"/>
        <w:right w:val="none" w:sz="0" w:space="0" w:color="auto"/>
      </w:divBdr>
    </w:div>
    <w:div w:id="53163244">
      <w:bodyDiv w:val="1"/>
      <w:marLeft w:val="0"/>
      <w:marRight w:val="0"/>
      <w:marTop w:val="0"/>
      <w:marBottom w:val="0"/>
      <w:divBdr>
        <w:top w:val="none" w:sz="0" w:space="0" w:color="auto"/>
        <w:left w:val="none" w:sz="0" w:space="0" w:color="auto"/>
        <w:bottom w:val="none" w:sz="0" w:space="0" w:color="auto"/>
        <w:right w:val="none" w:sz="0" w:space="0" w:color="auto"/>
      </w:divBdr>
    </w:div>
    <w:div w:id="53283466">
      <w:bodyDiv w:val="1"/>
      <w:marLeft w:val="0"/>
      <w:marRight w:val="0"/>
      <w:marTop w:val="0"/>
      <w:marBottom w:val="0"/>
      <w:divBdr>
        <w:top w:val="none" w:sz="0" w:space="0" w:color="auto"/>
        <w:left w:val="none" w:sz="0" w:space="0" w:color="auto"/>
        <w:bottom w:val="none" w:sz="0" w:space="0" w:color="auto"/>
        <w:right w:val="none" w:sz="0" w:space="0" w:color="auto"/>
      </w:divBdr>
    </w:div>
    <w:div w:id="53428687">
      <w:bodyDiv w:val="1"/>
      <w:marLeft w:val="0"/>
      <w:marRight w:val="0"/>
      <w:marTop w:val="0"/>
      <w:marBottom w:val="0"/>
      <w:divBdr>
        <w:top w:val="none" w:sz="0" w:space="0" w:color="auto"/>
        <w:left w:val="none" w:sz="0" w:space="0" w:color="auto"/>
        <w:bottom w:val="none" w:sz="0" w:space="0" w:color="auto"/>
        <w:right w:val="none" w:sz="0" w:space="0" w:color="auto"/>
      </w:divBdr>
    </w:div>
    <w:div w:id="53437508">
      <w:bodyDiv w:val="1"/>
      <w:marLeft w:val="0"/>
      <w:marRight w:val="0"/>
      <w:marTop w:val="0"/>
      <w:marBottom w:val="0"/>
      <w:divBdr>
        <w:top w:val="none" w:sz="0" w:space="0" w:color="auto"/>
        <w:left w:val="none" w:sz="0" w:space="0" w:color="auto"/>
        <w:bottom w:val="none" w:sz="0" w:space="0" w:color="auto"/>
        <w:right w:val="none" w:sz="0" w:space="0" w:color="auto"/>
      </w:divBdr>
    </w:div>
    <w:div w:id="54931873">
      <w:bodyDiv w:val="1"/>
      <w:marLeft w:val="0"/>
      <w:marRight w:val="0"/>
      <w:marTop w:val="0"/>
      <w:marBottom w:val="0"/>
      <w:divBdr>
        <w:top w:val="none" w:sz="0" w:space="0" w:color="auto"/>
        <w:left w:val="none" w:sz="0" w:space="0" w:color="auto"/>
        <w:bottom w:val="none" w:sz="0" w:space="0" w:color="auto"/>
        <w:right w:val="none" w:sz="0" w:space="0" w:color="auto"/>
      </w:divBdr>
    </w:div>
    <w:div w:id="55056530">
      <w:bodyDiv w:val="1"/>
      <w:marLeft w:val="0"/>
      <w:marRight w:val="0"/>
      <w:marTop w:val="0"/>
      <w:marBottom w:val="0"/>
      <w:divBdr>
        <w:top w:val="none" w:sz="0" w:space="0" w:color="auto"/>
        <w:left w:val="none" w:sz="0" w:space="0" w:color="auto"/>
        <w:bottom w:val="none" w:sz="0" w:space="0" w:color="auto"/>
        <w:right w:val="none" w:sz="0" w:space="0" w:color="auto"/>
      </w:divBdr>
    </w:div>
    <w:div w:id="55519102">
      <w:bodyDiv w:val="1"/>
      <w:marLeft w:val="0"/>
      <w:marRight w:val="0"/>
      <w:marTop w:val="0"/>
      <w:marBottom w:val="0"/>
      <w:divBdr>
        <w:top w:val="none" w:sz="0" w:space="0" w:color="auto"/>
        <w:left w:val="none" w:sz="0" w:space="0" w:color="auto"/>
        <w:bottom w:val="none" w:sz="0" w:space="0" w:color="auto"/>
        <w:right w:val="none" w:sz="0" w:space="0" w:color="auto"/>
      </w:divBdr>
    </w:div>
    <w:div w:id="55666483">
      <w:bodyDiv w:val="1"/>
      <w:marLeft w:val="0"/>
      <w:marRight w:val="0"/>
      <w:marTop w:val="0"/>
      <w:marBottom w:val="0"/>
      <w:divBdr>
        <w:top w:val="none" w:sz="0" w:space="0" w:color="auto"/>
        <w:left w:val="none" w:sz="0" w:space="0" w:color="auto"/>
        <w:bottom w:val="none" w:sz="0" w:space="0" w:color="auto"/>
        <w:right w:val="none" w:sz="0" w:space="0" w:color="auto"/>
      </w:divBdr>
    </w:div>
    <w:div w:id="55785186">
      <w:bodyDiv w:val="1"/>
      <w:marLeft w:val="0"/>
      <w:marRight w:val="0"/>
      <w:marTop w:val="0"/>
      <w:marBottom w:val="0"/>
      <w:divBdr>
        <w:top w:val="none" w:sz="0" w:space="0" w:color="auto"/>
        <w:left w:val="none" w:sz="0" w:space="0" w:color="auto"/>
        <w:bottom w:val="none" w:sz="0" w:space="0" w:color="auto"/>
        <w:right w:val="none" w:sz="0" w:space="0" w:color="auto"/>
      </w:divBdr>
    </w:div>
    <w:div w:id="56176351">
      <w:bodyDiv w:val="1"/>
      <w:marLeft w:val="0"/>
      <w:marRight w:val="0"/>
      <w:marTop w:val="0"/>
      <w:marBottom w:val="0"/>
      <w:divBdr>
        <w:top w:val="none" w:sz="0" w:space="0" w:color="auto"/>
        <w:left w:val="none" w:sz="0" w:space="0" w:color="auto"/>
        <w:bottom w:val="none" w:sz="0" w:space="0" w:color="auto"/>
        <w:right w:val="none" w:sz="0" w:space="0" w:color="auto"/>
      </w:divBdr>
    </w:div>
    <w:div w:id="56363002">
      <w:bodyDiv w:val="1"/>
      <w:marLeft w:val="0"/>
      <w:marRight w:val="0"/>
      <w:marTop w:val="0"/>
      <w:marBottom w:val="0"/>
      <w:divBdr>
        <w:top w:val="none" w:sz="0" w:space="0" w:color="auto"/>
        <w:left w:val="none" w:sz="0" w:space="0" w:color="auto"/>
        <w:bottom w:val="none" w:sz="0" w:space="0" w:color="auto"/>
        <w:right w:val="none" w:sz="0" w:space="0" w:color="auto"/>
      </w:divBdr>
    </w:div>
    <w:div w:id="57292837">
      <w:bodyDiv w:val="1"/>
      <w:marLeft w:val="0"/>
      <w:marRight w:val="0"/>
      <w:marTop w:val="0"/>
      <w:marBottom w:val="0"/>
      <w:divBdr>
        <w:top w:val="none" w:sz="0" w:space="0" w:color="auto"/>
        <w:left w:val="none" w:sz="0" w:space="0" w:color="auto"/>
        <w:bottom w:val="none" w:sz="0" w:space="0" w:color="auto"/>
        <w:right w:val="none" w:sz="0" w:space="0" w:color="auto"/>
      </w:divBdr>
    </w:div>
    <w:div w:id="58132925">
      <w:bodyDiv w:val="1"/>
      <w:marLeft w:val="0"/>
      <w:marRight w:val="0"/>
      <w:marTop w:val="0"/>
      <w:marBottom w:val="0"/>
      <w:divBdr>
        <w:top w:val="none" w:sz="0" w:space="0" w:color="auto"/>
        <w:left w:val="none" w:sz="0" w:space="0" w:color="auto"/>
        <w:bottom w:val="none" w:sz="0" w:space="0" w:color="auto"/>
        <w:right w:val="none" w:sz="0" w:space="0" w:color="auto"/>
      </w:divBdr>
    </w:div>
    <w:div w:id="58746545">
      <w:bodyDiv w:val="1"/>
      <w:marLeft w:val="0"/>
      <w:marRight w:val="0"/>
      <w:marTop w:val="0"/>
      <w:marBottom w:val="0"/>
      <w:divBdr>
        <w:top w:val="none" w:sz="0" w:space="0" w:color="auto"/>
        <w:left w:val="none" w:sz="0" w:space="0" w:color="auto"/>
        <w:bottom w:val="none" w:sz="0" w:space="0" w:color="auto"/>
        <w:right w:val="none" w:sz="0" w:space="0" w:color="auto"/>
      </w:divBdr>
    </w:div>
    <w:div w:id="61880455">
      <w:bodyDiv w:val="1"/>
      <w:marLeft w:val="0"/>
      <w:marRight w:val="0"/>
      <w:marTop w:val="0"/>
      <w:marBottom w:val="0"/>
      <w:divBdr>
        <w:top w:val="none" w:sz="0" w:space="0" w:color="auto"/>
        <w:left w:val="none" w:sz="0" w:space="0" w:color="auto"/>
        <w:bottom w:val="none" w:sz="0" w:space="0" w:color="auto"/>
        <w:right w:val="none" w:sz="0" w:space="0" w:color="auto"/>
      </w:divBdr>
    </w:div>
    <w:div w:id="62023936">
      <w:bodyDiv w:val="1"/>
      <w:marLeft w:val="0"/>
      <w:marRight w:val="0"/>
      <w:marTop w:val="0"/>
      <w:marBottom w:val="0"/>
      <w:divBdr>
        <w:top w:val="none" w:sz="0" w:space="0" w:color="auto"/>
        <w:left w:val="none" w:sz="0" w:space="0" w:color="auto"/>
        <w:bottom w:val="none" w:sz="0" w:space="0" w:color="auto"/>
        <w:right w:val="none" w:sz="0" w:space="0" w:color="auto"/>
      </w:divBdr>
    </w:div>
    <w:div w:id="63143469">
      <w:bodyDiv w:val="1"/>
      <w:marLeft w:val="0"/>
      <w:marRight w:val="0"/>
      <w:marTop w:val="0"/>
      <w:marBottom w:val="0"/>
      <w:divBdr>
        <w:top w:val="none" w:sz="0" w:space="0" w:color="auto"/>
        <w:left w:val="none" w:sz="0" w:space="0" w:color="auto"/>
        <w:bottom w:val="none" w:sz="0" w:space="0" w:color="auto"/>
        <w:right w:val="none" w:sz="0" w:space="0" w:color="auto"/>
      </w:divBdr>
    </w:div>
    <w:div w:id="63188000">
      <w:bodyDiv w:val="1"/>
      <w:marLeft w:val="0"/>
      <w:marRight w:val="0"/>
      <w:marTop w:val="0"/>
      <w:marBottom w:val="0"/>
      <w:divBdr>
        <w:top w:val="none" w:sz="0" w:space="0" w:color="auto"/>
        <w:left w:val="none" w:sz="0" w:space="0" w:color="auto"/>
        <w:bottom w:val="none" w:sz="0" w:space="0" w:color="auto"/>
        <w:right w:val="none" w:sz="0" w:space="0" w:color="auto"/>
      </w:divBdr>
    </w:div>
    <w:div w:id="63574529">
      <w:bodyDiv w:val="1"/>
      <w:marLeft w:val="0"/>
      <w:marRight w:val="0"/>
      <w:marTop w:val="0"/>
      <w:marBottom w:val="0"/>
      <w:divBdr>
        <w:top w:val="none" w:sz="0" w:space="0" w:color="auto"/>
        <w:left w:val="none" w:sz="0" w:space="0" w:color="auto"/>
        <w:bottom w:val="none" w:sz="0" w:space="0" w:color="auto"/>
        <w:right w:val="none" w:sz="0" w:space="0" w:color="auto"/>
      </w:divBdr>
    </w:div>
    <w:div w:id="63963731">
      <w:bodyDiv w:val="1"/>
      <w:marLeft w:val="0"/>
      <w:marRight w:val="0"/>
      <w:marTop w:val="0"/>
      <w:marBottom w:val="0"/>
      <w:divBdr>
        <w:top w:val="none" w:sz="0" w:space="0" w:color="auto"/>
        <w:left w:val="none" w:sz="0" w:space="0" w:color="auto"/>
        <w:bottom w:val="none" w:sz="0" w:space="0" w:color="auto"/>
        <w:right w:val="none" w:sz="0" w:space="0" w:color="auto"/>
      </w:divBdr>
    </w:div>
    <w:div w:id="64226850">
      <w:bodyDiv w:val="1"/>
      <w:marLeft w:val="0"/>
      <w:marRight w:val="0"/>
      <w:marTop w:val="0"/>
      <w:marBottom w:val="0"/>
      <w:divBdr>
        <w:top w:val="none" w:sz="0" w:space="0" w:color="auto"/>
        <w:left w:val="none" w:sz="0" w:space="0" w:color="auto"/>
        <w:bottom w:val="none" w:sz="0" w:space="0" w:color="auto"/>
        <w:right w:val="none" w:sz="0" w:space="0" w:color="auto"/>
      </w:divBdr>
    </w:div>
    <w:div w:id="64568185">
      <w:bodyDiv w:val="1"/>
      <w:marLeft w:val="0"/>
      <w:marRight w:val="0"/>
      <w:marTop w:val="0"/>
      <w:marBottom w:val="0"/>
      <w:divBdr>
        <w:top w:val="none" w:sz="0" w:space="0" w:color="auto"/>
        <w:left w:val="none" w:sz="0" w:space="0" w:color="auto"/>
        <w:bottom w:val="none" w:sz="0" w:space="0" w:color="auto"/>
        <w:right w:val="none" w:sz="0" w:space="0" w:color="auto"/>
      </w:divBdr>
    </w:div>
    <w:div w:id="64768938">
      <w:bodyDiv w:val="1"/>
      <w:marLeft w:val="0"/>
      <w:marRight w:val="0"/>
      <w:marTop w:val="0"/>
      <w:marBottom w:val="0"/>
      <w:divBdr>
        <w:top w:val="none" w:sz="0" w:space="0" w:color="auto"/>
        <w:left w:val="none" w:sz="0" w:space="0" w:color="auto"/>
        <w:bottom w:val="none" w:sz="0" w:space="0" w:color="auto"/>
        <w:right w:val="none" w:sz="0" w:space="0" w:color="auto"/>
      </w:divBdr>
    </w:div>
    <w:div w:id="65226499">
      <w:bodyDiv w:val="1"/>
      <w:marLeft w:val="0"/>
      <w:marRight w:val="0"/>
      <w:marTop w:val="0"/>
      <w:marBottom w:val="0"/>
      <w:divBdr>
        <w:top w:val="none" w:sz="0" w:space="0" w:color="auto"/>
        <w:left w:val="none" w:sz="0" w:space="0" w:color="auto"/>
        <w:bottom w:val="none" w:sz="0" w:space="0" w:color="auto"/>
        <w:right w:val="none" w:sz="0" w:space="0" w:color="auto"/>
      </w:divBdr>
    </w:div>
    <w:div w:id="65230944">
      <w:bodyDiv w:val="1"/>
      <w:marLeft w:val="0"/>
      <w:marRight w:val="0"/>
      <w:marTop w:val="0"/>
      <w:marBottom w:val="0"/>
      <w:divBdr>
        <w:top w:val="none" w:sz="0" w:space="0" w:color="auto"/>
        <w:left w:val="none" w:sz="0" w:space="0" w:color="auto"/>
        <w:bottom w:val="none" w:sz="0" w:space="0" w:color="auto"/>
        <w:right w:val="none" w:sz="0" w:space="0" w:color="auto"/>
      </w:divBdr>
    </w:div>
    <w:div w:id="67464749">
      <w:bodyDiv w:val="1"/>
      <w:marLeft w:val="0"/>
      <w:marRight w:val="0"/>
      <w:marTop w:val="0"/>
      <w:marBottom w:val="0"/>
      <w:divBdr>
        <w:top w:val="none" w:sz="0" w:space="0" w:color="auto"/>
        <w:left w:val="none" w:sz="0" w:space="0" w:color="auto"/>
        <w:bottom w:val="none" w:sz="0" w:space="0" w:color="auto"/>
        <w:right w:val="none" w:sz="0" w:space="0" w:color="auto"/>
      </w:divBdr>
    </w:div>
    <w:div w:id="67773712">
      <w:bodyDiv w:val="1"/>
      <w:marLeft w:val="0"/>
      <w:marRight w:val="0"/>
      <w:marTop w:val="0"/>
      <w:marBottom w:val="0"/>
      <w:divBdr>
        <w:top w:val="none" w:sz="0" w:space="0" w:color="auto"/>
        <w:left w:val="none" w:sz="0" w:space="0" w:color="auto"/>
        <w:bottom w:val="none" w:sz="0" w:space="0" w:color="auto"/>
        <w:right w:val="none" w:sz="0" w:space="0" w:color="auto"/>
      </w:divBdr>
    </w:div>
    <w:div w:id="67775735">
      <w:bodyDiv w:val="1"/>
      <w:marLeft w:val="0"/>
      <w:marRight w:val="0"/>
      <w:marTop w:val="0"/>
      <w:marBottom w:val="0"/>
      <w:divBdr>
        <w:top w:val="none" w:sz="0" w:space="0" w:color="auto"/>
        <w:left w:val="none" w:sz="0" w:space="0" w:color="auto"/>
        <w:bottom w:val="none" w:sz="0" w:space="0" w:color="auto"/>
        <w:right w:val="none" w:sz="0" w:space="0" w:color="auto"/>
      </w:divBdr>
    </w:div>
    <w:div w:id="67919626">
      <w:bodyDiv w:val="1"/>
      <w:marLeft w:val="0"/>
      <w:marRight w:val="0"/>
      <w:marTop w:val="0"/>
      <w:marBottom w:val="0"/>
      <w:divBdr>
        <w:top w:val="none" w:sz="0" w:space="0" w:color="auto"/>
        <w:left w:val="none" w:sz="0" w:space="0" w:color="auto"/>
        <w:bottom w:val="none" w:sz="0" w:space="0" w:color="auto"/>
        <w:right w:val="none" w:sz="0" w:space="0" w:color="auto"/>
      </w:divBdr>
    </w:div>
    <w:div w:id="69889861">
      <w:bodyDiv w:val="1"/>
      <w:marLeft w:val="0"/>
      <w:marRight w:val="0"/>
      <w:marTop w:val="0"/>
      <w:marBottom w:val="0"/>
      <w:divBdr>
        <w:top w:val="none" w:sz="0" w:space="0" w:color="auto"/>
        <w:left w:val="none" w:sz="0" w:space="0" w:color="auto"/>
        <w:bottom w:val="none" w:sz="0" w:space="0" w:color="auto"/>
        <w:right w:val="none" w:sz="0" w:space="0" w:color="auto"/>
      </w:divBdr>
    </w:div>
    <w:div w:id="70005758">
      <w:bodyDiv w:val="1"/>
      <w:marLeft w:val="0"/>
      <w:marRight w:val="0"/>
      <w:marTop w:val="0"/>
      <w:marBottom w:val="0"/>
      <w:divBdr>
        <w:top w:val="none" w:sz="0" w:space="0" w:color="auto"/>
        <w:left w:val="none" w:sz="0" w:space="0" w:color="auto"/>
        <w:bottom w:val="none" w:sz="0" w:space="0" w:color="auto"/>
        <w:right w:val="none" w:sz="0" w:space="0" w:color="auto"/>
      </w:divBdr>
    </w:div>
    <w:div w:id="71320541">
      <w:bodyDiv w:val="1"/>
      <w:marLeft w:val="0"/>
      <w:marRight w:val="0"/>
      <w:marTop w:val="0"/>
      <w:marBottom w:val="0"/>
      <w:divBdr>
        <w:top w:val="none" w:sz="0" w:space="0" w:color="auto"/>
        <w:left w:val="none" w:sz="0" w:space="0" w:color="auto"/>
        <w:bottom w:val="none" w:sz="0" w:space="0" w:color="auto"/>
        <w:right w:val="none" w:sz="0" w:space="0" w:color="auto"/>
      </w:divBdr>
    </w:div>
    <w:div w:id="71777385">
      <w:bodyDiv w:val="1"/>
      <w:marLeft w:val="0"/>
      <w:marRight w:val="0"/>
      <w:marTop w:val="0"/>
      <w:marBottom w:val="0"/>
      <w:divBdr>
        <w:top w:val="none" w:sz="0" w:space="0" w:color="auto"/>
        <w:left w:val="none" w:sz="0" w:space="0" w:color="auto"/>
        <w:bottom w:val="none" w:sz="0" w:space="0" w:color="auto"/>
        <w:right w:val="none" w:sz="0" w:space="0" w:color="auto"/>
      </w:divBdr>
    </w:div>
    <w:div w:id="72360080">
      <w:bodyDiv w:val="1"/>
      <w:marLeft w:val="0"/>
      <w:marRight w:val="0"/>
      <w:marTop w:val="0"/>
      <w:marBottom w:val="0"/>
      <w:divBdr>
        <w:top w:val="none" w:sz="0" w:space="0" w:color="auto"/>
        <w:left w:val="none" w:sz="0" w:space="0" w:color="auto"/>
        <w:bottom w:val="none" w:sz="0" w:space="0" w:color="auto"/>
        <w:right w:val="none" w:sz="0" w:space="0" w:color="auto"/>
      </w:divBdr>
    </w:div>
    <w:div w:id="73164094">
      <w:bodyDiv w:val="1"/>
      <w:marLeft w:val="0"/>
      <w:marRight w:val="0"/>
      <w:marTop w:val="0"/>
      <w:marBottom w:val="0"/>
      <w:divBdr>
        <w:top w:val="none" w:sz="0" w:space="0" w:color="auto"/>
        <w:left w:val="none" w:sz="0" w:space="0" w:color="auto"/>
        <w:bottom w:val="none" w:sz="0" w:space="0" w:color="auto"/>
        <w:right w:val="none" w:sz="0" w:space="0" w:color="auto"/>
      </w:divBdr>
    </w:div>
    <w:div w:id="76175621">
      <w:bodyDiv w:val="1"/>
      <w:marLeft w:val="0"/>
      <w:marRight w:val="0"/>
      <w:marTop w:val="0"/>
      <w:marBottom w:val="0"/>
      <w:divBdr>
        <w:top w:val="none" w:sz="0" w:space="0" w:color="auto"/>
        <w:left w:val="none" w:sz="0" w:space="0" w:color="auto"/>
        <w:bottom w:val="none" w:sz="0" w:space="0" w:color="auto"/>
        <w:right w:val="none" w:sz="0" w:space="0" w:color="auto"/>
      </w:divBdr>
    </w:div>
    <w:div w:id="77293713">
      <w:bodyDiv w:val="1"/>
      <w:marLeft w:val="0"/>
      <w:marRight w:val="0"/>
      <w:marTop w:val="0"/>
      <w:marBottom w:val="0"/>
      <w:divBdr>
        <w:top w:val="none" w:sz="0" w:space="0" w:color="auto"/>
        <w:left w:val="none" w:sz="0" w:space="0" w:color="auto"/>
        <w:bottom w:val="none" w:sz="0" w:space="0" w:color="auto"/>
        <w:right w:val="none" w:sz="0" w:space="0" w:color="auto"/>
      </w:divBdr>
    </w:div>
    <w:div w:id="77756444">
      <w:bodyDiv w:val="1"/>
      <w:marLeft w:val="0"/>
      <w:marRight w:val="0"/>
      <w:marTop w:val="0"/>
      <w:marBottom w:val="0"/>
      <w:divBdr>
        <w:top w:val="none" w:sz="0" w:space="0" w:color="auto"/>
        <w:left w:val="none" w:sz="0" w:space="0" w:color="auto"/>
        <w:bottom w:val="none" w:sz="0" w:space="0" w:color="auto"/>
        <w:right w:val="none" w:sz="0" w:space="0" w:color="auto"/>
      </w:divBdr>
    </w:div>
    <w:div w:id="78717166">
      <w:bodyDiv w:val="1"/>
      <w:marLeft w:val="0"/>
      <w:marRight w:val="0"/>
      <w:marTop w:val="0"/>
      <w:marBottom w:val="0"/>
      <w:divBdr>
        <w:top w:val="none" w:sz="0" w:space="0" w:color="auto"/>
        <w:left w:val="none" w:sz="0" w:space="0" w:color="auto"/>
        <w:bottom w:val="none" w:sz="0" w:space="0" w:color="auto"/>
        <w:right w:val="none" w:sz="0" w:space="0" w:color="auto"/>
      </w:divBdr>
    </w:div>
    <w:div w:id="79764750">
      <w:bodyDiv w:val="1"/>
      <w:marLeft w:val="0"/>
      <w:marRight w:val="0"/>
      <w:marTop w:val="0"/>
      <w:marBottom w:val="0"/>
      <w:divBdr>
        <w:top w:val="none" w:sz="0" w:space="0" w:color="auto"/>
        <w:left w:val="none" w:sz="0" w:space="0" w:color="auto"/>
        <w:bottom w:val="none" w:sz="0" w:space="0" w:color="auto"/>
        <w:right w:val="none" w:sz="0" w:space="0" w:color="auto"/>
      </w:divBdr>
    </w:div>
    <w:div w:id="82724767">
      <w:bodyDiv w:val="1"/>
      <w:marLeft w:val="0"/>
      <w:marRight w:val="0"/>
      <w:marTop w:val="0"/>
      <w:marBottom w:val="0"/>
      <w:divBdr>
        <w:top w:val="none" w:sz="0" w:space="0" w:color="auto"/>
        <w:left w:val="none" w:sz="0" w:space="0" w:color="auto"/>
        <w:bottom w:val="none" w:sz="0" w:space="0" w:color="auto"/>
        <w:right w:val="none" w:sz="0" w:space="0" w:color="auto"/>
      </w:divBdr>
    </w:div>
    <w:div w:id="82915200">
      <w:bodyDiv w:val="1"/>
      <w:marLeft w:val="0"/>
      <w:marRight w:val="0"/>
      <w:marTop w:val="0"/>
      <w:marBottom w:val="0"/>
      <w:divBdr>
        <w:top w:val="none" w:sz="0" w:space="0" w:color="auto"/>
        <w:left w:val="none" w:sz="0" w:space="0" w:color="auto"/>
        <w:bottom w:val="none" w:sz="0" w:space="0" w:color="auto"/>
        <w:right w:val="none" w:sz="0" w:space="0" w:color="auto"/>
      </w:divBdr>
    </w:div>
    <w:div w:id="83037186">
      <w:bodyDiv w:val="1"/>
      <w:marLeft w:val="0"/>
      <w:marRight w:val="0"/>
      <w:marTop w:val="0"/>
      <w:marBottom w:val="0"/>
      <w:divBdr>
        <w:top w:val="none" w:sz="0" w:space="0" w:color="auto"/>
        <w:left w:val="none" w:sz="0" w:space="0" w:color="auto"/>
        <w:bottom w:val="none" w:sz="0" w:space="0" w:color="auto"/>
        <w:right w:val="none" w:sz="0" w:space="0" w:color="auto"/>
      </w:divBdr>
    </w:div>
    <w:div w:id="83694522">
      <w:bodyDiv w:val="1"/>
      <w:marLeft w:val="0"/>
      <w:marRight w:val="0"/>
      <w:marTop w:val="0"/>
      <w:marBottom w:val="0"/>
      <w:divBdr>
        <w:top w:val="none" w:sz="0" w:space="0" w:color="auto"/>
        <w:left w:val="none" w:sz="0" w:space="0" w:color="auto"/>
        <w:bottom w:val="none" w:sz="0" w:space="0" w:color="auto"/>
        <w:right w:val="none" w:sz="0" w:space="0" w:color="auto"/>
      </w:divBdr>
    </w:div>
    <w:div w:id="83771788">
      <w:bodyDiv w:val="1"/>
      <w:marLeft w:val="0"/>
      <w:marRight w:val="0"/>
      <w:marTop w:val="0"/>
      <w:marBottom w:val="0"/>
      <w:divBdr>
        <w:top w:val="none" w:sz="0" w:space="0" w:color="auto"/>
        <w:left w:val="none" w:sz="0" w:space="0" w:color="auto"/>
        <w:bottom w:val="none" w:sz="0" w:space="0" w:color="auto"/>
        <w:right w:val="none" w:sz="0" w:space="0" w:color="auto"/>
      </w:divBdr>
    </w:div>
    <w:div w:id="85224981">
      <w:bodyDiv w:val="1"/>
      <w:marLeft w:val="0"/>
      <w:marRight w:val="0"/>
      <w:marTop w:val="0"/>
      <w:marBottom w:val="0"/>
      <w:divBdr>
        <w:top w:val="none" w:sz="0" w:space="0" w:color="auto"/>
        <w:left w:val="none" w:sz="0" w:space="0" w:color="auto"/>
        <w:bottom w:val="none" w:sz="0" w:space="0" w:color="auto"/>
        <w:right w:val="none" w:sz="0" w:space="0" w:color="auto"/>
      </w:divBdr>
    </w:div>
    <w:div w:id="85538258">
      <w:bodyDiv w:val="1"/>
      <w:marLeft w:val="0"/>
      <w:marRight w:val="0"/>
      <w:marTop w:val="0"/>
      <w:marBottom w:val="0"/>
      <w:divBdr>
        <w:top w:val="none" w:sz="0" w:space="0" w:color="auto"/>
        <w:left w:val="none" w:sz="0" w:space="0" w:color="auto"/>
        <w:bottom w:val="none" w:sz="0" w:space="0" w:color="auto"/>
        <w:right w:val="none" w:sz="0" w:space="0" w:color="auto"/>
      </w:divBdr>
    </w:div>
    <w:div w:id="85543908">
      <w:bodyDiv w:val="1"/>
      <w:marLeft w:val="0"/>
      <w:marRight w:val="0"/>
      <w:marTop w:val="0"/>
      <w:marBottom w:val="0"/>
      <w:divBdr>
        <w:top w:val="none" w:sz="0" w:space="0" w:color="auto"/>
        <w:left w:val="none" w:sz="0" w:space="0" w:color="auto"/>
        <w:bottom w:val="none" w:sz="0" w:space="0" w:color="auto"/>
        <w:right w:val="none" w:sz="0" w:space="0" w:color="auto"/>
      </w:divBdr>
    </w:div>
    <w:div w:id="85736889">
      <w:bodyDiv w:val="1"/>
      <w:marLeft w:val="0"/>
      <w:marRight w:val="0"/>
      <w:marTop w:val="0"/>
      <w:marBottom w:val="0"/>
      <w:divBdr>
        <w:top w:val="none" w:sz="0" w:space="0" w:color="auto"/>
        <w:left w:val="none" w:sz="0" w:space="0" w:color="auto"/>
        <w:bottom w:val="none" w:sz="0" w:space="0" w:color="auto"/>
        <w:right w:val="none" w:sz="0" w:space="0" w:color="auto"/>
      </w:divBdr>
    </w:div>
    <w:div w:id="85856966">
      <w:bodyDiv w:val="1"/>
      <w:marLeft w:val="0"/>
      <w:marRight w:val="0"/>
      <w:marTop w:val="0"/>
      <w:marBottom w:val="0"/>
      <w:divBdr>
        <w:top w:val="none" w:sz="0" w:space="0" w:color="auto"/>
        <w:left w:val="none" w:sz="0" w:space="0" w:color="auto"/>
        <w:bottom w:val="none" w:sz="0" w:space="0" w:color="auto"/>
        <w:right w:val="none" w:sz="0" w:space="0" w:color="auto"/>
      </w:divBdr>
    </w:div>
    <w:div w:id="86385688">
      <w:bodyDiv w:val="1"/>
      <w:marLeft w:val="0"/>
      <w:marRight w:val="0"/>
      <w:marTop w:val="0"/>
      <w:marBottom w:val="0"/>
      <w:divBdr>
        <w:top w:val="none" w:sz="0" w:space="0" w:color="auto"/>
        <w:left w:val="none" w:sz="0" w:space="0" w:color="auto"/>
        <w:bottom w:val="none" w:sz="0" w:space="0" w:color="auto"/>
        <w:right w:val="none" w:sz="0" w:space="0" w:color="auto"/>
      </w:divBdr>
    </w:div>
    <w:div w:id="86928113">
      <w:bodyDiv w:val="1"/>
      <w:marLeft w:val="0"/>
      <w:marRight w:val="0"/>
      <w:marTop w:val="0"/>
      <w:marBottom w:val="0"/>
      <w:divBdr>
        <w:top w:val="none" w:sz="0" w:space="0" w:color="auto"/>
        <w:left w:val="none" w:sz="0" w:space="0" w:color="auto"/>
        <w:bottom w:val="none" w:sz="0" w:space="0" w:color="auto"/>
        <w:right w:val="none" w:sz="0" w:space="0" w:color="auto"/>
      </w:divBdr>
    </w:div>
    <w:div w:id="88356081">
      <w:bodyDiv w:val="1"/>
      <w:marLeft w:val="0"/>
      <w:marRight w:val="0"/>
      <w:marTop w:val="0"/>
      <w:marBottom w:val="0"/>
      <w:divBdr>
        <w:top w:val="none" w:sz="0" w:space="0" w:color="auto"/>
        <w:left w:val="none" w:sz="0" w:space="0" w:color="auto"/>
        <w:bottom w:val="none" w:sz="0" w:space="0" w:color="auto"/>
        <w:right w:val="none" w:sz="0" w:space="0" w:color="auto"/>
      </w:divBdr>
    </w:div>
    <w:div w:id="89281196">
      <w:bodyDiv w:val="1"/>
      <w:marLeft w:val="0"/>
      <w:marRight w:val="0"/>
      <w:marTop w:val="0"/>
      <w:marBottom w:val="0"/>
      <w:divBdr>
        <w:top w:val="none" w:sz="0" w:space="0" w:color="auto"/>
        <w:left w:val="none" w:sz="0" w:space="0" w:color="auto"/>
        <w:bottom w:val="none" w:sz="0" w:space="0" w:color="auto"/>
        <w:right w:val="none" w:sz="0" w:space="0" w:color="auto"/>
      </w:divBdr>
    </w:div>
    <w:div w:id="89283044">
      <w:bodyDiv w:val="1"/>
      <w:marLeft w:val="0"/>
      <w:marRight w:val="0"/>
      <w:marTop w:val="0"/>
      <w:marBottom w:val="0"/>
      <w:divBdr>
        <w:top w:val="none" w:sz="0" w:space="0" w:color="auto"/>
        <w:left w:val="none" w:sz="0" w:space="0" w:color="auto"/>
        <w:bottom w:val="none" w:sz="0" w:space="0" w:color="auto"/>
        <w:right w:val="none" w:sz="0" w:space="0" w:color="auto"/>
      </w:divBdr>
    </w:div>
    <w:div w:id="90325322">
      <w:bodyDiv w:val="1"/>
      <w:marLeft w:val="0"/>
      <w:marRight w:val="0"/>
      <w:marTop w:val="0"/>
      <w:marBottom w:val="0"/>
      <w:divBdr>
        <w:top w:val="none" w:sz="0" w:space="0" w:color="auto"/>
        <w:left w:val="none" w:sz="0" w:space="0" w:color="auto"/>
        <w:bottom w:val="none" w:sz="0" w:space="0" w:color="auto"/>
        <w:right w:val="none" w:sz="0" w:space="0" w:color="auto"/>
      </w:divBdr>
    </w:div>
    <w:div w:id="90668877">
      <w:bodyDiv w:val="1"/>
      <w:marLeft w:val="0"/>
      <w:marRight w:val="0"/>
      <w:marTop w:val="0"/>
      <w:marBottom w:val="0"/>
      <w:divBdr>
        <w:top w:val="none" w:sz="0" w:space="0" w:color="auto"/>
        <w:left w:val="none" w:sz="0" w:space="0" w:color="auto"/>
        <w:bottom w:val="none" w:sz="0" w:space="0" w:color="auto"/>
        <w:right w:val="none" w:sz="0" w:space="0" w:color="auto"/>
      </w:divBdr>
    </w:div>
    <w:div w:id="91708661">
      <w:bodyDiv w:val="1"/>
      <w:marLeft w:val="0"/>
      <w:marRight w:val="0"/>
      <w:marTop w:val="0"/>
      <w:marBottom w:val="0"/>
      <w:divBdr>
        <w:top w:val="none" w:sz="0" w:space="0" w:color="auto"/>
        <w:left w:val="none" w:sz="0" w:space="0" w:color="auto"/>
        <w:bottom w:val="none" w:sz="0" w:space="0" w:color="auto"/>
        <w:right w:val="none" w:sz="0" w:space="0" w:color="auto"/>
      </w:divBdr>
    </w:div>
    <w:div w:id="93062153">
      <w:bodyDiv w:val="1"/>
      <w:marLeft w:val="0"/>
      <w:marRight w:val="0"/>
      <w:marTop w:val="0"/>
      <w:marBottom w:val="0"/>
      <w:divBdr>
        <w:top w:val="none" w:sz="0" w:space="0" w:color="auto"/>
        <w:left w:val="none" w:sz="0" w:space="0" w:color="auto"/>
        <w:bottom w:val="none" w:sz="0" w:space="0" w:color="auto"/>
        <w:right w:val="none" w:sz="0" w:space="0" w:color="auto"/>
      </w:divBdr>
    </w:div>
    <w:div w:id="93939662">
      <w:bodyDiv w:val="1"/>
      <w:marLeft w:val="0"/>
      <w:marRight w:val="0"/>
      <w:marTop w:val="0"/>
      <w:marBottom w:val="0"/>
      <w:divBdr>
        <w:top w:val="none" w:sz="0" w:space="0" w:color="auto"/>
        <w:left w:val="none" w:sz="0" w:space="0" w:color="auto"/>
        <w:bottom w:val="none" w:sz="0" w:space="0" w:color="auto"/>
        <w:right w:val="none" w:sz="0" w:space="0" w:color="auto"/>
      </w:divBdr>
    </w:div>
    <w:div w:id="94062273">
      <w:bodyDiv w:val="1"/>
      <w:marLeft w:val="0"/>
      <w:marRight w:val="0"/>
      <w:marTop w:val="0"/>
      <w:marBottom w:val="0"/>
      <w:divBdr>
        <w:top w:val="none" w:sz="0" w:space="0" w:color="auto"/>
        <w:left w:val="none" w:sz="0" w:space="0" w:color="auto"/>
        <w:bottom w:val="none" w:sz="0" w:space="0" w:color="auto"/>
        <w:right w:val="none" w:sz="0" w:space="0" w:color="auto"/>
      </w:divBdr>
    </w:div>
    <w:div w:id="94523744">
      <w:bodyDiv w:val="1"/>
      <w:marLeft w:val="0"/>
      <w:marRight w:val="0"/>
      <w:marTop w:val="0"/>
      <w:marBottom w:val="0"/>
      <w:divBdr>
        <w:top w:val="none" w:sz="0" w:space="0" w:color="auto"/>
        <w:left w:val="none" w:sz="0" w:space="0" w:color="auto"/>
        <w:bottom w:val="none" w:sz="0" w:space="0" w:color="auto"/>
        <w:right w:val="none" w:sz="0" w:space="0" w:color="auto"/>
      </w:divBdr>
    </w:div>
    <w:div w:id="95059961">
      <w:bodyDiv w:val="1"/>
      <w:marLeft w:val="0"/>
      <w:marRight w:val="0"/>
      <w:marTop w:val="0"/>
      <w:marBottom w:val="0"/>
      <w:divBdr>
        <w:top w:val="none" w:sz="0" w:space="0" w:color="auto"/>
        <w:left w:val="none" w:sz="0" w:space="0" w:color="auto"/>
        <w:bottom w:val="none" w:sz="0" w:space="0" w:color="auto"/>
        <w:right w:val="none" w:sz="0" w:space="0" w:color="auto"/>
      </w:divBdr>
    </w:div>
    <w:div w:id="96173470">
      <w:bodyDiv w:val="1"/>
      <w:marLeft w:val="0"/>
      <w:marRight w:val="0"/>
      <w:marTop w:val="0"/>
      <w:marBottom w:val="0"/>
      <w:divBdr>
        <w:top w:val="none" w:sz="0" w:space="0" w:color="auto"/>
        <w:left w:val="none" w:sz="0" w:space="0" w:color="auto"/>
        <w:bottom w:val="none" w:sz="0" w:space="0" w:color="auto"/>
        <w:right w:val="none" w:sz="0" w:space="0" w:color="auto"/>
      </w:divBdr>
    </w:div>
    <w:div w:id="96558342">
      <w:bodyDiv w:val="1"/>
      <w:marLeft w:val="0"/>
      <w:marRight w:val="0"/>
      <w:marTop w:val="0"/>
      <w:marBottom w:val="0"/>
      <w:divBdr>
        <w:top w:val="none" w:sz="0" w:space="0" w:color="auto"/>
        <w:left w:val="none" w:sz="0" w:space="0" w:color="auto"/>
        <w:bottom w:val="none" w:sz="0" w:space="0" w:color="auto"/>
        <w:right w:val="none" w:sz="0" w:space="0" w:color="auto"/>
      </w:divBdr>
    </w:div>
    <w:div w:id="96760541">
      <w:bodyDiv w:val="1"/>
      <w:marLeft w:val="0"/>
      <w:marRight w:val="0"/>
      <w:marTop w:val="0"/>
      <w:marBottom w:val="0"/>
      <w:divBdr>
        <w:top w:val="none" w:sz="0" w:space="0" w:color="auto"/>
        <w:left w:val="none" w:sz="0" w:space="0" w:color="auto"/>
        <w:bottom w:val="none" w:sz="0" w:space="0" w:color="auto"/>
        <w:right w:val="none" w:sz="0" w:space="0" w:color="auto"/>
      </w:divBdr>
    </w:div>
    <w:div w:id="97993292">
      <w:bodyDiv w:val="1"/>
      <w:marLeft w:val="0"/>
      <w:marRight w:val="0"/>
      <w:marTop w:val="0"/>
      <w:marBottom w:val="0"/>
      <w:divBdr>
        <w:top w:val="none" w:sz="0" w:space="0" w:color="auto"/>
        <w:left w:val="none" w:sz="0" w:space="0" w:color="auto"/>
        <w:bottom w:val="none" w:sz="0" w:space="0" w:color="auto"/>
        <w:right w:val="none" w:sz="0" w:space="0" w:color="auto"/>
      </w:divBdr>
    </w:div>
    <w:div w:id="98530724">
      <w:bodyDiv w:val="1"/>
      <w:marLeft w:val="0"/>
      <w:marRight w:val="0"/>
      <w:marTop w:val="0"/>
      <w:marBottom w:val="0"/>
      <w:divBdr>
        <w:top w:val="none" w:sz="0" w:space="0" w:color="auto"/>
        <w:left w:val="none" w:sz="0" w:space="0" w:color="auto"/>
        <w:bottom w:val="none" w:sz="0" w:space="0" w:color="auto"/>
        <w:right w:val="none" w:sz="0" w:space="0" w:color="auto"/>
      </w:divBdr>
    </w:div>
    <w:div w:id="98648104">
      <w:bodyDiv w:val="1"/>
      <w:marLeft w:val="0"/>
      <w:marRight w:val="0"/>
      <w:marTop w:val="0"/>
      <w:marBottom w:val="0"/>
      <w:divBdr>
        <w:top w:val="none" w:sz="0" w:space="0" w:color="auto"/>
        <w:left w:val="none" w:sz="0" w:space="0" w:color="auto"/>
        <w:bottom w:val="none" w:sz="0" w:space="0" w:color="auto"/>
        <w:right w:val="none" w:sz="0" w:space="0" w:color="auto"/>
      </w:divBdr>
    </w:div>
    <w:div w:id="99301496">
      <w:bodyDiv w:val="1"/>
      <w:marLeft w:val="0"/>
      <w:marRight w:val="0"/>
      <w:marTop w:val="0"/>
      <w:marBottom w:val="0"/>
      <w:divBdr>
        <w:top w:val="none" w:sz="0" w:space="0" w:color="auto"/>
        <w:left w:val="none" w:sz="0" w:space="0" w:color="auto"/>
        <w:bottom w:val="none" w:sz="0" w:space="0" w:color="auto"/>
        <w:right w:val="none" w:sz="0" w:space="0" w:color="auto"/>
      </w:divBdr>
    </w:div>
    <w:div w:id="102698976">
      <w:bodyDiv w:val="1"/>
      <w:marLeft w:val="0"/>
      <w:marRight w:val="0"/>
      <w:marTop w:val="0"/>
      <w:marBottom w:val="0"/>
      <w:divBdr>
        <w:top w:val="none" w:sz="0" w:space="0" w:color="auto"/>
        <w:left w:val="none" w:sz="0" w:space="0" w:color="auto"/>
        <w:bottom w:val="none" w:sz="0" w:space="0" w:color="auto"/>
        <w:right w:val="none" w:sz="0" w:space="0" w:color="auto"/>
      </w:divBdr>
    </w:div>
    <w:div w:id="103113664">
      <w:bodyDiv w:val="1"/>
      <w:marLeft w:val="0"/>
      <w:marRight w:val="0"/>
      <w:marTop w:val="0"/>
      <w:marBottom w:val="0"/>
      <w:divBdr>
        <w:top w:val="none" w:sz="0" w:space="0" w:color="auto"/>
        <w:left w:val="none" w:sz="0" w:space="0" w:color="auto"/>
        <w:bottom w:val="none" w:sz="0" w:space="0" w:color="auto"/>
        <w:right w:val="none" w:sz="0" w:space="0" w:color="auto"/>
      </w:divBdr>
    </w:div>
    <w:div w:id="103306716">
      <w:bodyDiv w:val="1"/>
      <w:marLeft w:val="0"/>
      <w:marRight w:val="0"/>
      <w:marTop w:val="0"/>
      <w:marBottom w:val="0"/>
      <w:divBdr>
        <w:top w:val="none" w:sz="0" w:space="0" w:color="auto"/>
        <w:left w:val="none" w:sz="0" w:space="0" w:color="auto"/>
        <w:bottom w:val="none" w:sz="0" w:space="0" w:color="auto"/>
        <w:right w:val="none" w:sz="0" w:space="0" w:color="auto"/>
      </w:divBdr>
    </w:div>
    <w:div w:id="103353466">
      <w:bodyDiv w:val="1"/>
      <w:marLeft w:val="0"/>
      <w:marRight w:val="0"/>
      <w:marTop w:val="0"/>
      <w:marBottom w:val="0"/>
      <w:divBdr>
        <w:top w:val="none" w:sz="0" w:space="0" w:color="auto"/>
        <w:left w:val="none" w:sz="0" w:space="0" w:color="auto"/>
        <w:bottom w:val="none" w:sz="0" w:space="0" w:color="auto"/>
        <w:right w:val="none" w:sz="0" w:space="0" w:color="auto"/>
      </w:divBdr>
    </w:div>
    <w:div w:id="103888929">
      <w:bodyDiv w:val="1"/>
      <w:marLeft w:val="0"/>
      <w:marRight w:val="0"/>
      <w:marTop w:val="0"/>
      <w:marBottom w:val="0"/>
      <w:divBdr>
        <w:top w:val="none" w:sz="0" w:space="0" w:color="auto"/>
        <w:left w:val="none" w:sz="0" w:space="0" w:color="auto"/>
        <w:bottom w:val="none" w:sz="0" w:space="0" w:color="auto"/>
        <w:right w:val="none" w:sz="0" w:space="0" w:color="auto"/>
      </w:divBdr>
    </w:div>
    <w:div w:id="105125989">
      <w:bodyDiv w:val="1"/>
      <w:marLeft w:val="0"/>
      <w:marRight w:val="0"/>
      <w:marTop w:val="0"/>
      <w:marBottom w:val="0"/>
      <w:divBdr>
        <w:top w:val="none" w:sz="0" w:space="0" w:color="auto"/>
        <w:left w:val="none" w:sz="0" w:space="0" w:color="auto"/>
        <w:bottom w:val="none" w:sz="0" w:space="0" w:color="auto"/>
        <w:right w:val="none" w:sz="0" w:space="0" w:color="auto"/>
      </w:divBdr>
    </w:div>
    <w:div w:id="105851103">
      <w:bodyDiv w:val="1"/>
      <w:marLeft w:val="0"/>
      <w:marRight w:val="0"/>
      <w:marTop w:val="0"/>
      <w:marBottom w:val="0"/>
      <w:divBdr>
        <w:top w:val="none" w:sz="0" w:space="0" w:color="auto"/>
        <w:left w:val="none" w:sz="0" w:space="0" w:color="auto"/>
        <w:bottom w:val="none" w:sz="0" w:space="0" w:color="auto"/>
        <w:right w:val="none" w:sz="0" w:space="0" w:color="auto"/>
      </w:divBdr>
    </w:div>
    <w:div w:id="105853988">
      <w:bodyDiv w:val="1"/>
      <w:marLeft w:val="0"/>
      <w:marRight w:val="0"/>
      <w:marTop w:val="0"/>
      <w:marBottom w:val="0"/>
      <w:divBdr>
        <w:top w:val="none" w:sz="0" w:space="0" w:color="auto"/>
        <w:left w:val="none" w:sz="0" w:space="0" w:color="auto"/>
        <w:bottom w:val="none" w:sz="0" w:space="0" w:color="auto"/>
        <w:right w:val="none" w:sz="0" w:space="0" w:color="auto"/>
      </w:divBdr>
    </w:div>
    <w:div w:id="106586542">
      <w:bodyDiv w:val="1"/>
      <w:marLeft w:val="0"/>
      <w:marRight w:val="0"/>
      <w:marTop w:val="0"/>
      <w:marBottom w:val="0"/>
      <w:divBdr>
        <w:top w:val="none" w:sz="0" w:space="0" w:color="auto"/>
        <w:left w:val="none" w:sz="0" w:space="0" w:color="auto"/>
        <w:bottom w:val="none" w:sz="0" w:space="0" w:color="auto"/>
        <w:right w:val="none" w:sz="0" w:space="0" w:color="auto"/>
      </w:divBdr>
    </w:div>
    <w:div w:id="107816348">
      <w:bodyDiv w:val="1"/>
      <w:marLeft w:val="0"/>
      <w:marRight w:val="0"/>
      <w:marTop w:val="0"/>
      <w:marBottom w:val="0"/>
      <w:divBdr>
        <w:top w:val="none" w:sz="0" w:space="0" w:color="auto"/>
        <w:left w:val="none" w:sz="0" w:space="0" w:color="auto"/>
        <w:bottom w:val="none" w:sz="0" w:space="0" w:color="auto"/>
        <w:right w:val="none" w:sz="0" w:space="0" w:color="auto"/>
      </w:divBdr>
    </w:div>
    <w:div w:id="108742619">
      <w:bodyDiv w:val="1"/>
      <w:marLeft w:val="0"/>
      <w:marRight w:val="0"/>
      <w:marTop w:val="0"/>
      <w:marBottom w:val="0"/>
      <w:divBdr>
        <w:top w:val="none" w:sz="0" w:space="0" w:color="auto"/>
        <w:left w:val="none" w:sz="0" w:space="0" w:color="auto"/>
        <w:bottom w:val="none" w:sz="0" w:space="0" w:color="auto"/>
        <w:right w:val="none" w:sz="0" w:space="0" w:color="auto"/>
      </w:divBdr>
    </w:div>
    <w:div w:id="108815548">
      <w:bodyDiv w:val="1"/>
      <w:marLeft w:val="0"/>
      <w:marRight w:val="0"/>
      <w:marTop w:val="0"/>
      <w:marBottom w:val="0"/>
      <w:divBdr>
        <w:top w:val="none" w:sz="0" w:space="0" w:color="auto"/>
        <w:left w:val="none" w:sz="0" w:space="0" w:color="auto"/>
        <w:bottom w:val="none" w:sz="0" w:space="0" w:color="auto"/>
        <w:right w:val="none" w:sz="0" w:space="0" w:color="auto"/>
      </w:divBdr>
    </w:div>
    <w:div w:id="110132541">
      <w:bodyDiv w:val="1"/>
      <w:marLeft w:val="0"/>
      <w:marRight w:val="0"/>
      <w:marTop w:val="0"/>
      <w:marBottom w:val="0"/>
      <w:divBdr>
        <w:top w:val="none" w:sz="0" w:space="0" w:color="auto"/>
        <w:left w:val="none" w:sz="0" w:space="0" w:color="auto"/>
        <w:bottom w:val="none" w:sz="0" w:space="0" w:color="auto"/>
        <w:right w:val="none" w:sz="0" w:space="0" w:color="auto"/>
      </w:divBdr>
    </w:div>
    <w:div w:id="110168861">
      <w:bodyDiv w:val="1"/>
      <w:marLeft w:val="0"/>
      <w:marRight w:val="0"/>
      <w:marTop w:val="0"/>
      <w:marBottom w:val="0"/>
      <w:divBdr>
        <w:top w:val="none" w:sz="0" w:space="0" w:color="auto"/>
        <w:left w:val="none" w:sz="0" w:space="0" w:color="auto"/>
        <w:bottom w:val="none" w:sz="0" w:space="0" w:color="auto"/>
        <w:right w:val="none" w:sz="0" w:space="0" w:color="auto"/>
      </w:divBdr>
    </w:div>
    <w:div w:id="110171717">
      <w:bodyDiv w:val="1"/>
      <w:marLeft w:val="0"/>
      <w:marRight w:val="0"/>
      <w:marTop w:val="0"/>
      <w:marBottom w:val="0"/>
      <w:divBdr>
        <w:top w:val="none" w:sz="0" w:space="0" w:color="auto"/>
        <w:left w:val="none" w:sz="0" w:space="0" w:color="auto"/>
        <w:bottom w:val="none" w:sz="0" w:space="0" w:color="auto"/>
        <w:right w:val="none" w:sz="0" w:space="0" w:color="auto"/>
      </w:divBdr>
    </w:div>
    <w:div w:id="111246646">
      <w:bodyDiv w:val="1"/>
      <w:marLeft w:val="0"/>
      <w:marRight w:val="0"/>
      <w:marTop w:val="0"/>
      <w:marBottom w:val="0"/>
      <w:divBdr>
        <w:top w:val="none" w:sz="0" w:space="0" w:color="auto"/>
        <w:left w:val="none" w:sz="0" w:space="0" w:color="auto"/>
        <w:bottom w:val="none" w:sz="0" w:space="0" w:color="auto"/>
        <w:right w:val="none" w:sz="0" w:space="0" w:color="auto"/>
      </w:divBdr>
    </w:div>
    <w:div w:id="112331063">
      <w:bodyDiv w:val="1"/>
      <w:marLeft w:val="0"/>
      <w:marRight w:val="0"/>
      <w:marTop w:val="0"/>
      <w:marBottom w:val="0"/>
      <w:divBdr>
        <w:top w:val="none" w:sz="0" w:space="0" w:color="auto"/>
        <w:left w:val="none" w:sz="0" w:space="0" w:color="auto"/>
        <w:bottom w:val="none" w:sz="0" w:space="0" w:color="auto"/>
        <w:right w:val="none" w:sz="0" w:space="0" w:color="auto"/>
      </w:divBdr>
    </w:div>
    <w:div w:id="113982657">
      <w:bodyDiv w:val="1"/>
      <w:marLeft w:val="0"/>
      <w:marRight w:val="0"/>
      <w:marTop w:val="0"/>
      <w:marBottom w:val="0"/>
      <w:divBdr>
        <w:top w:val="none" w:sz="0" w:space="0" w:color="auto"/>
        <w:left w:val="none" w:sz="0" w:space="0" w:color="auto"/>
        <w:bottom w:val="none" w:sz="0" w:space="0" w:color="auto"/>
        <w:right w:val="none" w:sz="0" w:space="0" w:color="auto"/>
      </w:divBdr>
    </w:div>
    <w:div w:id="114443387">
      <w:bodyDiv w:val="1"/>
      <w:marLeft w:val="0"/>
      <w:marRight w:val="0"/>
      <w:marTop w:val="0"/>
      <w:marBottom w:val="0"/>
      <w:divBdr>
        <w:top w:val="none" w:sz="0" w:space="0" w:color="auto"/>
        <w:left w:val="none" w:sz="0" w:space="0" w:color="auto"/>
        <w:bottom w:val="none" w:sz="0" w:space="0" w:color="auto"/>
        <w:right w:val="none" w:sz="0" w:space="0" w:color="auto"/>
      </w:divBdr>
    </w:div>
    <w:div w:id="114830804">
      <w:bodyDiv w:val="1"/>
      <w:marLeft w:val="0"/>
      <w:marRight w:val="0"/>
      <w:marTop w:val="0"/>
      <w:marBottom w:val="0"/>
      <w:divBdr>
        <w:top w:val="none" w:sz="0" w:space="0" w:color="auto"/>
        <w:left w:val="none" w:sz="0" w:space="0" w:color="auto"/>
        <w:bottom w:val="none" w:sz="0" w:space="0" w:color="auto"/>
        <w:right w:val="none" w:sz="0" w:space="0" w:color="auto"/>
      </w:divBdr>
    </w:div>
    <w:div w:id="115294665">
      <w:bodyDiv w:val="1"/>
      <w:marLeft w:val="0"/>
      <w:marRight w:val="0"/>
      <w:marTop w:val="0"/>
      <w:marBottom w:val="0"/>
      <w:divBdr>
        <w:top w:val="none" w:sz="0" w:space="0" w:color="auto"/>
        <w:left w:val="none" w:sz="0" w:space="0" w:color="auto"/>
        <w:bottom w:val="none" w:sz="0" w:space="0" w:color="auto"/>
        <w:right w:val="none" w:sz="0" w:space="0" w:color="auto"/>
      </w:divBdr>
    </w:div>
    <w:div w:id="116529855">
      <w:bodyDiv w:val="1"/>
      <w:marLeft w:val="0"/>
      <w:marRight w:val="0"/>
      <w:marTop w:val="0"/>
      <w:marBottom w:val="0"/>
      <w:divBdr>
        <w:top w:val="none" w:sz="0" w:space="0" w:color="auto"/>
        <w:left w:val="none" w:sz="0" w:space="0" w:color="auto"/>
        <w:bottom w:val="none" w:sz="0" w:space="0" w:color="auto"/>
        <w:right w:val="none" w:sz="0" w:space="0" w:color="auto"/>
      </w:divBdr>
    </w:div>
    <w:div w:id="118956627">
      <w:bodyDiv w:val="1"/>
      <w:marLeft w:val="0"/>
      <w:marRight w:val="0"/>
      <w:marTop w:val="0"/>
      <w:marBottom w:val="0"/>
      <w:divBdr>
        <w:top w:val="none" w:sz="0" w:space="0" w:color="auto"/>
        <w:left w:val="none" w:sz="0" w:space="0" w:color="auto"/>
        <w:bottom w:val="none" w:sz="0" w:space="0" w:color="auto"/>
        <w:right w:val="none" w:sz="0" w:space="0" w:color="auto"/>
      </w:divBdr>
    </w:div>
    <w:div w:id="120074679">
      <w:bodyDiv w:val="1"/>
      <w:marLeft w:val="0"/>
      <w:marRight w:val="0"/>
      <w:marTop w:val="0"/>
      <w:marBottom w:val="0"/>
      <w:divBdr>
        <w:top w:val="none" w:sz="0" w:space="0" w:color="auto"/>
        <w:left w:val="none" w:sz="0" w:space="0" w:color="auto"/>
        <w:bottom w:val="none" w:sz="0" w:space="0" w:color="auto"/>
        <w:right w:val="none" w:sz="0" w:space="0" w:color="auto"/>
      </w:divBdr>
    </w:div>
    <w:div w:id="120194122">
      <w:bodyDiv w:val="1"/>
      <w:marLeft w:val="0"/>
      <w:marRight w:val="0"/>
      <w:marTop w:val="0"/>
      <w:marBottom w:val="0"/>
      <w:divBdr>
        <w:top w:val="none" w:sz="0" w:space="0" w:color="auto"/>
        <w:left w:val="none" w:sz="0" w:space="0" w:color="auto"/>
        <w:bottom w:val="none" w:sz="0" w:space="0" w:color="auto"/>
        <w:right w:val="none" w:sz="0" w:space="0" w:color="auto"/>
      </w:divBdr>
    </w:div>
    <w:div w:id="120266030">
      <w:bodyDiv w:val="1"/>
      <w:marLeft w:val="0"/>
      <w:marRight w:val="0"/>
      <w:marTop w:val="0"/>
      <w:marBottom w:val="0"/>
      <w:divBdr>
        <w:top w:val="none" w:sz="0" w:space="0" w:color="auto"/>
        <w:left w:val="none" w:sz="0" w:space="0" w:color="auto"/>
        <w:bottom w:val="none" w:sz="0" w:space="0" w:color="auto"/>
        <w:right w:val="none" w:sz="0" w:space="0" w:color="auto"/>
      </w:divBdr>
    </w:div>
    <w:div w:id="120852241">
      <w:bodyDiv w:val="1"/>
      <w:marLeft w:val="0"/>
      <w:marRight w:val="0"/>
      <w:marTop w:val="0"/>
      <w:marBottom w:val="0"/>
      <w:divBdr>
        <w:top w:val="none" w:sz="0" w:space="0" w:color="auto"/>
        <w:left w:val="none" w:sz="0" w:space="0" w:color="auto"/>
        <w:bottom w:val="none" w:sz="0" w:space="0" w:color="auto"/>
        <w:right w:val="none" w:sz="0" w:space="0" w:color="auto"/>
      </w:divBdr>
    </w:div>
    <w:div w:id="121729905">
      <w:bodyDiv w:val="1"/>
      <w:marLeft w:val="0"/>
      <w:marRight w:val="0"/>
      <w:marTop w:val="0"/>
      <w:marBottom w:val="0"/>
      <w:divBdr>
        <w:top w:val="none" w:sz="0" w:space="0" w:color="auto"/>
        <w:left w:val="none" w:sz="0" w:space="0" w:color="auto"/>
        <w:bottom w:val="none" w:sz="0" w:space="0" w:color="auto"/>
        <w:right w:val="none" w:sz="0" w:space="0" w:color="auto"/>
      </w:divBdr>
    </w:div>
    <w:div w:id="122578976">
      <w:bodyDiv w:val="1"/>
      <w:marLeft w:val="0"/>
      <w:marRight w:val="0"/>
      <w:marTop w:val="0"/>
      <w:marBottom w:val="0"/>
      <w:divBdr>
        <w:top w:val="none" w:sz="0" w:space="0" w:color="auto"/>
        <w:left w:val="none" w:sz="0" w:space="0" w:color="auto"/>
        <w:bottom w:val="none" w:sz="0" w:space="0" w:color="auto"/>
        <w:right w:val="none" w:sz="0" w:space="0" w:color="auto"/>
      </w:divBdr>
    </w:div>
    <w:div w:id="122771547">
      <w:bodyDiv w:val="1"/>
      <w:marLeft w:val="0"/>
      <w:marRight w:val="0"/>
      <w:marTop w:val="0"/>
      <w:marBottom w:val="0"/>
      <w:divBdr>
        <w:top w:val="none" w:sz="0" w:space="0" w:color="auto"/>
        <w:left w:val="none" w:sz="0" w:space="0" w:color="auto"/>
        <w:bottom w:val="none" w:sz="0" w:space="0" w:color="auto"/>
        <w:right w:val="none" w:sz="0" w:space="0" w:color="auto"/>
      </w:divBdr>
    </w:div>
    <w:div w:id="123618511">
      <w:bodyDiv w:val="1"/>
      <w:marLeft w:val="0"/>
      <w:marRight w:val="0"/>
      <w:marTop w:val="0"/>
      <w:marBottom w:val="0"/>
      <w:divBdr>
        <w:top w:val="none" w:sz="0" w:space="0" w:color="auto"/>
        <w:left w:val="none" w:sz="0" w:space="0" w:color="auto"/>
        <w:bottom w:val="none" w:sz="0" w:space="0" w:color="auto"/>
        <w:right w:val="none" w:sz="0" w:space="0" w:color="auto"/>
      </w:divBdr>
    </w:div>
    <w:div w:id="123816716">
      <w:bodyDiv w:val="1"/>
      <w:marLeft w:val="0"/>
      <w:marRight w:val="0"/>
      <w:marTop w:val="0"/>
      <w:marBottom w:val="0"/>
      <w:divBdr>
        <w:top w:val="none" w:sz="0" w:space="0" w:color="auto"/>
        <w:left w:val="none" w:sz="0" w:space="0" w:color="auto"/>
        <w:bottom w:val="none" w:sz="0" w:space="0" w:color="auto"/>
        <w:right w:val="none" w:sz="0" w:space="0" w:color="auto"/>
      </w:divBdr>
    </w:div>
    <w:div w:id="124350606">
      <w:bodyDiv w:val="1"/>
      <w:marLeft w:val="0"/>
      <w:marRight w:val="0"/>
      <w:marTop w:val="0"/>
      <w:marBottom w:val="0"/>
      <w:divBdr>
        <w:top w:val="none" w:sz="0" w:space="0" w:color="auto"/>
        <w:left w:val="none" w:sz="0" w:space="0" w:color="auto"/>
        <w:bottom w:val="none" w:sz="0" w:space="0" w:color="auto"/>
        <w:right w:val="none" w:sz="0" w:space="0" w:color="auto"/>
      </w:divBdr>
    </w:div>
    <w:div w:id="125245483">
      <w:bodyDiv w:val="1"/>
      <w:marLeft w:val="0"/>
      <w:marRight w:val="0"/>
      <w:marTop w:val="0"/>
      <w:marBottom w:val="0"/>
      <w:divBdr>
        <w:top w:val="none" w:sz="0" w:space="0" w:color="auto"/>
        <w:left w:val="none" w:sz="0" w:space="0" w:color="auto"/>
        <w:bottom w:val="none" w:sz="0" w:space="0" w:color="auto"/>
        <w:right w:val="none" w:sz="0" w:space="0" w:color="auto"/>
      </w:divBdr>
    </w:div>
    <w:div w:id="126440697">
      <w:bodyDiv w:val="1"/>
      <w:marLeft w:val="0"/>
      <w:marRight w:val="0"/>
      <w:marTop w:val="0"/>
      <w:marBottom w:val="0"/>
      <w:divBdr>
        <w:top w:val="none" w:sz="0" w:space="0" w:color="auto"/>
        <w:left w:val="none" w:sz="0" w:space="0" w:color="auto"/>
        <w:bottom w:val="none" w:sz="0" w:space="0" w:color="auto"/>
        <w:right w:val="none" w:sz="0" w:space="0" w:color="auto"/>
      </w:divBdr>
    </w:div>
    <w:div w:id="126551646">
      <w:bodyDiv w:val="1"/>
      <w:marLeft w:val="0"/>
      <w:marRight w:val="0"/>
      <w:marTop w:val="0"/>
      <w:marBottom w:val="0"/>
      <w:divBdr>
        <w:top w:val="none" w:sz="0" w:space="0" w:color="auto"/>
        <w:left w:val="none" w:sz="0" w:space="0" w:color="auto"/>
        <w:bottom w:val="none" w:sz="0" w:space="0" w:color="auto"/>
        <w:right w:val="none" w:sz="0" w:space="0" w:color="auto"/>
      </w:divBdr>
    </w:div>
    <w:div w:id="127357794">
      <w:bodyDiv w:val="1"/>
      <w:marLeft w:val="0"/>
      <w:marRight w:val="0"/>
      <w:marTop w:val="0"/>
      <w:marBottom w:val="0"/>
      <w:divBdr>
        <w:top w:val="none" w:sz="0" w:space="0" w:color="auto"/>
        <w:left w:val="none" w:sz="0" w:space="0" w:color="auto"/>
        <w:bottom w:val="none" w:sz="0" w:space="0" w:color="auto"/>
        <w:right w:val="none" w:sz="0" w:space="0" w:color="auto"/>
      </w:divBdr>
    </w:div>
    <w:div w:id="127555868">
      <w:bodyDiv w:val="1"/>
      <w:marLeft w:val="0"/>
      <w:marRight w:val="0"/>
      <w:marTop w:val="0"/>
      <w:marBottom w:val="0"/>
      <w:divBdr>
        <w:top w:val="none" w:sz="0" w:space="0" w:color="auto"/>
        <w:left w:val="none" w:sz="0" w:space="0" w:color="auto"/>
        <w:bottom w:val="none" w:sz="0" w:space="0" w:color="auto"/>
        <w:right w:val="none" w:sz="0" w:space="0" w:color="auto"/>
      </w:divBdr>
    </w:div>
    <w:div w:id="128059753">
      <w:bodyDiv w:val="1"/>
      <w:marLeft w:val="0"/>
      <w:marRight w:val="0"/>
      <w:marTop w:val="0"/>
      <w:marBottom w:val="0"/>
      <w:divBdr>
        <w:top w:val="none" w:sz="0" w:space="0" w:color="auto"/>
        <w:left w:val="none" w:sz="0" w:space="0" w:color="auto"/>
        <w:bottom w:val="none" w:sz="0" w:space="0" w:color="auto"/>
        <w:right w:val="none" w:sz="0" w:space="0" w:color="auto"/>
      </w:divBdr>
    </w:div>
    <w:div w:id="128597231">
      <w:bodyDiv w:val="1"/>
      <w:marLeft w:val="0"/>
      <w:marRight w:val="0"/>
      <w:marTop w:val="0"/>
      <w:marBottom w:val="0"/>
      <w:divBdr>
        <w:top w:val="none" w:sz="0" w:space="0" w:color="auto"/>
        <w:left w:val="none" w:sz="0" w:space="0" w:color="auto"/>
        <w:bottom w:val="none" w:sz="0" w:space="0" w:color="auto"/>
        <w:right w:val="none" w:sz="0" w:space="0" w:color="auto"/>
      </w:divBdr>
    </w:div>
    <w:div w:id="129057579">
      <w:bodyDiv w:val="1"/>
      <w:marLeft w:val="0"/>
      <w:marRight w:val="0"/>
      <w:marTop w:val="0"/>
      <w:marBottom w:val="0"/>
      <w:divBdr>
        <w:top w:val="none" w:sz="0" w:space="0" w:color="auto"/>
        <w:left w:val="none" w:sz="0" w:space="0" w:color="auto"/>
        <w:bottom w:val="none" w:sz="0" w:space="0" w:color="auto"/>
        <w:right w:val="none" w:sz="0" w:space="0" w:color="auto"/>
      </w:divBdr>
    </w:div>
    <w:div w:id="130027095">
      <w:bodyDiv w:val="1"/>
      <w:marLeft w:val="0"/>
      <w:marRight w:val="0"/>
      <w:marTop w:val="0"/>
      <w:marBottom w:val="0"/>
      <w:divBdr>
        <w:top w:val="none" w:sz="0" w:space="0" w:color="auto"/>
        <w:left w:val="none" w:sz="0" w:space="0" w:color="auto"/>
        <w:bottom w:val="none" w:sz="0" w:space="0" w:color="auto"/>
        <w:right w:val="none" w:sz="0" w:space="0" w:color="auto"/>
      </w:divBdr>
    </w:div>
    <w:div w:id="130100597">
      <w:bodyDiv w:val="1"/>
      <w:marLeft w:val="0"/>
      <w:marRight w:val="0"/>
      <w:marTop w:val="0"/>
      <w:marBottom w:val="0"/>
      <w:divBdr>
        <w:top w:val="none" w:sz="0" w:space="0" w:color="auto"/>
        <w:left w:val="none" w:sz="0" w:space="0" w:color="auto"/>
        <w:bottom w:val="none" w:sz="0" w:space="0" w:color="auto"/>
        <w:right w:val="none" w:sz="0" w:space="0" w:color="auto"/>
      </w:divBdr>
    </w:div>
    <w:div w:id="130297205">
      <w:bodyDiv w:val="1"/>
      <w:marLeft w:val="0"/>
      <w:marRight w:val="0"/>
      <w:marTop w:val="0"/>
      <w:marBottom w:val="0"/>
      <w:divBdr>
        <w:top w:val="none" w:sz="0" w:space="0" w:color="auto"/>
        <w:left w:val="none" w:sz="0" w:space="0" w:color="auto"/>
        <w:bottom w:val="none" w:sz="0" w:space="0" w:color="auto"/>
        <w:right w:val="none" w:sz="0" w:space="0" w:color="auto"/>
      </w:divBdr>
    </w:div>
    <w:div w:id="130444964">
      <w:bodyDiv w:val="1"/>
      <w:marLeft w:val="0"/>
      <w:marRight w:val="0"/>
      <w:marTop w:val="0"/>
      <w:marBottom w:val="0"/>
      <w:divBdr>
        <w:top w:val="none" w:sz="0" w:space="0" w:color="auto"/>
        <w:left w:val="none" w:sz="0" w:space="0" w:color="auto"/>
        <w:bottom w:val="none" w:sz="0" w:space="0" w:color="auto"/>
        <w:right w:val="none" w:sz="0" w:space="0" w:color="auto"/>
      </w:divBdr>
    </w:div>
    <w:div w:id="131141939">
      <w:bodyDiv w:val="1"/>
      <w:marLeft w:val="0"/>
      <w:marRight w:val="0"/>
      <w:marTop w:val="0"/>
      <w:marBottom w:val="0"/>
      <w:divBdr>
        <w:top w:val="none" w:sz="0" w:space="0" w:color="auto"/>
        <w:left w:val="none" w:sz="0" w:space="0" w:color="auto"/>
        <w:bottom w:val="none" w:sz="0" w:space="0" w:color="auto"/>
        <w:right w:val="none" w:sz="0" w:space="0" w:color="auto"/>
      </w:divBdr>
    </w:div>
    <w:div w:id="132144686">
      <w:bodyDiv w:val="1"/>
      <w:marLeft w:val="0"/>
      <w:marRight w:val="0"/>
      <w:marTop w:val="0"/>
      <w:marBottom w:val="0"/>
      <w:divBdr>
        <w:top w:val="none" w:sz="0" w:space="0" w:color="auto"/>
        <w:left w:val="none" w:sz="0" w:space="0" w:color="auto"/>
        <w:bottom w:val="none" w:sz="0" w:space="0" w:color="auto"/>
        <w:right w:val="none" w:sz="0" w:space="0" w:color="auto"/>
      </w:divBdr>
    </w:div>
    <w:div w:id="132187627">
      <w:bodyDiv w:val="1"/>
      <w:marLeft w:val="0"/>
      <w:marRight w:val="0"/>
      <w:marTop w:val="0"/>
      <w:marBottom w:val="0"/>
      <w:divBdr>
        <w:top w:val="none" w:sz="0" w:space="0" w:color="auto"/>
        <w:left w:val="none" w:sz="0" w:space="0" w:color="auto"/>
        <w:bottom w:val="none" w:sz="0" w:space="0" w:color="auto"/>
        <w:right w:val="none" w:sz="0" w:space="0" w:color="auto"/>
      </w:divBdr>
    </w:div>
    <w:div w:id="132258174">
      <w:bodyDiv w:val="1"/>
      <w:marLeft w:val="0"/>
      <w:marRight w:val="0"/>
      <w:marTop w:val="0"/>
      <w:marBottom w:val="0"/>
      <w:divBdr>
        <w:top w:val="none" w:sz="0" w:space="0" w:color="auto"/>
        <w:left w:val="none" w:sz="0" w:space="0" w:color="auto"/>
        <w:bottom w:val="none" w:sz="0" w:space="0" w:color="auto"/>
        <w:right w:val="none" w:sz="0" w:space="0" w:color="auto"/>
      </w:divBdr>
    </w:div>
    <w:div w:id="132674365">
      <w:bodyDiv w:val="1"/>
      <w:marLeft w:val="0"/>
      <w:marRight w:val="0"/>
      <w:marTop w:val="0"/>
      <w:marBottom w:val="0"/>
      <w:divBdr>
        <w:top w:val="none" w:sz="0" w:space="0" w:color="auto"/>
        <w:left w:val="none" w:sz="0" w:space="0" w:color="auto"/>
        <w:bottom w:val="none" w:sz="0" w:space="0" w:color="auto"/>
        <w:right w:val="none" w:sz="0" w:space="0" w:color="auto"/>
      </w:divBdr>
    </w:div>
    <w:div w:id="132915300">
      <w:bodyDiv w:val="1"/>
      <w:marLeft w:val="0"/>
      <w:marRight w:val="0"/>
      <w:marTop w:val="0"/>
      <w:marBottom w:val="0"/>
      <w:divBdr>
        <w:top w:val="none" w:sz="0" w:space="0" w:color="auto"/>
        <w:left w:val="none" w:sz="0" w:space="0" w:color="auto"/>
        <w:bottom w:val="none" w:sz="0" w:space="0" w:color="auto"/>
        <w:right w:val="none" w:sz="0" w:space="0" w:color="auto"/>
      </w:divBdr>
    </w:div>
    <w:div w:id="132916257">
      <w:bodyDiv w:val="1"/>
      <w:marLeft w:val="0"/>
      <w:marRight w:val="0"/>
      <w:marTop w:val="0"/>
      <w:marBottom w:val="0"/>
      <w:divBdr>
        <w:top w:val="none" w:sz="0" w:space="0" w:color="auto"/>
        <w:left w:val="none" w:sz="0" w:space="0" w:color="auto"/>
        <w:bottom w:val="none" w:sz="0" w:space="0" w:color="auto"/>
        <w:right w:val="none" w:sz="0" w:space="0" w:color="auto"/>
      </w:divBdr>
    </w:div>
    <w:div w:id="133179808">
      <w:bodyDiv w:val="1"/>
      <w:marLeft w:val="0"/>
      <w:marRight w:val="0"/>
      <w:marTop w:val="0"/>
      <w:marBottom w:val="0"/>
      <w:divBdr>
        <w:top w:val="none" w:sz="0" w:space="0" w:color="auto"/>
        <w:left w:val="none" w:sz="0" w:space="0" w:color="auto"/>
        <w:bottom w:val="none" w:sz="0" w:space="0" w:color="auto"/>
        <w:right w:val="none" w:sz="0" w:space="0" w:color="auto"/>
      </w:divBdr>
    </w:div>
    <w:div w:id="133185245">
      <w:bodyDiv w:val="1"/>
      <w:marLeft w:val="0"/>
      <w:marRight w:val="0"/>
      <w:marTop w:val="0"/>
      <w:marBottom w:val="0"/>
      <w:divBdr>
        <w:top w:val="none" w:sz="0" w:space="0" w:color="auto"/>
        <w:left w:val="none" w:sz="0" w:space="0" w:color="auto"/>
        <w:bottom w:val="none" w:sz="0" w:space="0" w:color="auto"/>
        <w:right w:val="none" w:sz="0" w:space="0" w:color="auto"/>
      </w:divBdr>
    </w:div>
    <w:div w:id="134953443">
      <w:bodyDiv w:val="1"/>
      <w:marLeft w:val="0"/>
      <w:marRight w:val="0"/>
      <w:marTop w:val="0"/>
      <w:marBottom w:val="0"/>
      <w:divBdr>
        <w:top w:val="none" w:sz="0" w:space="0" w:color="auto"/>
        <w:left w:val="none" w:sz="0" w:space="0" w:color="auto"/>
        <w:bottom w:val="none" w:sz="0" w:space="0" w:color="auto"/>
        <w:right w:val="none" w:sz="0" w:space="0" w:color="auto"/>
      </w:divBdr>
    </w:div>
    <w:div w:id="136193043">
      <w:bodyDiv w:val="1"/>
      <w:marLeft w:val="0"/>
      <w:marRight w:val="0"/>
      <w:marTop w:val="0"/>
      <w:marBottom w:val="0"/>
      <w:divBdr>
        <w:top w:val="none" w:sz="0" w:space="0" w:color="auto"/>
        <w:left w:val="none" w:sz="0" w:space="0" w:color="auto"/>
        <w:bottom w:val="none" w:sz="0" w:space="0" w:color="auto"/>
        <w:right w:val="none" w:sz="0" w:space="0" w:color="auto"/>
      </w:divBdr>
    </w:div>
    <w:div w:id="136456727">
      <w:bodyDiv w:val="1"/>
      <w:marLeft w:val="0"/>
      <w:marRight w:val="0"/>
      <w:marTop w:val="0"/>
      <w:marBottom w:val="0"/>
      <w:divBdr>
        <w:top w:val="none" w:sz="0" w:space="0" w:color="auto"/>
        <w:left w:val="none" w:sz="0" w:space="0" w:color="auto"/>
        <w:bottom w:val="none" w:sz="0" w:space="0" w:color="auto"/>
        <w:right w:val="none" w:sz="0" w:space="0" w:color="auto"/>
      </w:divBdr>
    </w:div>
    <w:div w:id="136650555">
      <w:bodyDiv w:val="1"/>
      <w:marLeft w:val="0"/>
      <w:marRight w:val="0"/>
      <w:marTop w:val="0"/>
      <w:marBottom w:val="0"/>
      <w:divBdr>
        <w:top w:val="none" w:sz="0" w:space="0" w:color="auto"/>
        <w:left w:val="none" w:sz="0" w:space="0" w:color="auto"/>
        <w:bottom w:val="none" w:sz="0" w:space="0" w:color="auto"/>
        <w:right w:val="none" w:sz="0" w:space="0" w:color="auto"/>
      </w:divBdr>
    </w:div>
    <w:div w:id="136841712">
      <w:bodyDiv w:val="1"/>
      <w:marLeft w:val="0"/>
      <w:marRight w:val="0"/>
      <w:marTop w:val="0"/>
      <w:marBottom w:val="0"/>
      <w:divBdr>
        <w:top w:val="none" w:sz="0" w:space="0" w:color="auto"/>
        <w:left w:val="none" w:sz="0" w:space="0" w:color="auto"/>
        <w:bottom w:val="none" w:sz="0" w:space="0" w:color="auto"/>
        <w:right w:val="none" w:sz="0" w:space="0" w:color="auto"/>
      </w:divBdr>
    </w:div>
    <w:div w:id="138038982">
      <w:bodyDiv w:val="1"/>
      <w:marLeft w:val="0"/>
      <w:marRight w:val="0"/>
      <w:marTop w:val="0"/>
      <w:marBottom w:val="0"/>
      <w:divBdr>
        <w:top w:val="none" w:sz="0" w:space="0" w:color="auto"/>
        <w:left w:val="none" w:sz="0" w:space="0" w:color="auto"/>
        <w:bottom w:val="none" w:sz="0" w:space="0" w:color="auto"/>
        <w:right w:val="none" w:sz="0" w:space="0" w:color="auto"/>
      </w:divBdr>
    </w:div>
    <w:div w:id="139199330">
      <w:bodyDiv w:val="1"/>
      <w:marLeft w:val="0"/>
      <w:marRight w:val="0"/>
      <w:marTop w:val="0"/>
      <w:marBottom w:val="0"/>
      <w:divBdr>
        <w:top w:val="none" w:sz="0" w:space="0" w:color="auto"/>
        <w:left w:val="none" w:sz="0" w:space="0" w:color="auto"/>
        <w:bottom w:val="none" w:sz="0" w:space="0" w:color="auto"/>
        <w:right w:val="none" w:sz="0" w:space="0" w:color="auto"/>
      </w:divBdr>
    </w:div>
    <w:div w:id="139542664">
      <w:bodyDiv w:val="1"/>
      <w:marLeft w:val="0"/>
      <w:marRight w:val="0"/>
      <w:marTop w:val="0"/>
      <w:marBottom w:val="0"/>
      <w:divBdr>
        <w:top w:val="none" w:sz="0" w:space="0" w:color="auto"/>
        <w:left w:val="none" w:sz="0" w:space="0" w:color="auto"/>
        <w:bottom w:val="none" w:sz="0" w:space="0" w:color="auto"/>
        <w:right w:val="none" w:sz="0" w:space="0" w:color="auto"/>
      </w:divBdr>
    </w:div>
    <w:div w:id="139999660">
      <w:bodyDiv w:val="1"/>
      <w:marLeft w:val="0"/>
      <w:marRight w:val="0"/>
      <w:marTop w:val="0"/>
      <w:marBottom w:val="0"/>
      <w:divBdr>
        <w:top w:val="none" w:sz="0" w:space="0" w:color="auto"/>
        <w:left w:val="none" w:sz="0" w:space="0" w:color="auto"/>
        <w:bottom w:val="none" w:sz="0" w:space="0" w:color="auto"/>
        <w:right w:val="none" w:sz="0" w:space="0" w:color="auto"/>
      </w:divBdr>
    </w:div>
    <w:div w:id="140735820">
      <w:bodyDiv w:val="1"/>
      <w:marLeft w:val="0"/>
      <w:marRight w:val="0"/>
      <w:marTop w:val="0"/>
      <w:marBottom w:val="0"/>
      <w:divBdr>
        <w:top w:val="none" w:sz="0" w:space="0" w:color="auto"/>
        <w:left w:val="none" w:sz="0" w:space="0" w:color="auto"/>
        <w:bottom w:val="none" w:sz="0" w:space="0" w:color="auto"/>
        <w:right w:val="none" w:sz="0" w:space="0" w:color="auto"/>
      </w:divBdr>
    </w:div>
    <w:div w:id="141310310">
      <w:bodyDiv w:val="1"/>
      <w:marLeft w:val="0"/>
      <w:marRight w:val="0"/>
      <w:marTop w:val="0"/>
      <w:marBottom w:val="0"/>
      <w:divBdr>
        <w:top w:val="none" w:sz="0" w:space="0" w:color="auto"/>
        <w:left w:val="none" w:sz="0" w:space="0" w:color="auto"/>
        <w:bottom w:val="none" w:sz="0" w:space="0" w:color="auto"/>
        <w:right w:val="none" w:sz="0" w:space="0" w:color="auto"/>
      </w:divBdr>
    </w:div>
    <w:div w:id="141389714">
      <w:bodyDiv w:val="1"/>
      <w:marLeft w:val="0"/>
      <w:marRight w:val="0"/>
      <w:marTop w:val="0"/>
      <w:marBottom w:val="0"/>
      <w:divBdr>
        <w:top w:val="none" w:sz="0" w:space="0" w:color="auto"/>
        <w:left w:val="none" w:sz="0" w:space="0" w:color="auto"/>
        <w:bottom w:val="none" w:sz="0" w:space="0" w:color="auto"/>
        <w:right w:val="none" w:sz="0" w:space="0" w:color="auto"/>
      </w:divBdr>
    </w:div>
    <w:div w:id="141428417">
      <w:bodyDiv w:val="1"/>
      <w:marLeft w:val="0"/>
      <w:marRight w:val="0"/>
      <w:marTop w:val="0"/>
      <w:marBottom w:val="0"/>
      <w:divBdr>
        <w:top w:val="none" w:sz="0" w:space="0" w:color="auto"/>
        <w:left w:val="none" w:sz="0" w:space="0" w:color="auto"/>
        <w:bottom w:val="none" w:sz="0" w:space="0" w:color="auto"/>
        <w:right w:val="none" w:sz="0" w:space="0" w:color="auto"/>
      </w:divBdr>
    </w:div>
    <w:div w:id="141432348">
      <w:bodyDiv w:val="1"/>
      <w:marLeft w:val="0"/>
      <w:marRight w:val="0"/>
      <w:marTop w:val="0"/>
      <w:marBottom w:val="0"/>
      <w:divBdr>
        <w:top w:val="none" w:sz="0" w:space="0" w:color="auto"/>
        <w:left w:val="none" w:sz="0" w:space="0" w:color="auto"/>
        <w:bottom w:val="none" w:sz="0" w:space="0" w:color="auto"/>
        <w:right w:val="none" w:sz="0" w:space="0" w:color="auto"/>
      </w:divBdr>
    </w:div>
    <w:div w:id="142088918">
      <w:bodyDiv w:val="1"/>
      <w:marLeft w:val="0"/>
      <w:marRight w:val="0"/>
      <w:marTop w:val="0"/>
      <w:marBottom w:val="0"/>
      <w:divBdr>
        <w:top w:val="none" w:sz="0" w:space="0" w:color="auto"/>
        <w:left w:val="none" w:sz="0" w:space="0" w:color="auto"/>
        <w:bottom w:val="none" w:sz="0" w:space="0" w:color="auto"/>
        <w:right w:val="none" w:sz="0" w:space="0" w:color="auto"/>
      </w:divBdr>
    </w:div>
    <w:div w:id="142233854">
      <w:bodyDiv w:val="1"/>
      <w:marLeft w:val="0"/>
      <w:marRight w:val="0"/>
      <w:marTop w:val="0"/>
      <w:marBottom w:val="0"/>
      <w:divBdr>
        <w:top w:val="none" w:sz="0" w:space="0" w:color="auto"/>
        <w:left w:val="none" w:sz="0" w:space="0" w:color="auto"/>
        <w:bottom w:val="none" w:sz="0" w:space="0" w:color="auto"/>
        <w:right w:val="none" w:sz="0" w:space="0" w:color="auto"/>
      </w:divBdr>
    </w:div>
    <w:div w:id="142432560">
      <w:bodyDiv w:val="1"/>
      <w:marLeft w:val="0"/>
      <w:marRight w:val="0"/>
      <w:marTop w:val="0"/>
      <w:marBottom w:val="0"/>
      <w:divBdr>
        <w:top w:val="none" w:sz="0" w:space="0" w:color="auto"/>
        <w:left w:val="none" w:sz="0" w:space="0" w:color="auto"/>
        <w:bottom w:val="none" w:sz="0" w:space="0" w:color="auto"/>
        <w:right w:val="none" w:sz="0" w:space="0" w:color="auto"/>
      </w:divBdr>
    </w:div>
    <w:div w:id="144324620">
      <w:bodyDiv w:val="1"/>
      <w:marLeft w:val="0"/>
      <w:marRight w:val="0"/>
      <w:marTop w:val="0"/>
      <w:marBottom w:val="0"/>
      <w:divBdr>
        <w:top w:val="none" w:sz="0" w:space="0" w:color="auto"/>
        <w:left w:val="none" w:sz="0" w:space="0" w:color="auto"/>
        <w:bottom w:val="none" w:sz="0" w:space="0" w:color="auto"/>
        <w:right w:val="none" w:sz="0" w:space="0" w:color="auto"/>
      </w:divBdr>
    </w:div>
    <w:div w:id="144781256">
      <w:bodyDiv w:val="1"/>
      <w:marLeft w:val="0"/>
      <w:marRight w:val="0"/>
      <w:marTop w:val="0"/>
      <w:marBottom w:val="0"/>
      <w:divBdr>
        <w:top w:val="none" w:sz="0" w:space="0" w:color="auto"/>
        <w:left w:val="none" w:sz="0" w:space="0" w:color="auto"/>
        <w:bottom w:val="none" w:sz="0" w:space="0" w:color="auto"/>
        <w:right w:val="none" w:sz="0" w:space="0" w:color="auto"/>
      </w:divBdr>
    </w:div>
    <w:div w:id="144862464">
      <w:bodyDiv w:val="1"/>
      <w:marLeft w:val="0"/>
      <w:marRight w:val="0"/>
      <w:marTop w:val="0"/>
      <w:marBottom w:val="0"/>
      <w:divBdr>
        <w:top w:val="none" w:sz="0" w:space="0" w:color="auto"/>
        <w:left w:val="none" w:sz="0" w:space="0" w:color="auto"/>
        <w:bottom w:val="none" w:sz="0" w:space="0" w:color="auto"/>
        <w:right w:val="none" w:sz="0" w:space="0" w:color="auto"/>
      </w:divBdr>
    </w:div>
    <w:div w:id="145172734">
      <w:bodyDiv w:val="1"/>
      <w:marLeft w:val="0"/>
      <w:marRight w:val="0"/>
      <w:marTop w:val="0"/>
      <w:marBottom w:val="0"/>
      <w:divBdr>
        <w:top w:val="none" w:sz="0" w:space="0" w:color="auto"/>
        <w:left w:val="none" w:sz="0" w:space="0" w:color="auto"/>
        <w:bottom w:val="none" w:sz="0" w:space="0" w:color="auto"/>
        <w:right w:val="none" w:sz="0" w:space="0" w:color="auto"/>
      </w:divBdr>
    </w:div>
    <w:div w:id="147211395">
      <w:bodyDiv w:val="1"/>
      <w:marLeft w:val="0"/>
      <w:marRight w:val="0"/>
      <w:marTop w:val="0"/>
      <w:marBottom w:val="0"/>
      <w:divBdr>
        <w:top w:val="none" w:sz="0" w:space="0" w:color="auto"/>
        <w:left w:val="none" w:sz="0" w:space="0" w:color="auto"/>
        <w:bottom w:val="none" w:sz="0" w:space="0" w:color="auto"/>
        <w:right w:val="none" w:sz="0" w:space="0" w:color="auto"/>
      </w:divBdr>
    </w:div>
    <w:div w:id="147401274">
      <w:bodyDiv w:val="1"/>
      <w:marLeft w:val="0"/>
      <w:marRight w:val="0"/>
      <w:marTop w:val="0"/>
      <w:marBottom w:val="0"/>
      <w:divBdr>
        <w:top w:val="none" w:sz="0" w:space="0" w:color="auto"/>
        <w:left w:val="none" w:sz="0" w:space="0" w:color="auto"/>
        <w:bottom w:val="none" w:sz="0" w:space="0" w:color="auto"/>
        <w:right w:val="none" w:sz="0" w:space="0" w:color="auto"/>
      </w:divBdr>
    </w:div>
    <w:div w:id="147671976">
      <w:bodyDiv w:val="1"/>
      <w:marLeft w:val="0"/>
      <w:marRight w:val="0"/>
      <w:marTop w:val="0"/>
      <w:marBottom w:val="0"/>
      <w:divBdr>
        <w:top w:val="none" w:sz="0" w:space="0" w:color="auto"/>
        <w:left w:val="none" w:sz="0" w:space="0" w:color="auto"/>
        <w:bottom w:val="none" w:sz="0" w:space="0" w:color="auto"/>
        <w:right w:val="none" w:sz="0" w:space="0" w:color="auto"/>
      </w:divBdr>
    </w:div>
    <w:div w:id="147988673">
      <w:bodyDiv w:val="1"/>
      <w:marLeft w:val="0"/>
      <w:marRight w:val="0"/>
      <w:marTop w:val="0"/>
      <w:marBottom w:val="0"/>
      <w:divBdr>
        <w:top w:val="none" w:sz="0" w:space="0" w:color="auto"/>
        <w:left w:val="none" w:sz="0" w:space="0" w:color="auto"/>
        <w:bottom w:val="none" w:sz="0" w:space="0" w:color="auto"/>
        <w:right w:val="none" w:sz="0" w:space="0" w:color="auto"/>
      </w:divBdr>
    </w:div>
    <w:div w:id="148178018">
      <w:bodyDiv w:val="1"/>
      <w:marLeft w:val="0"/>
      <w:marRight w:val="0"/>
      <w:marTop w:val="0"/>
      <w:marBottom w:val="0"/>
      <w:divBdr>
        <w:top w:val="none" w:sz="0" w:space="0" w:color="auto"/>
        <w:left w:val="none" w:sz="0" w:space="0" w:color="auto"/>
        <w:bottom w:val="none" w:sz="0" w:space="0" w:color="auto"/>
        <w:right w:val="none" w:sz="0" w:space="0" w:color="auto"/>
      </w:divBdr>
    </w:div>
    <w:div w:id="149715018">
      <w:bodyDiv w:val="1"/>
      <w:marLeft w:val="0"/>
      <w:marRight w:val="0"/>
      <w:marTop w:val="0"/>
      <w:marBottom w:val="0"/>
      <w:divBdr>
        <w:top w:val="none" w:sz="0" w:space="0" w:color="auto"/>
        <w:left w:val="none" w:sz="0" w:space="0" w:color="auto"/>
        <w:bottom w:val="none" w:sz="0" w:space="0" w:color="auto"/>
        <w:right w:val="none" w:sz="0" w:space="0" w:color="auto"/>
      </w:divBdr>
    </w:div>
    <w:div w:id="151681983">
      <w:bodyDiv w:val="1"/>
      <w:marLeft w:val="0"/>
      <w:marRight w:val="0"/>
      <w:marTop w:val="0"/>
      <w:marBottom w:val="0"/>
      <w:divBdr>
        <w:top w:val="none" w:sz="0" w:space="0" w:color="auto"/>
        <w:left w:val="none" w:sz="0" w:space="0" w:color="auto"/>
        <w:bottom w:val="none" w:sz="0" w:space="0" w:color="auto"/>
        <w:right w:val="none" w:sz="0" w:space="0" w:color="auto"/>
      </w:divBdr>
    </w:div>
    <w:div w:id="152180147">
      <w:bodyDiv w:val="1"/>
      <w:marLeft w:val="0"/>
      <w:marRight w:val="0"/>
      <w:marTop w:val="0"/>
      <w:marBottom w:val="0"/>
      <w:divBdr>
        <w:top w:val="none" w:sz="0" w:space="0" w:color="auto"/>
        <w:left w:val="none" w:sz="0" w:space="0" w:color="auto"/>
        <w:bottom w:val="none" w:sz="0" w:space="0" w:color="auto"/>
        <w:right w:val="none" w:sz="0" w:space="0" w:color="auto"/>
      </w:divBdr>
    </w:div>
    <w:div w:id="152454463">
      <w:bodyDiv w:val="1"/>
      <w:marLeft w:val="0"/>
      <w:marRight w:val="0"/>
      <w:marTop w:val="0"/>
      <w:marBottom w:val="0"/>
      <w:divBdr>
        <w:top w:val="none" w:sz="0" w:space="0" w:color="auto"/>
        <w:left w:val="none" w:sz="0" w:space="0" w:color="auto"/>
        <w:bottom w:val="none" w:sz="0" w:space="0" w:color="auto"/>
        <w:right w:val="none" w:sz="0" w:space="0" w:color="auto"/>
      </w:divBdr>
    </w:div>
    <w:div w:id="152533672">
      <w:bodyDiv w:val="1"/>
      <w:marLeft w:val="0"/>
      <w:marRight w:val="0"/>
      <w:marTop w:val="0"/>
      <w:marBottom w:val="0"/>
      <w:divBdr>
        <w:top w:val="none" w:sz="0" w:space="0" w:color="auto"/>
        <w:left w:val="none" w:sz="0" w:space="0" w:color="auto"/>
        <w:bottom w:val="none" w:sz="0" w:space="0" w:color="auto"/>
        <w:right w:val="none" w:sz="0" w:space="0" w:color="auto"/>
      </w:divBdr>
    </w:div>
    <w:div w:id="153842136">
      <w:bodyDiv w:val="1"/>
      <w:marLeft w:val="0"/>
      <w:marRight w:val="0"/>
      <w:marTop w:val="0"/>
      <w:marBottom w:val="0"/>
      <w:divBdr>
        <w:top w:val="none" w:sz="0" w:space="0" w:color="auto"/>
        <w:left w:val="none" w:sz="0" w:space="0" w:color="auto"/>
        <w:bottom w:val="none" w:sz="0" w:space="0" w:color="auto"/>
        <w:right w:val="none" w:sz="0" w:space="0" w:color="auto"/>
      </w:divBdr>
    </w:div>
    <w:div w:id="155804146">
      <w:bodyDiv w:val="1"/>
      <w:marLeft w:val="0"/>
      <w:marRight w:val="0"/>
      <w:marTop w:val="0"/>
      <w:marBottom w:val="0"/>
      <w:divBdr>
        <w:top w:val="none" w:sz="0" w:space="0" w:color="auto"/>
        <w:left w:val="none" w:sz="0" w:space="0" w:color="auto"/>
        <w:bottom w:val="none" w:sz="0" w:space="0" w:color="auto"/>
        <w:right w:val="none" w:sz="0" w:space="0" w:color="auto"/>
      </w:divBdr>
    </w:div>
    <w:div w:id="155847853">
      <w:bodyDiv w:val="1"/>
      <w:marLeft w:val="0"/>
      <w:marRight w:val="0"/>
      <w:marTop w:val="0"/>
      <w:marBottom w:val="0"/>
      <w:divBdr>
        <w:top w:val="none" w:sz="0" w:space="0" w:color="auto"/>
        <w:left w:val="none" w:sz="0" w:space="0" w:color="auto"/>
        <w:bottom w:val="none" w:sz="0" w:space="0" w:color="auto"/>
        <w:right w:val="none" w:sz="0" w:space="0" w:color="auto"/>
      </w:divBdr>
    </w:div>
    <w:div w:id="156120108">
      <w:bodyDiv w:val="1"/>
      <w:marLeft w:val="0"/>
      <w:marRight w:val="0"/>
      <w:marTop w:val="0"/>
      <w:marBottom w:val="0"/>
      <w:divBdr>
        <w:top w:val="none" w:sz="0" w:space="0" w:color="auto"/>
        <w:left w:val="none" w:sz="0" w:space="0" w:color="auto"/>
        <w:bottom w:val="none" w:sz="0" w:space="0" w:color="auto"/>
        <w:right w:val="none" w:sz="0" w:space="0" w:color="auto"/>
      </w:divBdr>
    </w:div>
    <w:div w:id="156657741">
      <w:bodyDiv w:val="1"/>
      <w:marLeft w:val="0"/>
      <w:marRight w:val="0"/>
      <w:marTop w:val="0"/>
      <w:marBottom w:val="0"/>
      <w:divBdr>
        <w:top w:val="none" w:sz="0" w:space="0" w:color="auto"/>
        <w:left w:val="none" w:sz="0" w:space="0" w:color="auto"/>
        <w:bottom w:val="none" w:sz="0" w:space="0" w:color="auto"/>
        <w:right w:val="none" w:sz="0" w:space="0" w:color="auto"/>
      </w:divBdr>
    </w:div>
    <w:div w:id="158814511">
      <w:bodyDiv w:val="1"/>
      <w:marLeft w:val="0"/>
      <w:marRight w:val="0"/>
      <w:marTop w:val="0"/>
      <w:marBottom w:val="0"/>
      <w:divBdr>
        <w:top w:val="none" w:sz="0" w:space="0" w:color="auto"/>
        <w:left w:val="none" w:sz="0" w:space="0" w:color="auto"/>
        <w:bottom w:val="none" w:sz="0" w:space="0" w:color="auto"/>
        <w:right w:val="none" w:sz="0" w:space="0" w:color="auto"/>
      </w:divBdr>
    </w:div>
    <w:div w:id="159081539">
      <w:bodyDiv w:val="1"/>
      <w:marLeft w:val="0"/>
      <w:marRight w:val="0"/>
      <w:marTop w:val="0"/>
      <w:marBottom w:val="0"/>
      <w:divBdr>
        <w:top w:val="none" w:sz="0" w:space="0" w:color="auto"/>
        <w:left w:val="none" w:sz="0" w:space="0" w:color="auto"/>
        <w:bottom w:val="none" w:sz="0" w:space="0" w:color="auto"/>
        <w:right w:val="none" w:sz="0" w:space="0" w:color="auto"/>
      </w:divBdr>
    </w:div>
    <w:div w:id="159204224">
      <w:bodyDiv w:val="1"/>
      <w:marLeft w:val="0"/>
      <w:marRight w:val="0"/>
      <w:marTop w:val="0"/>
      <w:marBottom w:val="0"/>
      <w:divBdr>
        <w:top w:val="none" w:sz="0" w:space="0" w:color="auto"/>
        <w:left w:val="none" w:sz="0" w:space="0" w:color="auto"/>
        <w:bottom w:val="none" w:sz="0" w:space="0" w:color="auto"/>
        <w:right w:val="none" w:sz="0" w:space="0" w:color="auto"/>
      </w:divBdr>
    </w:div>
    <w:div w:id="159273744">
      <w:bodyDiv w:val="1"/>
      <w:marLeft w:val="0"/>
      <w:marRight w:val="0"/>
      <w:marTop w:val="0"/>
      <w:marBottom w:val="0"/>
      <w:divBdr>
        <w:top w:val="none" w:sz="0" w:space="0" w:color="auto"/>
        <w:left w:val="none" w:sz="0" w:space="0" w:color="auto"/>
        <w:bottom w:val="none" w:sz="0" w:space="0" w:color="auto"/>
        <w:right w:val="none" w:sz="0" w:space="0" w:color="auto"/>
      </w:divBdr>
    </w:div>
    <w:div w:id="159471007">
      <w:bodyDiv w:val="1"/>
      <w:marLeft w:val="0"/>
      <w:marRight w:val="0"/>
      <w:marTop w:val="0"/>
      <w:marBottom w:val="0"/>
      <w:divBdr>
        <w:top w:val="none" w:sz="0" w:space="0" w:color="auto"/>
        <w:left w:val="none" w:sz="0" w:space="0" w:color="auto"/>
        <w:bottom w:val="none" w:sz="0" w:space="0" w:color="auto"/>
        <w:right w:val="none" w:sz="0" w:space="0" w:color="auto"/>
      </w:divBdr>
    </w:div>
    <w:div w:id="159734152">
      <w:bodyDiv w:val="1"/>
      <w:marLeft w:val="0"/>
      <w:marRight w:val="0"/>
      <w:marTop w:val="0"/>
      <w:marBottom w:val="0"/>
      <w:divBdr>
        <w:top w:val="none" w:sz="0" w:space="0" w:color="auto"/>
        <w:left w:val="none" w:sz="0" w:space="0" w:color="auto"/>
        <w:bottom w:val="none" w:sz="0" w:space="0" w:color="auto"/>
        <w:right w:val="none" w:sz="0" w:space="0" w:color="auto"/>
      </w:divBdr>
    </w:div>
    <w:div w:id="161555560">
      <w:bodyDiv w:val="1"/>
      <w:marLeft w:val="0"/>
      <w:marRight w:val="0"/>
      <w:marTop w:val="0"/>
      <w:marBottom w:val="0"/>
      <w:divBdr>
        <w:top w:val="none" w:sz="0" w:space="0" w:color="auto"/>
        <w:left w:val="none" w:sz="0" w:space="0" w:color="auto"/>
        <w:bottom w:val="none" w:sz="0" w:space="0" w:color="auto"/>
        <w:right w:val="none" w:sz="0" w:space="0" w:color="auto"/>
      </w:divBdr>
    </w:div>
    <w:div w:id="162400044">
      <w:bodyDiv w:val="1"/>
      <w:marLeft w:val="0"/>
      <w:marRight w:val="0"/>
      <w:marTop w:val="0"/>
      <w:marBottom w:val="0"/>
      <w:divBdr>
        <w:top w:val="none" w:sz="0" w:space="0" w:color="auto"/>
        <w:left w:val="none" w:sz="0" w:space="0" w:color="auto"/>
        <w:bottom w:val="none" w:sz="0" w:space="0" w:color="auto"/>
        <w:right w:val="none" w:sz="0" w:space="0" w:color="auto"/>
      </w:divBdr>
    </w:div>
    <w:div w:id="162821167">
      <w:bodyDiv w:val="1"/>
      <w:marLeft w:val="0"/>
      <w:marRight w:val="0"/>
      <w:marTop w:val="0"/>
      <w:marBottom w:val="0"/>
      <w:divBdr>
        <w:top w:val="none" w:sz="0" w:space="0" w:color="auto"/>
        <w:left w:val="none" w:sz="0" w:space="0" w:color="auto"/>
        <w:bottom w:val="none" w:sz="0" w:space="0" w:color="auto"/>
        <w:right w:val="none" w:sz="0" w:space="0" w:color="auto"/>
      </w:divBdr>
    </w:div>
    <w:div w:id="162857771">
      <w:bodyDiv w:val="1"/>
      <w:marLeft w:val="0"/>
      <w:marRight w:val="0"/>
      <w:marTop w:val="0"/>
      <w:marBottom w:val="0"/>
      <w:divBdr>
        <w:top w:val="none" w:sz="0" w:space="0" w:color="auto"/>
        <w:left w:val="none" w:sz="0" w:space="0" w:color="auto"/>
        <w:bottom w:val="none" w:sz="0" w:space="0" w:color="auto"/>
        <w:right w:val="none" w:sz="0" w:space="0" w:color="auto"/>
      </w:divBdr>
    </w:div>
    <w:div w:id="164177324">
      <w:bodyDiv w:val="1"/>
      <w:marLeft w:val="0"/>
      <w:marRight w:val="0"/>
      <w:marTop w:val="0"/>
      <w:marBottom w:val="0"/>
      <w:divBdr>
        <w:top w:val="none" w:sz="0" w:space="0" w:color="auto"/>
        <w:left w:val="none" w:sz="0" w:space="0" w:color="auto"/>
        <w:bottom w:val="none" w:sz="0" w:space="0" w:color="auto"/>
        <w:right w:val="none" w:sz="0" w:space="0" w:color="auto"/>
      </w:divBdr>
    </w:div>
    <w:div w:id="165947776">
      <w:bodyDiv w:val="1"/>
      <w:marLeft w:val="0"/>
      <w:marRight w:val="0"/>
      <w:marTop w:val="0"/>
      <w:marBottom w:val="0"/>
      <w:divBdr>
        <w:top w:val="none" w:sz="0" w:space="0" w:color="auto"/>
        <w:left w:val="none" w:sz="0" w:space="0" w:color="auto"/>
        <w:bottom w:val="none" w:sz="0" w:space="0" w:color="auto"/>
        <w:right w:val="none" w:sz="0" w:space="0" w:color="auto"/>
      </w:divBdr>
    </w:div>
    <w:div w:id="166558995">
      <w:bodyDiv w:val="1"/>
      <w:marLeft w:val="0"/>
      <w:marRight w:val="0"/>
      <w:marTop w:val="0"/>
      <w:marBottom w:val="0"/>
      <w:divBdr>
        <w:top w:val="none" w:sz="0" w:space="0" w:color="auto"/>
        <w:left w:val="none" w:sz="0" w:space="0" w:color="auto"/>
        <w:bottom w:val="none" w:sz="0" w:space="0" w:color="auto"/>
        <w:right w:val="none" w:sz="0" w:space="0" w:color="auto"/>
      </w:divBdr>
    </w:div>
    <w:div w:id="166749952">
      <w:bodyDiv w:val="1"/>
      <w:marLeft w:val="0"/>
      <w:marRight w:val="0"/>
      <w:marTop w:val="0"/>
      <w:marBottom w:val="0"/>
      <w:divBdr>
        <w:top w:val="none" w:sz="0" w:space="0" w:color="auto"/>
        <w:left w:val="none" w:sz="0" w:space="0" w:color="auto"/>
        <w:bottom w:val="none" w:sz="0" w:space="0" w:color="auto"/>
        <w:right w:val="none" w:sz="0" w:space="0" w:color="auto"/>
      </w:divBdr>
    </w:div>
    <w:div w:id="166871117">
      <w:bodyDiv w:val="1"/>
      <w:marLeft w:val="0"/>
      <w:marRight w:val="0"/>
      <w:marTop w:val="0"/>
      <w:marBottom w:val="0"/>
      <w:divBdr>
        <w:top w:val="none" w:sz="0" w:space="0" w:color="auto"/>
        <w:left w:val="none" w:sz="0" w:space="0" w:color="auto"/>
        <w:bottom w:val="none" w:sz="0" w:space="0" w:color="auto"/>
        <w:right w:val="none" w:sz="0" w:space="0" w:color="auto"/>
      </w:divBdr>
    </w:div>
    <w:div w:id="167017086">
      <w:bodyDiv w:val="1"/>
      <w:marLeft w:val="0"/>
      <w:marRight w:val="0"/>
      <w:marTop w:val="0"/>
      <w:marBottom w:val="0"/>
      <w:divBdr>
        <w:top w:val="none" w:sz="0" w:space="0" w:color="auto"/>
        <w:left w:val="none" w:sz="0" w:space="0" w:color="auto"/>
        <w:bottom w:val="none" w:sz="0" w:space="0" w:color="auto"/>
        <w:right w:val="none" w:sz="0" w:space="0" w:color="auto"/>
      </w:divBdr>
    </w:div>
    <w:div w:id="167447725">
      <w:bodyDiv w:val="1"/>
      <w:marLeft w:val="0"/>
      <w:marRight w:val="0"/>
      <w:marTop w:val="0"/>
      <w:marBottom w:val="0"/>
      <w:divBdr>
        <w:top w:val="none" w:sz="0" w:space="0" w:color="auto"/>
        <w:left w:val="none" w:sz="0" w:space="0" w:color="auto"/>
        <w:bottom w:val="none" w:sz="0" w:space="0" w:color="auto"/>
        <w:right w:val="none" w:sz="0" w:space="0" w:color="auto"/>
      </w:divBdr>
    </w:div>
    <w:div w:id="167449411">
      <w:bodyDiv w:val="1"/>
      <w:marLeft w:val="0"/>
      <w:marRight w:val="0"/>
      <w:marTop w:val="0"/>
      <w:marBottom w:val="0"/>
      <w:divBdr>
        <w:top w:val="none" w:sz="0" w:space="0" w:color="auto"/>
        <w:left w:val="none" w:sz="0" w:space="0" w:color="auto"/>
        <w:bottom w:val="none" w:sz="0" w:space="0" w:color="auto"/>
        <w:right w:val="none" w:sz="0" w:space="0" w:color="auto"/>
      </w:divBdr>
    </w:div>
    <w:div w:id="167453932">
      <w:bodyDiv w:val="1"/>
      <w:marLeft w:val="0"/>
      <w:marRight w:val="0"/>
      <w:marTop w:val="0"/>
      <w:marBottom w:val="0"/>
      <w:divBdr>
        <w:top w:val="none" w:sz="0" w:space="0" w:color="auto"/>
        <w:left w:val="none" w:sz="0" w:space="0" w:color="auto"/>
        <w:bottom w:val="none" w:sz="0" w:space="0" w:color="auto"/>
        <w:right w:val="none" w:sz="0" w:space="0" w:color="auto"/>
      </w:divBdr>
    </w:div>
    <w:div w:id="167602951">
      <w:bodyDiv w:val="1"/>
      <w:marLeft w:val="0"/>
      <w:marRight w:val="0"/>
      <w:marTop w:val="0"/>
      <w:marBottom w:val="0"/>
      <w:divBdr>
        <w:top w:val="none" w:sz="0" w:space="0" w:color="auto"/>
        <w:left w:val="none" w:sz="0" w:space="0" w:color="auto"/>
        <w:bottom w:val="none" w:sz="0" w:space="0" w:color="auto"/>
        <w:right w:val="none" w:sz="0" w:space="0" w:color="auto"/>
      </w:divBdr>
    </w:div>
    <w:div w:id="167671156">
      <w:bodyDiv w:val="1"/>
      <w:marLeft w:val="0"/>
      <w:marRight w:val="0"/>
      <w:marTop w:val="0"/>
      <w:marBottom w:val="0"/>
      <w:divBdr>
        <w:top w:val="none" w:sz="0" w:space="0" w:color="auto"/>
        <w:left w:val="none" w:sz="0" w:space="0" w:color="auto"/>
        <w:bottom w:val="none" w:sz="0" w:space="0" w:color="auto"/>
        <w:right w:val="none" w:sz="0" w:space="0" w:color="auto"/>
      </w:divBdr>
    </w:div>
    <w:div w:id="168178681">
      <w:bodyDiv w:val="1"/>
      <w:marLeft w:val="0"/>
      <w:marRight w:val="0"/>
      <w:marTop w:val="0"/>
      <w:marBottom w:val="0"/>
      <w:divBdr>
        <w:top w:val="none" w:sz="0" w:space="0" w:color="auto"/>
        <w:left w:val="none" w:sz="0" w:space="0" w:color="auto"/>
        <w:bottom w:val="none" w:sz="0" w:space="0" w:color="auto"/>
        <w:right w:val="none" w:sz="0" w:space="0" w:color="auto"/>
      </w:divBdr>
    </w:div>
    <w:div w:id="168907042">
      <w:bodyDiv w:val="1"/>
      <w:marLeft w:val="0"/>
      <w:marRight w:val="0"/>
      <w:marTop w:val="0"/>
      <w:marBottom w:val="0"/>
      <w:divBdr>
        <w:top w:val="none" w:sz="0" w:space="0" w:color="auto"/>
        <w:left w:val="none" w:sz="0" w:space="0" w:color="auto"/>
        <w:bottom w:val="none" w:sz="0" w:space="0" w:color="auto"/>
        <w:right w:val="none" w:sz="0" w:space="0" w:color="auto"/>
      </w:divBdr>
    </w:div>
    <w:div w:id="168956435">
      <w:bodyDiv w:val="1"/>
      <w:marLeft w:val="0"/>
      <w:marRight w:val="0"/>
      <w:marTop w:val="0"/>
      <w:marBottom w:val="0"/>
      <w:divBdr>
        <w:top w:val="none" w:sz="0" w:space="0" w:color="auto"/>
        <w:left w:val="none" w:sz="0" w:space="0" w:color="auto"/>
        <w:bottom w:val="none" w:sz="0" w:space="0" w:color="auto"/>
        <w:right w:val="none" w:sz="0" w:space="0" w:color="auto"/>
      </w:divBdr>
    </w:div>
    <w:div w:id="169495223">
      <w:bodyDiv w:val="1"/>
      <w:marLeft w:val="0"/>
      <w:marRight w:val="0"/>
      <w:marTop w:val="0"/>
      <w:marBottom w:val="0"/>
      <w:divBdr>
        <w:top w:val="none" w:sz="0" w:space="0" w:color="auto"/>
        <w:left w:val="none" w:sz="0" w:space="0" w:color="auto"/>
        <w:bottom w:val="none" w:sz="0" w:space="0" w:color="auto"/>
        <w:right w:val="none" w:sz="0" w:space="0" w:color="auto"/>
      </w:divBdr>
    </w:div>
    <w:div w:id="169756268">
      <w:bodyDiv w:val="1"/>
      <w:marLeft w:val="0"/>
      <w:marRight w:val="0"/>
      <w:marTop w:val="0"/>
      <w:marBottom w:val="0"/>
      <w:divBdr>
        <w:top w:val="none" w:sz="0" w:space="0" w:color="auto"/>
        <w:left w:val="none" w:sz="0" w:space="0" w:color="auto"/>
        <w:bottom w:val="none" w:sz="0" w:space="0" w:color="auto"/>
        <w:right w:val="none" w:sz="0" w:space="0" w:color="auto"/>
      </w:divBdr>
    </w:div>
    <w:div w:id="171064931">
      <w:bodyDiv w:val="1"/>
      <w:marLeft w:val="0"/>
      <w:marRight w:val="0"/>
      <w:marTop w:val="0"/>
      <w:marBottom w:val="0"/>
      <w:divBdr>
        <w:top w:val="none" w:sz="0" w:space="0" w:color="auto"/>
        <w:left w:val="none" w:sz="0" w:space="0" w:color="auto"/>
        <w:bottom w:val="none" w:sz="0" w:space="0" w:color="auto"/>
        <w:right w:val="none" w:sz="0" w:space="0" w:color="auto"/>
      </w:divBdr>
    </w:div>
    <w:div w:id="171456290">
      <w:bodyDiv w:val="1"/>
      <w:marLeft w:val="0"/>
      <w:marRight w:val="0"/>
      <w:marTop w:val="0"/>
      <w:marBottom w:val="0"/>
      <w:divBdr>
        <w:top w:val="none" w:sz="0" w:space="0" w:color="auto"/>
        <w:left w:val="none" w:sz="0" w:space="0" w:color="auto"/>
        <w:bottom w:val="none" w:sz="0" w:space="0" w:color="auto"/>
        <w:right w:val="none" w:sz="0" w:space="0" w:color="auto"/>
      </w:divBdr>
      <w:divsChild>
        <w:div w:id="807892457">
          <w:marLeft w:val="0"/>
          <w:marRight w:val="0"/>
          <w:marTop w:val="0"/>
          <w:marBottom w:val="0"/>
          <w:divBdr>
            <w:top w:val="none" w:sz="0" w:space="0" w:color="auto"/>
            <w:left w:val="none" w:sz="0" w:space="0" w:color="auto"/>
            <w:bottom w:val="none" w:sz="0" w:space="0" w:color="auto"/>
            <w:right w:val="none" w:sz="0" w:space="0" w:color="auto"/>
          </w:divBdr>
        </w:div>
      </w:divsChild>
    </w:div>
    <w:div w:id="172645078">
      <w:bodyDiv w:val="1"/>
      <w:marLeft w:val="0"/>
      <w:marRight w:val="0"/>
      <w:marTop w:val="0"/>
      <w:marBottom w:val="0"/>
      <w:divBdr>
        <w:top w:val="none" w:sz="0" w:space="0" w:color="auto"/>
        <w:left w:val="none" w:sz="0" w:space="0" w:color="auto"/>
        <w:bottom w:val="none" w:sz="0" w:space="0" w:color="auto"/>
        <w:right w:val="none" w:sz="0" w:space="0" w:color="auto"/>
      </w:divBdr>
    </w:div>
    <w:div w:id="173540021">
      <w:bodyDiv w:val="1"/>
      <w:marLeft w:val="0"/>
      <w:marRight w:val="0"/>
      <w:marTop w:val="0"/>
      <w:marBottom w:val="0"/>
      <w:divBdr>
        <w:top w:val="none" w:sz="0" w:space="0" w:color="auto"/>
        <w:left w:val="none" w:sz="0" w:space="0" w:color="auto"/>
        <w:bottom w:val="none" w:sz="0" w:space="0" w:color="auto"/>
        <w:right w:val="none" w:sz="0" w:space="0" w:color="auto"/>
      </w:divBdr>
    </w:div>
    <w:div w:id="175773205">
      <w:bodyDiv w:val="1"/>
      <w:marLeft w:val="0"/>
      <w:marRight w:val="0"/>
      <w:marTop w:val="0"/>
      <w:marBottom w:val="0"/>
      <w:divBdr>
        <w:top w:val="none" w:sz="0" w:space="0" w:color="auto"/>
        <w:left w:val="none" w:sz="0" w:space="0" w:color="auto"/>
        <w:bottom w:val="none" w:sz="0" w:space="0" w:color="auto"/>
        <w:right w:val="none" w:sz="0" w:space="0" w:color="auto"/>
      </w:divBdr>
    </w:div>
    <w:div w:id="176503726">
      <w:bodyDiv w:val="1"/>
      <w:marLeft w:val="0"/>
      <w:marRight w:val="0"/>
      <w:marTop w:val="0"/>
      <w:marBottom w:val="0"/>
      <w:divBdr>
        <w:top w:val="none" w:sz="0" w:space="0" w:color="auto"/>
        <w:left w:val="none" w:sz="0" w:space="0" w:color="auto"/>
        <w:bottom w:val="none" w:sz="0" w:space="0" w:color="auto"/>
        <w:right w:val="none" w:sz="0" w:space="0" w:color="auto"/>
      </w:divBdr>
    </w:div>
    <w:div w:id="177350103">
      <w:bodyDiv w:val="1"/>
      <w:marLeft w:val="0"/>
      <w:marRight w:val="0"/>
      <w:marTop w:val="0"/>
      <w:marBottom w:val="0"/>
      <w:divBdr>
        <w:top w:val="none" w:sz="0" w:space="0" w:color="auto"/>
        <w:left w:val="none" w:sz="0" w:space="0" w:color="auto"/>
        <w:bottom w:val="none" w:sz="0" w:space="0" w:color="auto"/>
        <w:right w:val="none" w:sz="0" w:space="0" w:color="auto"/>
      </w:divBdr>
    </w:div>
    <w:div w:id="179051416">
      <w:bodyDiv w:val="1"/>
      <w:marLeft w:val="0"/>
      <w:marRight w:val="0"/>
      <w:marTop w:val="0"/>
      <w:marBottom w:val="0"/>
      <w:divBdr>
        <w:top w:val="none" w:sz="0" w:space="0" w:color="auto"/>
        <w:left w:val="none" w:sz="0" w:space="0" w:color="auto"/>
        <w:bottom w:val="none" w:sz="0" w:space="0" w:color="auto"/>
        <w:right w:val="none" w:sz="0" w:space="0" w:color="auto"/>
      </w:divBdr>
    </w:div>
    <w:div w:id="180708575">
      <w:bodyDiv w:val="1"/>
      <w:marLeft w:val="0"/>
      <w:marRight w:val="0"/>
      <w:marTop w:val="0"/>
      <w:marBottom w:val="0"/>
      <w:divBdr>
        <w:top w:val="none" w:sz="0" w:space="0" w:color="auto"/>
        <w:left w:val="none" w:sz="0" w:space="0" w:color="auto"/>
        <w:bottom w:val="none" w:sz="0" w:space="0" w:color="auto"/>
        <w:right w:val="none" w:sz="0" w:space="0" w:color="auto"/>
      </w:divBdr>
    </w:div>
    <w:div w:id="180976222">
      <w:bodyDiv w:val="1"/>
      <w:marLeft w:val="0"/>
      <w:marRight w:val="0"/>
      <w:marTop w:val="0"/>
      <w:marBottom w:val="0"/>
      <w:divBdr>
        <w:top w:val="none" w:sz="0" w:space="0" w:color="auto"/>
        <w:left w:val="none" w:sz="0" w:space="0" w:color="auto"/>
        <w:bottom w:val="none" w:sz="0" w:space="0" w:color="auto"/>
        <w:right w:val="none" w:sz="0" w:space="0" w:color="auto"/>
      </w:divBdr>
    </w:div>
    <w:div w:id="180976470">
      <w:bodyDiv w:val="1"/>
      <w:marLeft w:val="0"/>
      <w:marRight w:val="0"/>
      <w:marTop w:val="0"/>
      <w:marBottom w:val="0"/>
      <w:divBdr>
        <w:top w:val="none" w:sz="0" w:space="0" w:color="auto"/>
        <w:left w:val="none" w:sz="0" w:space="0" w:color="auto"/>
        <w:bottom w:val="none" w:sz="0" w:space="0" w:color="auto"/>
        <w:right w:val="none" w:sz="0" w:space="0" w:color="auto"/>
      </w:divBdr>
    </w:div>
    <w:div w:id="181749851">
      <w:bodyDiv w:val="1"/>
      <w:marLeft w:val="0"/>
      <w:marRight w:val="0"/>
      <w:marTop w:val="0"/>
      <w:marBottom w:val="0"/>
      <w:divBdr>
        <w:top w:val="none" w:sz="0" w:space="0" w:color="auto"/>
        <w:left w:val="none" w:sz="0" w:space="0" w:color="auto"/>
        <w:bottom w:val="none" w:sz="0" w:space="0" w:color="auto"/>
        <w:right w:val="none" w:sz="0" w:space="0" w:color="auto"/>
      </w:divBdr>
    </w:div>
    <w:div w:id="181821192">
      <w:bodyDiv w:val="1"/>
      <w:marLeft w:val="0"/>
      <w:marRight w:val="0"/>
      <w:marTop w:val="0"/>
      <w:marBottom w:val="0"/>
      <w:divBdr>
        <w:top w:val="none" w:sz="0" w:space="0" w:color="auto"/>
        <w:left w:val="none" w:sz="0" w:space="0" w:color="auto"/>
        <w:bottom w:val="none" w:sz="0" w:space="0" w:color="auto"/>
        <w:right w:val="none" w:sz="0" w:space="0" w:color="auto"/>
      </w:divBdr>
    </w:div>
    <w:div w:id="182211770">
      <w:bodyDiv w:val="1"/>
      <w:marLeft w:val="0"/>
      <w:marRight w:val="0"/>
      <w:marTop w:val="0"/>
      <w:marBottom w:val="0"/>
      <w:divBdr>
        <w:top w:val="none" w:sz="0" w:space="0" w:color="auto"/>
        <w:left w:val="none" w:sz="0" w:space="0" w:color="auto"/>
        <w:bottom w:val="none" w:sz="0" w:space="0" w:color="auto"/>
        <w:right w:val="none" w:sz="0" w:space="0" w:color="auto"/>
      </w:divBdr>
    </w:div>
    <w:div w:id="182791615">
      <w:bodyDiv w:val="1"/>
      <w:marLeft w:val="0"/>
      <w:marRight w:val="0"/>
      <w:marTop w:val="0"/>
      <w:marBottom w:val="0"/>
      <w:divBdr>
        <w:top w:val="none" w:sz="0" w:space="0" w:color="auto"/>
        <w:left w:val="none" w:sz="0" w:space="0" w:color="auto"/>
        <w:bottom w:val="none" w:sz="0" w:space="0" w:color="auto"/>
        <w:right w:val="none" w:sz="0" w:space="0" w:color="auto"/>
      </w:divBdr>
    </w:div>
    <w:div w:id="183566587">
      <w:bodyDiv w:val="1"/>
      <w:marLeft w:val="0"/>
      <w:marRight w:val="0"/>
      <w:marTop w:val="0"/>
      <w:marBottom w:val="0"/>
      <w:divBdr>
        <w:top w:val="none" w:sz="0" w:space="0" w:color="auto"/>
        <w:left w:val="none" w:sz="0" w:space="0" w:color="auto"/>
        <w:bottom w:val="none" w:sz="0" w:space="0" w:color="auto"/>
        <w:right w:val="none" w:sz="0" w:space="0" w:color="auto"/>
      </w:divBdr>
    </w:div>
    <w:div w:id="184442825">
      <w:bodyDiv w:val="1"/>
      <w:marLeft w:val="0"/>
      <w:marRight w:val="0"/>
      <w:marTop w:val="0"/>
      <w:marBottom w:val="0"/>
      <w:divBdr>
        <w:top w:val="none" w:sz="0" w:space="0" w:color="auto"/>
        <w:left w:val="none" w:sz="0" w:space="0" w:color="auto"/>
        <w:bottom w:val="none" w:sz="0" w:space="0" w:color="auto"/>
        <w:right w:val="none" w:sz="0" w:space="0" w:color="auto"/>
      </w:divBdr>
    </w:div>
    <w:div w:id="184635880">
      <w:bodyDiv w:val="1"/>
      <w:marLeft w:val="0"/>
      <w:marRight w:val="0"/>
      <w:marTop w:val="0"/>
      <w:marBottom w:val="0"/>
      <w:divBdr>
        <w:top w:val="none" w:sz="0" w:space="0" w:color="auto"/>
        <w:left w:val="none" w:sz="0" w:space="0" w:color="auto"/>
        <w:bottom w:val="none" w:sz="0" w:space="0" w:color="auto"/>
        <w:right w:val="none" w:sz="0" w:space="0" w:color="auto"/>
      </w:divBdr>
    </w:div>
    <w:div w:id="184759324">
      <w:bodyDiv w:val="1"/>
      <w:marLeft w:val="0"/>
      <w:marRight w:val="0"/>
      <w:marTop w:val="0"/>
      <w:marBottom w:val="0"/>
      <w:divBdr>
        <w:top w:val="none" w:sz="0" w:space="0" w:color="auto"/>
        <w:left w:val="none" w:sz="0" w:space="0" w:color="auto"/>
        <w:bottom w:val="none" w:sz="0" w:space="0" w:color="auto"/>
        <w:right w:val="none" w:sz="0" w:space="0" w:color="auto"/>
      </w:divBdr>
    </w:div>
    <w:div w:id="184826548">
      <w:bodyDiv w:val="1"/>
      <w:marLeft w:val="0"/>
      <w:marRight w:val="0"/>
      <w:marTop w:val="0"/>
      <w:marBottom w:val="0"/>
      <w:divBdr>
        <w:top w:val="none" w:sz="0" w:space="0" w:color="auto"/>
        <w:left w:val="none" w:sz="0" w:space="0" w:color="auto"/>
        <w:bottom w:val="none" w:sz="0" w:space="0" w:color="auto"/>
        <w:right w:val="none" w:sz="0" w:space="0" w:color="auto"/>
      </w:divBdr>
    </w:div>
    <w:div w:id="184901851">
      <w:bodyDiv w:val="1"/>
      <w:marLeft w:val="0"/>
      <w:marRight w:val="0"/>
      <w:marTop w:val="0"/>
      <w:marBottom w:val="0"/>
      <w:divBdr>
        <w:top w:val="none" w:sz="0" w:space="0" w:color="auto"/>
        <w:left w:val="none" w:sz="0" w:space="0" w:color="auto"/>
        <w:bottom w:val="none" w:sz="0" w:space="0" w:color="auto"/>
        <w:right w:val="none" w:sz="0" w:space="0" w:color="auto"/>
      </w:divBdr>
    </w:div>
    <w:div w:id="185139361">
      <w:bodyDiv w:val="1"/>
      <w:marLeft w:val="0"/>
      <w:marRight w:val="0"/>
      <w:marTop w:val="0"/>
      <w:marBottom w:val="0"/>
      <w:divBdr>
        <w:top w:val="none" w:sz="0" w:space="0" w:color="auto"/>
        <w:left w:val="none" w:sz="0" w:space="0" w:color="auto"/>
        <w:bottom w:val="none" w:sz="0" w:space="0" w:color="auto"/>
        <w:right w:val="none" w:sz="0" w:space="0" w:color="auto"/>
      </w:divBdr>
    </w:div>
    <w:div w:id="185485535">
      <w:bodyDiv w:val="1"/>
      <w:marLeft w:val="0"/>
      <w:marRight w:val="0"/>
      <w:marTop w:val="0"/>
      <w:marBottom w:val="0"/>
      <w:divBdr>
        <w:top w:val="none" w:sz="0" w:space="0" w:color="auto"/>
        <w:left w:val="none" w:sz="0" w:space="0" w:color="auto"/>
        <w:bottom w:val="none" w:sz="0" w:space="0" w:color="auto"/>
        <w:right w:val="none" w:sz="0" w:space="0" w:color="auto"/>
      </w:divBdr>
    </w:div>
    <w:div w:id="186606004">
      <w:bodyDiv w:val="1"/>
      <w:marLeft w:val="0"/>
      <w:marRight w:val="0"/>
      <w:marTop w:val="0"/>
      <w:marBottom w:val="0"/>
      <w:divBdr>
        <w:top w:val="none" w:sz="0" w:space="0" w:color="auto"/>
        <w:left w:val="none" w:sz="0" w:space="0" w:color="auto"/>
        <w:bottom w:val="none" w:sz="0" w:space="0" w:color="auto"/>
        <w:right w:val="none" w:sz="0" w:space="0" w:color="auto"/>
      </w:divBdr>
    </w:div>
    <w:div w:id="188690237">
      <w:bodyDiv w:val="1"/>
      <w:marLeft w:val="0"/>
      <w:marRight w:val="0"/>
      <w:marTop w:val="0"/>
      <w:marBottom w:val="0"/>
      <w:divBdr>
        <w:top w:val="none" w:sz="0" w:space="0" w:color="auto"/>
        <w:left w:val="none" w:sz="0" w:space="0" w:color="auto"/>
        <w:bottom w:val="none" w:sz="0" w:space="0" w:color="auto"/>
        <w:right w:val="none" w:sz="0" w:space="0" w:color="auto"/>
      </w:divBdr>
    </w:div>
    <w:div w:id="189148111">
      <w:bodyDiv w:val="1"/>
      <w:marLeft w:val="0"/>
      <w:marRight w:val="0"/>
      <w:marTop w:val="0"/>
      <w:marBottom w:val="0"/>
      <w:divBdr>
        <w:top w:val="none" w:sz="0" w:space="0" w:color="auto"/>
        <w:left w:val="none" w:sz="0" w:space="0" w:color="auto"/>
        <w:bottom w:val="none" w:sz="0" w:space="0" w:color="auto"/>
        <w:right w:val="none" w:sz="0" w:space="0" w:color="auto"/>
      </w:divBdr>
    </w:div>
    <w:div w:id="189495064">
      <w:bodyDiv w:val="1"/>
      <w:marLeft w:val="0"/>
      <w:marRight w:val="0"/>
      <w:marTop w:val="0"/>
      <w:marBottom w:val="0"/>
      <w:divBdr>
        <w:top w:val="none" w:sz="0" w:space="0" w:color="auto"/>
        <w:left w:val="none" w:sz="0" w:space="0" w:color="auto"/>
        <w:bottom w:val="none" w:sz="0" w:space="0" w:color="auto"/>
        <w:right w:val="none" w:sz="0" w:space="0" w:color="auto"/>
      </w:divBdr>
    </w:div>
    <w:div w:id="189925902">
      <w:bodyDiv w:val="1"/>
      <w:marLeft w:val="0"/>
      <w:marRight w:val="0"/>
      <w:marTop w:val="0"/>
      <w:marBottom w:val="0"/>
      <w:divBdr>
        <w:top w:val="none" w:sz="0" w:space="0" w:color="auto"/>
        <w:left w:val="none" w:sz="0" w:space="0" w:color="auto"/>
        <w:bottom w:val="none" w:sz="0" w:space="0" w:color="auto"/>
        <w:right w:val="none" w:sz="0" w:space="0" w:color="auto"/>
      </w:divBdr>
    </w:div>
    <w:div w:id="190076746">
      <w:bodyDiv w:val="1"/>
      <w:marLeft w:val="0"/>
      <w:marRight w:val="0"/>
      <w:marTop w:val="0"/>
      <w:marBottom w:val="0"/>
      <w:divBdr>
        <w:top w:val="none" w:sz="0" w:space="0" w:color="auto"/>
        <w:left w:val="none" w:sz="0" w:space="0" w:color="auto"/>
        <w:bottom w:val="none" w:sz="0" w:space="0" w:color="auto"/>
        <w:right w:val="none" w:sz="0" w:space="0" w:color="auto"/>
      </w:divBdr>
    </w:div>
    <w:div w:id="190186254">
      <w:bodyDiv w:val="1"/>
      <w:marLeft w:val="0"/>
      <w:marRight w:val="0"/>
      <w:marTop w:val="0"/>
      <w:marBottom w:val="0"/>
      <w:divBdr>
        <w:top w:val="none" w:sz="0" w:space="0" w:color="auto"/>
        <w:left w:val="none" w:sz="0" w:space="0" w:color="auto"/>
        <w:bottom w:val="none" w:sz="0" w:space="0" w:color="auto"/>
        <w:right w:val="none" w:sz="0" w:space="0" w:color="auto"/>
      </w:divBdr>
    </w:div>
    <w:div w:id="191067488">
      <w:bodyDiv w:val="1"/>
      <w:marLeft w:val="0"/>
      <w:marRight w:val="0"/>
      <w:marTop w:val="0"/>
      <w:marBottom w:val="0"/>
      <w:divBdr>
        <w:top w:val="none" w:sz="0" w:space="0" w:color="auto"/>
        <w:left w:val="none" w:sz="0" w:space="0" w:color="auto"/>
        <w:bottom w:val="none" w:sz="0" w:space="0" w:color="auto"/>
        <w:right w:val="none" w:sz="0" w:space="0" w:color="auto"/>
      </w:divBdr>
    </w:div>
    <w:div w:id="191921541">
      <w:bodyDiv w:val="1"/>
      <w:marLeft w:val="0"/>
      <w:marRight w:val="0"/>
      <w:marTop w:val="0"/>
      <w:marBottom w:val="0"/>
      <w:divBdr>
        <w:top w:val="none" w:sz="0" w:space="0" w:color="auto"/>
        <w:left w:val="none" w:sz="0" w:space="0" w:color="auto"/>
        <w:bottom w:val="none" w:sz="0" w:space="0" w:color="auto"/>
        <w:right w:val="none" w:sz="0" w:space="0" w:color="auto"/>
      </w:divBdr>
    </w:div>
    <w:div w:id="192038998">
      <w:bodyDiv w:val="1"/>
      <w:marLeft w:val="0"/>
      <w:marRight w:val="0"/>
      <w:marTop w:val="0"/>
      <w:marBottom w:val="0"/>
      <w:divBdr>
        <w:top w:val="none" w:sz="0" w:space="0" w:color="auto"/>
        <w:left w:val="none" w:sz="0" w:space="0" w:color="auto"/>
        <w:bottom w:val="none" w:sz="0" w:space="0" w:color="auto"/>
        <w:right w:val="none" w:sz="0" w:space="0" w:color="auto"/>
      </w:divBdr>
    </w:div>
    <w:div w:id="192155202">
      <w:bodyDiv w:val="1"/>
      <w:marLeft w:val="0"/>
      <w:marRight w:val="0"/>
      <w:marTop w:val="0"/>
      <w:marBottom w:val="0"/>
      <w:divBdr>
        <w:top w:val="none" w:sz="0" w:space="0" w:color="auto"/>
        <w:left w:val="none" w:sz="0" w:space="0" w:color="auto"/>
        <w:bottom w:val="none" w:sz="0" w:space="0" w:color="auto"/>
        <w:right w:val="none" w:sz="0" w:space="0" w:color="auto"/>
      </w:divBdr>
    </w:div>
    <w:div w:id="192230940">
      <w:bodyDiv w:val="1"/>
      <w:marLeft w:val="0"/>
      <w:marRight w:val="0"/>
      <w:marTop w:val="0"/>
      <w:marBottom w:val="0"/>
      <w:divBdr>
        <w:top w:val="none" w:sz="0" w:space="0" w:color="auto"/>
        <w:left w:val="none" w:sz="0" w:space="0" w:color="auto"/>
        <w:bottom w:val="none" w:sz="0" w:space="0" w:color="auto"/>
        <w:right w:val="none" w:sz="0" w:space="0" w:color="auto"/>
      </w:divBdr>
    </w:div>
    <w:div w:id="192424966">
      <w:bodyDiv w:val="1"/>
      <w:marLeft w:val="0"/>
      <w:marRight w:val="0"/>
      <w:marTop w:val="0"/>
      <w:marBottom w:val="0"/>
      <w:divBdr>
        <w:top w:val="none" w:sz="0" w:space="0" w:color="auto"/>
        <w:left w:val="none" w:sz="0" w:space="0" w:color="auto"/>
        <w:bottom w:val="none" w:sz="0" w:space="0" w:color="auto"/>
        <w:right w:val="none" w:sz="0" w:space="0" w:color="auto"/>
      </w:divBdr>
    </w:div>
    <w:div w:id="192891565">
      <w:bodyDiv w:val="1"/>
      <w:marLeft w:val="0"/>
      <w:marRight w:val="0"/>
      <w:marTop w:val="0"/>
      <w:marBottom w:val="0"/>
      <w:divBdr>
        <w:top w:val="none" w:sz="0" w:space="0" w:color="auto"/>
        <w:left w:val="none" w:sz="0" w:space="0" w:color="auto"/>
        <w:bottom w:val="none" w:sz="0" w:space="0" w:color="auto"/>
        <w:right w:val="none" w:sz="0" w:space="0" w:color="auto"/>
      </w:divBdr>
    </w:div>
    <w:div w:id="193538826">
      <w:bodyDiv w:val="1"/>
      <w:marLeft w:val="0"/>
      <w:marRight w:val="0"/>
      <w:marTop w:val="0"/>
      <w:marBottom w:val="0"/>
      <w:divBdr>
        <w:top w:val="none" w:sz="0" w:space="0" w:color="auto"/>
        <w:left w:val="none" w:sz="0" w:space="0" w:color="auto"/>
        <w:bottom w:val="none" w:sz="0" w:space="0" w:color="auto"/>
        <w:right w:val="none" w:sz="0" w:space="0" w:color="auto"/>
      </w:divBdr>
    </w:div>
    <w:div w:id="194511980">
      <w:bodyDiv w:val="1"/>
      <w:marLeft w:val="0"/>
      <w:marRight w:val="0"/>
      <w:marTop w:val="0"/>
      <w:marBottom w:val="0"/>
      <w:divBdr>
        <w:top w:val="none" w:sz="0" w:space="0" w:color="auto"/>
        <w:left w:val="none" w:sz="0" w:space="0" w:color="auto"/>
        <w:bottom w:val="none" w:sz="0" w:space="0" w:color="auto"/>
        <w:right w:val="none" w:sz="0" w:space="0" w:color="auto"/>
      </w:divBdr>
    </w:div>
    <w:div w:id="195121731">
      <w:bodyDiv w:val="1"/>
      <w:marLeft w:val="0"/>
      <w:marRight w:val="0"/>
      <w:marTop w:val="0"/>
      <w:marBottom w:val="0"/>
      <w:divBdr>
        <w:top w:val="none" w:sz="0" w:space="0" w:color="auto"/>
        <w:left w:val="none" w:sz="0" w:space="0" w:color="auto"/>
        <w:bottom w:val="none" w:sz="0" w:space="0" w:color="auto"/>
        <w:right w:val="none" w:sz="0" w:space="0" w:color="auto"/>
      </w:divBdr>
    </w:div>
    <w:div w:id="195391651">
      <w:bodyDiv w:val="1"/>
      <w:marLeft w:val="0"/>
      <w:marRight w:val="0"/>
      <w:marTop w:val="0"/>
      <w:marBottom w:val="0"/>
      <w:divBdr>
        <w:top w:val="none" w:sz="0" w:space="0" w:color="auto"/>
        <w:left w:val="none" w:sz="0" w:space="0" w:color="auto"/>
        <w:bottom w:val="none" w:sz="0" w:space="0" w:color="auto"/>
        <w:right w:val="none" w:sz="0" w:space="0" w:color="auto"/>
      </w:divBdr>
    </w:div>
    <w:div w:id="195432096">
      <w:bodyDiv w:val="1"/>
      <w:marLeft w:val="0"/>
      <w:marRight w:val="0"/>
      <w:marTop w:val="0"/>
      <w:marBottom w:val="0"/>
      <w:divBdr>
        <w:top w:val="none" w:sz="0" w:space="0" w:color="auto"/>
        <w:left w:val="none" w:sz="0" w:space="0" w:color="auto"/>
        <w:bottom w:val="none" w:sz="0" w:space="0" w:color="auto"/>
        <w:right w:val="none" w:sz="0" w:space="0" w:color="auto"/>
      </w:divBdr>
    </w:div>
    <w:div w:id="196046233">
      <w:bodyDiv w:val="1"/>
      <w:marLeft w:val="0"/>
      <w:marRight w:val="0"/>
      <w:marTop w:val="0"/>
      <w:marBottom w:val="0"/>
      <w:divBdr>
        <w:top w:val="none" w:sz="0" w:space="0" w:color="auto"/>
        <w:left w:val="none" w:sz="0" w:space="0" w:color="auto"/>
        <w:bottom w:val="none" w:sz="0" w:space="0" w:color="auto"/>
        <w:right w:val="none" w:sz="0" w:space="0" w:color="auto"/>
      </w:divBdr>
    </w:div>
    <w:div w:id="197747089">
      <w:bodyDiv w:val="1"/>
      <w:marLeft w:val="0"/>
      <w:marRight w:val="0"/>
      <w:marTop w:val="0"/>
      <w:marBottom w:val="0"/>
      <w:divBdr>
        <w:top w:val="none" w:sz="0" w:space="0" w:color="auto"/>
        <w:left w:val="none" w:sz="0" w:space="0" w:color="auto"/>
        <w:bottom w:val="none" w:sz="0" w:space="0" w:color="auto"/>
        <w:right w:val="none" w:sz="0" w:space="0" w:color="auto"/>
      </w:divBdr>
    </w:div>
    <w:div w:id="199588648">
      <w:bodyDiv w:val="1"/>
      <w:marLeft w:val="0"/>
      <w:marRight w:val="0"/>
      <w:marTop w:val="0"/>
      <w:marBottom w:val="0"/>
      <w:divBdr>
        <w:top w:val="none" w:sz="0" w:space="0" w:color="auto"/>
        <w:left w:val="none" w:sz="0" w:space="0" w:color="auto"/>
        <w:bottom w:val="none" w:sz="0" w:space="0" w:color="auto"/>
        <w:right w:val="none" w:sz="0" w:space="0" w:color="auto"/>
      </w:divBdr>
    </w:div>
    <w:div w:id="199709084">
      <w:bodyDiv w:val="1"/>
      <w:marLeft w:val="0"/>
      <w:marRight w:val="0"/>
      <w:marTop w:val="0"/>
      <w:marBottom w:val="0"/>
      <w:divBdr>
        <w:top w:val="none" w:sz="0" w:space="0" w:color="auto"/>
        <w:left w:val="none" w:sz="0" w:space="0" w:color="auto"/>
        <w:bottom w:val="none" w:sz="0" w:space="0" w:color="auto"/>
        <w:right w:val="none" w:sz="0" w:space="0" w:color="auto"/>
      </w:divBdr>
    </w:div>
    <w:div w:id="200482655">
      <w:bodyDiv w:val="1"/>
      <w:marLeft w:val="0"/>
      <w:marRight w:val="0"/>
      <w:marTop w:val="0"/>
      <w:marBottom w:val="0"/>
      <w:divBdr>
        <w:top w:val="none" w:sz="0" w:space="0" w:color="auto"/>
        <w:left w:val="none" w:sz="0" w:space="0" w:color="auto"/>
        <w:bottom w:val="none" w:sz="0" w:space="0" w:color="auto"/>
        <w:right w:val="none" w:sz="0" w:space="0" w:color="auto"/>
      </w:divBdr>
    </w:div>
    <w:div w:id="201328306">
      <w:bodyDiv w:val="1"/>
      <w:marLeft w:val="0"/>
      <w:marRight w:val="0"/>
      <w:marTop w:val="0"/>
      <w:marBottom w:val="0"/>
      <w:divBdr>
        <w:top w:val="none" w:sz="0" w:space="0" w:color="auto"/>
        <w:left w:val="none" w:sz="0" w:space="0" w:color="auto"/>
        <w:bottom w:val="none" w:sz="0" w:space="0" w:color="auto"/>
        <w:right w:val="none" w:sz="0" w:space="0" w:color="auto"/>
      </w:divBdr>
    </w:div>
    <w:div w:id="201479158">
      <w:bodyDiv w:val="1"/>
      <w:marLeft w:val="0"/>
      <w:marRight w:val="0"/>
      <w:marTop w:val="0"/>
      <w:marBottom w:val="0"/>
      <w:divBdr>
        <w:top w:val="none" w:sz="0" w:space="0" w:color="auto"/>
        <w:left w:val="none" w:sz="0" w:space="0" w:color="auto"/>
        <w:bottom w:val="none" w:sz="0" w:space="0" w:color="auto"/>
        <w:right w:val="none" w:sz="0" w:space="0" w:color="auto"/>
      </w:divBdr>
    </w:div>
    <w:div w:id="202913173">
      <w:bodyDiv w:val="1"/>
      <w:marLeft w:val="0"/>
      <w:marRight w:val="0"/>
      <w:marTop w:val="0"/>
      <w:marBottom w:val="0"/>
      <w:divBdr>
        <w:top w:val="none" w:sz="0" w:space="0" w:color="auto"/>
        <w:left w:val="none" w:sz="0" w:space="0" w:color="auto"/>
        <w:bottom w:val="none" w:sz="0" w:space="0" w:color="auto"/>
        <w:right w:val="none" w:sz="0" w:space="0" w:color="auto"/>
      </w:divBdr>
    </w:div>
    <w:div w:id="203369558">
      <w:bodyDiv w:val="1"/>
      <w:marLeft w:val="0"/>
      <w:marRight w:val="0"/>
      <w:marTop w:val="0"/>
      <w:marBottom w:val="0"/>
      <w:divBdr>
        <w:top w:val="none" w:sz="0" w:space="0" w:color="auto"/>
        <w:left w:val="none" w:sz="0" w:space="0" w:color="auto"/>
        <w:bottom w:val="none" w:sz="0" w:space="0" w:color="auto"/>
        <w:right w:val="none" w:sz="0" w:space="0" w:color="auto"/>
      </w:divBdr>
    </w:div>
    <w:div w:id="203980085">
      <w:bodyDiv w:val="1"/>
      <w:marLeft w:val="0"/>
      <w:marRight w:val="0"/>
      <w:marTop w:val="0"/>
      <w:marBottom w:val="0"/>
      <w:divBdr>
        <w:top w:val="none" w:sz="0" w:space="0" w:color="auto"/>
        <w:left w:val="none" w:sz="0" w:space="0" w:color="auto"/>
        <w:bottom w:val="none" w:sz="0" w:space="0" w:color="auto"/>
        <w:right w:val="none" w:sz="0" w:space="0" w:color="auto"/>
      </w:divBdr>
    </w:div>
    <w:div w:id="204105893">
      <w:bodyDiv w:val="1"/>
      <w:marLeft w:val="0"/>
      <w:marRight w:val="0"/>
      <w:marTop w:val="0"/>
      <w:marBottom w:val="0"/>
      <w:divBdr>
        <w:top w:val="none" w:sz="0" w:space="0" w:color="auto"/>
        <w:left w:val="none" w:sz="0" w:space="0" w:color="auto"/>
        <w:bottom w:val="none" w:sz="0" w:space="0" w:color="auto"/>
        <w:right w:val="none" w:sz="0" w:space="0" w:color="auto"/>
      </w:divBdr>
    </w:div>
    <w:div w:id="204220188">
      <w:bodyDiv w:val="1"/>
      <w:marLeft w:val="0"/>
      <w:marRight w:val="0"/>
      <w:marTop w:val="0"/>
      <w:marBottom w:val="0"/>
      <w:divBdr>
        <w:top w:val="none" w:sz="0" w:space="0" w:color="auto"/>
        <w:left w:val="none" w:sz="0" w:space="0" w:color="auto"/>
        <w:bottom w:val="none" w:sz="0" w:space="0" w:color="auto"/>
        <w:right w:val="none" w:sz="0" w:space="0" w:color="auto"/>
      </w:divBdr>
    </w:div>
    <w:div w:id="205683227">
      <w:bodyDiv w:val="1"/>
      <w:marLeft w:val="0"/>
      <w:marRight w:val="0"/>
      <w:marTop w:val="0"/>
      <w:marBottom w:val="0"/>
      <w:divBdr>
        <w:top w:val="none" w:sz="0" w:space="0" w:color="auto"/>
        <w:left w:val="none" w:sz="0" w:space="0" w:color="auto"/>
        <w:bottom w:val="none" w:sz="0" w:space="0" w:color="auto"/>
        <w:right w:val="none" w:sz="0" w:space="0" w:color="auto"/>
      </w:divBdr>
    </w:div>
    <w:div w:id="206182497">
      <w:bodyDiv w:val="1"/>
      <w:marLeft w:val="0"/>
      <w:marRight w:val="0"/>
      <w:marTop w:val="0"/>
      <w:marBottom w:val="0"/>
      <w:divBdr>
        <w:top w:val="none" w:sz="0" w:space="0" w:color="auto"/>
        <w:left w:val="none" w:sz="0" w:space="0" w:color="auto"/>
        <w:bottom w:val="none" w:sz="0" w:space="0" w:color="auto"/>
        <w:right w:val="none" w:sz="0" w:space="0" w:color="auto"/>
      </w:divBdr>
    </w:div>
    <w:div w:id="206989344">
      <w:bodyDiv w:val="1"/>
      <w:marLeft w:val="0"/>
      <w:marRight w:val="0"/>
      <w:marTop w:val="0"/>
      <w:marBottom w:val="0"/>
      <w:divBdr>
        <w:top w:val="none" w:sz="0" w:space="0" w:color="auto"/>
        <w:left w:val="none" w:sz="0" w:space="0" w:color="auto"/>
        <w:bottom w:val="none" w:sz="0" w:space="0" w:color="auto"/>
        <w:right w:val="none" w:sz="0" w:space="0" w:color="auto"/>
      </w:divBdr>
    </w:div>
    <w:div w:id="207105401">
      <w:bodyDiv w:val="1"/>
      <w:marLeft w:val="0"/>
      <w:marRight w:val="0"/>
      <w:marTop w:val="0"/>
      <w:marBottom w:val="0"/>
      <w:divBdr>
        <w:top w:val="none" w:sz="0" w:space="0" w:color="auto"/>
        <w:left w:val="none" w:sz="0" w:space="0" w:color="auto"/>
        <w:bottom w:val="none" w:sz="0" w:space="0" w:color="auto"/>
        <w:right w:val="none" w:sz="0" w:space="0" w:color="auto"/>
      </w:divBdr>
    </w:div>
    <w:div w:id="207302588">
      <w:bodyDiv w:val="1"/>
      <w:marLeft w:val="0"/>
      <w:marRight w:val="0"/>
      <w:marTop w:val="0"/>
      <w:marBottom w:val="0"/>
      <w:divBdr>
        <w:top w:val="none" w:sz="0" w:space="0" w:color="auto"/>
        <w:left w:val="none" w:sz="0" w:space="0" w:color="auto"/>
        <w:bottom w:val="none" w:sz="0" w:space="0" w:color="auto"/>
        <w:right w:val="none" w:sz="0" w:space="0" w:color="auto"/>
      </w:divBdr>
    </w:div>
    <w:div w:id="207886969">
      <w:bodyDiv w:val="1"/>
      <w:marLeft w:val="0"/>
      <w:marRight w:val="0"/>
      <w:marTop w:val="0"/>
      <w:marBottom w:val="0"/>
      <w:divBdr>
        <w:top w:val="none" w:sz="0" w:space="0" w:color="auto"/>
        <w:left w:val="none" w:sz="0" w:space="0" w:color="auto"/>
        <w:bottom w:val="none" w:sz="0" w:space="0" w:color="auto"/>
        <w:right w:val="none" w:sz="0" w:space="0" w:color="auto"/>
      </w:divBdr>
    </w:div>
    <w:div w:id="208687420">
      <w:bodyDiv w:val="1"/>
      <w:marLeft w:val="0"/>
      <w:marRight w:val="0"/>
      <w:marTop w:val="0"/>
      <w:marBottom w:val="0"/>
      <w:divBdr>
        <w:top w:val="none" w:sz="0" w:space="0" w:color="auto"/>
        <w:left w:val="none" w:sz="0" w:space="0" w:color="auto"/>
        <w:bottom w:val="none" w:sz="0" w:space="0" w:color="auto"/>
        <w:right w:val="none" w:sz="0" w:space="0" w:color="auto"/>
      </w:divBdr>
    </w:div>
    <w:div w:id="209149049">
      <w:bodyDiv w:val="1"/>
      <w:marLeft w:val="0"/>
      <w:marRight w:val="0"/>
      <w:marTop w:val="0"/>
      <w:marBottom w:val="0"/>
      <w:divBdr>
        <w:top w:val="none" w:sz="0" w:space="0" w:color="auto"/>
        <w:left w:val="none" w:sz="0" w:space="0" w:color="auto"/>
        <w:bottom w:val="none" w:sz="0" w:space="0" w:color="auto"/>
        <w:right w:val="none" w:sz="0" w:space="0" w:color="auto"/>
      </w:divBdr>
    </w:div>
    <w:div w:id="209151610">
      <w:bodyDiv w:val="1"/>
      <w:marLeft w:val="0"/>
      <w:marRight w:val="0"/>
      <w:marTop w:val="0"/>
      <w:marBottom w:val="0"/>
      <w:divBdr>
        <w:top w:val="none" w:sz="0" w:space="0" w:color="auto"/>
        <w:left w:val="none" w:sz="0" w:space="0" w:color="auto"/>
        <w:bottom w:val="none" w:sz="0" w:space="0" w:color="auto"/>
        <w:right w:val="none" w:sz="0" w:space="0" w:color="auto"/>
      </w:divBdr>
    </w:div>
    <w:div w:id="210461229">
      <w:bodyDiv w:val="1"/>
      <w:marLeft w:val="0"/>
      <w:marRight w:val="0"/>
      <w:marTop w:val="0"/>
      <w:marBottom w:val="0"/>
      <w:divBdr>
        <w:top w:val="none" w:sz="0" w:space="0" w:color="auto"/>
        <w:left w:val="none" w:sz="0" w:space="0" w:color="auto"/>
        <w:bottom w:val="none" w:sz="0" w:space="0" w:color="auto"/>
        <w:right w:val="none" w:sz="0" w:space="0" w:color="auto"/>
      </w:divBdr>
    </w:div>
    <w:div w:id="210962312">
      <w:bodyDiv w:val="1"/>
      <w:marLeft w:val="0"/>
      <w:marRight w:val="0"/>
      <w:marTop w:val="0"/>
      <w:marBottom w:val="0"/>
      <w:divBdr>
        <w:top w:val="none" w:sz="0" w:space="0" w:color="auto"/>
        <w:left w:val="none" w:sz="0" w:space="0" w:color="auto"/>
        <w:bottom w:val="none" w:sz="0" w:space="0" w:color="auto"/>
        <w:right w:val="none" w:sz="0" w:space="0" w:color="auto"/>
      </w:divBdr>
    </w:div>
    <w:div w:id="211045246">
      <w:bodyDiv w:val="1"/>
      <w:marLeft w:val="0"/>
      <w:marRight w:val="0"/>
      <w:marTop w:val="0"/>
      <w:marBottom w:val="0"/>
      <w:divBdr>
        <w:top w:val="none" w:sz="0" w:space="0" w:color="auto"/>
        <w:left w:val="none" w:sz="0" w:space="0" w:color="auto"/>
        <w:bottom w:val="none" w:sz="0" w:space="0" w:color="auto"/>
        <w:right w:val="none" w:sz="0" w:space="0" w:color="auto"/>
      </w:divBdr>
    </w:div>
    <w:div w:id="212159544">
      <w:bodyDiv w:val="1"/>
      <w:marLeft w:val="0"/>
      <w:marRight w:val="0"/>
      <w:marTop w:val="0"/>
      <w:marBottom w:val="0"/>
      <w:divBdr>
        <w:top w:val="none" w:sz="0" w:space="0" w:color="auto"/>
        <w:left w:val="none" w:sz="0" w:space="0" w:color="auto"/>
        <w:bottom w:val="none" w:sz="0" w:space="0" w:color="auto"/>
        <w:right w:val="none" w:sz="0" w:space="0" w:color="auto"/>
      </w:divBdr>
    </w:div>
    <w:div w:id="212352487">
      <w:bodyDiv w:val="1"/>
      <w:marLeft w:val="0"/>
      <w:marRight w:val="0"/>
      <w:marTop w:val="0"/>
      <w:marBottom w:val="0"/>
      <w:divBdr>
        <w:top w:val="none" w:sz="0" w:space="0" w:color="auto"/>
        <w:left w:val="none" w:sz="0" w:space="0" w:color="auto"/>
        <w:bottom w:val="none" w:sz="0" w:space="0" w:color="auto"/>
        <w:right w:val="none" w:sz="0" w:space="0" w:color="auto"/>
      </w:divBdr>
    </w:div>
    <w:div w:id="212739838">
      <w:bodyDiv w:val="1"/>
      <w:marLeft w:val="0"/>
      <w:marRight w:val="0"/>
      <w:marTop w:val="0"/>
      <w:marBottom w:val="0"/>
      <w:divBdr>
        <w:top w:val="none" w:sz="0" w:space="0" w:color="auto"/>
        <w:left w:val="none" w:sz="0" w:space="0" w:color="auto"/>
        <w:bottom w:val="none" w:sz="0" w:space="0" w:color="auto"/>
        <w:right w:val="none" w:sz="0" w:space="0" w:color="auto"/>
      </w:divBdr>
    </w:div>
    <w:div w:id="212892876">
      <w:bodyDiv w:val="1"/>
      <w:marLeft w:val="0"/>
      <w:marRight w:val="0"/>
      <w:marTop w:val="0"/>
      <w:marBottom w:val="0"/>
      <w:divBdr>
        <w:top w:val="none" w:sz="0" w:space="0" w:color="auto"/>
        <w:left w:val="none" w:sz="0" w:space="0" w:color="auto"/>
        <w:bottom w:val="none" w:sz="0" w:space="0" w:color="auto"/>
        <w:right w:val="none" w:sz="0" w:space="0" w:color="auto"/>
      </w:divBdr>
    </w:div>
    <w:div w:id="214583303">
      <w:bodyDiv w:val="1"/>
      <w:marLeft w:val="0"/>
      <w:marRight w:val="0"/>
      <w:marTop w:val="0"/>
      <w:marBottom w:val="0"/>
      <w:divBdr>
        <w:top w:val="none" w:sz="0" w:space="0" w:color="auto"/>
        <w:left w:val="none" w:sz="0" w:space="0" w:color="auto"/>
        <w:bottom w:val="none" w:sz="0" w:space="0" w:color="auto"/>
        <w:right w:val="none" w:sz="0" w:space="0" w:color="auto"/>
      </w:divBdr>
    </w:div>
    <w:div w:id="215243278">
      <w:bodyDiv w:val="1"/>
      <w:marLeft w:val="0"/>
      <w:marRight w:val="0"/>
      <w:marTop w:val="0"/>
      <w:marBottom w:val="0"/>
      <w:divBdr>
        <w:top w:val="none" w:sz="0" w:space="0" w:color="auto"/>
        <w:left w:val="none" w:sz="0" w:space="0" w:color="auto"/>
        <w:bottom w:val="none" w:sz="0" w:space="0" w:color="auto"/>
        <w:right w:val="none" w:sz="0" w:space="0" w:color="auto"/>
      </w:divBdr>
    </w:div>
    <w:div w:id="215556545">
      <w:bodyDiv w:val="1"/>
      <w:marLeft w:val="0"/>
      <w:marRight w:val="0"/>
      <w:marTop w:val="0"/>
      <w:marBottom w:val="0"/>
      <w:divBdr>
        <w:top w:val="none" w:sz="0" w:space="0" w:color="auto"/>
        <w:left w:val="none" w:sz="0" w:space="0" w:color="auto"/>
        <w:bottom w:val="none" w:sz="0" w:space="0" w:color="auto"/>
        <w:right w:val="none" w:sz="0" w:space="0" w:color="auto"/>
      </w:divBdr>
    </w:div>
    <w:div w:id="215627364">
      <w:bodyDiv w:val="1"/>
      <w:marLeft w:val="0"/>
      <w:marRight w:val="0"/>
      <w:marTop w:val="0"/>
      <w:marBottom w:val="0"/>
      <w:divBdr>
        <w:top w:val="none" w:sz="0" w:space="0" w:color="auto"/>
        <w:left w:val="none" w:sz="0" w:space="0" w:color="auto"/>
        <w:bottom w:val="none" w:sz="0" w:space="0" w:color="auto"/>
        <w:right w:val="none" w:sz="0" w:space="0" w:color="auto"/>
      </w:divBdr>
    </w:div>
    <w:div w:id="216549395">
      <w:bodyDiv w:val="1"/>
      <w:marLeft w:val="0"/>
      <w:marRight w:val="0"/>
      <w:marTop w:val="0"/>
      <w:marBottom w:val="0"/>
      <w:divBdr>
        <w:top w:val="none" w:sz="0" w:space="0" w:color="auto"/>
        <w:left w:val="none" w:sz="0" w:space="0" w:color="auto"/>
        <w:bottom w:val="none" w:sz="0" w:space="0" w:color="auto"/>
        <w:right w:val="none" w:sz="0" w:space="0" w:color="auto"/>
      </w:divBdr>
    </w:div>
    <w:div w:id="219294392">
      <w:bodyDiv w:val="1"/>
      <w:marLeft w:val="0"/>
      <w:marRight w:val="0"/>
      <w:marTop w:val="0"/>
      <w:marBottom w:val="0"/>
      <w:divBdr>
        <w:top w:val="none" w:sz="0" w:space="0" w:color="auto"/>
        <w:left w:val="none" w:sz="0" w:space="0" w:color="auto"/>
        <w:bottom w:val="none" w:sz="0" w:space="0" w:color="auto"/>
        <w:right w:val="none" w:sz="0" w:space="0" w:color="auto"/>
      </w:divBdr>
    </w:div>
    <w:div w:id="220216590">
      <w:bodyDiv w:val="1"/>
      <w:marLeft w:val="0"/>
      <w:marRight w:val="0"/>
      <w:marTop w:val="0"/>
      <w:marBottom w:val="0"/>
      <w:divBdr>
        <w:top w:val="none" w:sz="0" w:space="0" w:color="auto"/>
        <w:left w:val="none" w:sz="0" w:space="0" w:color="auto"/>
        <w:bottom w:val="none" w:sz="0" w:space="0" w:color="auto"/>
        <w:right w:val="none" w:sz="0" w:space="0" w:color="auto"/>
      </w:divBdr>
    </w:div>
    <w:div w:id="220596878">
      <w:bodyDiv w:val="1"/>
      <w:marLeft w:val="0"/>
      <w:marRight w:val="0"/>
      <w:marTop w:val="0"/>
      <w:marBottom w:val="0"/>
      <w:divBdr>
        <w:top w:val="none" w:sz="0" w:space="0" w:color="auto"/>
        <w:left w:val="none" w:sz="0" w:space="0" w:color="auto"/>
        <w:bottom w:val="none" w:sz="0" w:space="0" w:color="auto"/>
        <w:right w:val="none" w:sz="0" w:space="0" w:color="auto"/>
      </w:divBdr>
    </w:div>
    <w:div w:id="220756542">
      <w:bodyDiv w:val="1"/>
      <w:marLeft w:val="0"/>
      <w:marRight w:val="0"/>
      <w:marTop w:val="0"/>
      <w:marBottom w:val="0"/>
      <w:divBdr>
        <w:top w:val="none" w:sz="0" w:space="0" w:color="auto"/>
        <w:left w:val="none" w:sz="0" w:space="0" w:color="auto"/>
        <w:bottom w:val="none" w:sz="0" w:space="0" w:color="auto"/>
        <w:right w:val="none" w:sz="0" w:space="0" w:color="auto"/>
      </w:divBdr>
    </w:div>
    <w:div w:id="220794944">
      <w:bodyDiv w:val="1"/>
      <w:marLeft w:val="0"/>
      <w:marRight w:val="0"/>
      <w:marTop w:val="0"/>
      <w:marBottom w:val="0"/>
      <w:divBdr>
        <w:top w:val="none" w:sz="0" w:space="0" w:color="auto"/>
        <w:left w:val="none" w:sz="0" w:space="0" w:color="auto"/>
        <w:bottom w:val="none" w:sz="0" w:space="0" w:color="auto"/>
        <w:right w:val="none" w:sz="0" w:space="0" w:color="auto"/>
      </w:divBdr>
    </w:div>
    <w:div w:id="220874148">
      <w:bodyDiv w:val="1"/>
      <w:marLeft w:val="0"/>
      <w:marRight w:val="0"/>
      <w:marTop w:val="0"/>
      <w:marBottom w:val="0"/>
      <w:divBdr>
        <w:top w:val="none" w:sz="0" w:space="0" w:color="auto"/>
        <w:left w:val="none" w:sz="0" w:space="0" w:color="auto"/>
        <w:bottom w:val="none" w:sz="0" w:space="0" w:color="auto"/>
        <w:right w:val="none" w:sz="0" w:space="0" w:color="auto"/>
      </w:divBdr>
    </w:div>
    <w:div w:id="223293227">
      <w:bodyDiv w:val="1"/>
      <w:marLeft w:val="0"/>
      <w:marRight w:val="0"/>
      <w:marTop w:val="0"/>
      <w:marBottom w:val="0"/>
      <w:divBdr>
        <w:top w:val="none" w:sz="0" w:space="0" w:color="auto"/>
        <w:left w:val="none" w:sz="0" w:space="0" w:color="auto"/>
        <w:bottom w:val="none" w:sz="0" w:space="0" w:color="auto"/>
        <w:right w:val="none" w:sz="0" w:space="0" w:color="auto"/>
      </w:divBdr>
    </w:div>
    <w:div w:id="223564485">
      <w:bodyDiv w:val="1"/>
      <w:marLeft w:val="0"/>
      <w:marRight w:val="0"/>
      <w:marTop w:val="0"/>
      <w:marBottom w:val="0"/>
      <w:divBdr>
        <w:top w:val="none" w:sz="0" w:space="0" w:color="auto"/>
        <w:left w:val="none" w:sz="0" w:space="0" w:color="auto"/>
        <w:bottom w:val="none" w:sz="0" w:space="0" w:color="auto"/>
        <w:right w:val="none" w:sz="0" w:space="0" w:color="auto"/>
      </w:divBdr>
    </w:div>
    <w:div w:id="223833518">
      <w:bodyDiv w:val="1"/>
      <w:marLeft w:val="0"/>
      <w:marRight w:val="0"/>
      <w:marTop w:val="0"/>
      <w:marBottom w:val="0"/>
      <w:divBdr>
        <w:top w:val="none" w:sz="0" w:space="0" w:color="auto"/>
        <w:left w:val="none" w:sz="0" w:space="0" w:color="auto"/>
        <w:bottom w:val="none" w:sz="0" w:space="0" w:color="auto"/>
        <w:right w:val="none" w:sz="0" w:space="0" w:color="auto"/>
      </w:divBdr>
    </w:div>
    <w:div w:id="224026950">
      <w:bodyDiv w:val="1"/>
      <w:marLeft w:val="0"/>
      <w:marRight w:val="0"/>
      <w:marTop w:val="0"/>
      <w:marBottom w:val="0"/>
      <w:divBdr>
        <w:top w:val="none" w:sz="0" w:space="0" w:color="auto"/>
        <w:left w:val="none" w:sz="0" w:space="0" w:color="auto"/>
        <w:bottom w:val="none" w:sz="0" w:space="0" w:color="auto"/>
        <w:right w:val="none" w:sz="0" w:space="0" w:color="auto"/>
      </w:divBdr>
    </w:div>
    <w:div w:id="224342495">
      <w:bodyDiv w:val="1"/>
      <w:marLeft w:val="0"/>
      <w:marRight w:val="0"/>
      <w:marTop w:val="0"/>
      <w:marBottom w:val="0"/>
      <w:divBdr>
        <w:top w:val="none" w:sz="0" w:space="0" w:color="auto"/>
        <w:left w:val="none" w:sz="0" w:space="0" w:color="auto"/>
        <w:bottom w:val="none" w:sz="0" w:space="0" w:color="auto"/>
        <w:right w:val="none" w:sz="0" w:space="0" w:color="auto"/>
      </w:divBdr>
    </w:div>
    <w:div w:id="224411830">
      <w:bodyDiv w:val="1"/>
      <w:marLeft w:val="0"/>
      <w:marRight w:val="0"/>
      <w:marTop w:val="0"/>
      <w:marBottom w:val="0"/>
      <w:divBdr>
        <w:top w:val="none" w:sz="0" w:space="0" w:color="auto"/>
        <w:left w:val="none" w:sz="0" w:space="0" w:color="auto"/>
        <w:bottom w:val="none" w:sz="0" w:space="0" w:color="auto"/>
        <w:right w:val="none" w:sz="0" w:space="0" w:color="auto"/>
      </w:divBdr>
    </w:div>
    <w:div w:id="224687933">
      <w:bodyDiv w:val="1"/>
      <w:marLeft w:val="0"/>
      <w:marRight w:val="0"/>
      <w:marTop w:val="0"/>
      <w:marBottom w:val="0"/>
      <w:divBdr>
        <w:top w:val="none" w:sz="0" w:space="0" w:color="auto"/>
        <w:left w:val="none" w:sz="0" w:space="0" w:color="auto"/>
        <w:bottom w:val="none" w:sz="0" w:space="0" w:color="auto"/>
        <w:right w:val="none" w:sz="0" w:space="0" w:color="auto"/>
      </w:divBdr>
    </w:div>
    <w:div w:id="225796993">
      <w:bodyDiv w:val="1"/>
      <w:marLeft w:val="0"/>
      <w:marRight w:val="0"/>
      <w:marTop w:val="0"/>
      <w:marBottom w:val="0"/>
      <w:divBdr>
        <w:top w:val="none" w:sz="0" w:space="0" w:color="auto"/>
        <w:left w:val="none" w:sz="0" w:space="0" w:color="auto"/>
        <w:bottom w:val="none" w:sz="0" w:space="0" w:color="auto"/>
        <w:right w:val="none" w:sz="0" w:space="0" w:color="auto"/>
      </w:divBdr>
    </w:div>
    <w:div w:id="226765947">
      <w:bodyDiv w:val="1"/>
      <w:marLeft w:val="0"/>
      <w:marRight w:val="0"/>
      <w:marTop w:val="0"/>
      <w:marBottom w:val="0"/>
      <w:divBdr>
        <w:top w:val="none" w:sz="0" w:space="0" w:color="auto"/>
        <w:left w:val="none" w:sz="0" w:space="0" w:color="auto"/>
        <w:bottom w:val="none" w:sz="0" w:space="0" w:color="auto"/>
        <w:right w:val="none" w:sz="0" w:space="0" w:color="auto"/>
      </w:divBdr>
    </w:div>
    <w:div w:id="226770089">
      <w:bodyDiv w:val="1"/>
      <w:marLeft w:val="0"/>
      <w:marRight w:val="0"/>
      <w:marTop w:val="0"/>
      <w:marBottom w:val="0"/>
      <w:divBdr>
        <w:top w:val="none" w:sz="0" w:space="0" w:color="auto"/>
        <w:left w:val="none" w:sz="0" w:space="0" w:color="auto"/>
        <w:bottom w:val="none" w:sz="0" w:space="0" w:color="auto"/>
        <w:right w:val="none" w:sz="0" w:space="0" w:color="auto"/>
      </w:divBdr>
    </w:div>
    <w:div w:id="226961849">
      <w:bodyDiv w:val="1"/>
      <w:marLeft w:val="0"/>
      <w:marRight w:val="0"/>
      <w:marTop w:val="0"/>
      <w:marBottom w:val="0"/>
      <w:divBdr>
        <w:top w:val="none" w:sz="0" w:space="0" w:color="auto"/>
        <w:left w:val="none" w:sz="0" w:space="0" w:color="auto"/>
        <w:bottom w:val="none" w:sz="0" w:space="0" w:color="auto"/>
        <w:right w:val="none" w:sz="0" w:space="0" w:color="auto"/>
      </w:divBdr>
    </w:div>
    <w:div w:id="227349976">
      <w:bodyDiv w:val="1"/>
      <w:marLeft w:val="0"/>
      <w:marRight w:val="0"/>
      <w:marTop w:val="0"/>
      <w:marBottom w:val="0"/>
      <w:divBdr>
        <w:top w:val="none" w:sz="0" w:space="0" w:color="auto"/>
        <w:left w:val="none" w:sz="0" w:space="0" w:color="auto"/>
        <w:bottom w:val="none" w:sz="0" w:space="0" w:color="auto"/>
        <w:right w:val="none" w:sz="0" w:space="0" w:color="auto"/>
      </w:divBdr>
    </w:div>
    <w:div w:id="227497365">
      <w:bodyDiv w:val="1"/>
      <w:marLeft w:val="0"/>
      <w:marRight w:val="0"/>
      <w:marTop w:val="0"/>
      <w:marBottom w:val="0"/>
      <w:divBdr>
        <w:top w:val="none" w:sz="0" w:space="0" w:color="auto"/>
        <w:left w:val="none" w:sz="0" w:space="0" w:color="auto"/>
        <w:bottom w:val="none" w:sz="0" w:space="0" w:color="auto"/>
        <w:right w:val="none" w:sz="0" w:space="0" w:color="auto"/>
      </w:divBdr>
    </w:div>
    <w:div w:id="227502389">
      <w:bodyDiv w:val="1"/>
      <w:marLeft w:val="0"/>
      <w:marRight w:val="0"/>
      <w:marTop w:val="0"/>
      <w:marBottom w:val="0"/>
      <w:divBdr>
        <w:top w:val="none" w:sz="0" w:space="0" w:color="auto"/>
        <w:left w:val="none" w:sz="0" w:space="0" w:color="auto"/>
        <w:bottom w:val="none" w:sz="0" w:space="0" w:color="auto"/>
        <w:right w:val="none" w:sz="0" w:space="0" w:color="auto"/>
      </w:divBdr>
    </w:div>
    <w:div w:id="227543310">
      <w:bodyDiv w:val="1"/>
      <w:marLeft w:val="0"/>
      <w:marRight w:val="0"/>
      <w:marTop w:val="0"/>
      <w:marBottom w:val="0"/>
      <w:divBdr>
        <w:top w:val="none" w:sz="0" w:space="0" w:color="auto"/>
        <w:left w:val="none" w:sz="0" w:space="0" w:color="auto"/>
        <w:bottom w:val="none" w:sz="0" w:space="0" w:color="auto"/>
        <w:right w:val="none" w:sz="0" w:space="0" w:color="auto"/>
      </w:divBdr>
    </w:div>
    <w:div w:id="227807028">
      <w:bodyDiv w:val="1"/>
      <w:marLeft w:val="0"/>
      <w:marRight w:val="0"/>
      <w:marTop w:val="0"/>
      <w:marBottom w:val="0"/>
      <w:divBdr>
        <w:top w:val="none" w:sz="0" w:space="0" w:color="auto"/>
        <w:left w:val="none" w:sz="0" w:space="0" w:color="auto"/>
        <w:bottom w:val="none" w:sz="0" w:space="0" w:color="auto"/>
        <w:right w:val="none" w:sz="0" w:space="0" w:color="auto"/>
      </w:divBdr>
    </w:div>
    <w:div w:id="228658684">
      <w:bodyDiv w:val="1"/>
      <w:marLeft w:val="0"/>
      <w:marRight w:val="0"/>
      <w:marTop w:val="0"/>
      <w:marBottom w:val="0"/>
      <w:divBdr>
        <w:top w:val="none" w:sz="0" w:space="0" w:color="auto"/>
        <w:left w:val="none" w:sz="0" w:space="0" w:color="auto"/>
        <w:bottom w:val="none" w:sz="0" w:space="0" w:color="auto"/>
        <w:right w:val="none" w:sz="0" w:space="0" w:color="auto"/>
      </w:divBdr>
    </w:div>
    <w:div w:id="228731278">
      <w:bodyDiv w:val="1"/>
      <w:marLeft w:val="0"/>
      <w:marRight w:val="0"/>
      <w:marTop w:val="0"/>
      <w:marBottom w:val="0"/>
      <w:divBdr>
        <w:top w:val="none" w:sz="0" w:space="0" w:color="auto"/>
        <w:left w:val="none" w:sz="0" w:space="0" w:color="auto"/>
        <w:bottom w:val="none" w:sz="0" w:space="0" w:color="auto"/>
        <w:right w:val="none" w:sz="0" w:space="0" w:color="auto"/>
      </w:divBdr>
    </w:div>
    <w:div w:id="229854552">
      <w:bodyDiv w:val="1"/>
      <w:marLeft w:val="0"/>
      <w:marRight w:val="0"/>
      <w:marTop w:val="0"/>
      <w:marBottom w:val="0"/>
      <w:divBdr>
        <w:top w:val="none" w:sz="0" w:space="0" w:color="auto"/>
        <w:left w:val="none" w:sz="0" w:space="0" w:color="auto"/>
        <w:bottom w:val="none" w:sz="0" w:space="0" w:color="auto"/>
        <w:right w:val="none" w:sz="0" w:space="0" w:color="auto"/>
      </w:divBdr>
    </w:div>
    <w:div w:id="230310650">
      <w:bodyDiv w:val="1"/>
      <w:marLeft w:val="0"/>
      <w:marRight w:val="0"/>
      <w:marTop w:val="0"/>
      <w:marBottom w:val="0"/>
      <w:divBdr>
        <w:top w:val="none" w:sz="0" w:space="0" w:color="auto"/>
        <w:left w:val="none" w:sz="0" w:space="0" w:color="auto"/>
        <w:bottom w:val="none" w:sz="0" w:space="0" w:color="auto"/>
        <w:right w:val="none" w:sz="0" w:space="0" w:color="auto"/>
      </w:divBdr>
    </w:div>
    <w:div w:id="231085570">
      <w:bodyDiv w:val="1"/>
      <w:marLeft w:val="0"/>
      <w:marRight w:val="0"/>
      <w:marTop w:val="0"/>
      <w:marBottom w:val="0"/>
      <w:divBdr>
        <w:top w:val="none" w:sz="0" w:space="0" w:color="auto"/>
        <w:left w:val="none" w:sz="0" w:space="0" w:color="auto"/>
        <w:bottom w:val="none" w:sz="0" w:space="0" w:color="auto"/>
        <w:right w:val="none" w:sz="0" w:space="0" w:color="auto"/>
      </w:divBdr>
    </w:div>
    <w:div w:id="231161175">
      <w:bodyDiv w:val="1"/>
      <w:marLeft w:val="0"/>
      <w:marRight w:val="0"/>
      <w:marTop w:val="0"/>
      <w:marBottom w:val="0"/>
      <w:divBdr>
        <w:top w:val="none" w:sz="0" w:space="0" w:color="auto"/>
        <w:left w:val="none" w:sz="0" w:space="0" w:color="auto"/>
        <w:bottom w:val="none" w:sz="0" w:space="0" w:color="auto"/>
        <w:right w:val="none" w:sz="0" w:space="0" w:color="auto"/>
      </w:divBdr>
    </w:div>
    <w:div w:id="231695290">
      <w:bodyDiv w:val="1"/>
      <w:marLeft w:val="0"/>
      <w:marRight w:val="0"/>
      <w:marTop w:val="0"/>
      <w:marBottom w:val="0"/>
      <w:divBdr>
        <w:top w:val="none" w:sz="0" w:space="0" w:color="auto"/>
        <w:left w:val="none" w:sz="0" w:space="0" w:color="auto"/>
        <w:bottom w:val="none" w:sz="0" w:space="0" w:color="auto"/>
        <w:right w:val="none" w:sz="0" w:space="0" w:color="auto"/>
      </w:divBdr>
    </w:div>
    <w:div w:id="232279176">
      <w:bodyDiv w:val="1"/>
      <w:marLeft w:val="0"/>
      <w:marRight w:val="0"/>
      <w:marTop w:val="0"/>
      <w:marBottom w:val="0"/>
      <w:divBdr>
        <w:top w:val="none" w:sz="0" w:space="0" w:color="auto"/>
        <w:left w:val="none" w:sz="0" w:space="0" w:color="auto"/>
        <w:bottom w:val="none" w:sz="0" w:space="0" w:color="auto"/>
        <w:right w:val="none" w:sz="0" w:space="0" w:color="auto"/>
      </w:divBdr>
    </w:div>
    <w:div w:id="232350557">
      <w:bodyDiv w:val="1"/>
      <w:marLeft w:val="0"/>
      <w:marRight w:val="0"/>
      <w:marTop w:val="0"/>
      <w:marBottom w:val="0"/>
      <w:divBdr>
        <w:top w:val="none" w:sz="0" w:space="0" w:color="auto"/>
        <w:left w:val="none" w:sz="0" w:space="0" w:color="auto"/>
        <w:bottom w:val="none" w:sz="0" w:space="0" w:color="auto"/>
        <w:right w:val="none" w:sz="0" w:space="0" w:color="auto"/>
      </w:divBdr>
    </w:div>
    <w:div w:id="232474302">
      <w:bodyDiv w:val="1"/>
      <w:marLeft w:val="0"/>
      <w:marRight w:val="0"/>
      <w:marTop w:val="0"/>
      <w:marBottom w:val="0"/>
      <w:divBdr>
        <w:top w:val="none" w:sz="0" w:space="0" w:color="auto"/>
        <w:left w:val="none" w:sz="0" w:space="0" w:color="auto"/>
        <w:bottom w:val="none" w:sz="0" w:space="0" w:color="auto"/>
        <w:right w:val="none" w:sz="0" w:space="0" w:color="auto"/>
      </w:divBdr>
    </w:div>
    <w:div w:id="232736967">
      <w:bodyDiv w:val="1"/>
      <w:marLeft w:val="0"/>
      <w:marRight w:val="0"/>
      <w:marTop w:val="0"/>
      <w:marBottom w:val="0"/>
      <w:divBdr>
        <w:top w:val="none" w:sz="0" w:space="0" w:color="auto"/>
        <w:left w:val="none" w:sz="0" w:space="0" w:color="auto"/>
        <w:bottom w:val="none" w:sz="0" w:space="0" w:color="auto"/>
        <w:right w:val="none" w:sz="0" w:space="0" w:color="auto"/>
      </w:divBdr>
    </w:div>
    <w:div w:id="233395674">
      <w:bodyDiv w:val="1"/>
      <w:marLeft w:val="0"/>
      <w:marRight w:val="0"/>
      <w:marTop w:val="0"/>
      <w:marBottom w:val="0"/>
      <w:divBdr>
        <w:top w:val="none" w:sz="0" w:space="0" w:color="auto"/>
        <w:left w:val="none" w:sz="0" w:space="0" w:color="auto"/>
        <w:bottom w:val="none" w:sz="0" w:space="0" w:color="auto"/>
        <w:right w:val="none" w:sz="0" w:space="0" w:color="auto"/>
      </w:divBdr>
    </w:div>
    <w:div w:id="233659887">
      <w:bodyDiv w:val="1"/>
      <w:marLeft w:val="0"/>
      <w:marRight w:val="0"/>
      <w:marTop w:val="0"/>
      <w:marBottom w:val="0"/>
      <w:divBdr>
        <w:top w:val="none" w:sz="0" w:space="0" w:color="auto"/>
        <w:left w:val="none" w:sz="0" w:space="0" w:color="auto"/>
        <w:bottom w:val="none" w:sz="0" w:space="0" w:color="auto"/>
        <w:right w:val="none" w:sz="0" w:space="0" w:color="auto"/>
      </w:divBdr>
    </w:div>
    <w:div w:id="233667755">
      <w:bodyDiv w:val="1"/>
      <w:marLeft w:val="0"/>
      <w:marRight w:val="0"/>
      <w:marTop w:val="0"/>
      <w:marBottom w:val="0"/>
      <w:divBdr>
        <w:top w:val="none" w:sz="0" w:space="0" w:color="auto"/>
        <w:left w:val="none" w:sz="0" w:space="0" w:color="auto"/>
        <w:bottom w:val="none" w:sz="0" w:space="0" w:color="auto"/>
        <w:right w:val="none" w:sz="0" w:space="0" w:color="auto"/>
      </w:divBdr>
    </w:div>
    <w:div w:id="234248829">
      <w:bodyDiv w:val="1"/>
      <w:marLeft w:val="0"/>
      <w:marRight w:val="0"/>
      <w:marTop w:val="0"/>
      <w:marBottom w:val="0"/>
      <w:divBdr>
        <w:top w:val="none" w:sz="0" w:space="0" w:color="auto"/>
        <w:left w:val="none" w:sz="0" w:space="0" w:color="auto"/>
        <w:bottom w:val="none" w:sz="0" w:space="0" w:color="auto"/>
        <w:right w:val="none" w:sz="0" w:space="0" w:color="auto"/>
      </w:divBdr>
    </w:div>
    <w:div w:id="234315390">
      <w:bodyDiv w:val="1"/>
      <w:marLeft w:val="0"/>
      <w:marRight w:val="0"/>
      <w:marTop w:val="0"/>
      <w:marBottom w:val="0"/>
      <w:divBdr>
        <w:top w:val="none" w:sz="0" w:space="0" w:color="auto"/>
        <w:left w:val="none" w:sz="0" w:space="0" w:color="auto"/>
        <w:bottom w:val="none" w:sz="0" w:space="0" w:color="auto"/>
        <w:right w:val="none" w:sz="0" w:space="0" w:color="auto"/>
      </w:divBdr>
    </w:div>
    <w:div w:id="234320292">
      <w:bodyDiv w:val="1"/>
      <w:marLeft w:val="0"/>
      <w:marRight w:val="0"/>
      <w:marTop w:val="0"/>
      <w:marBottom w:val="0"/>
      <w:divBdr>
        <w:top w:val="none" w:sz="0" w:space="0" w:color="auto"/>
        <w:left w:val="none" w:sz="0" w:space="0" w:color="auto"/>
        <w:bottom w:val="none" w:sz="0" w:space="0" w:color="auto"/>
        <w:right w:val="none" w:sz="0" w:space="0" w:color="auto"/>
      </w:divBdr>
    </w:div>
    <w:div w:id="234439269">
      <w:bodyDiv w:val="1"/>
      <w:marLeft w:val="0"/>
      <w:marRight w:val="0"/>
      <w:marTop w:val="0"/>
      <w:marBottom w:val="0"/>
      <w:divBdr>
        <w:top w:val="none" w:sz="0" w:space="0" w:color="auto"/>
        <w:left w:val="none" w:sz="0" w:space="0" w:color="auto"/>
        <w:bottom w:val="none" w:sz="0" w:space="0" w:color="auto"/>
        <w:right w:val="none" w:sz="0" w:space="0" w:color="auto"/>
      </w:divBdr>
    </w:div>
    <w:div w:id="235013744">
      <w:bodyDiv w:val="1"/>
      <w:marLeft w:val="0"/>
      <w:marRight w:val="0"/>
      <w:marTop w:val="0"/>
      <w:marBottom w:val="0"/>
      <w:divBdr>
        <w:top w:val="none" w:sz="0" w:space="0" w:color="auto"/>
        <w:left w:val="none" w:sz="0" w:space="0" w:color="auto"/>
        <w:bottom w:val="none" w:sz="0" w:space="0" w:color="auto"/>
        <w:right w:val="none" w:sz="0" w:space="0" w:color="auto"/>
      </w:divBdr>
    </w:div>
    <w:div w:id="235240038">
      <w:bodyDiv w:val="1"/>
      <w:marLeft w:val="0"/>
      <w:marRight w:val="0"/>
      <w:marTop w:val="0"/>
      <w:marBottom w:val="0"/>
      <w:divBdr>
        <w:top w:val="none" w:sz="0" w:space="0" w:color="auto"/>
        <w:left w:val="none" w:sz="0" w:space="0" w:color="auto"/>
        <w:bottom w:val="none" w:sz="0" w:space="0" w:color="auto"/>
        <w:right w:val="none" w:sz="0" w:space="0" w:color="auto"/>
      </w:divBdr>
    </w:div>
    <w:div w:id="235869153">
      <w:bodyDiv w:val="1"/>
      <w:marLeft w:val="0"/>
      <w:marRight w:val="0"/>
      <w:marTop w:val="0"/>
      <w:marBottom w:val="0"/>
      <w:divBdr>
        <w:top w:val="none" w:sz="0" w:space="0" w:color="auto"/>
        <w:left w:val="none" w:sz="0" w:space="0" w:color="auto"/>
        <w:bottom w:val="none" w:sz="0" w:space="0" w:color="auto"/>
        <w:right w:val="none" w:sz="0" w:space="0" w:color="auto"/>
      </w:divBdr>
    </w:div>
    <w:div w:id="237980093">
      <w:bodyDiv w:val="1"/>
      <w:marLeft w:val="0"/>
      <w:marRight w:val="0"/>
      <w:marTop w:val="0"/>
      <w:marBottom w:val="0"/>
      <w:divBdr>
        <w:top w:val="none" w:sz="0" w:space="0" w:color="auto"/>
        <w:left w:val="none" w:sz="0" w:space="0" w:color="auto"/>
        <w:bottom w:val="none" w:sz="0" w:space="0" w:color="auto"/>
        <w:right w:val="none" w:sz="0" w:space="0" w:color="auto"/>
      </w:divBdr>
    </w:div>
    <w:div w:id="238100253">
      <w:bodyDiv w:val="1"/>
      <w:marLeft w:val="0"/>
      <w:marRight w:val="0"/>
      <w:marTop w:val="0"/>
      <w:marBottom w:val="0"/>
      <w:divBdr>
        <w:top w:val="none" w:sz="0" w:space="0" w:color="auto"/>
        <w:left w:val="none" w:sz="0" w:space="0" w:color="auto"/>
        <w:bottom w:val="none" w:sz="0" w:space="0" w:color="auto"/>
        <w:right w:val="none" w:sz="0" w:space="0" w:color="auto"/>
      </w:divBdr>
    </w:div>
    <w:div w:id="238255880">
      <w:bodyDiv w:val="1"/>
      <w:marLeft w:val="0"/>
      <w:marRight w:val="0"/>
      <w:marTop w:val="0"/>
      <w:marBottom w:val="0"/>
      <w:divBdr>
        <w:top w:val="none" w:sz="0" w:space="0" w:color="auto"/>
        <w:left w:val="none" w:sz="0" w:space="0" w:color="auto"/>
        <w:bottom w:val="none" w:sz="0" w:space="0" w:color="auto"/>
        <w:right w:val="none" w:sz="0" w:space="0" w:color="auto"/>
      </w:divBdr>
    </w:div>
    <w:div w:id="238489671">
      <w:bodyDiv w:val="1"/>
      <w:marLeft w:val="0"/>
      <w:marRight w:val="0"/>
      <w:marTop w:val="0"/>
      <w:marBottom w:val="0"/>
      <w:divBdr>
        <w:top w:val="none" w:sz="0" w:space="0" w:color="auto"/>
        <w:left w:val="none" w:sz="0" w:space="0" w:color="auto"/>
        <w:bottom w:val="none" w:sz="0" w:space="0" w:color="auto"/>
        <w:right w:val="none" w:sz="0" w:space="0" w:color="auto"/>
      </w:divBdr>
    </w:div>
    <w:div w:id="240258155">
      <w:bodyDiv w:val="1"/>
      <w:marLeft w:val="0"/>
      <w:marRight w:val="0"/>
      <w:marTop w:val="0"/>
      <w:marBottom w:val="0"/>
      <w:divBdr>
        <w:top w:val="none" w:sz="0" w:space="0" w:color="auto"/>
        <w:left w:val="none" w:sz="0" w:space="0" w:color="auto"/>
        <w:bottom w:val="none" w:sz="0" w:space="0" w:color="auto"/>
        <w:right w:val="none" w:sz="0" w:space="0" w:color="auto"/>
      </w:divBdr>
    </w:div>
    <w:div w:id="240333226">
      <w:bodyDiv w:val="1"/>
      <w:marLeft w:val="0"/>
      <w:marRight w:val="0"/>
      <w:marTop w:val="0"/>
      <w:marBottom w:val="0"/>
      <w:divBdr>
        <w:top w:val="none" w:sz="0" w:space="0" w:color="auto"/>
        <w:left w:val="none" w:sz="0" w:space="0" w:color="auto"/>
        <w:bottom w:val="none" w:sz="0" w:space="0" w:color="auto"/>
        <w:right w:val="none" w:sz="0" w:space="0" w:color="auto"/>
      </w:divBdr>
    </w:div>
    <w:div w:id="241644032">
      <w:bodyDiv w:val="1"/>
      <w:marLeft w:val="0"/>
      <w:marRight w:val="0"/>
      <w:marTop w:val="0"/>
      <w:marBottom w:val="0"/>
      <w:divBdr>
        <w:top w:val="none" w:sz="0" w:space="0" w:color="auto"/>
        <w:left w:val="none" w:sz="0" w:space="0" w:color="auto"/>
        <w:bottom w:val="none" w:sz="0" w:space="0" w:color="auto"/>
        <w:right w:val="none" w:sz="0" w:space="0" w:color="auto"/>
      </w:divBdr>
    </w:div>
    <w:div w:id="244073635">
      <w:bodyDiv w:val="1"/>
      <w:marLeft w:val="0"/>
      <w:marRight w:val="0"/>
      <w:marTop w:val="0"/>
      <w:marBottom w:val="0"/>
      <w:divBdr>
        <w:top w:val="none" w:sz="0" w:space="0" w:color="auto"/>
        <w:left w:val="none" w:sz="0" w:space="0" w:color="auto"/>
        <w:bottom w:val="none" w:sz="0" w:space="0" w:color="auto"/>
        <w:right w:val="none" w:sz="0" w:space="0" w:color="auto"/>
      </w:divBdr>
    </w:div>
    <w:div w:id="244190600">
      <w:bodyDiv w:val="1"/>
      <w:marLeft w:val="0"/>
      <w:marRight w:val="0"/>
      <w:marTop w:val="0"/>
      <w:marBottom w:val="0"/>
      <w:divBdr>
        <w:top w:val="none" w:sz="0" w:space="0" w:color="auto"/>
        <w:left w:val="none" w:sz="0" w:space="0" w:color="auto"/>
        <w:bottom w:val="none" w:sz="0" w:space="0" w:color="auto"/>
        <w:right w:val="none" w:sz="0" w:space="0" w:color="auto"/>
      </w:divBdr>
    </w:div>
    <w:div w:id="244338066">
      <w:bodyDiv w:val="1"/>
      <w:marLeft w:val="0"/>
      <w:marRight w:val="0"/>
      <w:marTop w:val="0"/>
      <w:marBottom w:val="0"/>
      <w:divBdr>
        <w:top w:val="none" w:sz="0" w:space="0" w:color="auto"/>
        <w:left w:val="none" w:sz="0" w:space="0" w:color="auto"/>
        <w:bottom w:val="none" w:sz="0" w:space="0" w:color="auto"/>
        <w:right w:val="none" w:sz="0" w:space="0" w:color="auto"/>
      </w:divBdr>
    </w:div>
    <w:div w:id="246160966">
      <w:bodyDiv w:val="1"/>
      <w:marLeft w:val="0"/>
      <w:marRight w:val="0"/>
      <w:marTop w:val="0"/>
      <w:marBottom w:val="0"/>
      <w:divBdr>
        <w:top w:val="none" w:sz="0" w:space="0" w:color="auto"/>
        <w:left w:val="none" w:sz="0" w:space="0" w:color="auto"/>
        <w:bottom w:val="none" w:sz="0" w:space="0" w:color="auto"/>
        <w:right w:val="none" w:sz="0" w:space="0" w:color="auto"/>
      </w:divBdr>
    </w:div>
    <w:div w:id="246306237">
      <w:bodyDiv w:val="1"/>
      <w:marLeft w:val="0"/>
      <w:marRight w:val="0"/>
      <w:marTop w:val="0"/>
      <w:marBottom w:val="0"/>
      <w:divBdr>
        <w:top w:val="none" w:sz="0" w:space="0" w:color="auto"/>
        <w:left w:val="none" w:sz="0" w:space="0" w:color="auto"/>
        <w:bottom w:val="none" w:sz="0" w:space="0" w:color="auto"/>
        <w:right w:val="none" w:sz="0" w:space="0" w:color="auto"/>
      </w:divBdr>
    </w:div>
    <w:div w:id="246959673">
      <w:bodyDiv w:val="1"/>
      <w:marLeft w:val="0"/>
      <w:marRight w:val="0"/>
      <w:marTop w:val="0"/>
      <w:marBottom w:val="0"/>
      <w:divBdr>
        <w:top w:val="none" w:sz="0" w:space="0" w:color="auto"/>
        <w:left w:val="none" w:sz="0" w:space="0" w:color="auto"/>
        <w:bottom w:val="none" w:sz="0" w:space="0" w:color="auto"/>
        <w:right w:val="none" w:sz="0" w:space="0" w:color="auto"/>
      </w:divBdr>
    </w:div>
    <w:div w:id="247663180">
      <w:bodyDiv w:val="1"/>
      <w:marLeft w:val="0"/>
      <w:marRight w:val="0"/>
      <w:marTop w:val="0"/>
      <w:marBottom w:val="0"/>
      <w:divBdr>
        <w:top w:val="none" w:sz="0" w:space="0" w:color="auto"/>
        <w:left w:val="none" w:sz="0" w:space="0" w:color="auto"/>
        <w:bottom w:val="none" w:sz="0" w:space="0" w:color="auto"/>
        <w:right w:val="none" w:sz="0" w:space="0" w:color="auto"/>
      </w:divBdr>
    </w:div>
    <w:div w:id="248470539">
      <w:bodyDiv w:val="1"/>
      <w:marLeft w:val="0"/>
      <w:marRight w:val="0"/>
      <w:marTop w:val="0"/>
      <w:marBottom w:val="0"/>
      <w:divBdr>
        <w:top w:val="none" w:sz="0" w:space="0" w:color="auto"/>
        <w:left w:val="none" w:sz="0" w:space="0" w:color="auto"/>
        <w:bottom w:val="none" w:sz="0" w:space="0" w:color="auto"/>
        <w:right w:val="none" w:sz="0" w:space="0" w:color="auto"/>
      </w:divBdr>
    </w:div>
    <w:div w:id="248781513">
      <w:bodyDiv w:val="1"/>
      <w:marLeft w:val="0"/>
      <w:marRight w:val="0"/>
      <w:marTop w:val="0"/>
      <w:marBottom w:val="0"/>
      <w:divBdr>
        <w:top w:val="none" w:sz="0" w:space="0" w:color="auto"/>
        <w:left w:val="none" w:sz="0" w:space="0" w:color="auto"/>
        <w:bottom w:val="none" w:sz="0" w:space="0" w:color="auto"/>
        <w:right w:val="none" w:sz="0" w:space="0" w:color="auto"/>
      </w:divBdr>
    </w:div>
    <w:div w:id="248849391">
      <w:bodyDiv w:val="1"/>
      <w:marLeft w:val="0"/>
      <w:marRight w:val="0"/>
      <w:marTop w:val="0"/>
      <w:marBottom w:val="0"/>
      <w:divBdr>
        <w:top w:val="none" w:sz="0" w:space="0" w:color="auto"/>
        <w:left w:val="none" w:sz="0" w:space="0" w:color="auto"/>
        <w:bottom w:val="none" w:sz="0" w:space="0" w:color="auto"/>
        <w:right w:val="none" w:sz="0" w:space="0" w:color="auto"/>
      </w:divBdr>
    </w:div>
    <w:div w:id="249506849">
      <w:bodyDiv w:val="1"/>
      <w:marLeft w:val="0"/>
      <w:marRight w:val="0"/>
      <w:marTop w:val="0"/>
      <w:marBottom w:val="0"/>
      <w:divBdr>
        <w:top w:val="none" w:sz="0" w:space="0" w:color="auto"/>
        <w:left w:val="none" w:sz="0" w:space="0" w:color="auto"/>
        <w:bottom w:val="none" w:sz="0" w:space="0" w:color="auto"/>
        <w:right w:val="none" w:sz="0" w:space="0" w:color="auto"/>
      </w:divBdr>
    </w:div>
    <w:div w:id="249512460">
      <w:bodyDiv w:val="1"/>
      <w:marLeft w:val="0"/>
      <w:marRight w:val="0"/>
      <w:marTop w:val="0"/>
      <w:marBottom w:val="0"/>
      <w:divBdr>
        <w:top w:val="none" w:sz="0" w:space="0" w:color="auto"/>
        <w:left w:val="none" w:sz="0" w:space="0" w:color="auto"/>
        <w:bottom w:val="none" w:sz="0" w:space="0" w:color="auto"/>
        <w:right w:val="none" w:sz="0" w:space="0" w:color="auto"/>
      </w:divBdr>
    </w:div>
    <w:div w:id="250311357">
      <w:bodyDiv w:val="1"/>
      <w:marLeft w:val="0"/>
      <w:marRight w:val="0"/>
      <w:marTop w:val="0"/>
      <w:marBottom w:val="0"/>
      <w:divBdr>
        <w:top w:val="none" w:sz="0" w:space="0" w:color="auto"/>
        <w:left w:val="none" w:sz="0" w:space="0" w:color="auto"/>
        <w:bottom w:val="none" w:sz="0" w:space="0" w:color="auto"/>
        <w:right w:val="none" w:sz="0" w:space="0" w:color="auto"/>
      </w:divBdr>
    </w:div>
    <w:div w:id="250504970">
      <w:bodyDiv w:val="1"/>
      <w:marLeft w:val="0"/>
      <w:marRight w:val="0"/>
      <w:marTop w:val="0"/>
      <w:marBottom w:val="0"/>
      <w:divBdr>
        <w:top w:val="none" w:sz="0" w:space="0" w:color="auto"/>
        <w:left w:val="none" w:sz="0" w:space="0" w:color="auto"/>
        <w:bottom w:val="none" w:sz="0" w:space="0" w:color="auto"/>
        <w:right w:val="none" w:sz="0" w:space="0" w:color="auto"/>
      </w:divBdr>
    </w:div>
    <w:div w:id="250621453">
      <w:bodyDiv w:val="1"/>
      <w:marLeft w:val="0"/>
      <w:marRight w:val="0"/>
      <w:marTop w:val="0"/>
      <w:marBottom w:val="0"/>
      <w:divBdr>
        <w:top w:val="none" w:sz="0" w:space="0" w:color="auto"/>
        <w:left w:val="none" w:sz="0" w:space="0" w:color="auto"/>
        <w:bottom w:val="none" w:sz="0" w:space="0" w:color="auto"/>
        <w:right w:val="none" w:sz="0" w:space="0" w:color="auto"/>
      </w:divBdr>
    </w:div>
    <w:div w:id="250745070">
      <w:bodyDiv w:val="1"/>
      <w:marLeft w:val="0"/>
      <w:marRight w:val="0"/>
      <w:marTop w:val="0"/>
      <w:marBottom w:val="0"/>
      <w:divBdr>
        <w:top w:val="none" w:sz="0" w:space="0" w:color="auto"/>
        <w:left w:val="none" w:sz="0" w:space="0" w:color="auto"/>
        <w:bottom w:val="none" w:sz="0" w:space="0" w:color="auto"/>
        <w:right w:val="none" w:sz="0" w:space="0" w:color="auto"/>
      </w:divBdr>
    </w:div>
    <w:div w:id="250965179">
      <w:bodyDiv w:val="1"/>
      <w:marLeft w:val="0"/>
      <w:marRight w:val="0"/>
      <w:marTop w:val="0"/>
      <w:marBottom w:val="0"/>
      <w:divBdr>
        <w:top w:val="none" w:sz="0" w:space="0" w:color="auto"/>
        <w:left w:val="none" w:sz="0" w:space="0" w:color="auto"/>
        <w:bottom w:val="none" w:sz="0" w:space="0" w:color="auto"/>
        <w:right w:val="none" w:sz="0" w:space="0" w:color="auto"/>
      </w:divBdr>
    </w:div>
    <w:div w:id="251284638">
      <w:bodyDiv w:val="1"/>
      <w:marLeft w:val="0"/>
      <w:marRight w:val="0"/>
      <w:marTop w:val="0"/>
      <w:marBottom w:val="0"/>
      <w:divBdr>
        <w:top w:val="none" w:sz="0" w:space="0" w:color="auto"/>
        <w:left w:val="none" w:sz="0" w:space="0" w:color="auto"/>
        <w:bottom w:val="none" w:sz="0" w:space="0" w:color="auto"/>
        <w:right w:val="none" w:sz="0" w:space="0" w:color="auto"/>
      </w:divBdr>
    </w:div>
    <w:div w:id="251593203">
      <w:bodyDiv w:val="1"/>
      <w:marLeft w:val="0"/>
      <w:marRight w:val="0"/>
      <w:marTop w:val="0"/>
      <w:marBottom w:val="0"/>
      <w:divBdr>
        <w:top w:val="none" w:sz="0" w:space="0" w:color="auto"/>
        <w:left w:val="none" w:sz="0" w:space="0" w:color="auto"/>
        <w:bottom w:val="none" w:sz="0" w:space="0" w:color="auto"/>
        <w:right w:val="none" w:sz="0" w:space="0" w:color="auto"/>
      </w:divBdr>
    </w:div>
    <w:div w:id="251594095">
      <w:bodyDiv w:val="1"/>
      <w:marLeft w:val="0"/>
      <w:marRight w:val="0"/>
      <w:marTop w:val="0"/>
      <w:marBottom w:val="0"/>
      <w:divBdr>
        <w:top w:val="none" w:sz="0" w:space="0" w:color="auto"/>
        <w:left w:val="none" w:sz="0" w:space="0" w:color="auto"/>
        <w:bottom w:val="none" w:sz="0" w:space="0" w:color="auto"/>
        <w:right w:val="none" w:sz="0" w:space="0" w:color="auto"/>
      </w:divBdr>
    </w:div>
    <w:div w:id="252125068">
      <w:bodyDiv w:val="1"/>
      <w:marLeft w:val="0"/>
      <w:marRight w:val="0"/>
      <w:marTop w:val="0"/>
      <w:marBottom w:val="0"/>
      <w:divBdr>
        <w:top w:val="none" w:sz="0" w:space="0" w:color="auto"/>
        <w:left w:val="none" w:sz="0" w:space="0" w:color="auto"/>
        <w:bottom w:val="none" w:sz="0" w:space="0" w:color="auto"/>
        <w:right w:val="none" w:sz="0" w:space="0" w:color="auto"/>
      </w:divBdr>
    </w:div>
    <w:div w:id="253125986">
      <w:bodyDiv w:val="1"/>
      <w:marLeft w:val="0"/>
      <w:marRight w:val="0"/>
      <w:marTop w:val="0"/>
      <w:marBottom w:val="0"/>
      <w:divBdr>
        <w:top w:val="none" w:sz="0" w:space="0" w:color="auto"/>
        <w:left w:val="none" w:sz="0" w:space="0" w:color="auto"/>
        <w:bottom w:val="none" w:sz="0" w:space="0" w:color="auto"/>
        <w:right w:val="none" w:sz="0" w:space="0" w:color="auto"/>
      </w:divBdr>
    </w:div>
    <w:div w:id="253560298">
      <w:bodyDiv w:val="1"/>
      <w:marLeft w:val="0"/>
      <w:marRight w:val="0"/>
      <w:marTop w:val="0"/>
      <w:marBottom w:val="0"/>
      <w:divBdr>
        <w:top w:val="none" w:sz="0" w:space="0" w:color="auto"/>
        <w:left w:val="none" w:sz="0" w:space="0" w:color="auto"/>
        <w:bottom w:val="none" w:sz="0" w:space="0" w:color="auto"/>
        <w:right w:val="none" w:sz="0" w:space="0" w:color="auto"/>
      </w:divBdr>
    </w:div>
    <w:div w:id="254751027">
      <w:bodyDiv w:val="1"/>
      <w:marLeft w:val="0"/>
      <w:marRight w:val="0"/>
      <w:marTop w:val="0"/>
      <w:marBottom w:val="0"/>
      <w:divBdr>
        <w:top w:val="none" w:sz="0" w:space="0" w:color="auto"/>
        <w:left w:val="none" w:sz="0" w:space="0" w:color="auto"/>
        <w:bottom w:val="none" w:sz="0" w:space="0" w:color="auto"/>
        <w:right w:val="none" w:sz="0" w:space="0" w:color="auto"/>
      </w:divBdr>
    </w:div>
    <w:div w:id="254830596">
      <w:bodyDiv w:val="1"/>
      <w:marLeft w:val="0"/>
      <w:marRight w:val="0"/>
      <w:marTop w:val="0"/>
      <w:marBottom w:val="0"/>
      <w:divBdr>
        <w:top w:val="none" w:sz="0" w:space="0" w:color="auto"/>
        <w:left w:val="none" w:sz="0" w:space="0" w:color="auto"/>
        <w:bottom w:val="none" w:sz="0" w:space="0" w:color="auto"/>
        <w:right w:val="none" w:sz="0" w:space="0" w:color="auto"/>
      </w:divBdr>
    </w:div>
    <w:div w:id="256905447">
      <w:bodyDiv w:val="1"/>
      <w:marLeft w:val="0"/>
      <w:marRight w:val="0"/>
      <w:marTop w:val="0"/>
      <w:marBottom w:val="0"/>
      <w:divBdr>
        <w:top w:val="none" w:sz="0" w:space="0" w:color="auto"/>
        <w:left w:val="none" w:sz="0" w:space="0" w:color="auto"/>
        <w:bottom w:val="none" w:sz="0" w:space="0" w:color="auto"/>
        <w:right w:val="none" w:sz="0" w:space="0" w:color="auto"/>
      </w:divBdr>
    </w:div>
    <w:div w:id="257063944">
      <w:bodyDiv w:val="1"/>
      <w:marLeft w:val="0"/>
      <w:marRight w:val="0"/>
      <w:marTop w:val="0"/>
      <w:marBottom w:val="0"/>
      <w:divBdr>
        <w:top w:val="none" w:sz="0" w:space="0" w:color="auto"/>
        <w:left w:val="none" w:sz="0" w:space="0" w:color="auto"/>
        <w:bottom w:val="none" w:sz="0" w:space="0" w:color="auto"/>
        <w:right w:val="none" w:sz="0" w:space="0" w:color="auto"/>
      </w:divBdr>
    </w:div>
    <w:div w:id="258803854">
      <w:bodyDiv w:val="1"/>
      <w:marLeft w:val="0"/>
      <w:marRight w:val="0"/>
      <w:marTop w:val="0"/>
      <w:marBottom w:val="0"/>
      <w:divBdr>
        <w:top w:val="none" w:sz="0" w:space="0" w:color="auto"/>
        <w:left w:val="none" w:sz="0" w:space="0" w:color="auto"/>
        <w:bottom w:val="none" w:sz="0" w:space="0" w:color="auto"/>
        <w:right w:val="none" w:sz="0" w:space="0" w:color="auto"/>
      </w:divBdr>
    </w:div>
    <w:div w:id="259995179">
      <w:bodyDiv w:val="1"/>
      <w:marLeft w:val="0"/>
      <w:marRight w:val="0"/>
      <w:marTop w:val="0"/>
      <w:marBottom w:val="0"/>
      <w:divBdr>
        <w:top w:val="none" w:sz="0" w:space="0" w:color="auto"/>
        <w:left w:val="none" w:sz="0" w:space="0" w:color="auto"/>
        <w:bottom w:val="none" w:sz="0" w:space="0" w:color="auto"/>
        <w:right w:val="none" w:sz="0" w:space="0" w:color="auto"/>
      </w:divBdr>
    </w:div>
    <w:div w:id="260649184">
      <w:bodyDiv w:val="1"/>
      <w:marLeft w:val="0"/>
      <w:marRight w:val="0"/>
      <w:marTop w:val="0"/>
      <w:marBottom w:val="0"/>
      <w:divBdr>
        <w:top w:val="none" w:sz="0" w:space="0" w:color="auto"/>
        <w:left w:val="none" w:sz="0" w:space="0" w:color="auto"/>
        <w:bottom w:val="none" w:sz="0" w:space="0" w:color="auto"/>
        <w:right w:val="none" w:sz="0" w:space="0" w:color="auto"/>
      </w:divBdr>
    </w:div>
    <w:div w:id="261256384">
      <w:bodyDiv w:val="1"/>
      <w:marLeft w:val="0"/>
      <w:marRight w:val="0"/>
      <w:marTop w:val="0"/>
      <w:marBottom w:val="0"/>
      <w:divBdr>
        <w:top w:val="none" w:sz="0" w:space="0" w:color="auto"/>
        <w:left w:val="none" w:sz="0" w:space="0" w:color="auto"/>
        <w:bottom w:val="none" w:sz="0" w:space="0" w:color="auto"/>
        <w:right w:val="none" w:sz="0" w:space="0" w:color="auto"/>
      </w:divBdr>
    </w:div>
    <w:div w:id="262037345">
      <w:bodyDiv w:val="1"/>
      <w:marLeft w:val="0"/>
      <w:marRight w:val="0"/>
      <w:marTop w:val="0"/>
      <w:marBottom w:val="0"/>
      <w:divBdr>
        <w:top w:val="none" w:sz="0" w:space="0" w:color="auto"/>
        <w:left w:val="none" w:sz="0" w:space="0" w:color="auto"/>
        <w:bottom w:val="none" w:sz="0" w:space="0" w:color="auto"/>
        <w:right w:val="none" w:sz="0" w:space="0" w:color="auto"/>
      </w:divBdr>
    </w:div>
    <w:div w:id="263658243">
      <w:bodyDiv w:val="1"/>
      <w:marLeft w:val="0"/>
      <w:marRight w:val="0"/>
      <w:marTop w:val="0"/>
      <w:marBottom w:val="0"/>
      <w:divBdr>
        <w:top w:val="none" w:sz="0" w:space="0" w:color="auto"/>
        <w:left w:val="none" w:sz="0" w:space="0" w:color="auto"/>
        <w:bottom w:val="none" w:sz="0" w:space="0" w:color="auto"/>
        <w:right w:val="none" w:sz="0" w:space="0" w:color="auto"/>
      </w:divBdr>
    </w:div>
    <w:div w:id="265235464">
      <w:bodyDiv w:val="1"/>
      <w:marLeft w:val="0"/>
      <w:marRight w:val="0"/>
      <w:marTop w:val="0"/>
      <w:marBottom w:val="0"/>
      <w:divBdr>
        <w:top w:val="none" w:sz="0" w:space="0" w:color="auto"/>
        <w:left w:val="none" w:sz="0" w:space="0" w:color="auto"/>
        <w:bottom w:val="none" w:sz="0" w:space="0" w:color="auto"/>
        <w:right w:val="none" w:sz="0" w:space="0" w:color="auto"/>
      </w:divBdr>
    </w:div>
    <w:div w:id="265965556">
      <w:bodyDiv w:val="1"/>
      <w:marLeft w:val="0"/>
      <w:marRight w:val="0"/>
      <w:marTop w:val="0"/>
      <w:marBottom w:val="0"/>
      <w:divBdr>
        <w:top w:val="none" w:sz="0" w:space="0" w:color="auto"/>
        <w:left w:val="none" w:sz="0" w:space="0" w:color="auto"/>
        <w:bottom w:val="none" w:sz="0" w:space="0" w:color="auto"/>
        <w:right w:val="none" w:sz="0" w:space="0" w:color="auto"/>
      </w:divBdr>
    </w:div>
    <w:div w:id="266235388">
      <w:bodyDiv w:val="1"/>
      <w:marLeft w:val="0"/>
      <w:marRight w:val="0"/>
      <w:marTop w:val="0"/>
      <w:marBottom w:val="0"/>
      <w:divBdr>
        <w:top w:val="none" w:sz="0" w:space="0" w:color="auto"/>
        <w:left w:val="none" w:sz="0" w:space="0" w:color="auto"/>
        <w:bottom w:val="none" w:sz="0" w:space="0" w:color="auto"/>
        <w:right w:val="none" w:sz="0" w:space="0" w:color="auto"/>
      </w:divBdr>
    </w:div>
    <w:div w:id="266349325">
      <w:bodyDiv w:val="1"/>
      <w:marLeft w:val="0"/>
      <w:marRight w:val="0"/>
      <w:marTop w:val="0"/>
      <w:marBottom w:val="0"/>
      <w:divBdr>
        <w:top w:val="none" w:sz="0" w:space="0" w:color="auto"/>
        <w:left w:val="none" w:sz="0" w:space="0" w:color="auto"/>
        <w:bottom w:val="none" w:sz="0" w:space="0" w:color="auto"/>
        <w:right w:val="none" w:sz="0" w:space="0" w:color="auto"/>
      </w:divBdr>
    </w:div>
    <w:div w:id="266432508">
      <w:bodyDiv w:val="1"/>
      <w:marLeft w:val="0"/>
      <w:marRight w:val="0"/>
      <w:marTop w:val="0"/>
      <w:marBottom w:val="0"/>
      <w:divBdr>
        <w:top w:val="none" w:sz="0" w:space="0" w:color="auto"/>
        <w:left w:val="none" w:sz="0" w:space="0" w:color="auto"/>
        <w:bottom w:val="none" w:sz="0" w:space="0" w:color="auto"/>
        <w:right w:val="none" w:sz="0" w:space="0" w:color="auto"/>
      </w:divBdr>
    </w:div>
    <w:div w:id="267003222">
      <w:bodyDiv w:val="1"/>
      <w:marLeft w:val="0"/>
      <w:marRight w:val="0"/>
      <w:marTop w:val="0"/>
      <w:marBottom w:val="0"/>
      <w:divBdr>
        <w:top w:val="none" w:sz="0" w:space="0" w:color="auto"/>
        <w:left w:val="none" w:sz="0" w:space="0" w:color="auto"/>
        <w:bottom w:val="none" w:sz="0" w:space="0" w:color="auto"/>
        <w:right w:val="none" w:sz="0" w:space="0" w:color="auto"/>
      </w:divBdr>
    </w:div>
    <w:div w:id="267978899">
      <w:bodyDiv w:val="1"/>
      <w:marLeft w:val="0"/>
      <w:marRight w:val="0"/>
      <w:marTop w:val="0"/>
      <w:marBottom w:val="0"/>
      <w:divBdr>
        <w:top w:val="none" w:sz="0" w:space="0" w:color="auto"/>
        <w:left w:val="none" w:sz="0" w:space="0" w:color="auto"/>
        <w:bottom w:val="none" w:sz="0" w:space="0" w:color="auto"/>
        <w:right w:val="none" w:sz="0" w:space="0" w:color="auto"/>
      </w:divBdr>
    </w:div>
    <w:div w:id="268395915">
      <w:bodyDiv w:val="1"/>
      <w:marLeft w:val="0"/>
      <w:marRight w:val="0"/>
      <w:marTop w:val="0"/>
      <w:marBottom w:val="0"/>
      <w:divBdr>
        <w:top w:val="none" w:sz="0" w:space="0" w:color="auto"/>
        <w:left w:val="none" w:sz="0" w:space="0" w:color="auto"/>
        <w:bottom w:val="none" w:sz="0" w:space="0" w:color="auto"/>
        <w:right w:val="none" w:sz="0" w:space="0" w:color="auto"/>
      </w:divBdr>
    </w:div>
    <w:div w:id="272134102">
      <w:bodyDiv w:val="1"/>
      <w:marLeft w:val="0"/>
      <w:marRight w:val="0"/>
      <w:marTop w:val="0"/>
      <w:marBottom w:val="0"/>
      <w:divBdr>
        <w:top w:val="none" w:sz="0" w:space="0" w:color="auto"/>
        <w:left w:val="none" w:sz="0" w:space="0" w:color="auto"/>
        <w:bottom w:val="none" w:sz="0" w:space="0" w:color="auto"/>
        <w:right w:val="none" w:sz="0" w:space="0" w:color="auto"/>
      </w:divBdr>
    </w:div>
    <w:div w:id="272173662">
      <w:bodyDiv w:val="1"/>
      <w:marLeft w:val="0"/>
      <w:marRight w:val="0"/>
      <w:marTop w:val="0"/>
      <w:marBottom w:val="0"/>
      <w:divBdr>
        <w:top w:val="none" w:sz="0" w:space="0" w:color="auto"/>
        <w:left w:val="none" w:sz="0" w:space="0" w:color="auto"/>
        <w:bottom w:val="none" w:sz="0" w:space="0" w:color="auto"/>
        <w:right w:val="none" w:sz="0" w:space="0" w:color="auto"/>
      </w:divBdr>
    </w:div>
    <w:div w:id="272782739">
      <w:bodyDiv w:val="1"/>
      <w:marLeft w:val="0"/>
      <w:marRight w:val="0"/>
      <w:marTop w:val="0"/>
      <w:marBottom w:val="0"/>
      <w:divBdr>
        <w:top w:val="none" w:sz="0" w:space="0" w:color="auto"/>
        <w:left w:val="none" w:sz="0" w:space="0" w:color="auto"/>
        <w:bottom w:val="none" w:sz="0" w:space="0" w:color="auto"/>
        <w:right w:val="none" w:sz="0" w:space="0" w:color="auto"/>
      </w:divBdr>
    </w:div>
    <w:div w:id="274212382">
      <w:bodyDiv w:val="1"/>
      <w:marLeft w:val="0"/>
      <w:marRight w:val="0"/>
      <w:marTop w:val="0"/>
      <w:marBottom w:val="0"/>
      <w:divBdr>
        <w:top w:val="none" w:sz="0" w:space="0" w:color="auto"/>
        <w:left w:val="none" w:sz="0" w:space="0" w:color="auto"/>
        <w:bottom w:val="none" w:sz="0" w:space="0" w:color="auto"/>
        <w:right w:val="none" w:sz="0" w:space="0" w:color="auto"/>
      </w:divBdr>
    </w:div>
    <w:div w:id="274556244">
      <w:bodyDiv w:val="1"/>
      <w:marLeft w:val="0"/>
      <w:marRight w:val="0"/>
      <w:marTop w:val="0"/>
      <w:marBottom w:val="0"/>
      <w:divBdr>
        <w:top w:val="none" w:sz="0" w:space="0" w:color="auto"/>
        <w:left w:val="none" w:sz="0" w:space="0" w:color="auto"/>
        <w:bottom w:val="none" w:sz="0" w:space="0" w:color="auto"/>
        <w:right w:val="none" w:sz="0" w:space="0" w:color="auto"/>
      </w:divBdr>
    </w:div>
    <w:div w:id="276327325">
      <w:bodyDiv w:val="1"/>
      <w:marLeft w:val="0"/>
      <w:marRight w:val="0"/>
      <w:marTop w:val="0"/>
      <w:marBottom w:val="0"/>
      <w:divBdr>
        <w:top w:val="none" w:sz="0" w:space="0" w:color="auto"/>
        <w:left w:val="none" w:sz="0" w:space="0" w:color="auto"/>
        <w:bottom w:val="none" w:sz="0" w:space="0" w:color="auto"/>
        <w:right w:val="none" w:sz="0" w:space="0" w:color="auto"/>
      </w:divBdr>
    </w:div>
    <w:div w:id="276496669">
      <w:bodyDiv w:val="1"/>
      <w:marLeft w:val="0"/>
      <w:marRight w:val="0"/>
      <w:marTop w:val="0"/>
      <w:marBottom w:val="0"/>
      <w:divBdr>
        <w:top w:val="none" w:sz="0" w:space="0" w:color="auto"/>
        <w:left w:val="none" w:sz="0" w:space="0" w:color="auto"/>
        <w:bottom w:val="none" w:sz="0" w:space="0" w:color="auto"/>
        <w:right w:val="none" w:sz="0" w:space="0" w:color="auto"/>
      </w:divBdr>
    </w:div>
    <w:div w:id="276522928">
      <w:bodyDiv w:val="1"/>
      <w:marLeft w:val="0"/>
      <w:marRight w:val="0"/>
      <w:marTop w:val="0"/>
      <w:marBottom w:val="0"/>
      <w:divBdr>
        <w:top w:val="none" w:sz="0" w:space="0" w:color="auto"/>
        <w:left w:val="none" w:sz="0" w:space="0" w:color="auto"/>
        <w:bottom w:val="none" w:sz="0" w:space="0" w:color="auto"/>
        <w:right w:val="none" w:sz="0" w:space="0" w:color="auto"/>
      </w:divBdr>
    </w:div>
    <w:div w:id="277103215">
      <w:bodyDiv w:val="1"/>
      <w:marLeft w:val="0"/>
      <w:marRight w:val="0"/>
      <w:marTop w:val="0"/>
      <w:marBottom w:val="0"/>
      <w:divBdr>
        <w:top w:val="none" w:sz="0" w:space="0" w:color="auto"/>
        <w:left w:val="none" w:sz="0" w:space="0" w:color="auto"/>
        <w:bottom w:val="none" w:sz="0" w:space="0" w:color="auto"/>
        <w:right w:val="none" w:sz="0" w:space="0" w:color="auto"/>
      </w:divBdr>
    </w:div>
    <w:div w:id="277418853">
      <w:bodyDiv w:val="1"/>
      <w:marLeft w:val="0"/>
      <w:marRight w:val="0"/>
      <w:marTop w:val="0"/>
      <w:marBottom w:val="0"/>
      <w:divBdr>
        <w:top w:val="none" w:sz="0" w:space="0" w:color="auto"/>
        <w:left w:val="none" w:sz="0" w:space="0" w:color="auto"/>
        <w:bottom w:val="none" w:sz="0" w:space="0" w:color="auto"/>
        <w:right w:val="none" w:sz="0" w:space="0" w:color="auto"/>
      </w:divBdr>
    </w:div>
    <w:div w:id="278147711">
      <w:bodyDiv w:val="1"/>
      <w:marLeft w:val="0"/>
      <w:marRight w:val="0"/>
      <w:marTop w:val="0"/>
      <w:marBottom w:val="0"/>
      <w:divBdr>
        <w:top w:val="none" w:sz="0" w:space="0" w:color="auto"/>
        <w:left w:val="none" w:sz="0" w:space="0" w:color="auto"/>
        <w:bottom w:val="none" w:sz="0" w:space="0" w:color="auto"/>
        <w:right w:val="none" w:sz="0" w:space="0" w:color="auto"/>
      </w:divBdr>
    </w:div>
    <w:div w:id="278269603">
      <w:bodyDiv w:val="1"/>
      <w:marLeft w:val="0"/>
      <w:marRight w:val="0"/>
      <w:marTop w:val="0"/>
      <w:marBottom w:val="0"/>
      <w:divBdr>
        <w:top w:val="none" w:sz="0" w:space="0" w:color="auto"/>
        <w:left w:val="none" w:sz="0" w:space="0" w:color="auto"/>
        <w:bottom w:val="none" w:sz="0" w:space="0" w:color="auto"/>
        <w:right w:val="none" w:sz="0" w:space="0" w:color="auto"/>
      </w:divBdr>
    </w:div>
    <w:div w:id="278998137">
      <w:bodyDiv w:val="1"/>
      <w:marLeft w:val="0"/>
      <w:marRight w:val="0"/>
      <w:marTop w:val="0"/>
      <w:marBottom w:val="0"/>
      <w:divBdr>
        <w:top w:val="none" w:sz="0" w:space="0" w:color="auto"/>
        <w:left w:val="none" w:sz="0" w:space="0" w:color="auto"/>
        <w:bottom w:val="none" w:sz="0" w:space="0" w:color="auto"/>
        <w:right w:val="none" w:sz="0" w:space="0" w:color="auto"/>
      </w:divBdr>
    </w:div>
    <w:div w:id="279537230">
      <w:bodyDiv w:val="1"/>
      <w:marLeft w:val="0"/>
      <w:marRight w:val="0"/>
      <w:marTop w:val="0"/>
      <w:marBottom w:val="0"/>
      <w:divBdr>
        <w:top w:val="none" w:sz="0" w:space="0" w:color="auto"/>
        <w:left w:val="none" w:sz="0" w:space="0" w:color="auto"/>
        <w:bottom w:val="none" w:sz="0" w:space="0" w:color="auto"/>
        <w:right w:val="none" w:sz="0" w:space="0" w:color="auto"/>
      </w:divBdr>
    </w:div>
    <w:div w:id="280966537">
      <w:bodyDiv w:val="1"/>
      <w:marLeft w:val="0"/>
      <w:marRight w:val="0"/>
      <w:marTop w:val="0"/>
      <w:marBottom w:val="0"/>
      <w:divBdr>
        <w:top w:val="none" w:sz="0" w:space="0" w:color="auto"/>
        <w:left w:val="none" w:sz="0" w:space="0" w:color="auto"/>
        <w:bottom w:val="none" w:sz="0" w:space="0" w:color="auto"/>
        <w:right w:val="none" w:sz="0" w:space="0" w:color="auto"/>
      </w:divBdr>
    </w:div>
    <w:div w:id="281041037">
      <w:bodyDiv w:val="1"/>
      <w:marLeft w:val="0"/>
      <w:marRight w:val="0"/>
      <w:marTop w:val="0"/>
      <w:marBottom w:val="0"/>
      <w:divBdr>
        <w:top w:val="none" w:sz="0" w:space="0" w:color="auto"/>
        <w:left w:val="none" w:sz="0" w:space="0" w:color="auto"/>
        <w:bottom w:val="none" w:sz="0" w:space="0" w:color="auto"/>
        <w:right w:val="none" w:sz="0" w:space="0" w:color="auto"/>
      </w:divBdr>
    </w:div>
    <w:div w:id="282421596">
      <w:bodyDiv w:val="1"/>
      <w:marLeft w:val="0"/>
      <w:marRight w:val="0"/>
      <w:marTop w:val="0"/>
      <w:marBottom w:val="0"/>
      <w:divBdr>
        <w:top w:val="none" w:sz="0" w:space="0" w:color="auto"/>
        <w:left w:val="none" w:sz="0" w:space="0" w:color="auto"/>
        <w:bottom w:val="none" w:sz="0" w:space="0" w:color="auto"/>
        <w:right w:val="none" w:sz="0" w:space="0" w:color="auto"/>
      </w:divBdr>
    </w:div>
    <w:div w:id="282805990">
      <w:bodyDiv w:val="1"/>
      <w:marLeft w:val="0"/>
      <w:marRight w:val="0"/>
      <w:marTop w:val="0"/>
      <w:marBottom w:val="0"/>
      <w:divBdr>
        <w:top w:val="none" w:sz="0" w:space="0" w:color="auto"/>
        <w:left w:val="none" w:sz="0" w:space="0" w:color="auto"/>
        <w:bottom w:val="none" w:sz="0" w:space="0" w:color="auto"/>
        <w:right w:val="none" w:sz="0" w:space="0" w:color="auto"/>
      </w:divBdr>
    </w:div>
    <w:div w:id="287318778">
      <w:bodyDiv w:val="1"/>
      <w:marLeft w:val="0"/>
      <w:marRight w:val="0"/>
      <w:marTop w:val="0"/>
      <w:marBottom w:val="0"/>
      <w:divBdr>
        <w:top w:val="none" w:sz="0" w:space="0" w:color="auto"/>
        <w:left w:val="none" w:sz="0" w:space="0" w:color="auto"/>
        <w:bottom w:val="none" w:sz="0" w:space="0" w:color="auto"/>
        <w:right w:val="none" w:sz="0" w:space="0" w:color="auto"/>
      </w:divBdr>
    </w:div>
    <w:div w:id="287515864">
      <w:bodyDiv w:val="1"/>
      <w:marLeft w:val="0"/>
      <w:marRight w:val="0"/>
      <w:marTop w:val="0"/>
      <w:marBottom w:val="0"/>
      <w:divBdr>
        <w:top w:val="none" w:sz="0" w:space="0" w:color="auto"/>
        <w:left w:val="none" w:sz="0" w:space="0" w:color="auto"/>
        <w:bottom w:val="none" w:sz="0" w:space="0" w:color="auto"/>
        <w:right w:val="none" w:sz="0" w:space="0" w:color="auto"/>
      </w:divBdr>
    </w:div>
    <w:div w:id="288517668">
      <w:bodyDiv w:val="1"/>
      <w:marLeft w:val="0"/>
      <w:marRight w:val="0"/>
      <w:marTop w:val="0"/>
      <w:marBottom w:val="0"/>
      <w:divBdr>
        <w:top w:val="none" w:sz="0" w:space="0" w:color="auto"/>
        <w:left w:val="none" w:sz="0" w:space="0" w:color="auto"/>
        <w:bottom w:val="none" w:sz="0" w:space="0" w:color="auto"/>
        <w:right w:val="none" w:sz="0" w:space="0" w:color="auto"/>
      </w:divBdr>
    </w:div>
    <w:div w:id="288709397">
      <w:bodyDiv w:val="1"/>
      <w:marLeft w:val="0"/>
      <w:marRight w:val="0"/>
      <w:marTop w:val="0"/>
      <w:marBottom w:val="0"/>
      <w:divBdr>
        <w:top w:val="none" w:sz="0" w:space="0" w:color="auto"/>
        <w:left w:val="none" w:sz="0" w:space="0" w:color="auto"/>
        <w:bottom w:val="none" w:sz="0" w:space="0" w:color="auto"/>
        <w:right w:val="none" w:sz="0" w:space="0" w:color="auto"/>
      </w:divBdr>
    </w:div>
    <w:div w:id="288976131">
      <w:bodyDiv w:val="1"/>
      <w:marLeft w:val="0"/>
      <w:marRight w:val="0"/>
      <w:marTop w:val="0"/>
      <w:marBottom w:val="0"/>
      <w:divBdr>
        <w:top w:val="none" w:sz="0" w:space="0" w:color="auto"/>
        <w:left w:val="none" w:sz="0" w:space="0" w:color="auto"/>
        <w:bottom w:val="none" w:sz="0" w:space="0" w:color="auto"/>
        <w:right w:val="none" w:sz="0" w:space="0" w:color="auto"/>
      </w:divBdr>
    </w:div>
    <w:div w:id="289090340">
      <w:bodyDiv w:val="1"/>
      <w:marLeft w:val="0"/>
      <w:marRight w:val="0"/>
      <w:marTop w:val="0"/>
      <w:marBottom w:val="0"/>
      <w:divBdr>
        <w:top w:val="none" w:sz="0" w:space="0" w:color="auto"/>
        <w:left w:val="none" w:sz="0" w:space="0" w:color="auto"/>
        <w:bottom w:val="none" w:sz="0" w:space="0" w:color="auto"/>
        <w:right w:val="none" w:sz="0" w:space="0" w:color="auto"/>
      </w:divBdr>
    </w:div>
    <w:div w:id="289894886">
      <w:bodyDiv w:val="1"/>
      <w:marLeft w:val="0"/>
      <w:marRight w:val="0"/>
      <w:marTop w:val="0"/>
      <w:marBottom w:val="0"/>
      <w:divBdr>
        <w:top w:val="none" w:sz="0" w:space="0" w:color="auto"/>
        <w:left w:val="none" w:sz="0" w:space="0" w:color="auto"/>
        <w:bottom w:val="none" w:sz="0" w:space="0" w:color="auto"/>
        <w:right w:val="none" w:sz="0" w:space="0" w:color="auto"/>
      </w:divBdr>
    </w:div>
    <w:div w:id="290743772">
      <w:bodyDiv w:val="1"/>
      <w:marLeft w:val="0"/>
      <w:marRight w:val="0"/>
      <w:marTop w:val="0"/>
      <w:marBottom w:val="0"/>
      <w:divBdr>
        <w:top w:val="none" w:sz="0" w:space="0" w:color="auto"/>
        <w:left w:val="none" w:sz="0" w:space="0" w:color="auto"/>
        <w:bottom w:val="none" w:sz="0" w:space="0" w:color="auto"/>
        <w:right w:val="none" w:sz="0" w:space="0" w:color="auto"/>
      </w:divBdr>
    </w:div>
    <w:div w:id="290988665">
      <w:bodyDiv w:val="1"/>
      <w:marLeft w:val="0"/>
      <w:marRight w:val="0"/>
      <w:marTop w:val="0"/>
      <w:marBottom w:val="0"/>
      <w:divBdr>
        <w:top w:val="none" w:sz="0" w:space="0" w:color="auto"/>
        <w:left w:val="none" w:sz="0" w:space="0" w:color="auto"/>
        <w:bottom w:val="none" w:sz="0" w:space="0" w:color="auto"/>
        <w:right w:val="none" w:sz="0" w:space="0" w:color="auto"/>
      </w:divBdr>
    </w:div>
    <w:div w:id="292256139">
      <w:bodyDiv w:val="1"/>
      <w:marLeft w:val="0"/>
      <w:marRight w:val="0"/>
      <w:marTop w:val="0"/>
      <w:marBottom w:val="0"/>
      <w:divBdr>
        <w:top w:val="none" w:sz="0" w:space="0" w:color="auto"/>
        <w:left w:val="none" w:sz="0" w:space="0" w:color="auto"/>
        <w:bottom w:val="none" w:sz="0" w:space="0" w:color="auto"/>
        <w:right w:val="none" w:sz="0" w:space="0" w:color="auto"/>
      </w:divBdr>
    </w:div>
    <w:div w:id="292449135">
      <w:bodyDiv w:val="1"/>
      <w:marLeft w:val="0"/>
      <w:marRight w:val="0"/>
      <w:marTop w:val="0"/>
      <w:marBottom w:val="0"/>
      <w:divBdr>
        <w:top w:val="none" w:sz="0" w:space="0" w:color="auto"/>
        <w:left w:val="none" w:sz="0" w:space="0" w:color="auto"/>
        <w:bottom w:val="none" w:sz="0" w:space="0" w:color="auto"/>
        <w:right w:val="none" w:sz="0" w:space="0" w:color="auto"/>
      </w:divBdr>
    </w:div>
    <w:div w:id="292560998">
      <w:bodyDiv w:val="1"/>
      <w:marLeft w:val="0"/>
      <w:marRight w:val="0"/>
      <w:marTop w:val="0"/>
      <w:marBottom w:val="0"/>
      <w:divBdr>
        <w:top w:val="none" w:sz="0" w:space="0" w:color="auto"/>
        <w:left w:val="none" w:sz="0" w:space="0" w:color="auto"/>
        <w:bottom w:val="none" w:sz="0" w:space="0" w:color="auto"/>
        <w:right w:val="none" w:sz="0" w:space="0" w:color="auto"/>
      </w:divBdr>
    </w:div>
    <w:div w:id="292827521">
      <w:bodyDiv w:val="1"/>
      <w:marLeft w:val="0"/>
      <w:marRight w:val="0"/>
      <w:marTop w:val="0"/>
      <w:marBottom w:val="0"/>
      <w:divBdr>
        <w:top w:val="none" w:sz="0" w:space="0" w:color="auto"/>
        <w:left w:val="none" w:sz="0" w:space="0" w:color="auto"/>
        <w:bottom w:val="none" w:sz="0" w:space="0" w:color="auto"/>
        <w:right w:val="none" w:sz="0" w:space="0" w:color="auto"/>
      </w:divBdr>
    </w:div>
    <w:div w:id="293413827">
      <w:bodyDiv w:val="1"/>
      <w:marLeft w:val="0"/>
      <w:marRight w:val="0"/>
      <w:marTop w:val="0"/>
      <w:marBottom w:val="0"/>
      <w:divBdr>
        <w:top w:val="none" w:sz="0" w:space="0" w:color="auto"/>
        <w:left w:val="none" w:sz="0" w:space="0" w:color="auto"/>
        <w:bottom w:val="none" w:sz="0" w:space="0" w:color="auto"/>
        <w:right w:val="none" w:sz="0" w:space="0" w:color="auto"/>
      </w:divBdr>
    </w:div>
    <w:div w:id="294340629">
      <w:bodyDiv w:val="1"/>
      <w:marLeft w:val="0"/>
      <w:marRight w:val="0"/>
      <w:marTop w:val="0"/>
      <w:marBottom w:val="0"/>
      <w:divBdr>
        <w:top w:val="none" w:sz="0" w:space="0" w:color="auto"/>
        <w:left w:val="none" w:sz="0" w:space="0" w:color="auto"/>
        <w:bottom w:val="none" w:sz="0" w:space="0" w:color="auto"/>
        <w:right w:val="none" w:sz="0" w:space="0" w:color="auto"/>
      </w:divBdr>
    </w:div>
    <w:div w:id="295449015">
      <w:bodyDiv w:val="1"/>
      <w:marLeft w:val="0"/>
      <w:marRight w:val="0"/>
      <w:marTop w:val="0"/>
      <w:marBottom w:val="0"/>
      <w:divBdr>
        <w:top w:val="none" w:sz="0" w:space="0" w:color="auto"/>
        <w:left w:val="none" w:sz="0" w:space="0" w:color="auto"/>
        <w:bottom w:val="none" w:sz="0" w:space="0" w:color="auto"/>
        <w:right w:val="none" w:sz="0" w:space="0" w:color="auto"/>
      </w:divBdr>
    </w:div>
    <w:div w:id="295767741">
      <w:bodyDiv w:val="1"/>
      <w:marLeft w:val="0"/>
      <w:marRight w:val="0"/>
      <w:marTop w:val="0"/>
      <w:marBottom w:val="0"/>
      <w:divBdr>
        <w:top w:val="none" w:sz="0" w:space="0" w:color="auto"/>
        <w:left w:val="none" w:sz="0" w:space="0" w:color="auto"/>
        <w:bottom w:val="none" w:sz="0" w:space="0" w:color="auto"/>
        <w:right w:val="none" w:sz="0" w:space="0" w:color="auto"/>
      </w:divBdr>
    </w:div>
    <w:div w:id="296297665">
      <w:bodyDiv w:val="1"/>
      <w:marLeft w:val="0"/>
      <w:marRight w:val="0"/>
      <w:marTop w:val="0"/>
      <w:marBottom w:val="0"/>
      <w:divBdr>
        <w:top w:val="none" w:sz="0" w:space="0" w:color="auto"/>
        <w:left w:val="none" w:sz="0" w:space="0" w:color="auto"/>
        <w:bottom w:val="none" w:sz="0" w:space="0" w:color="auto"/>
        <w:right w:val="none" w:sz="0" w:space="0" w:color="auto"/>
      </w:divBdr>
    </w:div>
    <w:div w:id="296840386">
      <w:bodyDiv w:val="1"/>
      <w:marLeft w:val="0"/>
      <w:marRight w:val="0"/>
      <w:marTop w:val="0"/>
      <w:marBottom w:val="0"/>
      <w:divBdr>
        <w:top w:val="none" w:sz="0" w:space="0" w:color="auto"/>
        <w:left w:val="none" w:sz="0" w:space="0" w:color="auto"/>
        <w:bottom w:val="none" w:sz="0" w:space="0" w:color="auto"/>
        <w:right w:val="none" w:sz="0" w:space="0" w:color="auto"/>
      </w:divBdr>
    </w:div>
    <w:div w:id="297535166">
      <w:bodyDiv w:val="1"/>
      <w:marLeft w:val="0"/>
      <w:marRight w:val="0"/>
      <w:marTop w:val="0"/>
      <w:marBottom w:val="0"/>
      <w:divBdr>
        <w:top w:val="none" w:sz="0" w:space="0" w:color="auto"/>
        <w:left w:val="none" w:sz="0" w:space="0" w:color="auto"/>
        <w:bottom w:val="none" w:sz="0" w:space="0" w:color="auto"/>
        <w:right w:val="none" w:sz="0" w:space="0" w:color="auto"/>
      </w:divBdr>
    </w:div>
    <w:div w:id="297686900">
      <w:bodyDiv w:val="1"/>
      <w:marLeft w:val="0"/>
      <w:marRight w:val="0"/>
      <w:marTop w:val="0"/>
      <w:marBottom w:val="0"/>
      <w:divBdr>
        <w:top w:val="none" w:sz="0" w:space="0" w:color="auto"/>
        <w:left w:val="none" w:sz="0" w:space="0" w:color="auto"/>
        <w:bottom w:val="none" w:sz="0" w:space="0" w:color="auto"/>
        <w:right w:val="none" w:sz="0" w:space="0" w:color="auto"/>
      </w:divBdr>
    </w:div>
    <w:div w:id="298531949">
      <w:bodyDiv w:val="1"/>
      <w:marLeft w:val="0"/>
      <w:marRight w:val="0"/>
      <w:marTop w:val="0"/>
      <w:marBottom w:val="0"/>
      <w:divBdr>
        <w:top w:val="none" w:sz="0" w:space="0" w:color="auto"/>
        <w:left w:val="none" w:sz="0" w:space="0" w:color="auto"/>
        <w:bottom w:val="none" w:sz="0" w:space="0" w:color="auto"/>
        <w:right w:val="none" w:sz="0" w:space="0" w:color="auto"/>
      </w:divBdr>
    </w:div>
    <w:div w:id="298734093">
      <w:bodyDiv w:val="1"/>
      <w:marLeft w:val="0"/>
      <w:marRight w:val="0"/>
      <w:marTop w:val="0"/>
      <w:marBottom w:val="0"/>
      <w:divBdr>
        <w:top w:val="none" w:sz="0" w:space="0" w:color="auto"/>
        <w:left w:val="none" w:sz="0" w:space="0" w:color="auto"/>
        <w:bottom w:val="none" w:sz="0" w:space="0" w:color="auto"/>
        <w:right w:val="none" w:sz="0" w:space="0" w:color="auto"/>
      </w:divBdr>
    </w:div>
    <w:div w:id="298808811">
      <w:bodyDiv w:val="1"/>
      <w:marLeft w:val="0"/>
      <w:marRight w:val="0"/>
      <w:marTop w:val="0"/>
      <w:marBottom w:val="0"/>
      <w:divBdr>
        <w:top w:val="none" w:sz="0" w:space="0" w:color="auto"/>
        <w:left w:val="none" w:sz="0" w:space="0" w:color="auto"/>
        <w:bottom w:val="none" w:sz="0" w:space="0" w:color="auto"/>
        <w:right w:val="none" w:sz="0" w:space="0" w:color="auto"/>
      </w:divBdr>
    </w:div>
    <w:div w:id="299195088">
      <w:bodyDiv w:val="1"/>
      <w:marLeft w:val="0"/>
      <w:marRight w:val="0"/>
      <w:marTop w:val="0"/>
      <w:marBottom w:val="0"/>
      <w:divBdr>
        <w:top w:val="none" w:sz="0" w:space="0" w:color="auto"/>
        <w:left w:val="none" w:sz="0" w:space="0" w:color="auto"/>
        <w:bottom w:val="none" w:sz="0" w:space="0" w:color="auto"/>
        <w:right w:val="none" w:sz="0" w:space="0" w:color="auto"/>
      </w:divBdr>
    </w:div>
    <w:div w:id="299504911">
      <w:bodyDiv w:val="1"/>
      <w:marLeft w:val="0"/>
      <w:marRight w:val="0"/>
      <w:marTop w:val="0"/>
      <w:marBottom w:val="0"/>
      <w:divBdr>
        <w:top w:val="none" w:sz="0" w:space="0" w:color="auto"/>
        <w:left w:val="none" w:sz="0" w:space="0" w:color="auto"/>
        <w:bottom w:val="none" w:sz="0" w:space="0" w:color="auto"/>
        <w:right w:val="none" w:sz="0" w:space="0" w:color="auto"/>
      </w:divBdr>
    </w:div>
    <w:div w:id="300114607">
      <w:bodyDiv w:val="1"/>
      <w:marLeft w:val="0"/>
      <w:marRight w:val="0"/>
      <w:marTop w:val="0"/>
      <w:marBottom w:val="0"/>
      <w:divBdr>
        <w:top w:val="none" w:sz="0" w:space="0" w:color="auto"/>
        <w:left w:val="none" w:sz="0" w:space="0" w:color="auto"/>
        <w:bottom w:val="none" w:sz="0" w:space="0" w:color="auto"/>
        <w:right w:val="none" w:sz="0" w:space="0" w:color="auto"/>
      </w:divBdr>
    </w:div>
    <w:div w:id="300186197">
      <w:bodyDiv w:val="1"/>
      <w:marLeft w:val="0"/>
      <w:marRight w:val="0"/>
      <w:marTop w:val="0"/>
      <w:marBottom w:val="0"/>
      <w:divBdr>
        <w:top w:val="none" w:sz="0" w:space="0" w:color="auto"/>
        <w:left w:val="none" w:sz="0" w:space="0" w:color="auto"/>
        <w:bottom w:val="none" w:sz="0" w:space="0" w:color="auto"/>
        <w:right w:val="none" w:sz="0" w:space="0" w:color="auto"/>
      </w:divBdr>
    </w:div>
    <w:div w:id="300308723">
      <w:bodyDiv w:val="1"/>
      <w:marLeft w:val="0"/>
      <w:marRight w:val="0"/>
      <w:marTop w:val="0"/>
      <w:marBottom w:val="0"/>
      <w:divBdr>
        <w:top w:val="none" w:sz="0" w:space="0" w:color="auto"/>
        <w:left w:val="none" w:sz="0" w:space="0" w:color="auto"/>
        <w:bottom w:val="none" w:sz="0" w:space="0" w:color="auto"/>
        <w:right w:val="none" w:sz="0" w:space="0" w:color="auto"/>
      </w:divBdr>
    </w:div>
    <w:div w:id="301466613">
      <w:bodyDiv w:val="1"/>
      <w:marLeft w:val="0"/>
      <w:marRight w:val="0"/>
      <w:marTop w:val="0"/>
      <w:marBottom w:val="0"/>
      <w:divBdr>
        <w:top w:val="none" w:sz="0" w:space="0" w:color="auto"/>
        <w:left w:val="none" w:sz="0" w:space="0" w:color="auto"/>
        <w:bottom w:val="none" w:sz="0" w:space="0" w:color="auto"/>
        <w:right w:val="none" w:sz="0" w:space="0" w:color="auto"/>
      </w:divBdr>
    </w:div>
    <w:div w:id="301930390">
      <w:bodyDiv w:val="1"/>
      <w:marLeft w:val="0"/>
      <w:marRight w:val="0"/>
      <w:marTop w:val="0"/>
      <w:marBottom w:val="0"/>
      <w:divBdr>
        <w:top w:val="none" w:sz="0" w:space="0" w:color="auto"/>
        <w:left w:val="none" w:sz="0" w:space="0" w:color="auto"/>
        <w:bottom w:val="none" w:sz="0" w:space="0" w:color="auto"/>
        <w:right w:val="none" w:sz="0" w:space="0" w:color="auto"/>
      </w:divBdr>
    </w:div>
    <w:div w:id="302738587">
      <w:bodyDiv w:val="1"/>
      <w:marLeft w:val="0"/>
      <w:marRight w:val="0"/>
      <w:marTop w:val="0"/>
      <w:marBottom w:val="0"/>
      <w:divBdr>
        <w:top w:val="none" w:sz="0" w:space="0" w:color="auto"/>
        <w:left w:val="none" w:sz="0" w:space="0" w:color="auto"/>
        <w:bottom w:val="none" w:sz="0" w:space="0" w:color="auto"/>
        <w:right w:val="none" w:sz="0" w:space="0" w:color="auto"/>
      </w:divBdr>
    </w:div>
    <w:div w:id="302858023">
      <w:bodyDiv w:val="1"/>
      <w:marLeft w:val="0"/>
      <w:marRight w:val="0"/>
      <w:marTop w:val="0"/>
      <w:marBottom w:val="0"/>
      <w:divBdr>
        <w:top w:val="none" w:sz="0" w:space="0" w:color="auto"/>
        <w:left w:val="none" w:sz="0" w:space="0" w:color="auto"/>
        <w:bottom w:val="none" w:sz="0" w:space="0" w:color="auto"/>
        <w:right w:val="none" w:sz="0" w:space="0" w:color="auto"/>
      </w:divBdr>
    </w:div>
    <w:div w:id="303197545">
      <w:bodyDiv w:val="1"/>
      <w:marLeft w:val="0"/>
      <w:marRight w:val="0"/>
      <w:marTop w:val="0"/>
      <w:marBottom w:val="0"/>
      <w:divBdr>
        <w:top w:val="none" w:sz="0" w:space="0" w:color="auto"/>
        <w:left w:val="none" w:sz="0" w:space="0" w:color="auto"/>
        <w:bottom w:val="none" w:sz="0" w:space="0" w:color="auto"/>
        <w:right w:val="none" w:sz="0" w:space="0" w:color="auto"/>
      </w:divBdr>
    </w:div>
    <w:div w:id="303391269">
      <w:bodyDiv w:val="1"/>
      <w:marLeft w:val="0"/>
      <w:marRight w:val="0"/>
      <w:marTop w:val="0"/>
      <w:marBottom w:val="0"/>
      <w:divBdr>
        <w:top w:val="none" w:sz="0" w:space="0" w:color="auto"/>
        <w:left w:val="none" w:sz="0" w:space="0" w:color="auto"/>
        <w:bottom w:val="none" w:sz="0" w:space="0" w:color="auto"/>
        <w:right w:val="none" w:sz="0" w:space="0" w:color="auto"/>
      </w:divBdr>
    </w:div>
    <w:div w:id="304508926">
      <w:bodyDiv w:val="1"/>
      <w:marLeft w:val="0"/>
      <w:marRight w:val="0"/>
      <w:marTop w:val="0"/>
      <w:marBottom w:val="0"/>
      <w:divBdr>
        <w:top w:val="none" w:sz="0" w:space="0" w:color="auto"/>
        <w:left w:val="none" w:sz="0" w:space="0" w:color="auto"/>
        <w:bottom w:val="none" w:sz="0" w:space="0" w:color="auto"/>
        <w:right w:val="none" w:sz="0" w:space="0" w:color="auto"/>
      </w:divBdr>
    </w:div>
    <w:div w:id="304552210">
      <w:bodyDiv w:val="1"/>
      <w:marLeft w:val="0"/>
      <w:marRight w:val="0"/>
      <w:marTop w:val="0"/>
      <w:marBottom w:val="0"/>
      <w:divBdr>
        <w:top w:val="none" w:sz="0" w:space="0" w:color="auto"/>
        <w:left w:val="none" w:sz="0" w:space="0" w:color="auto"/>
        <w:bottom w:val="none" w:sz="0" w:space="0" w:color="auto"/>
        <w:right w:val="none" w:sz="0" w:space="0" w:color="auto"/>
      </w:divBdr>
    </w:div>
    <w:div w:id="305208380">
      <w:bodyDiv w:val="1"/>
      <w:marLeft w:val="0"/>
      <w:marRight w:val="0"/>
      <w:marTop w:val="0"/>
      <w:marBottom w:val="0"/>
      <w:divBdr>
        <w:top w:val="none" w:sz="0" w:space="0" w:color="auto"/>
        <w:left w:val="none" w:sz="0" w:space="0" w:color="auto"/>
        <w:bottom w:val="none" w:sz="0" w:space="0" w:color="auto"/>
        <w:right w:val="none" w:sz="0" w:space="0" w:color="auto"/>
      </w:divBdr>
    </w:div>
    <w:div w:id="306279505">
      <w:bodyDiv w:val="1"/>
      <w:marLeft w:val="0"/>
      <w:marRight w:val="0"/>
      <w:marTop w:val="0"/>
      <w:marBottom w:val="0"/>
      <w:divBdr>
        <w:top w:val="none" w:sz="0" w:space="0" w:color="auto"/>
        <w:left w:val="none" w:sz="0" w:space="0" w:color="auto"/>
        <w:bottom w:val="none" w:sz="0" w:space="0" w:color="auto"/>
        <w:right w:val="none" w:sz="0" w:space="0" w:color="auto"/>
      </w:divBdr>
    </w:div>
    <w:div w:id="306520824">
      <w:bodyDiv w:val="1"/>
      <w:marLeft w:val="0"/>
      <w:marRight w:val="0"/>
      <w:marTop w:val="0"/>
      <w:marBottom w:val="0"/>
      <w:divBdr>
        <w:top w:val="none" w:sz="0" w:space="0" w:color="auto"/>
        <w:left w:val="none" w:sz="0" w:space="0" w:color="auto"/>
        <w:bottom w:val="none" w:sz="0" w:space="0" w:color="auto"/>
        <w:right w:val="none" w:sz="0" w:space="0" w:color="auto"/>
      </w:divBdr>
    </w:div>
    <w:div w:id="307782749">
      <w:bodyDiv w:val="1"/>
      <w:marLeft w:val="0"/>
      <w:marRight w:val="0"/>
      <w:marTop w:val="0"/>
      <w:marBottom w:val="0"/>
      <w:divBdr>
        <w:top w:val="none" w:sz="0" w:space="0" w:color="auto"/>
        <w:left w:val="none" w:sz="0" w:space="0" w:color="auto"/>
        <w:bottom w:val="none" w:sz="0" w:space="0" w:color="auto"/>
        <w:right w:val="none" w:sz="0" w:space="0" w:color="auto"/>
      </w:divBdr>
    </w:div>
    <w:div w:id="307789084">
      <w:bodyDiv w:val="1"/>
      <w:marLeft w:val="0"/>
      <w:marRight w:val="0"/>
      <w:marTop w:val="0"/>
      <w:marBottom w:val="0"/>
      <w:divBdr>
        <w:top w:val="none" w:sz="0" w:space="0" w:color="auto"/>
        <w:left w:val="none" w:sz="0" w:space="0" w:color="auto"/>
        <w:bottom w:val="none" w:sz="0" w:space="0" w:color="auto"/>
        <w:right w:val="none" w:sz="0" w:space="0" w:color="auto"/>
      </w:divBdr>
    </w:div>
    <w:div w:id="308171162">
      <w:bodyDiv w:val="1"/>
      <w:marLeft w:val="0"/>
      <w:marRight w:val="0"/>
      <w:marTop w:val="0"/>
      <w:marBottom w:val="0"/>
      <w:divBdr>
        <w:top w:val="none" w:sz="0" w:space="0" w:color="auto"/>
        <w:left w:val="none" w:sz="0" w:space="0" w:color="auto"/>
        <w:bottom w:val="none" w:sz="0" w:space="0" w:color="auto"/>
        <w:right w:val="none" w:sz="0" w:space="0" w:color="auto"/>
      </w:divBdr>
    </w:div>
    <w:div w:id="309361712">
      <w:bodyDiv w:val="1"/>
      <w:marLeft w:val="0"/>
      <w:marRight w:val="0"/>
      <w:marTop w:val="0"/>
      <w:marBottom w:val="0"/>
      <w:divBdr>
        <w:top w:val="none" w:sz="0" w:space="0" w:color="auto"/>
        <w:left w:val="none" w:sz="0" w:space="0" w:color="auto"/>
        <w:bottom w:val="none" w:sz="0" w:space="0" w:color="auto"/>
        <w:right w:val="none" w:sz="0" w:space="0" w:color="auto"/>
      </w:divBdr>
    </w:div>
    <w:div w:id="309407690">
      <w:bodyDiv w:val="1"/>
      <w:marLeft w:val="0"/>
      <w:marRight w:val="0"/>
      <w:marTop w:val="0"/>
      <w:marBottom w:val="0"/>
      <w:divBdr>
        <w:top w:val="none" w:sz="0" w:space="0" w:color="auto"/>
        <w:left w:val="none" w:sz="0" w:space="0" w:color="auto"/>
        <w:bottom w:val="none" w:sz="0" w:space="0" w:color="auto"/>
        <w:right w:val="none" w:sz="0" w:space="0" w:color="auto"/>
      </w:divBdr>
    </w:div>
    <w:div w:id="309596244">
      <w:bodyDiv w:val="1"/>
      <w:marLeft w:val="0"/>
      <w:marRight w:val="0"/>
      <w:marTop w:val="0"/>
      <w:marBottom w:val="0"/>
      <w:divBdr>
        <w:top w:val="none" w:sz="0" w:space="0" w:color="auto"/>
        <w:left w:val="none" w:sz="0" w:space="0" w:color="auto"/>
        <w:bottom w:val="none" w:sz="0" w:space="0" w:color="auto"/>
        <w:right w:val="none" w:sz="0" w:space="0" w:color="auto"/>
      </w:divBdr>
    </w:div>
    <w:div w:id="309867330">
      <w:bodyDiv w:val="1"/>
      <w:marLeft w:val="0"/>
      <w:marRight w:val="0"/>
      <w:marTop w:val="0"/>
      <w:marBottom w:val="0"/>
      <w:divBdr>
        <w:top w:val="none" w:sz="0" w:space="0" w:color="auto"/>
        <w:left w:val="none" w:sz="0" w:space="0" w:color="auto"/>
        <w:bottom w:val="none" w:sz="0" w:space="0" w:color="auto"/>
        <w:right w:val="none" w:sz="0" w:space="0" w:color="auto"/>
      </w:divBdr>
      <w:divsChild>
        <w:div w:id="494498347">
          <w:marLeft w:val="0"/>
          <w:marRight w:val="0"/>
          <w:marTop w:val="0"/>
          <w:marBottom w:val="0"/>
          <w:divBdr>
            <w:top w:val="none" w:sz="0" w:space="0" w:color="auto"/>
            <w:left w:val="none" w:sz="0" w:space="0" w:color="auto"/>
            <w:bottom w:val="none" w:sz="0" w:space="0" w:color="auto"/>
            <w:right w:val="none" w:sz="0" w:space="0" w:color="auto"/>
          </w:divBdr>
          <w:divsChild>
            <w:div w:id="23288082">
              <w:marLeft w:val="0"/>
              <w:marRight w:val="0"/>
              <w:marTop w:val="0"/>
              <w:marBottom w:val="0"/>
              <w:divBdr>
                <w:top w:val="none" w:sz="0" w:space="0" w:color="auto"/>
                <w:left w:val="none" w:sz="0" w:space="0" w:color="auto"/>
                <w:bottom w:val="none" w:sz="0" w:space="0" w:color="auto"/>
                <w:right w:val="none" w:sz="0" w:space="0" w:color="auto"/>
              </w:divBdr>
              <w:divsChild>
                <w:div w:id="1498226467">
                  <w:marLeft w:val="0"/>
                  <w:marRight w:val="0"/>
                  <w:marTop w:val="0"/>
                  <w:marBottom w:val="0"/>
                  <w:divBdr>
                    <w:top w:val="none" w:sz="0" w:space="0" w:color="auto"/>
                    <w:left w:val="none" w:sz="0" w:space="0" w:color="auto"/>
                    <w:bottom w:val="none" w:sz="0" w:space="0" w:color="auto"/>
                    <w:right w:val="none" w:sz="0" w:space="0" w:color="auto"/>
                  </w:divBdr>
                  <w:divsChild>
                    <w:div w:id="1572157696">
                      <w:marLeft w:val="0"/>
                      <w:marRight w:val="0"/>
                      <w:marTop w:val="0"/>
                      <w:marBottom w:val="0"/>
                      <w:divBdr>
                        <w:top w:val="none" w:sz="0" w:space="0" w:color="auto"/>
                        <w:left w:val="none" w:sz="0" w:space="0" w:color="auto"/>
                        <w:bottom w:val="none" w:sz="0" w:space="0" w:color="auto"/>
                        <w:right w:val="none" w:sz="0" w:space="0" w:color="auto"/>
                      </w:divBdr>
                      <w:divsChild>
                        <w:div w:id="394160007">
                          <w:marLeft w:val="0"/>
                          <w:marRight w:val="0"/>
                          <w:marTop w:val="0"/>
                          <w:marBottom w:val="0"/>
                          <w:divBdr>
                            <w:top w:val="none" w:sz="0" w:space="0" w:color="auto"/>
                            <w:left w:val="none" w:sz="0" w:space="0" w:color="auto"/>
                            <w:bottom w:val="none" w:sz="0" w:space="0" w:color="auto"/>
                            <w:right w:val="none" w:sz="0" w:space="0" w:color="auto"/>
                          </w:divBdr>
                          <w:divsChild>
                            <w:div w:id="506334406">
                              <w:marLeft w:val="0"/>
                              <w:marRight w:val="0"/>
                              <w:marTop w:val="0"/>
                              <w:marBottom w:val="0"/>
                              <w:divBdr>
                                <w:top w:val="none" w:sz="0" w:space="0" w:color="auto"/>
                                <w:left w:val="none" w:sz="0" w:space="0" w:color="auto"/>
                                <w:bottom w:val="none" w:sz="0" w:space="0" w:color="auto"/>
                                <w:right w:val="none" w:sz="0" w:space="0" w:color="auto"/>
                              </w:divBdr>
                              <w:divsChild>
                                <w:div w:id="1553662196">
                                  <w:marLeft w:val="0"/>
                                  <w:marRight w:val="0"/>
                                  <w:marTop w:val="0"/>
                                  <w:marBottom w:val="0"/>
                                  <w:divBdr>
                                    <w:top w:val="none" w:sz="0" w:space="0" w:color="auto"/>
                                    <w:left w:val="none" w:sz="0" w:space="0" w:color="auto"/>
                                    <w:bottom w:val="none" w:sz="0" w:space="0" w:color="auto"/>
                                    <w:right w:val="none" w:sz="0" w:space="0" w:color="auto"/>
                                  </w:divBdr>
                                  <w:divsChild>
                                    <w:div w:id="1154030303">
                                      <w:marLeft w:val="0"/>
                                      <w:marRight w:val="0"/>
                                      <w:marTop w:val="0"/>
                                      <w:marBottom w:val="0"/>
                                      <w:divBdr>
                                        <w:top w:val="none" w:sz="0" w:space="0" w:color="auto"/>
                                        <w:left w:val="none" w:sz="0" w:space="0" w:color="auto"/>
                                        <w:bottom w:val="none" w:sz="0" w:space="0" w:color="auto"/>
                                        <w:right w:val="none" w:sz="0" w:space="0" w:color="auto"/>
                                      </w:divBdr>
                                      <w:divsChild>
                                        <w:div w:id="149642151">
                                          <w:marLeft w:val="0"/>
                                          <w:marRight w:val="0"/>
                                          <w:marTop w:val="0"/>
                                          <w:marBottom w:val="0"/>
                                          <w:divBdr>
                                            <w:top w:val="none" w:sz="0" w:space="0" w:color="auto"/>
                                            <w:left w:val="none" w:sz="0" w:space="0" w:color="auto"/>
                                            <w:bottom w:val="none" w:sz="0" w:space="0" w:color="auto"/>
                                            <w:right w:val="none" w:sz="0" w:space="0" w:color="auto"/>
                                          </w:divBdr>
                                          <w:divsChild>
                                            <w:div w:id="1904636246">
                                              <w:marLeft w:val="0"/>
                                              <w:marRight w:val="0"/>
                                              <w:marTop w:val="0"/>
                                              <w:marBottom w:val="0"/>
                                              <w:divBdr>
                                                <w:top w:val="single" w:sz="12" w:space="2" w:color="FFFFCC"/>
                                                <w:left w:val="single" w:sz="12" w:space="2" w:color="FFFFCC"/>
                                                <w:bottom w:val="single" w:sz="12" w:space="2" w:color="FFFFCC"/>
                                                <w:right w:val="single" w:sz="12" w:space="0" w:color="FFFFCC"/>
                                              </w:divBdr>
                                              <w:divsChild>
                                                <w:div w:id="1108622340">
                                                  <w:marLeft w:val="0"/>
                                                  <w:marRight w:val="0"/>
                                                  <w:marTop w:val="0"/>
                                                  <w:marBottom w:val="0"/>
                                                  <w:divBdr>
                                                    <w:top w:val="none" w:sz="0" w:space="0" w:color="auto"/>
                                                    <w:left w:val="none" w:sz="0" w:space="0" w:color="auto"/>
                                                    <w:bottom w:val="none" w:sz="0" w:space="0" w:color="auto"/>
                                                    <w:right w:val="none" w:sz="0" w:space="0" w:color="auto"/>
                                                  </w:divBdr>
                                                  <w:divsChild>
                                                    <w:div w:id="2024670277">
                                                      <w:marLeft w:val="0"/>
                                                      <w:marRight w:val="0"/>
                                                      <w:marTop w:val="0"/>
                                                      <w:marBottom w:val="0"/>
                                                      <w:divBdr>
                                                        <w:top w:val="none" w:sz="0" w:space="0" w:color="auto"/>
                                                        <w:left w:val="none" w:sz="0" w:space="0" w:color="auto"/>
                                                        <w:bottom w:val="none" w:sz="0" w:space="0" w:color="auto"/>
                                                        <w:right w:val="none" w:sz="0" w:space="0" w:color="auto"/>
                                                      </w:divBdr>
                                                      <w:divsChild>
                                                        <w:div w:id="1443720059">
                                                          <w:marLeft w:val="0"/>
                                                          <w:marRight w:val="0"/>
                                                          <w:marTop w:val="0"/>
                                                          <w:marBottom w:val="0"/>
                                                          <w:divBdr>
                                                            <w:top w:val="none" w:sz="0" w:space="0" w:color="auto"/>
                                                            <w:left w:val="none" w:sz="0" w:space="0" w:color="auto"/>
                                                            <w:bottom w:val="none" w:sz="0" w:space="0" w:color="auto"/>
                                                            <w:right w:val="none" w:sz="0" w:space="0" w:color="auto"/>
                                                          </w:divBdr>
                                                          <w:divsChild>
                                                            <w:div w:id="2056153658">
                                                              <w:marLeft w:val="0"/>
                                                              <w:marRight w:val="0"/>
                                                              <w:marTop w:val="0"/>
                                                              <w:marBottom w:val="0"/>
                                                              <w:divBdr>
                                                                <w:top w:val="none" w:sz="0" w:space="0" w:color="auto"/>
                                                                <w:left w:val="none" w:sz="0" w:space="0" w:color="auto"/>
                                                                <w:bottom w:val="none" w:sz="0" w:space="0" w:color="auto"/>
                                                                <w:right w:val="none" w:sz="0" w:space="0" w:color="auto"/>
                                                              </w:divBdr>
                                                              <w:divsChild>
                                                                <w:div w:id="1687512871">
                                                                  <w:marLeft w:val="0"/>
                                                                  <w:marRight w:val="0"/>
                                                                  <w:marTop w:val="0"/>
                                                                  <w:marBottom w:val="0"/>
                                                                  <w:divBdr>
                                                                    <w:top w:val="none" w:sz="0" w:space="0" w:color="auto"/>
                                                                    <w:left w:val="none" w:sz="0" w:space="0" w:color="auto"/>
                                                                    <w:bottom w:val="none" w:sz="0" w:space="0" w:color="auto"/>
                                                                    <w:right w:val="none" w:sz="0" w:space="0" w:color="auto"/>
                                                                  </w:divBdr>
                                                                  <w:divsChild>
                                                                    <w:div w:id="1779907517">
                                                                      <w:marLeft w:val="0"/>
                                                                      <w:marRight w:val="0"/>
                                                                      <w:marTop w:val="0"/>
                                                                      <w:marBottom w:val="0"/>
                                                                      <w:divBdr>
                                                                        <w:top w:val="none" w:sz="0" w:space="0" w:color="auto"/>
                                                                        <w:left w:val="none" w:sz="0" w:space="0" w:color="auto"/>
                                                                        <w:bottom w:val="none" w:sz="0" w:space="0" w:color="auto"/>
                                                                        <w:right w:val="none" w:sz="0" w:space="0" w:color="auto"/>
                                                                      </w:divBdr>
                                                                      <w:divsChild>
                                                                        <w:div w:id="1996570015">
                                                                          <w:marLeft w:val="0"/>
                                                                          <w:marRight w:val="0"/>
                                                                          <w:marTop w:val="0"/>
                                                                          <w:marBottom w:val="0"/>
                                                                          <w:divBdr>
                                                                            <w:top w:val="none" w:sz="0" w:space="0" w:color="auto"/>
                                                                            <w:left w:val="none" w:sz="0" w:space="0" w:color="auto"/>
                                                                            <w:bottom w:val="none" w:sz="0" w:space="0" w:color="auto"/>
                                                                            <w:right w:val="none" w:sz="0" w:space="0" w:color="auto"/>
                                                                          </w:divBdr>
                                                                          <w:divsChild>
                                                                            <w:div w:id="1078599135">
                                                                              <w:marLeft w:val="0"/>
                                                                              <w:marRight w:val="0"/>
                                                                              <w:marTop w:val="0"/>
                                                                              <w:marBottom w:val="0"/>
                                                                              <w:divBdr>
                                                                                <w:top w:val="none" w:sz="0" w:space="0" w:color="auto"/>
                                                                                <w:left w:val="none" w:sz="0" w:space="0" w:color="auto"/>
                                                                                <w:bottom w:val="none" w:sz="0" w:space="0" w:color="auto"/>
                                                                                <w:right w:val="none" w:sz="0" w:space="0" w:color="auto"/>
                                                                              </w:divBdr>
                                                                              <w:divsChild>
                                                                                <w:div w:id="1287811969">
                                                                                  <w:marLeft w:val="0"/>
                                                                                  <w:marRight w:val="0"/>
                                                                                  <w:marTop w:val="0"/>
                                                                                  <w:marBottom w:val="0"/>
                                                                                  <w:divBdr>
                                                                                    <w:top w:val="none" w:sz="0" w:space="0" w:color="auto"/>
                                                                                    <w:left w:val="none" w:sz="0" w:space="0" w:color="auto"/>
                                                                                    <w:bottom w:val="none" w:sz="0" w:space="0" w:color="auto"/>
                                                                                    <w:right w:val="none" w:sz="0" w:space="0" w:color="auto"/>
                                                                                  </w:divBdr>
                                                                                  <w:divsChild>
                                                                                    <w:div w:id="128790964">
                                                                                      <w:marLeft w:val="0"/>
                                                                                      <w:marRight w:val="0"/>
                                                                                      <w:marTop w:val="0"/>
                                                                                      <w:marBottom w:val="0"/>
                                                                                      <w:divBdr>
                                                                                        <w:top w:val="none" w:sz="0" w:space="0" w:color="auto"/>
                                                                                        <w:left w:val="none" w:sz="0" w:space="0" w:color="auto"/>
                                                                                        <w:bottom w:val="none" w:sz="0" w:space="0" w:color="auto"/>
                                                                                        <w:right w:val="none" w:sz="0" w:space="0" w:color="auto"/>
                                                                                      </w:divBdr>
                                                                                      <w:divsChild>
                                                                                        <w:div w:id="574826626">
                                                                                          <w:marLeft w:val="0"/>
                                                                                          <w:marRight w:val="0"/>
                                                                                          <w:marTop w:val="0"/>
                                                                                          <w:marBottom w:val="0"/>
                                                                                          <w:divBdr>
                                                                                            <w:top w:val="none" w:sz="0" w:space="0" w:color="auto"/>
                                                                                            <w:left w:val="none" w:sz="0" w:space="0" w:color="auto"/>
                                                                                            <w:bottom w:val="none" w:sz="0" w:space="0" w:color="auto"/>
                                                                                            <w:right w:val="none" w:sz="0" w:space="0" w:color="auto"/>
                                                                                          </w:divBdr>
                                                                                          <w:divsChild>
                                                                                            <w:div w:id="754283809">
                                                                                              <w:marLeft w:val="0"/>
                                                                                              <w:marRight w:val="120"/>
                                                                                              <w:marTop w:val="0"/>
                                                                                              <w:marBottom w:val="150"/>
                                                                                              <w:divBdr>
                                                                                                <w:top w:val="single" w:sz="2" w:space="0" w:color="EFEFEF"/>
                                                                                                <w:left w:val="single" w:sz="6" w:space="0" w:color="EFEFEF"/>
                                                                                                <w:bottom w:val="single" w:sz="6" w:space="0" w:color="E2E2E2"/>
                                                                                                <w:right w:val="single" w:sz="6" w:space="0" w:color="EFEFEF"/>
                                                                                              </w:divBdr>
                                                                                              <w:divsChild>
                                                                                                <w:div w:id="544369359">
                                                                                                  <w:marLeft w:val="0"/>
                                                                                                  <w:marRight w:val="0"/>
                                                                                                  <w:marTop w:val="0"/>
                                                                                                  <w:marBottom w:val="0"/>
                                                                                                  <w:divBdr>
                                                                                                    <w:top w:val="none" w:sz="0" w:space="0" w:color="auto"/>
                                                                                                    <w:left w:val="none" w:sz="0" w:space="0" w:color="auto"/>
                                                                                                    <w:bottom w:val="none" w:sz="0" w:space="0" w:color="auto"/>
                                                                                                    <w:right w:val="none" w:sz="0" w:space="0" w:color="auto"/>
                                                                                                  </w:divBdr>
                                                                                                  <w:divsChild>
                                                                                                    <w:div w:id="161316593">
                                                                                                      <w:marLeft w:val="0"/>
                                                                                                      <w:marRight w:val="0"/>
                                                                                                      <w:marTop w:val="0"/>
                                                                                                      <w:marBottom w:val="0"/>
                                                                                                      <w:divBdr>
                                                                                                        <w:top w:val="none" w:sz="0" w:space="0" w:color="auto"/>
                                                                                                        <w:left w:val="none" w:sz="0" w:space="0" w:color="auto"/>
                                                                                                        <w:bottom w:val="none" w:sz="0" w:space="0" w:color="auto"/>
                                                                                                        <w:right w:val="none" w:sz="0" w:space="0" w:color="auto"/>
                                                                                                      </w:divBdr>
                                                                                                      <w:divsChild>
                                                                                                        <w:div w:id="228345491">
                                                                                                          <w:marLeft w:val="0"/>
                                                                                                          <w:marRight w:val="0"/>
                                                                                                          <w:marTop w:val="0"/>
                                                                                                          <w:marBottom w:val="0"/>
                                                                                                          <w:divBdr>
                                                                                                            <w:top w:val="none" w:sz="0" w:space="0" w:color="auto"/>
                                                                                                            <w:left w:val="none" w:sz="0" w:space="0" w:color="auto"/>
                                                                                                            <w:bottom w:val="none" w:sz="0" w:space="0" w:color="auto"/>
                                                                                                            <w:right w:val="none" w:sz="0" w:space="0" w:color="auto"/>
                                                                                                          </w:divBdr>
                                                                                                          <w:divsChild>
                                                                                                            <w:div w:id="253439089">
                                                                                                              <w:marLeft w:val="0"/>
                                                                                                              <w:marRight w:val="0"/>
                                                                                                              <w:marTop w:val="0"/>
                                                                                                              <w:marBottom w:val="0"/>
                                                                                                              <w:divBdr>
                                                                                                                <w:top w:val="none" w:sz="0" w:space="0" w:color="auto"/>
                                                                                                                <w:left w:val="none" w:sz="0" w:space="0" w:color="auto"/>
                                                                                                                <w:bottom w:val="none" w:sz="0" w:space="0" w:color="auto"/>
                                                                                                                <w:right w:val="none" w:sz="0" w:space="0" w:color="auto"/>
                                                                                                              </w:divBdr>
                                                                                                              <w:divsChild>
                                                                                                                <w:div w:id="890458795">
                                                                                                                  <w:marLeft w:val="0"/>
                                                                                                                  <w:marRight w:val="0"/>
                                                                                                                  <w:marTop w:val="0"/>
                                                                                                                  <w:marBottom w:val="0"/>
                                                                                                                  <w:divBdr>
                                                                                                                    <w:top w:val="single" w:sz="2" w:space="4" w:color="D8D8D8"/>
                                                                                                                    <w:left w:val="single" w:sz="2" w:space="0" w:color="D8D8D8"/>
                                                                                                                    <w:bottom w:val="single" w:sz="2" w:space="4" w:color="D8D8D8"/>
                                                                                                                    <w:right w:val="single" w:sz="2" w:space="0" w:color="D8D8D8"/>
                                                                                                                  </w:divBdr>
                                                                                                                  <w:divsChild>
                                                                                                                    <w:div w:id="1772814954">
                                                                                                                      <w:marLeft w:val="225"/>
                                                                                                                      <w:marRight w:val="225"/>
                                                                                                                      <w:marTop w:val="75"/>
                                                                                                                      <w:marBottom w:val="75"/>
                                                                                                                      <w:divBdr>
                                                                                                                        <w:top w:val="none" w:sz="0" w:space="0" w:color="auto"/>
                                                                                                                        <w:left w:val="none" w:sz="0" w:space="0" w:color="auto"/>
                                                                                                                        <w:bottom w:val="none" w:sz="0" w:space="0" w:color="auto"/>
                                                                                                                        <w:right w:val="none" w:sz="0" w:space="0" w:color="auto"/>
                                                                                                                      </w:divBdr>
                                                                                                                      <w:divsChild>
                                                                                                                        <w:div w:id="1961571221">
                                                                                                                          <w:marLeft w:val="0"/>
                                                                                                                          <w:marRight w:val="0"/>
                                                                                                                          <w:marTop w:val="0"/>
                                                                                                                          <w:marBottom w:val="0"/>
                                                                                                                          <w:divBdr>
                                                                                                                            <w:top w:val="single" w:sz="6" w:space="0" w:color="auto"/>
                                                                                                                            <w:left w:val="single" w:sz="6" w:space="0" w:color="auto"/>
                                                                                                                            <w:bottom w:val="single" w:sz="6" w:space="0" w:color="auto"/>
                                                                                                                            <w:right w:val="single" w:sz="6" w:space="0" w:color="auto"/>
                                                                                                                          </w:divBdr>
                                                                                                                          <w:divsChild>
                                                                                                                            <w:div w:id="1334991471">
                                                                                                                              <w:marLeft w:val="0"/>
                                                                                                                              <w:marRight w:val="0"/>
                                                                                                                              <w:marTop w:val="0"/>
                                                                                                                              <w:marBottom w:val="0"/>
                                                                                                                              <w:divBdr>
                                                                                                                                <w:top w:val="none" w:sz="0" w:space="0" w:color="auto"/>
                                                                                                                                <w:left w:val="none" w:sz="0" w:space="0" w:color="auto"/>
                                                                                                                                <w:bottom w:val="none" w:sz="0" w:space="0" w:color="auto"/>
                                                                                                                                <w:right w:val="none" w:sz="0" w:space="0" w:color="auto"/>
                                                                                                                              </w:divBdr>
                                                                                                                              <w:divsChild>
                                                                                                                                <w:div w:id="13208152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313266636">
      <w:bodyDiv w:val="1"/>
      <w:marLeft w:val="0"/>
      <w:marRight w:val="0"/>
      <w:marTop w:val="0"/>
      <w:marBottom w:val="0"/>
      <w:divBdr>
        <w:top w:val="none" w:sz="0" w:space="0" w:color="auto"/>
        <w:left w:val="none" w:sz="0" w:space="0" w:color="auto"/>
        <w:bottom w:val="none" w:sz="0" w:space="0" w:color="auto"/>
        <w:right w:val="none" w:sz="0" w:space="0" w:color="auto"/>
      </w:divBdr>
    </w:div>
    <w:div w:id="313528053">
      <w:bodyDiv w:val="1"/>
      <w:marLeft w:val="0"/>
      <w:marRight w:val="0"/>
      <w:marTop w:val="0"/>
      <w:marBottom w:val="0"/>
      <w:divBdr>
        <w:top w:val="none" w:sz="0" w:space="0" w:color="auto"/>
        <w:left w:val="none" w:sz="0" w:space="0" w:color="auto"/>
        <w:bottom w:val="none" w:sz="0" w:space="0" w:color="auto"/>
        <w:right w:val="none" w:sz="0" w:space="0" w:color="auto"/>
      </w:divBdr>
    </w:div>
    <w:div w:id="315233362">
      <w:bodyDiv w:val="1"/>
      <w:marLeft w:val="0"/>
      <w:marRight w:val="0"/>
      <w:marTop w:val="0"/>
      <w:marBottom w:val="0"/>
      <w:divBdr>
        <w:top w:val="none" w:sz="0" w:space="0" w:color="auto"/>
        <w:left w:val="none" w:sz="0" w:space="0" w:color="auto"/>
        <w:bottom w:val="none" w:sz="0" w:space="0" w:color="auto"/>
        <w:right w:val="none" w:sz="0" w:space="0" w:color="auto"/>
      </w:divBdr>
    </w:div>
    <w:div w:id="317196875">
      <w:bodyDiv w:val="1"/>
      <w:marLeft w:val="0"/>
      <w:marRight w:val="0"/>
      <w:marTop w:val="0"/>
      <w:marBottom w:val="0"/>
      <w:divBdr>
        <w:top w:val="none" w:sz="0" w:space="0" w:color="auto"/>
        <w:left w:val="none" w:sz="0" w:space="0" w:color="auto"/>
        <w:bottom w:val="none" w:sz="0" w:space="0" w:color="auto"/>
        <w:right w:val="none" w:sz="0" w:space="0" w:color="auto"/>
      </w:divBdr>
    </w:div>
    <w:div w:id="317344640">
      <w:bodyDiv w:val="1"/>
      <w:marLeft w:val="0"/>
      <w:marRight w:val="0"/>
      <w:marTop w:val="0"/>
      <w:marBottom w:val="0"/>
      <w:divBdr>
        <w:top w:val="none" w:sz="0" w:space="0" w:color="auto"/>
        <w:left w:val="none" w:sz="0" w:space="0" w:color="auto"/>
        <w:bottom w:val="none" w:sz="0" w:space="0" w:color="auto"/>
        <w:right w:val="none" w:sz="0" w:space="0" w:color="auto"/>
      </w:divBdr>
    </w:div>
    <w:div w:id="317810610">
      <w:bodyDiv w:val="1"/>
      <w:marLeft w:val="0"/>
      <w:marRight w:val="0"/>
      <w:marTop w:val="0"/>
      <w:marBottom w:val="0"/>
      <w:divBdr>
        <w:top w:val="none" w:sz="0" w:space="0" w:color="auto"/>
        <w:left w:val="none" w:sz="0" w:space="0" w:color="auto"/>
        <w:bottom w:val="none" w:sz="0" w:space="0" w:color="auto"/>
        <w:right w:val="none" w:sz="0" w:space="0" w:color="auto"/>
      </w:divBdr>
    </w:div>
    <w:div w:id="318733051">
      <w:bodyDiv w:val="1"/>
      <w:marLeft w:val="0"/>
      <w:marRight w:val="0"/>
      <w:marTop w:val="0"/>
      <w:marBottom w:val="0"/>
      <w:divBdr>
        <w:top w:val="none" w:sz="0" w:space="0" w:color="auto"/>
        <w:left w:val="none" w:sz="0" w:space="0" w:color="auto"/>
        <w:bottom w:val="none" w:sz="0" w:space="0" w:color="auto"/>
        <w:right w:val="none" w:sz="0" w:space="0" w:color="auto"/>
      </w:divBdr>
    </w:div>
    <w:div w:id="318924227">
      <w:bodyDiv w:val="1"/>
      <w:marLeft w:val="0"/>
      <w:marRight w:val="0"/>
      <w:marTop w:val="0"/>
      <w:marBottom w:val="0"/>
      <w:divBdr>
        <w:top w:val="none" w:sz="0" w:space="0" w:color="auto"/>
        <w:left w:val="none" w:sz="0" w:space="0" w:color="auto"/>
        <w:bottom w:val="none" w:sz="0" w:space="0" w:color="auto"/>
        <w:right w:val="none" w:sz="0" w:space="0" w:color="auto"/>
      </w:divBdr>
    </w:div>
    <w:div w:id="319038239">
      <w:bodyDiv w:val="1"/>
      <w:marLeft w:val="0"/>
      <w:marRight w:val="0"/>
      <w:marTop w:val="0"/>
      <w:marBottom w:val="0"/>
      <w:divBdr>
        <w:top w:val="none" w:sz="0" w:space="0" w:color="auto"/>
        <w:left w:val="none" w:sz="0" w:space="0" w:color="auto"/>
        <w:bottom w:val="none" w:sz="0" w:space="0" w:color="auto"/>
        <w:right w:val="none" w:sz="0" w:space="0" w:color="auto"/>
      </w:divBdr>
    </w:div>
    <w:div w:id="319235227">
      <w:bodyDiv w:val="1"/>
      <w:marLeft w:val="0"/>
      <w:marRight w:val="0"/>
      <w:marTop w:val="0"/>
      <w:marBottom w:val="0"/>
      <w:divBdr>
        <w:top w:val="none" w:sz="0" w:space="0" w:color="auto"/>
        <w:left w:val="none" w:sz="0" w:space="0" w:color="auto"/>
        <w:bottom w:val="none" w:sz="0" w:space="0" w:color="auto"/>
        <w:right w:val="none" w:sz="0" w:space="0" w:color="auto"/>
      </w:divBdr>
    </w:div>
    <w:div w:id="319314332">
      <w:bodyDiv w:val="1"/>
      <w:marLeft w:val="0"/>
      <w:marRight w:val="0"/>
      <w:marTop w:val="0"/>
      <w:marBottom w:val="0"/>
      <w:divBdr>
        <w:top w:val="none" w:sz="0" w:space="0" w:color="auto"/>
        <w:left w:val="none" w:sz="0" w:space="0" w:color="auto"/>
        <w:bottom w:val="none" w:sz="0" w:space="0" w:color="auto"/>
        <w:right w:val="none" w:sz="0" w:space="0" w:color="auto"/>
      </w:divBdr>
    </w:div>
    <w:div w:id="319697626">
      <w:bodyDiv w:val="1"/>
      <w:marLeft w:val="0"/>
      <w:marRight w:val="0"/>
      <w:marTop w:val="0"/>
      <w:marBottom w:val="0"/>
      <w:divBdr>
        <w:top w:val="none" w:sz="0" w:space="0" w:color="auto"/>
        <w:left w:val="none" w:sz="0" w:space="0" w:color="auto"/>
        <w:bottom w:val="none" w:sz="0" w:space="0" w:color="auto"/>
        <w:right w:val="none" w:sz="0" w:space="0" w:color="auto"/>
      </w:divBdr>
    </w:div>
    <w:div w:id="321157658">
      <w:bodyDiv w:val="1"/>
      <w:marLeft w:val="0"/>
      <w:marRight w:val="0"/>
      <w:marTop w:val="0"/>
      <w:marBottom w:val="0"/>
      <w:divBdr>
        <w:top w:val="none" w:sz="0" w:space="0" w:color="auto"/>
        <w:left w:val="none" w:sz="0" w:space="0" w:color="auto"/>
        <w:bottom w:val="none" w:sz="0" w:space="0" w:color="auto"/>
        <w:right w:val="none" w:sz="0" w:space="0" w:color="auto"/>
      </w:divBdr>
    </w:div>
    <w:div w:id="321550425">
      <w:bodyDiv w:val="1"/>
      <w:marLeft w:val="0"/>
      <w:marRight w:val="0"/>
      <w:marTop w:val="0"/>
      <w:marBottom w:val="0"/>
      <w:divBdr>
        <w:top w:val="none" w:sz="0" w:space="0" w:color="auto"/>
        <w:left w:val="none" w:sz="0" w:space="0" w:color="auto"/>
        <w:bottom w:val="none" w:sz="0" w:space="0" w:color="auto"/>
        <w:right w:val="none" w:sz="0" w:space="0" w:color="auto"/>
      </w:divBdr>
    </w:div>
    <w:div w:id="323631702">
      <w:bodyDiv w:val="1"/>
      <w:marLeft w:val="0"/>
      <w:marRight w:val="0"/>
      <w:marTop w:val="0"/>
      <w:marBottom w:val="0"/>
      <w:divBdr>
        <w:top w:val="none" w:sz="0" w:space="0" w:color="auto"/>
        <w:left w:val="none" w:sz="0" w:space="0" w:color="auto"/>
        <w:bottom w:val="none" w:sz="0" w:space="0" w:color="auto"/>
        <w:right w:val="none" w:sz="0" w:space="0" w:color="auto"/>
      </w:divBdr>
    </w:div>
    <w:div w:id="323824225">
      <w:bodyDiv w:val="1"/>
      <w:marLeft w:val="0"/>
      <w:marRight w:val="0"/>
      <w:marTop w:val="0"/>
      <w:marBottom w:val="0"/>
      <w:divBdr>
        <w:top w:val="none" w:sz="0" w:space="0" w:color="auto"/>
        <w:left w:val="none" w:sz="0" w:space="0" w:color="auto"/>
        <w:bottom w:val="none" w:sz="0" w:space="0" w:color="auto"/>
        <w:right w:val="none" w:sz="0" w:space="0" w:color="auto"/>
      </w:divBdr>
    </w:div>
    <w:div w:id="325590828">
      <w:bodyDiv w:val="1"/>
      <w:marLeft w:val="0"/>
      <w:marRight w:val="0"/>
      <w:marTop w:val="0"/>
      <w:marBottom w:val="0"/>
      <w:divBdr>
        <w:top w:val="none" w:sz="0" w:space="0" w:color="auto"/>
        <w:left w:val="none" w:sz="0" w:space="0" w:color="auto"/>
        <w:bottom w:val="none" w:sz="0" w:space="0" w:color="auto"/>
        <w:right w:val="none" w:sz="0" w:space="0" w:color="auto"/>
      </w:divBdr>
    </w:div>
    <w:div w:id="325596982">
      <w:bodyDiv w:val="1"/>
      <w:marLeft w:val="0"/>
      <w:marRight w:val="0"/>
      <w:marTop w:val="0"/>
      <w:marBottom w:val="0"/>
      <w:divBdr>
        <w:top w:val="none" w:sz="0" w:space="0" w:color="auto"/>
        <w:left w:val="none" w:sz="0" w:space="0" w:color="auto"/>
        <w:bottom w:val="none" w:sz="0" w:space="0" w:color="auto"/>
        <w:right w:val="none" w:sz="0" w:space="0" w:color="auto"/>
      </w:divBdr>
    </w:div>
    <w:div w:id="325938758">
      <w:bodyDiv w:val="1"/>
      <w:marLeft w:val="0"/>
      <w:marRight w:val="0"/>
      <w:marTop w:val="0"/>
      <w:marBottom w:val="0"/>
      <w:divBdr>
        <w:top w:val="none" w:sz="0" w:space="0" w:color="auto"/>
        <w:left w:val="none" w:sz="0" w:space="0" w:color="auto"/>
        <w:bottom w:val="none" w:sz="0" w:space="0" w:color="auto"/>
        <w:right w:val="none" w:sz="0" w:space="0" w:color="auto"/>
      </w:divBdr>
    </w:div>
    <w:div w:id="328024294">
      <w:bodyDiv w:val="1"/>
      <w:marLeft w:val="0"/>
      <w:marRight w:val="0"/>
      <w:marTop w:val="0"/>
      <w:marBottom w:val="0"/>
      <w:divBdr>
        <w:top w:val="none" w:sz="0" w:space="0" w:color="auto"/>
        <w:left w:val="none" w:sz="0" w:space="0" w:color="auto"/>
        <w:bottom w:val="none" w:sz="0" w:space="0" w:color="auto"/>
        <w:right w:val="none" w:sz="0" w:space="0" w:color="auto"/>
      </w:divBdr>
    </w:div>
    <w:div w:id="328219233">
      <w:bodyDiv w:val="1"/>
      <w:marLeft w:val="0"/>
      <w:marRight w:val="0"/>
      <w:marTop w:val="0"/>
      <w:marBottom w:val="0"/>
      <w:divBdr>
        <w:top w:val="none" w:sz="0" w:space="0" w:color="auto"/>
        <w:left w:val="none" w:sz="0" w:space="0" w:color="auto"/>
        <w:bottom w:val="none" w:sz="0" w:space="0" w:color="auto"/>
        <w:right w:val="none" w:sz="0" w:space="0" w:color="auto"/>
      </w:divBdr>
    </w:div>
    <w:div w:id="328290496">
      <w:bodyDiv w:val="1"/>
      <w:marLeft w:val="0"/>
      <w:marRight w:val="0"/>
      <w:marTop w:val="0"/>
      <w:marBottom w:val="0"/>
      <w:divBdr>
        <w:top w:val="none" w:sz="0" w:space="0" w:color="auto"/>
        <w:left w:val="none" w:sz="0" w:space="0" w:color="auto"/>
        <w:bottom w:val="none" w:sz="0" w:space="0" w:color="auto"/>
        <w:right w:val="none" w:sz="0" w:space="0" w:color="auto"/>
      </w:divBdr>
    </w:div>
    <w:div w:id="328991536">
      <w:bodyDiv w:val="1"/>
      <w:marLeft w:val="0"/>
      <w:marRight w:val="0"/>
      <w:marTop w:val="0"/>
      <w:marBottom w:val="0"/>
      <w:divBdr>
        <w:top w:val="none" w:sz="0" w:space="0" w:color="auto"/>
        <w:left w:val="none" w:sz="0" w:space="0" w:color="auto"/>
        <w:bottom w:val="none" w:sz="0" w:space="0" w:color="auto"/>
        <w:right w:val="none" w:sz="0" w:space="0" w:color="auto"/>
      </w:divBdr>
    </w:div>
    <w:div w:id="329138234">
      <w:bodyDiv w:val="1"/>
      <w:marLeft w:val="0"/>
      <w:marRight w:val="0"/>
      <w:marTop w:val="0"/>
      <w:marBottom w:val="0"/>
      <w:divBdr>
        <w:top w:val="none" w:sz="0" w:space="0" w:color="auto"/>
        <w:left w:val="none" w:sz="0" w:space="0" w:color="auto"/>
        <w:bottom w:val="none" w:sz="0" w:space="0" w:color="auto"/>
        <w:right w:val="none" w:sz="0" w:space="0" w:color="auto"/>
      </w:divBdr>
    </w:div>
    <w:div w:id="329144758">
      <w:bodyDiv w:val="1"/>
      <w:marLeft w:val="0"/>
      <w:marRight w:val="0"/>
      <w:marTop w:val="0"/>
      <w:marBottom w:val="0"/>
      <w:divBdr>
        <w:top w:val="none" w:sz="0" w:space="0" w:color="auto"/>
        <w:left w:val="none" w:sz="0" w:space="0" w:color="auto"/>
        <w:bottom w:val="none" w:sz="0" w:space="0" w:color="auto"/>
        <w:right w:val="none" w:sz="0" w:space="0" w:color="auto"/>
      </w:divBdr>
    </w:div>
    <w:div w:id="329649405">
      <w:bodyDiv w:val="1"/>
      <w:marLeft w:val="0"/>
      <w:marRight w:val="0"/>
      <w:marTop w:val="0"/>
      <w:marBottom w:val="0"/>
      <w:divBdr>
        <w:top w:val="none" w:sz="0" w:space="0" w:color="auto"/>
        <w:left w:val="none" w:sz="0" w:space="0" w:color="auto"/>
        <w:bottom w:val="none" w:sz="0" w:space="0" w:color="auto"/>
        <w:right w:val="none" w:sz="0" w:space="0" w:color="auto"/>
      </w:divBdr>
    </w:div>
    <w:div w:id="329915937">
      <w:bodyDiv w:val="1"/>
      <w:marLeft w:val="0"/>
      <w:marRight w:val="0"/>
      <w:marTop w:val="0"/>
      <w:marBottom w:val="0"/>
      <w:divBdr>
        <w:top w:val="none" w:sz="0" w:space="0" w:color="auto"/>
        <w:left w:val="none" w:sz="0" w:space="0" w:color="auto"/>
        <w:bottom w:val="none" w:sz="0" w:space="0" w:color="auto"/>
        <w:right w:val="none" w:sz="0" w:space="0" w:color="auto"/>
      </w:divBdr>
    </w:div>
    <w:div w:id="332025544">
      <w:bodyDiv w:val="1"/>
      <w:marLeft w:val="0"/>
      <w:marRight w:val="0"/>
      <w:marTop w:val="0"/>
      <w:marBottom w:val="0"/>
      <w:divBdr>
        <w:top w:val="none" w:sz="0" w:space="0" w:color="auto"/>
        <w:left w:val="none" w:sz="0" w:space="0" w:color="auto"/>
        <w:bottom w:val="none" w:sz="0" w:space="0" w:color="auto"/>
        <w:right w:val="none" w:sz="0" w:space="0" w:color="auto"/>
      </w:divBdr>
    </w:div>
    <w:div w:id="332033455">
      <w:bodyDiv w:val="1"/>
      <w:marLeft w:val="0"/>
      <w:marRight w:val="0"/>
      <w:marTop w:val="0"/>
      <w:marBottom w:val="0"/>
      <w:divBdr>
        <w:top w:val="none" w:sz="0" w:space="0" w:color="auto"/>
        <w:left w:val="none" w:sz="0" w:space="0" w:color="auto"/>
        <w:bottom w:val="none" w:sz="0" w:space="0" w:color="auto"/>
        <w:right w:val="none" w:sz="0" w:space="0" w:color="auto"/>
      </w:divBdr>
    </w:div>
    <w:div w:id="332338011">
      <w:bodyDiv w:val="1"/>
      <w:marLeft w:val="0"/>
      <w:marRight w:val="0"/>
      <w:marTop w:val="0"/>
      <w:marBottom w:val="0"/>
      <w:divBdr>
        <w:top w:val="none" w:sz="0" w:space="0" w:color="auto"/>
        <w:left w:val="none" w:sz="0" w:space="0" w:color="auto"/>
        <w:bottom w:val="none" w:sz="0" w:space="0" w:color="auto"/>
        <w:right w:val="none" w:sz="0" w:space="0" w:color="auto"/>
      </w:divBdr>
    </w:div>
    <w:div w:id="332345258">
      <w:bodyDiv w:val="1"/>
      <w:marLeft w:val="0"/>
      <w:marRight w:val="0"/>
      <w:marTop w:val="0"/>
      <w:marBottom w:val="0"/>
      <w:divBdr>
        <w:top w:val="none" w:sz="0" w:space="0" w:color="auto"/>
        <w:left w:val="none" w:sz="0" w:space="0" w:color="auto"/>
        <w:bottom w:val="none" w:sz="0" w:space="0" w:color="auto"/>
        <w:right w:val="none" w:sz="0" w:space="0" w:color="auto"/>
      </w:divBdr>
    </w:div>
    <w:div w:id="332685627">
      <w:bodyDiv w:val="1"/>
      <w:marLeft w:val="0"/>
      <w:marRight w:val="0"/>
      <w:marTop w:val="0"/>
      <w:marBottom w:val="0"/>
      <w:divBdr>
        <w:top w:val="none" w:sz="0" w:space="0" w:color="auto"/>
        <w:left w:val="none" w:sz="0" w:space="0" w:color="auto"/>
        <w:bottom w:val="none" w:sz="0" w:space="0" w:color="auto"/>
        <w:right w:val="none" w:sz="0" w:space="0" w:color="auto"/>
      </w:divBdr>
    </w:div>
    <w:div w:id="332994010">
      <w:bodyDiv w:val="1"/>
      <w:marLeft w:val="0"/>
      <w:marRight w:val="0"/>
      <w:marTop w:val="0"/>
      <w:marBottom w:val="0"/>
      <w:divBdr>
        <w:top w:val="none" w:sz="0" w:space="0" w:color="auto"/>
        <w:left w:val="none" w:sz="0" w:space="0" w:color="auto"/>
        <w:bottom w:val="none" w:sz="0" w:space="0" w:color="auto"/>
        <w:right w:val="none" w:sz="0" w:space="0" w:color="auto"/>
      </w:divBdr>
    </w:div>
    <w:div w:id="333336110">
      <w:bodyDiv w:val="1"/>
      <w:marLeft w:val="0"/>
      <w:marRight w:val="0"/>
      <w:marTop w:val="0"/>
      <w:marBottom w:val="0"/>
      <w:divBdr>
        <w:top w:val="none" w:sz="0" w:space="0" w:color="auto"/>
        <w:left w:val="none" w:sz="0" w:space="0" w:color="auto"/>
        <w:bottom w:val="none" w:sz="0" w:space="0" w:color="auto"/>
        <w:right w:val="none" w:sz="0" w:space="0" w:color="auto"/>
      </w:divBdr>
    </w:div>
    <w:div w:id="335496611">
      <w:bodyDiv w:val="1"/>
      <w:marLeft w:val="0"/>
      <w:marRight w:val="0"/>
      <w:marTop w:val="0"/>
      <w:marBottom w:val="0"/>
      <w:divBdr>
        <w:top w:val="none" w:sz="0" w:space="0" w:color="auto"/>
        <w:left w:val="none" w:sz="0" w:space="0" w:color="auto"/>
        <w:bottom w:val="none" w:sz="0" w:space="0" w:color="auto"/>
        <w:right w:val="none" w:sz="0" w:space="0" w:color="auto"/>
      </w:divBdr>
    </w:div>
    <w:div w:id="335614626">
      <w:bodyDiv w:val="1"/>
      <w:marLeft w:val="0"/>
      <w:marRight w:val="0"/>
      <w:marTop w:val="0"/>
      <w:marBottom w:val="0"/>
      <w:divBdr>
        <w:top w:val="none" w:sz="0" w:space="0" w:color="auto"/>
        <w:left w:val="none" w:sz="0" w:space="0" w:color="auto"/>
        <w:bottom w:val="none" w:sz="0" w:space="0" w:color="auto"/>
        <w:right w:val="none" w:sz="0" w:space="0" w:color="auto"/>
      </w:divBdr>
    </w:div>
    <w:div w:id="336730659">
      <w:bodyDiv w:val="1"/>
      <w:marLeft w:val="0"/>
      <w:marRight w:val="0"/>
      <w:marTop w:val="0"/>
      <w:marBottom w:val="0"/>
      <w:divBdr>
        <w:top w:val="none" w:sz="0" w:space="0" w:color="auto"/>
        <w:left w:val="none" w:sz="0" w:space="0" w:color="auto"/>
        <w:bottom w:val="none" w:sz="0" w:space="0" w:color="auto"/>
        <w:right w:val="none" w:sz="0" w:space="0" w:color="auto"/>
      </w:divBdr>
    </w:div>
    <w:div w:id="336805954">
      <w:bodyDiv w:val="1"/>
      <w:marLeft w:val="0"/>
      <w:marRight w:val="0"/>
      <w:marTop w:val="0"/>
      <w:marBottom w:val="0"/>
      <w:divBdr>
        <w:top w:val="none" w:sz="0" w:space="0" w:color="auto"/>
        <w:left w:val="none" w:sz="0" w:space="0" w:color="auto"/>
        <w:bottom w:val="none" w:sz="0" w:space="0" w:color="auto"/>
        <w:right w:val="none" w:sz="0" w:space="0" w:color="auto"/>
      </w:divBdr>
    </w:div>
    <w:div w:id="336811472">
      <w:bodyDiv w:val="1"/>
      <w:marLeft w:val="0"/>
      <w:marRight w:val="0"/>
      <w:marTop w:val="0"/>
      <w:marBottom w:val="0"/>
      <w:divBdr>
        <w:top w:val="none" w:sz="0" w:space="0" w:color="auto"/>
        <w:left w:val="none" w:sz="0" w:space="0" w:color="auto"/>
        <w:bottom w:val="none" w:sz="0" w:space="0" w:color="auto"/>
        <w:right w:val="none" w:sz="0" w:space="0" w:color="auto"/>
      </w:divBdr>
    </w:div>
    <w:div w:id="336923951">
      <w:bodyDiv w:val="1"/>
      <w:marLeft w:val="0"/>
      <w:marRight w:val="0"/>
      <w:marTop w:val="0"/>
      <w:marBottom w:val="0"/>
      <w:divBdr>
        <w:top w:val="none" w:sz="0" w:space="0" w:color="auto"/>
        <w:left w:val="none" w:sz="0" w:space="0" w:color="auto"/>
        <w:bottom w:val="none" w:sz="0" w:space="0" w:color="auto"/>
        <w:right w:val="none" w:sz="0" w:space="0" w:color="auto"/>
      </w:divBdr>
    </w:div>
    <w:div w:id="337198096">
      <w:bodyDiv w:val="1"/>
      <w:marLeft w:val="0"/>
      <w:marRight w:val="0"/>
      <w:marTop w:val="0"/>
      <w:marBottom w:val="0"/>
      <w:divBdr>
        <w:top w:val="none" w:sz="0" w:space="0" w:color="auto"/>
        <w:left w:val="none" w:sz="0" w:space="0" w:color="auto"/>
        <w:bottom w:val="none" w:sz="0" w:space="0" w:color="auto"/>
        <w:right w:val="none" w:sz="0" w:space="0" w:color="auto"/>
      </w:divBdr>
    </w:div>
    <w:div w:id="337394491">
      <w:bodyDiv w:val="1"/>
      <w:marLeft w:val="0"/>
      <w:marRight w:val="0"/>
      <w:marTop w:val="0"/>
      <w:marBottom w:val="0"/>
      <w:divBdr>
        <w:top w:val="none" w:sz="0" w:space="0" w:color="auto"/>
        <w:left w:val="none" w:sz="0" w:space="0" w:color="auto"/>
        <w:bottom w:val="none" w:sz="0" w:space="0" w:color="auto"/>
        <w:right w:val="none" w:sz="0" w:space="0" w:color="auto"/>
      </w:divBdr>
    </w:div>
    <w:div w:id="337585109">
      <w:bodyDiv w:val="1"/>
      <w:marLeft w:val="0"/>
      <w:marRight w:val="0"/>
      <w:marTop w:val="0"/>
      <w:marBottom w:val="0"/>
      <w:divBdr>
        <w:top w:val="none" w:sz="0" w:space="0" w:color="auto"/>
        <w:left w:val="none" w:sz="0" w:space="0" w:color="auto"/>
        <w:bottom w:val="none" w:sz="0" w:space="0" w:color="auto"/>
        <w:right w:val="none" w:sz="0" w:space="0" w:color="auto"/>
      </w:divBdr>
    </w:div>
    <w:div w:id="337852685">
      <w:bodyDiv w:val="1"/>
      <w:marLeft w:val="0"/>
      <w:marRight w:val="0"/>
      <w:marTop w:val="0"/>
      <w:marBottom w:val="0"/>
      <w:divBdr>
        <w:top w:val="none" w:sz="0" w:space="0" w:color="auto"/>
        <w:left w:val="none" w:sz="0" w:space="0" w:color="auto"/>
        <w:bottom w:val="none" w:sz="0" w:space="0" w:color="auto"/>
        <w:right w:val="none" w:sz="0" w:space="0" w:color="auto"/>
      </w:divBdr>
    </w:div>
    <w:div w:id="339697249">
      <w:bodyDiv w:val="1"/>
      <w:marLeft w:val="0"/>
      <w:marRight w:val="0"/>
      <w:marTop w:val="0"/>
      <w:marBottom w:val="0"/>
      <w:divBdr>
        <w:top w:val="none" w:sz="0" w:space="0" w:color="auto"/>
        <w:left w:val="none" w:sz="0" w:space="0" w:color="auto"/>
        <w:bottom w:val="none" w:sz="0" w:space="0" w:color="auto"/>
        <w:right w:val="none" w:sz="0" w:space="0" w:color="auto"/>
      </w:divBdr>
    </w:div>
    <w:div w:id="339819552">
      <w:bodyDiv w:val="1"/>
      <w:marLeft w:val="0"/>
      <w:marRight w:val="0"/>
      <w:marTop w:val="0"/>
      <w:marBottom w:val="0"/>
      <w:divBdr>
        <w:top w:val="none" w:sz="0" w:space="0" w:color="auto"/>
        <w:left w:val="none" w:sz="0" w:space="0" w:color="auto"/>
        <w:bottom w:val="none" w:sz="0" w:space="0" w:color="auto"/>
        <w:right w:val="none" w:sz="0" w:space="0" w:color="auto"/>
      </w:divBdr>
    </w:div>
    <w:div w:id="340083869">
      <w:bodyDiv w:val="1"/>
      <w:marLeft w:val="0"/>
      <w:marRight w:val="0"/>
      <w:marTop w:val="0"/>
      <w:marBottom w:val="0"/>
      <w:divBdr>
        <w:top w:val="none" w:sz="0" w:space="0" w:color="auto"/>
        <w:left w:val="none" w:sz="0" w:space="0" w:color="auto"/>
        <w:bottom w:val="none" w:sz="0" w:space="0" w:color="auto"/>
        <w:right w:val="none" w:sz="0" w:space="0" w:color="auto"/>
      </w:divBdr>
    </w:div>
    <w:div w:id="340395313">
      <w:bodyDiv w:val="1"/>
      <w:marLeft w:val="0"/>
      <w:marRight w:val="0"/>
      <w:marTop w:val="0"/>
      <w:marBottom w:val="0"/>
      <w:divBdr>
        <w:top w:val="none" w:sz="0" w:space="0" w:color="auto"/>
        <w:left w:val="none" w:sz="0" w:space="0" w:color="auto"/>
        <w:bottom w:val="none" w:sz="0" w:space="0" w:color="auto"/>
        <w:right w:val="none" w:sz="0" w:space="0" w:color="auto"/>
      </w:divBdr>
    </w:div>
    <w:div w:id="340477974">
      <w:bodyDiv w:val="1"/>
      <w:marLeft w:val="0"/>
      <w:marRight w:val="0"/>
      <w:marTop w:val="0"/>
      <w:marBottom w:val="0"/>
      <w:divBdr>
        <w:top w:val="none" w:sz="0" w:space="0" w:color="auto"/>
        <w:left w:val="none" w:sz="0" w:space="0" w:color="auto"/>
        <w:bottom w:val="none" w:sz="0" w:space="0" w:color="auto"/>
        <w:right w:val="none" w:sz="0" w:space="0" w:color="auto"/>
      </w:divBdr>
    </w:div>
    <w:div w:id="341250346">
      <w:bodyDiv w:val="1"/>
      <w:marLeft w:val="0"/>
      <w:marRight w:val="0"/>
      <w:marTop w:val="0"/>
      <w:marBottom w:val="0"/>
      <w:divBdr>
        <w:top w:val="none" w:sz="0" w:space="0" w:color="auto"/>
        <w:left w:val="none" w:sz="0" w:space="0" w:color="auto"/>
        <w:bottom w:val="none" w:sz="0" w:space="0" w:color="auto"/>
        <w:right w:val="none" w:sz="0" w:space="0" w:color="auto"/>
      </w:divBdr>
    </w:div>
    <w:div w:id="341586378">
      <w:bodyDiv w:val="1"/>
      <w:marLeft w:val="0"/>
      <w:marRight w:val="0"/>
      <w:marTop w:val="0"/>
      <w:marBottom w:val="0"/>
      <w:divBdr>
        <w:top w:val="none" w:sz="0" w:space="0" w:color="auto"/>
        <w:left w:val="none" w:sz="0" w:space="0" w:color="auto"/>
        <w:bottom w:val="none" w:sz="0" w:space="0" w:color="auto"/>
        <w:right w:val="none" w:sz="0" w:space="0" w:color="auto"/>
      </w:divBdr>
    </w:div>
    <w:div w:id="341665839">
      <w:bodyDiv w:val="1"/>
      <w:marLeft w:val="0"/>
      <w:marRight w:val="0"/>
      <w:marTop w:val="0"/>
      <w:marBottom w:val="0"/>
      <w:divBdr>
        <w:top w:val="none" w:sz="0" w:space="0" w:color="auto"/>
        <w:left w:val="none" w:sz="0" w:space="0" w:color="auto"/>
        <w:bottom w:val="none" w:sz="0" w:space="0" w:color="auto"/>
        <w:right w:val="none" w:sz="0" w:space="0" w:color="auto"/>
      </w:divBdr>
    </w:div>
    <w:div w:id="342973797">
      <w:bodyDiv w:val="1"/>
      <w:marLeft w:val="0"/>
      <w:marRight w:val="0"/>
      <w:marTop w:val="0"/>
      <w:marBottom w:val="0"/>
      <w:divBdr>
        <w:top w:val="none" w:sz="0" w:space="0" w:color="auto"/>
        <w:left w:val="none" w:sz="0" w:space="0" w:color="auto"/>
        <w:bottom w:val="none" w:sz="0" w:space="0" w:color="auto"/>
        <w:right w:val="none" w:sz="0" w:space="0" w:color="auto"/>
      </w:divBdr>
    </w:div>
    <w:div w:id="343240699">
      <w:bodyDiv w:val="1"/>
      <w:marLeft w:val="0"/>
      <w:marRight w:val="0"/>
      <w:marTop w:val="0"/>
      <w:marBottom w:val="0"/>
      <w:divBdr>
        <w:top w:val="none" w:sz="0" w:space="0" w:color="auto"/>
        <w:left w:val="none" w:sz="0" w:space="0" w:color="auto"/>
        <w:bottom w:val="none" w:sz="0" w:space="0" w:color="auto"/>
        <w:right w:val="none" w:sz="0" w:space="0" w:color="auto"/>
      </w:divBdr>
    </w:div>
    <w:div w:id="343362800">
      <w:bodyDiv w:val="1"/>
      <w:marLeft w:val="0"/>
      <w:marRight w:val="0"/>
      <w:marTop w:val="0"/>
      <w:marBottom w:val="0"/>
      <w:divBdr>
        <w:top w:val="none" w:sz="0" w:space="0" w:color="auto"/>
        <w:left w:val="none" w:sz="0" w:space="0" w:color="auto"/>
        <w:bottom w:val="none" w:sz="0" w:space="0" w:color="auto"/>
        <w:right w:val="none" w:sz="0" w:space="0" w:color="auto"/>
      </w:divBdr>
    </w:div>
    <w:div w:id="343363412">
      <w:bodyDiv w:val="1"/>
      <w:marLeft w:val="0"/>
      <w:marRight w:val="0"/>
      <w:marTop w:val="0"/>
      <w:marBottom w:val="0"/>
      <w:divBdr>
        <w:top w:val="none" w:sz="0" w:space="0" w:color="auto"/>
        <w:left w:val="none" w:sz="0" w:space="0" w:color="auto"/>
        <w:bottom w:val="none" w:sz="0" w:space="0" w:color="auto"/>
        <w:right w:val="none" w:sz="0" w:space="0" w:color="auto"/>
      </w:divBdr>
    </w:div>
    <w:div w:id="343752371">
      <w:bodyDiv w:val="1"/>
      <w:marLeft w:val="0"/>
      <w:marRight w:val="0"/>
      <w:marTop w:val="0"/>
      <w:marBottom w:val="0"/>
      <w:divBdr>
        <w:top w:val="none" w:sz="0" w:space="0" w:color="auto"/>
        <w:left w:val="none" w:sz="0" w:space="0" w:color="auto"/>
        <w:bottom w:val="none" w:sz="0" w:space="0" w:color="auto"/>
        <w:right w:val="none" w:sz="0" w:space="0" w:color="auto"/>
      </w:divBdr>
    </w:div>
    <w:div w:id="345642924">
      <w:bodyDiv w:val="1"/>
      <w:marLeft w:val="0"/>
      <w:marRight w:val="0"/>
      <w:marTop w:val="0"/>
      <w:marBottom w:val="0"/>
      <w:divBdr>
        <w:top w:val="none" w:sz="0" w:space="0" w:color="auto"/>
        <w:left w:val="none" w:sz="0" w:space="0" w:color="auto"/>
        <w:bottom w:val="none" w:sz="0" w:space="0" w:color="auto"/>
        <w:right w:val="none" w:sz="0" w:space="0" w:color="auto"/>
      </w:divBdr>
    </w:div>
    <w:div w:id="346177204">
      <w:bodyDiv w:val="1"/>
      <w:marLeft w:val="0"/>
      <w:marRight w:val="0"/>
      <w:marTop w:val="0"/>
      <w:marBottom w:val="0"/>
      <w:divBdr>
        <w:top w:val="none" w:sz="0" w:space="0" w:color="auto"/>
        <w:left w:val="none" w:sz="0" w:space="0" w:color="auto"/>
        <w:bottom w:val="none" w:sz="0" w:space="0" w:color="auto"/>
        <w:right w:val="none" w:sz="0" w:space="0" w:color="auto"/>
      </w:divBdr>
    </w:div>
    <w:div w:id="346638728">
      <w:bodyDiv w:val="1"/>
      <w:marLeft w:val="0"/>
      <w:marRight w:val="0"/>
      <w:marTop w:val="0"/>
      <w:marBottom w:val="0"/>
      <w:divBdr>
        <w:top w:val="none" w:sz="0" w:space="0" w:color="auto"/>
        <w:left w:val="none" w:sz="0" w:space="0" w:color="auto"/>
        <w:bottom w:val="none" w:sz="0" w:space="0" w:color="auto"/>
        <w:right w:val="none" w:sz="0" w:space="0" w:color="auto"/>
      </w:divBdr>
    </w:div>
    <w:div w:id="346641411">
      <w:bodyDiv w:val="1"/>
      <w:marLeft w:val="0"/>
      <w:marRight w:val="0"/>
      <w:marTop w:val="0"/>
      <w:marBottom w:val="0"/>
      <w:divBdr>
        <w:top w:val="none" w:sz="0" w:space="0" w:color="auto"/>
        <w:left w:val="none" w:sz="0" w:space="0" w:color="auto"/>
        <w:bottom w:val="none" w:sz="0" w:space="0" w:color="auto"/>
        <w:right w:val="none" w:sz="0" w:space="0" w:color="auto"/>
      </w:divBdr>
    </w:div>
    <w:div w:id="347223789">
      <w:bodyDiv w:val="1"/>
      <w:marLeft w:val="0"/>
      <w:marRight w:val="0"/>
      <w:marTop w:val="0"/>
      <w:marBottom w:val="0"/>
      <w:divBdr>
        <w:top w:val="none" w:sz="0" w:space="0" w:color="auto"/>
        <w:left w:val="none" w:sz="0" w:space="0" w:color="auto"/>
        <w:bottom w:val="none" w:sz="0" w:space="0" w:color="auto"/>
        <w:right w:val="none" w:sz="0" w:space="0" w:color="auto"/>
      </w:divBdr>
    </w:div>
    <w:div w:id="348140382">
      <w:bodyDiv w:val="1"/>
      <w:marLeft w:val="0"/>
      <w:marRight w:val="0"/>
      <w:marTop w:val="0"/>
      <w:marBottom w:val="0"/>
      <w:divBdr>
        <w:top w:val="none" w:sz="0" w:space="0" w:color="auto"/>
        <w:left w:val="none" w:sz="0" w:space="0" w:color="auto"/>
        <w:bottom w:val="none" w:sz="0" w:space="0" w:color="auto"/>
        <w:right w:val="none" w:sz="0" w:space="0" w:color="auto"/>
      </w:divBdr>
    </w:div>
    <w:div w:id="348410003">
      <w:bodyDiv w:val="1"/>
      <w:marLeft w:val="0"/>
      <w:marRight w:val="0"/>
      <w:marTop w:val="0"/>
      <w:marBottom w:val="0"/>
      <w:divBdr>
        <w:top w:val="none" w:sz="0" w:space="0" w:color="auto"/>
        <w:left w:val="none" w:sz="0" w:space="0" w:color="auto"/>
        <w:bottom w:val="none" w:sz="0" w:space="0" w:color="auto"/>
        <w:right w:val="none" w:sz="0" w:space="0" w:color="auto"/>
      </w:divBdr>
    </w:div>
    <w:div w:id="348458547">
      <w:bodyDiv w:val="1"/>
      <w:marLeft w:val="0"/>
      <w:marRight w:val="0"/>
      <w:marTop w:val="0"/>
      <w:marBottom w:val="0"/>
      <w:divBdr>
        <w:top w:val="none" w:sz="0" w:space="0" w:color="auto"/>
        <w:left w:val="none" w:sz="0" w:space="0" w:color="auto"/>
        <w:bottom w:val="none" w:sz="0" w:space="0" w:color="auto"/>
        <w:right w:val="none" w:sz="0" w:space="0" w:color="auto"/>
      </w:divBdr>
    </w:div>
    <w:div w:id="348483370">
      <w:bodyDiv w:val="1"/>
      <w:marLeft w:val="0"/>
      <w:marRight w:val="0"/>
      <w:marTop w:val="0"/>
      <w:marBottom w:val="0"/>
      <w:divBdr>
        <w:top w:val="none" w:sz="0" w:space="0" w:color="auto"/>
        <w:left w:val="none" w:sz="0" w:space="0" w:color="auto"/>
        <w:bottom w:val="none" w:sz="0" w:space="0" w:color="auto"/>
        <w:right w:val="none" w:sz="0" w:space="0" w:color="auto"/>
      </w:divBdr>
    </w:div>
    <w:div w:id="348678208">
      <w:bodyDiv w:val="1"/>
      <w:marLeft w:val="0"/>
      <w:marRight w:val="0"/>
      <w:marTop w:val="0"/>
      <w:marBottom w:val="0"/>
      <w:divBdr>
        <w:top w:val="none" w:sz="0" w:space="0" w:color="auto"/>
        <w:left w:val="none" w:sz="0" w:space="0" w:color="auto"/>
        <w:bottom w:val="none" w:sz="0" w:space="0" w:color="auto"/>
        <w:right w:val="none" w:sz="0" w:space="0" w:color="auto"/>
      </w:divBdr>
    </w:div>
    <w:div w:id="349071180">
      <w:bodyDiv w:val="1"/>
      <w:marLeft w:val="0"/>
      <w:marRight w:val="0"/>
      <w:marTop w:val="0"/>
      <w:marBottom w:val="0"/>
      <w:divBdr>
        <w:top w:val="none" w:sz="0" w:space="0" w:color="auto"/>
        <w:left w:val="none" w:sz="0" w:space="0" w:color="auto"/>
        <w:bottom w:val="none" w:sz="0" w:space="0" w:color="auto"/>
        <w:right w:val="none" w:sz="0" w:space="0" w:color="auto"/>
      </w:divBdr>
    </w:div>
    <w:div w:id="351151944">
      <w:bodyDiv w:val="1"/>
      <w:marLeft w:val="0"/>
      <w:marRight w:val="0"/>
      <w:marTop w:val="0"/>
      <w:marBottom w:val="0"/>
      <w:divBdr>
        <w:top w:val="none" w:sz="0" w:space="0" w:color="auto"/>
        <w:left w:val="none" w:sz="0" w:space="0" w:color="auto"/>
        <w:bottom w:val="none" w:sz="0" w:space="0" w:color="auto"/>
        <w:right w:val="none" w:sz="0" w:space="0" w:color="auto"/>
      </w:divBdr>
    </w:div>
    <w:div w:id="351297567">
      <w:bodyDiv w:val="1"/>
      <w:marLeft w:val="0"/>
      <w:marRight w:val="0"/>
      <w:marTop w:val="0"/>
      <w:marBottom w:val="0"/>
      <w:divBdr>
        <w:top w:val="none" w:sz="0" w:space="0" w:color="auto"/>
        <w:left w:val="none" w:sz="0" w:space="0" w:color="auto"/>
        <w:bottom w:val="none" w:sz="0" w:space="0" w:color="auto"/>
        <w:right w:val="none" w:sz="0" w:space="0" w:color="auto"/>
      </w:divBdr>
    </w:div>
    <w:div w:id="351686888">
      <w:bodyDiv w:val="1"/>
      <w:marLeft w:val="0"/>
      <w:marRight w:val="0"/>
      <w:marTop w:val="0"/>
      <w:marBottom w:val="0"/>
      <w:divBdr>
        <w:top w:val="none" w:sz="0" w:space="0" w:color="auto"/>
        <w:left w:val="none" w:sz="0" w:space="0" w:color="auto"/>
        <w:bottom w:val="none" w:sz="0" w:space="0" w:color="auto"/>
        <w:right w:val="none" w:sz="0" w:space="0" w:color="auto"/>
      </w:divBdr>
    </w:div>
    <w:div w:id="352267787">
      <w:bodyDiv w:val="1"/>
      <w:marLeft w:val="0"/>
      <w:marRight w:val="0"/>
      <w:marTop w:val="0"/>
      <w:marBottom w:val="0"/>
      <w:divBdr>
        <w:top w:val="none" w:sz="0" w:space="0" w:color="auto"/>
        <w:left w:val="none" w:sz="0" w:space="0" w:color="auto"/>
        <w:bottom w:val="none" w:sz="0" w:space="0" w:color="auto"/>
        <w:right w:val="none" w:sz="0" w:space="0" w:color="auto"/>
      </w:divBdr>
    </w:div>
    <w:div w:id="352348249">
      <w:bodyDiv w:val="1"/>
      <w:marLeft w:val="0"/>
      <w:marRight w:val="0"/>
      <w:marTop w:val="0"/>
      <w:marBottom w:val="0"/>
      <w:divBdr>
        <w:top w:val="none" w:sz="0" w:space="0" w:color="auto"/>
        <w:left w:val="none" w:sz="0" w:space="0" w:color="auto"/>
        <w:bottom w:val="none" w:sz="0" w:space="0" w:color="auto"/>
        <w:right w:val="none" w:sz="0" w:space="0" w:color="auto"/>
      </w:divBdr>
    </w:div>
    <w:div w:id="353262999">
      <w:bodyDiv w:val="1"/>
      <w:marLeft w:val="0"/>
      <w:marRight w:val="0"/>
      <w:marTop w:val="0"/>
      <w:marBottom w:val="0"/>
      <w:divBdr>
        <w:top w:val="none" w:sz="0" w:space="0" w:color="auto"/>
        <w:left w:val="none" w:sz="0" w:space="0" w:color="auto"/>
        <w:bottom w:val="none" w:sz="0" w:space="0" w:color="auto"/>
        <w:right w:val="none" w:sz="0" w:space="0" w:color="auto"/>
      </w:divBdr>
    </w:div>
    <w:div w:id="354623901">
      <w:bodyDiv w:val="1"/>
      <w:marLeft w:val="0"/>
      <w:marRight w:val="0"/>
      <w:marTop w:val="0"/>
      <w:marBottom w:val="0"/>
      <w:divBdr>
        <w:top w:val="none" w:sz="0" w:space="0" w:color="auto"/>
        <w:left w:val="none" w:sz="0" w:space="0" w:color="auto"/>
        <w:bottom w:val="none" w:sz="0" w:space="0" w:color="auto"/>
        <w:right w:val="none" w:sz="0" w:space="0" w:color="auto"/>
      </w:divBdr>
    </w:div>
    <w:div w:id="355237526">
      <w:bodyDiv w:val="1"/>
      <w:marLeft w:val="0"/>
      <w:marRight w:val="0"/>
      <w:marTop w:val="0"/>
      <w:marBottom w:val="0"/>
      <w:divBdr>
        <w:top w:val="none" w:sz="0" w:space="0" w:color="auto"/>
        <w:left w:val="none" w:sz="0" w:space="0" w:color="auto"/>
        <w:bottom w:val="none" w:sz="0" w:space="0" w:color="auto"/>
        <w:right w:val="none" w:sz="0" w:space="0" w:color="auto"/>
      </w:divBdr>
    </w:div>
    <w:div w:id="355691552">
      <w:bodyDiv w:val="1"/>
      <w:marLeft w:val="0"/>
      <w:marRight w:val="0"/>
      <w:marTop w:val="0"/>
      <w:marBottom w:val="0"/>
      <w:divBdr>
        <w:top w:val="none" w:sz="0" w:space="0" w:color="auto"/>
        <w:left w:val="none" w:sz="0" w:space="0" w:color="auto"/>
        <w:bottom w:val="none" w:sz="0" w:space="0" w:color="auto"/>
        <w:right w:val="none" w:sz="0" w:space="0" w:color="auto"/>
      </w:divBdr>
    </w:div>
    <w:div w:id="358547500">
      <w:bodyDiv w:val="1"/>
      <w:marLeft w:val="0"/>
      <w:marRight w:val="0"/>
      <w:marTop w:val="0"/>
      <w:marBottom w:val="0"/>
      <w:divBdr>
        <w:top w:val="none" w:sz="0" w:space="0" w:color="auto"/>
        <w:left w:val="none" w:sz="0" w:space="0" w:color="auto"/>
        <w:bottom w:val="none" w:sz="0" w:space="0" w:color="auto"/>
        <w:right w:val="none" w:sz="0" w:space="0" w:color="auto"/>
      </w:divBdr>
    </w:div>
    <w:div w:id="358745348">
      <w:bodyDiv w:val="1"/>
      <w:marLeft w:val="0"/>
      <w:marRight w:val="0"/>
      <w:marTop w:val="0"/>
      <w:marBottom w:val="0"/>
      <w:divBdr>
        <w:top w:val="none" w:sz="0" w:space="0" w:color="auto"/>
        <w:left w:val="none" w:sz="0" w:space="0" w:color="auto"/>
        <w:bottom w:val="none" w:sz="0" w:space="0" w:color="auto"/>
        <w:right w:val="none" w:sz="0" w:space="0" w:color="auto"/>
      </w:divBdr>
    </w:div>
    <w:div w:id="358749789">
      <w:bodyDiv w:val="1"/>
      <w:marLeft w:val="0"/>
      <w:marRight w:val="0"/>
      <w:marTop w:val="0"/>
      <w:marBottom w:val="0"/>
      <w:divBdr>
        <w:top w:val="none" w:sz="0" w:space="0" w:color="auto"/>
        <w:left w:val="none" w:sz="0" w:space="0" w:color="auto"/>
        <w:bottom w:val="none" w:sz="0" w:space="0" w:color="auto"/>
        <w:right w:val="none" w:sz="0" w:space="0" w:color="auto"/>
      </w:divBdr>
    </w:div>
    <w:div w:id="359088361">
      <w:bodyDiv w:val="1"/>
      <w:marLeft w:val="0"/>
      <w:marRight w:val="0"/>
      <w:marTop w:val="0"/>
      <w:marBottom w:val="0"/>
      <w:divBdr>
        <w:top w:val="none" w:sz="0" w:space="0" w:color="auto"/>
        <w:left w:val="none" w:sz="0" w:space="0" w:color="auto"/>
        <w:bottom w:val="none" w:sz="0" w:space="0" w:color="auto"/>
        <w:right w:val="none" w:sz="0" w:space="0" w:color="auto"/>
      </w:divBdr>
    </w:div>
    <w:div w:id="359285624">
      <w:bodyDiv w:val="1"/>
      <w:marLeft w:val="0"/>
      <w:marRight w:val="0"/>
      <w:marTop w:val="0"/>
      <w:marBottom w:val="0"/>
      <w:divBdr>
        <w:top w:val="none" w:sz="0" w:space="0" w:color="auto"/>
        <w:left w:val="none" w:sz="0" w:space="0" w:color="auto"/>
        <w:bottom w:val="none" w:sz="0" w:space="0" w:color="auto"/>
        <w:right w:val="none" w:sz="0" w:space="0" w:color="auto"/>
      </w:divBdr>
    </w:div>
    <w:div w:id="359860900">
      <w:bodyDiv w:val="1"/>
      <w:marLeft w:val="0"/>
      <w:marRight w:val="0"/>
      <w:marTop w:val="0"/>
      <w:marBottom w:val="0"/>
      <w:divBdr>
        <w:top w:val="none" w:sz="0" w:space="0" w:color="auto"/>
        <w:left w:val="none" w:sz="0" w:space="0" w:color="auto"/>
        <w:bottom w:val="none" w:sz="0" w:space="0" w:color="auto"/>
        <w:right w:val="none" w:sz="0" w:space="0" w:color="auto"/>
      </w:divBdr>
    </w:div>
    <w:div w:id="361825119">
      <w:bodyDiv w:val="1"/>
      <w:marLeft w:val="0"/>
      <w:marRight w:val="0"/>
      <w:marTop w:val="0"/>
      <w:marBottom w:val="0"/>
      <w:divBdr>
        <w:top w:val="none" w:sz="0" w:space="0" w:color="auto"/>
        <w:left w:val="none" w:sz="0" w:space="0" w:color="auto"/>
        <w:bottom w:val="none" w:sz="0" w:space="0" w:color="auto"/>
        <w:right w:val="none" w:sz="0" w:space="0" w:color="auto"/>
      </w:divBdr>
    </w:div>
    <w:div w:id="361829398">
      <w:bodyDiv w:val="1"/>
      <w:marLeft w:val="0"/>
      <w:marRight w:val="0"/>
      <w:marTop w:val="0"/>
      <w:marBottom w:val="0"/>
      <w:divBdr>
        <w:top w:val="none" w:sz="0" w:space="0" w:color="auto"/>
        <w:left w:val="none" w:sz="0" w:space="0" w:color="auto"/>
        <w:bottom w:val="none" w:sz="0" w:space="0" w:color="auto"/>
        <w:right w:val="none" w:sz="0" w:space="0" w:color="auto"/>
      </w:divBdr>
    </w:div>
    <w:div w:id="364260988">
      <w:bodyDiv w:val="1"/>
      <w:marLeft w:val="0"/>
      <w:marRight w:val="0"/>
      <w:marTop w:val="0"/>
      <w:marBottom w:val="0"/>
      <w:divBdr>
        <w:top w:val="none" w:sz="0" w:space="0" w:color="auto"/>
        <w:left w:val="none" w:sz="0" w:space="0" w:color="auto"/>
        <w:bottom w:val="none" w:sz="0" w:space="0" w:color="auto"/>
        <w:right w:val="none" w:sz="0" w:space="0" w:color="auto"/>
      </w:divBdr>
    </w:div>
    <w:div w:id="366413324">
      <w:bodyDiv w:val="1"/>
      <w:marLeft w:val="0"/>
      <w:marRight w:val="0"/>
      <w:marTop w:val="0"/>
      <w:marBottom w:val="0"/>
      <w:divBdr>
        <w:top w:val="none" w:sz="0" w:space="0" w:color="auto"/>
        <w:left w:val="none" w:sz="0" w:space="0" w:color="auto"/>
        <w:bottom w:val="none" w:sz="0" w:space="0" w:color="auto"/>
        <w:right w:val="none" w:sz="0" w:space="0" w:color="auto"/>
      </w:divBdr>
    </w:div>
    <w:div w:id="366833893">
      <w:bodyDiv w:val="1"/>
      <w:marLeft w:val="0"/>
      <w:marRight w:val="0"/>
      <w:marTop w:val="0"/>
      <w:marBottom w:val="0"/>
      <w:divBdr>
        <w:top w:val="none" w:sz="0" w:space="0" w:color="auto"/>
        <w:left w:val="none" w:sz="0" w:space="0" w:color="auto"/>
        <w:bottom w:val="none" w:sz="0" w:space="0" w:color="auto"/>
        <w:right w:val="none" w:sz="0" w:space="0" w:color="auto"/>
      </w:divBdr>
    </w:div>
    <w:div w:id="367414317">
      <w:bodyDiv w:val="1"/>
      <w:marLeft w:val="0"/>
      <w:marRight w:val="0"/>
      <w:marTop w:val="0"/>
      <w:marBottom w:val="0"/>
      <w:divBdr>
        <w:top w:val="none" w:sz="0" w:space="0" w:color="auto"/>
        <w:left w:val="none" w:sz="0" w:space="0" w:color="auto"/>
        <w:bottom w:val="none" w:sz="0" w:space="0" w:color="auto"/>
        <w:right w:val="none" w:sz="0" w:space="0" w:color="auto"/>
      </w:divBdr>
    </w:div>
    <w:div w:id="368262243">
      <w:bodyDiv w:val="1"/>
      <w:marLeft w:val="0"/>
      <w:marRight w:val="0"/>
      <w:marTop w:val="0"/>
      <w:marBottom w:val="0"/>
      <w:divBdr>
        <w:top w:val="none" w:sz="0" w:space="0" w:color="auto"/>
        <w:left w:val="none" w:sz="0" w:space="0" w:color="auto"/>
        <w:bottom w:val="none" w:sz="0" w:space="0" w:color="auto"/>
        <w:right w:val="none" w:sz="0" w:space="0" w:color="auto"/>
      </w:divBdr>
    </w:div>
    <w:div w:id="369033817">
      <w:bodyDiv w:val="1"/>
      <w:marLeft w:val="0"/>
      <w:marRight w:val="0"/>
      <w:marTop w:val="0"/>
      <w:marBottom w:val="0"/>
      <w:divBdr>
        <w:top w:val="none" w:sz="0" w:space="0" w:color="auto"/>
        <w:left w:val="none" w:sz="0" w:space="0" w:color="auto"/>
        <w:bottom w:val="none" w:sz="0" w:space="0" w:color="auto"/>
        <w:right w:val="none" w:sz="0" w:space="0" w:color="auto"/>
      </w:divBdr>
    </w:div>
    <w:div w:id="369112979">
      <w:bodyDiv w:val="1"/>
      <w:marLeft w:val="0"/>
      <w:marRight w:val="0"/>
      <w:marTop w:val="0"/>
      <w:marBottom w:val="0"/>
      <w:divBdr>
        <w:top w:val="none" w:sz="0" w:space="0" w:color="auto"/>
        <w:left w:val="none" w:sz="0" w:space="0" w:color="auto"/>
        <w:bottom w:val="none" w:sz="0" w:space="0" w:color="auto"/>
        <w:right w:val="none" w:sz="0" w:space="0" w:color="auto"/>
      </w:divBdr>
    </w:div>
    <w:div w:id="370885941">
      <w:bodyDiv w:val="1"/>
      <w:marLeft w:val="0"/>
      <w:marRight w:val="0"/>
      <w:marTop w:val="0"/>
      <w:marBottom w:val="0"/>
      <w:divBdr>
        <w:top w:val="none" w:sz="0" w:space="0" w:color="auto"/>
        <w:left w:val="none" w:sz="0" w:space="0" w:color="auto"/>
        <w:bottom w:val="none" w:sz="0" w:space="0" w:color="auto"/>
        <w:right w:val="none" w:sz="0" w:space="0" w:color="auto"/>
      </w:divBdr>
    </w:div>
    <w:div w:id="370960108">
      <w:bodyDiv w:val="1"/>
      <w:marLeft w:val="0"/>
      <w:marRight w:val="0"/>
      <w:marTop w:val="0"/>
      <w:marBottom w:val="0"/>
      <w:divBdr>
        <w:top w:val="none" w:sz="0" w:space="0" w:color="auto"/>
        <w:left w:val="none" w:sz="0" w:space="0" w:color="auto"/>
        <w:bottom w:val="none" w:sz="0" w:space="0" w:color="auto"/>
        <w:right w:val="none" w:sz="0" w:space="0" w:color="auto"/>
      </w:divBdr>
    </w:div>
    <w:div w:id="371269254">
      <w:bodyDiv w:val="1"/>
      <w:marLeft w:val="0"/>
      <w:marRight w:val="0"/>
      <w:marTop w:val="0"/>
      <w:marBottom w:val="0"/>
      <w:divBdr>
        <w:top w:val="none" w:sz="0" w:space="0" w:color="auto"/>
        <w:left w:val="none" w:sz="0" w:space="0" w:color="auto"/>
        <w:bottom w:val="none" w:sz="0" w:space="0" w:color="auto"/>
        <w:right w:val="none" w:sz="0" w:space="0" w:color="auto"/>
      </w:divBdr>
    </w:div>
    <w:div w:id="371469027">
      <w:bodyDiv w:val="1"/>
      <w:marLeft w:val="0"/>
      <w:marRight w:val="0"/>
      <w:marTop w:val="0"/>
      <w:marBottom w:val="0"/>
      <w:divBdr>
        <w:top w:val="none" w:sz="0" w:space="0" w:color="auto"/>
        <w:left w:val="none" w:sz="0" w:space="0" w:color="auto"/>
        <w:bottom w:val="none" w:sz="0" w:space="0" w:color="auto"/>
        <w:right w:val="none" w:sz="0" w:space="0" w:color="auto"/>
      </w:divBdr>
    </w:div>
    <w:div w:id="371542711">
      <w:bodyDiv w:val="1"/>
      <w:marLeft w:val="0"/>
      <w:marRight w:val="0"/>
      <w:marTop w:val="0"/>
      <w:marBottom w:val="0"/>
      <w:divBdr>
        <w:top w:val="none" w:sz="0" w:space="0" w:color="auto"/>
        <w:left w:val="none" w:sz="0" w:space="0" w:color="auto"/>
        <w:bottom w:val="none" w:sz="0" w:space="0" w:color="auto"/>
        <w:right w:val="none" w:sz="0" w:space="0" w:color="auto"/>
      </w:divBdr>
    </w:div>
    <w:div w:id="371997883">
      <w:bodyDiv w:val="1"/>
      <w:marLeft w:val="0"/>
      <w:marRight w:val="0"/>
      <w:marTop w:val="0"/>
      <w:marBottom w:val="0"/>
      <w:divBdr>
        <w:top w:val="none" w:sz="0" w:space="0" w:color="auto"/>
        <w:left w:val="none" w:sz="0" w:space="0" w:color="auto"/>
        <w:bottom w:val="none" w:sz="0" w:space="0" w:color="auto"/>
        <w:right w:val="none" w:sz="0" w:space="0" w:color="auto"/>
      </w:divBdr>
    </w:div>
    <w:div w:id="371999323">
      <w:bodyDiv w:val="1"/>
      <w:marLeft w:val="0"/>
      <w:marRight w:val="0"/>
      <w:marTop w:val="0"/>
      <w:marBottom w:val="0"/>
      <w:divBdr>
        <w:top w:val="none" w:sz="0" w:space="0" w:color="auto"/>
        <w:left w:val="none" w:sz="0" w:space="0" w:color="auto"/>
        <w:bottom w:val="none" w:sz="0" w:space="0" w:color="auto"/>
        <w:right w:val="none" w:sz="0" w:space="0" w:color="auto"/>
      </w:divBdr>
    </w:div>
    <w:div w:id="372654848">
      <w:bodyDiv w:val="1"/>
      <w:marLeft w:val="0"/>
      <w:marRight w:val="0"/>
      <w:marTop w:val="0"/>
      <w:marBottom w:val="0"/>
      <w:divBdr>
        <w:top w:val="none" w:sz="0" w:space="0" w:color="auto"/>
        <w:left w:val="none" w:sz="0" w:space="0" w:color="auto"/>
        <w:bottom w:val="none" w:sz="0" w:space="0" w:color="auto"/>
        <w:right w:val="none" w:sz="0" w:space="0" w:color="auto"/>
      </w:divBdr>
    </w:div>
    <w:div w:id="373503287">
      <w:bodyDiv w:val="1"/>
      <w:marLeft w:val="0"/>
      <w:marRight w:val="0"/>
      <w:marTop w:val="0"/>
      <w:marBottom w:val="0"/>
      <w:divBdr>
        <w:top w:val="none" w:sz="0" w:space="0" w:color="auto"/>
        <w:left w:val="none" w:sz="0" w:space="0" w:color="auto"/>
        <w:bottom w:val="none" w:sz="0" w:space="0" w:color="auto"/>
        <w:right w:val="none" w:sz="0" w:space="0" w:color="auto"/>
      </w:divBdr>
    </w:div>
    <w:div w:id="374473417">
      <w:bodyDiv w:val="1"/>
      <w:marLeft w:val="0"/>
      <w:marRight w:val="0"/>
      <w:marTop w:val="0"/>
      <w:marBottom w:val="0"/>
      <w:divBdr>
        <w:top w:val="none" w:sz="0" w:space="0" w:color="auto"/>
        <w:left w:val="none" w:sz="0" w:space="0" w:color="auto"/>
        <w:bottom w:val="none" w:sz="0" w:space="0" w:color="auto"/>
        <w:right w:val="none" w:sz="0" w:space="0" w:color="auto"/>
      </w:divBdr>
    </w:div>
    <w:div w:id="374817588">
      <w:bodyDiv w:val="1"/>
      <w:marLeft w:val="0"/>
      <w:marRight w:val="0"/>
      <w:marTop w:val="0"/>
      <w:marBottom w:val="0"/>
      <w:divBdr>
        <w:top w:val="none" w:sz="0" w:space="0" w:color="auto"/>
        <w:left w:val="none" w:sz="0" w:space="0" w:color="auto"/>
        <w:bottom w:val="none" w:sz="0" w:space="0" w:color="auto"/>
        <w:right w:val="none" w:sz="0" w:space="0" w:color="auto"/>
      </w:divBdr>
    </w:div>
    <w:div w:id="375542331">
      <w:bodyDiv w:val="1"/>
      <w:marLeft w:val="0"/>
      <w:marRight w:val="0"/>
      <w:marTop w:val="0"/>
      <w:marBottom w:val="0"/>
      <w:divBdr>
        <w:top w:val="none" w:sz="0" w:space="0" w:color="auto"/>
        <w:left w:val="none" w:sz="0" w:space="0" w:color="auto"/>
        <w:bottom w:val="none" w:sz="0" w:space="0" w:color="auto"/>
        <w:right w:val="none" w:sz="0" w:space="0" w:color="auto"/>
      </w:divBdr>
    </w:div>
    <w:div w:id="376121729">
      <w:bodyDiv w:val="1"/>
      <w:marLeft w:val="0"/>
      <w:marRight w:val="0"/>
      <w:marTop w:val="0"/>
      <w:marBottom w:val="0"/>
      <w:divBdr>
        <w:top w:val="none" w:sz="0" w:space="0" w:color="auto"/>
        <w:left w:val="none" w:sz="0" w:space="0" w:color="auto"/>
        <w:bottom w:val="none" w:sz="0" w:space="0" w:color="auto"/>
        <w:right w:val="none" w:sz="0" w:space="0" w:color="auto"/>
      </w:divBdr>
    </w:div>
    <w:div w:id="376123932">
      <w:bodyDiv w:val="1"/>
      <w:marLeft w:val="0"/>
      <w:marRight w:val="0"/>
      <w:marTop w:val="0"/>
      <w:marBottom w:val="0"/>
      <w:divBdr>
        <w:top w:val="none" w:sz="0" w:space="0" w:color="auto"/>
        <w:left w:val="none" w:sz="0" w:space="0" w:color="auto"/>
        <w:bottom w:val="none" w:sz="0" w:space="0" w:color="auto"/>
        <w:right w:val="none" w:sz="0" w:space="0" w:color="auto"/>
      </w:divBdr>
    </w:div>
    <w:div w:id="379668410">
      <w:bodyDiv w:val="1"/>
      <w:marLeft w:val="0"/>
      <w:marRight w:val="0"/>
      <w:marTop w:val="0"/>
      <w:marBottom w:val="0"/>
      <w:divBdr>
        <w:top w:val="none" w:sz="0" w:space="0" w:color="auto"/>
        <w:left w:val="none" w:sz="0" w:space="0" w:color="auto"/>
        <w:bottom w:val="none" w:sz="0" w:space="0" w:color="auto"/>
        <w:right w:val="none" w:sz="0" w:space="0" w:color="auto"/>
      </w:divBdr>
    </w:div>
    <w:div w:id="379785832">
      <w:bodyDiv w:val="1"/>
      <w:marLeft w:val="0"/>
      <w:marRight w:val="0"/>
      <w:marTop w:val="0"/>
      <w:marBottom w:val="0"/>
      <w:divBdr>
        <w:top w:val="none" w:sz="0" w:space="0" w:color="auto"/>
        <w:left w:val="none" w:sz="0" w:space="0" w:color="auto"/>
        <w:bottom w:val="none" w:sz="0" w:space="0" w:color="auto"/>
        <w:right w:val="none" w:sz="0" w:space="0" w:color="auto"/>
      </w:divBdr>
    </w:div>
    <w:div w:id="379868409">
      <w:bodyDiv w:val="1"/>
      <w:marLeft w:val="0"/>
      <w:marRight w:val="0"/>
      <w:marTop w:val="0"/>
      <w:marBottom w:val="0"/>
      <w:divBdr>
        <w:top w:val="none" w:sz="0" w:space="0" w:color="auto"/>
        <w:left w:val="none" w:sz="0" w:space="0" w:color="auto"/>
        <w:bottom w:val="none" w:sz="0" w:space="0" w:color="auto"/>
        <w:right w:val="none" w:sz="0" w:space="0" w:color="auto"/>
      </w:divBdr>
    </w:div>
    <w:div w:id="380448034">
      <w:bodyDiv w:val="1"/>
      <w:marLeft w:val="0"/>
      <w:marRight w:val="0"/>
      <w:marTop w:val="0"/>
      <w:marBottom w:val="0"/>
      <w:divBdr>
        <w:top w:val="none" w:sz="0" w:space="0" w:color="auto"/>
        <w:left w:val="none" w:sz="0" w:space="0" w:color="auto"/>
        <w:bottom w:val="none" w:sz="0" w:space="0" w:color="auto"/>
        <w:right w:val="none" w:sz="0" w:space="0" w:color="auto"/>
      </w:divBdr>
    </w:div>
    <w:div w:id="380449374">
      <w:bodyDiv w:val="1"/>
      <w:marLeft w:val="0"/>
      <w:marRight w:val="0"/>
      <w:marTop w:val="0"/>
      <w:marBottom w:val="0"/>
      <w:divBdr>
        <w:top w:val="none" w:sz="0" w:space="0" w:color="auto"/>
        <w:left w:val="none" w:sz="0" w:space="0" w:color="auto"/>
        <w:bottom w:val="none" w:sz="0" w:space="0" w:color="auto"/>
        <w:right w:val="none" w:sz="0" w:space="0" w:color="auto"/>
      </w:divBdr>
    </w:div>
    <w:div w:id="381490552">
      <w:bodyDiv w:val="1"/>
      <w:marLeft w:val="0"/>
      <w:marRight w:val="0"/>
      <w:marTop w:val="0"/>
      <w:marBottom w:val="0"/>
      <w:divBdr>
        <w:top w:val="none" w:sz="0" w:space="0" w:color="auto"/>
        <w:left w:val="none" w:sz="0" w:space="0" w:color="auto"/>
        <w:bottom w:val="none" w:sz="0" w:space="0" w:color="auto"/>
        <w:right w:val="none" w:sz="0" w:space="0" w:color="auto"/>
      </w:divBdr>
    </w:div>
    <w:div w:id="381944766">
      <w:bodyDiv w:val="1"/>
      <w:marLeft w:val="0"/>
      <w:marRight w:val="0"/>
      <w:marTop w:val="0"/>
      <w:marBottom w:val="0"/>
      <w:divBdr>
        <w:top w:val="none" w:sz="0" w:space="0" w:color="auto"/>
        <w:left w:val="none" w:sz="0" w:space="0" w:color="auto"/>
        <w:bottom w:val="none" w:sz="0" w:space="0" w:color="auto"/>
        <w:right w:val="none" w:sz="0" w:space="0" w:color="auto"/>
      </w:divBdr>
    </w:div>
    <w:div w:id="382024286">
      <w:bodyDiv w:val="1"/>
      <w:marLeft w:val="0"/>
      <w:marRight w:val="0"/>
      <w:marTop w:val="0"/>
      <w:marBottom w:val="0"/>
      <w:divBdr>
        <w:top w:val="none" w:sz="0" w:space="0" w:color="auto"/>
        <w:left w:val="none" w:sz="0" w:space="0" w:color="auto"/>
        <w:bottom w:val="none" w:sz="0" w:space="0" w:color="auto"/>
        <w:right w:val="none" w:sz="0" w:space="0" w:color="auto"/>
      </w:divBdr>
    </w:div>
    <w:div w:id="382410317">
      <w:bodyDiv w:val="1"/>
      <w:marLeft w:val="0"/>
      <w:marRight w:val="0"/>
      <w:marTop w:val="0"/>
      <w:marBottom w:val="0"/>
      <w:divBdr>
        <w:top w:val="none" w:sz="0" w:space="0" w:color="auto"/>
        <w:left w:val="none" w:sz="0" w:space="0" w:color="auto"/>
        <w:bottom w:val="none" w:sz="0" w:space="0" w:color="auto"/>
        <w:right w:val="none" w:sz="0" w:space="0" w:color="auto"/>
      </w:divBdr>
    </w:div>
    <w:div w:id="383023417">
      <w:bodyDiv w:val="1"/>
      <w:marLeft w:val="0"/>
      <w:marRight w:val="0"/>
      <w:marTop w:val="0"/>
      <w:marBottom w:val="0"/>
      <w:divBdr>
        <w:top w:val="none" w:sz="0" w:space="0" w:color="auto"/>
        <w:left w:val="none" w:sz="0" w:space="0" w:color="auto"/>
        <w:bottom w:val="none" w:sz="0" w:space="0" w:color="auto"/>
        <w:right w:val="none" w:sz="0" w:space="0" w:color="auto"/>
      </w:divBdr>
    </w:div>
    <w:div w:id="383221016">
      <w:bodyDiv w:val="1"/>
      <w:marLeft w:val="0"/>
      <w:marRight w:val="0"/>
      <w:marTop w:val="0"/>
      <w:marBottom w:val="0"/>
      <w:divBdr>
        <w:top w:val="none" w:sz="0" w:space="0" w:color="auto"/>
        <w:left w:val="none" w:sz="0" w:space="0" w:color="auto"/>
        <w:bottom w:val="none" w:sz="0" w:space="0" w:color="auto"/>
        <w:right w:val="none" w:sz="0" w:space="0" w:color="auto"/>
      </w:divBdr>
    </w:div>
    <w:div w:id="383605113">
      <w:bodyDiv w:val="1"/>
      <w:marLeft w:val="0"/>
      <w:marRight w:val="0"/>
      <w:marTop w:val="0"/>
      <w:marBottom w:val="0"/>
      <w:divBdr>
        <w:top w:val="none" w:sz="0" w:space="0" w:color="auto"/>
        <w:left w:val="none" w:sz="0" w:space="0" w:color="auto"/>
        <w:bottom w:val="none" w:sz="0" w:space="0" w:color="auto"/>
        <w:right w:val="none" w:sz="0" w:space="0" w:color="auto"/>
      </w:divBdr>
    </w:div>
    <w:div w:id="385184481">
      <w:bodyDiv w:val="1"/>
      <w:marLeft w:val="0"/>
      <w:marRight w:val="0"/>
      <w:marTop w:val="0"/>
      <w:marBottom w:val="0"/>
      <w:divBdr>
        <w:top w:val="none" w:sz="0" w:space="0" w:color="auto"/>
        <w:left w:val="none" w:sz="0" w:space="0" w:color="auto"/>
        <w:bottom w:val="none" w:sz="0" w:space="0" w:color="auto"/>
        <w:right w:val="none" w:sz="0" w:space="0" w:color="auto"/>
      </w:divBdr>
    </w:div>
    <w:div w:id="385375943">
      <w:bodyDiv w:val="1"/>
      <w:marLeft w:val="0"/>
      <w:marRight w:val="0"/>
      <w:marTop w:val="0"/>
      <w:marBottom w:val="0"/>
      <w:divBdr>
        <w:top w:val="none" w:sz="0" w:space="0" w:color="auto"/>
        <w:left w:val="none" w:sz="0" w:space="0" w:color="auto"/>
        <w:bottom w:val="none" w:sz="0" w:space="0" w:color="auto"/>
        <w:right w:val="none" w:sz="0" w:space="0" w:color="auto"/>
      </w:divBdr>
    </w:div>
    <w:div w:id="385837512">
      <w:bodyDiv w:val="1"/>
      <w:marLeft w:val="0"/>
      <w:marRight w:val="0"/>
      <w:marTop w:val="0"/>
      <w:marBottom w:val="0"/>
      <w:divBdr>
        <w:top w:val="none" w:sz="0" w:space="0" w:color="auto"/>
        <w:left w:val="none" w:sz="0" w:space="0" w:color="auto"/>
        <w:bottom w:val="none" w:sz="0" w:space="0" w:color="auto"/>
        <w:right w:val="none" w:sz="0" w:space="0" w:color="auto"/>
      </w:divBdr>
    </w:div>
    <w:div w:id="387336678">
      <w:bodyDiv w:val="1"/>
      <w:marLeft w:val="0"/>
      <w:marRight w:val="0"/>
      <w:marTop w:val="0"/>
      <w:marBottom w:val="0"/>
      <w:divBdr>
        <w:top w:val="none" w:sz="0" w:space="0" w:color="auto"/>
        <w:left w:val="none" w:sz="0" w:space="0" w:color="auto"/>
        <w:bottom w:val="none" w:sz="0" w:space="0" w:color="auto"/>
        <w:right w:val="none" w:sz="0" w:space="0" w:color="auto"/>
      </w:divBdr>
    </w:div>
    <w:div w:id="387342877">
      <w:bodyDiv w:val="1"/>
      <w:marLeft w:val="0"/>
      <w:marRight w:val="0"/>
      <w:marTop w:val="0"/>
      <w:marBottom w:val="0"/>
      <w:divBdr>
        <w:top w:val="none" w:sz="0" w:space="0" w:color="auto"/>
        <w:left w:val="none" w:sz="0" w:space="0" w:color="auto"/>
        <w:bottom w:val="none" w:sz="0" w:space="0" w:color="auto"/>
        <w:right w:val="none" w:sz="0" w:space="0" w:color="auto"/>
      </w:divBdr>
    </w:div>
    <w:div w:id="387413366">
      <w:bodyDiv w:val="1"/>
      <w:marLeft w:val="0"/>
      <w:marRight w:val="0"/>
      <w:marTop w:val="0"/>
      <w:marBottom w:val="0"/>
      <w:divBdr>
        <w:top w:val="none" w:sz="0" w:space="0" w:color="auto"/>
        <w:left w:val="none" w:sz="0" w:space="0" w:color="auto"/>
        <w:bottom w:val="none" w:sz="0" w:space="0" w:color="auto"/>
        <w:right w:val="none" w:sz="0" w:space="0" w:color="auto"/>
      </w:divBdr>
    </w:div>
    <w:div w:id="387874203">
      <w:bodyDiv w:val="1"/>
      <w:marLeft w:val="0"/>
      <w:marRight w:val="0"/>
      <w:marTop w:val="0"/>
      <w:marBottom w:val="0"/>
      <w:divBdr>
        <w:top w:val="none" w:sz="0" w:space="0" w:color="auto"/>
        <w:left w:val="none" w:sz="0" w:space="0" w:color="auto"/>
        <w:bottom w:val="none" w:sz="0" w:space="0" w:color="auto"/>
        <w:right w:val="none" w:sz="0" w:space="0" w:color="auto"/>
      </w:divBdr>
    </w:div>
    <w:div w:id="388967895">
      <w:bodyDiv w:val="1"/>
      <w:marLeft w:val="0"/>
      <w:marRight w:val="0"/>
      <w:marTop w:val="0"/>
      <w:marBottom w:val="0"/>
      <w:divBdr>
        <w:top w:val="none" w:sz="0" w:space="0" w:color="auto"/>
        <w:left w:val="none" w:sz="0" w:space="0" w:color="auto"/>
        <w:bottom w:val="none" w:sz="0" w:space="0" w:color="auto"/>
        <w:right w:val="none" w:sz="0" w:space="0" w:color="auto"/>
      </w:divBdr>
    </w:div>
    <w:div w:id="389116603">
      <w:bodyDiv w:val="1"/>
      <w:marLeft w:val="0"/>
      <w:marRight w:val="0"/>
      <w:marTop w:val="0"/>
      <w:marBottom w:val="0"/>
      <w:divBdr>
        <w:top w:val="none" w:sz="0" w:space="0" w:color="auto"/>
        <w:left w:val="none" w:sz="0" w:space="0" w:color="auto"/>
        <w:bottom w:val="none" w:sz="0" w:space="0" w:color="auto"/>
        <w:right w:val="none" w:sz="0" w:space="0" w:color="auto"/>
      </w:divBdr>
    </w:div>
    <w:div w:id="390227490">
      <w:bodyDiv w:val="1"/>
      <w:marLeft w:val="0"/>
      <w:marRight w:val="0"/>
      <w:marTop w:val="0"/>
      <w:marBottom w:val="0"/>
      <w:divBdr>
        <w:top w:val="none" w:sz="0" w:space="0" w:color="auto"/>
        <w:left w:val="none" w:sz="0" w:space="0" w:color="auto"/>
        <w:bottom w:val="none" w:sz="0" w:space="0" w:color="auto"/>
        <w:right w:val="none" w:sz="0" w:space="0" w:color="auto"/>
      </w:divBdr>
    </w:div>
    <w:div w:id="391079451">
      <w:bodyDiv w:val="1"/>
      <w:marLeft w:val="0"/>
      <w:marRight w:val="0"/>
      <w:marTop w:val="0"/>
      <w:marBottom w:val="0"/>
      <w:divBdr>
        <w:top w:val="none" w:sz="0" w:space="0" w:color="auto"/>
        <w:left w:val="none" w:sz="0" w:space="0" w:color="auto"/>
        <w:bottom w:val="none" w:sz="0" w:space="0" w:color="auto"/>
        <w:right w:val="none" w:sz="0" w:space="0" w:color="auto"/>
      </w:divBdr>
    </w:div>
    <w:div w:id="391540091">
      <w:bodyDiv w:val="1"/>
      <w:marLeft w:val="0"/>
      <w:marRight w:val="0"/>
      <w:marTop w:val="0"/>
      <w:marBottom w:val="0"/>
      <w:divBdr>
        <w:top w:val="none" w:sz="0" w:space="0" w:color="auto"/>
        <w:left w:val="none" w:sz="0" w:space="0" w:color="auto"/>
        <w:bottom w:val="none" w:sz="0" w:space="0" w:color="auto"/>
        <w:right w:val="none" w:sz="0" w:space="0" w:color="auto"/>
      </w:divBdr>
    </w:div>
    <w:div w:id="391737095">
      <w:bodyDiv w:val="1"/>
      <w:marLeft w:val="0"/>
      <w:marRight w:val="0"/>
      <w:marTop w:val="0"/>
      <w:marBottom w:val="0"/>
      <w:divBdr>
        <w:top w:val="none" w:sz="0" w:space="0" w:color="auto"/>
        <w:left w:val="none" w:sz="0" w:space="0" w:color="auto"/>
        <w:bottom w:val="none" w:sz="0" w:space="0" w:color="auto"/>
        <w:right w:val="none" w:sz="0" w:space="0" w:color="auto"/>
      </w:divBdr>
    </w:div>
    <w:div w:id="393622467">
      <w:bodyDiv w:val="1"/>
      <w:marLeft w:val="0"/>
      <w:marRight w:val="0"/>
      <w:marTop w:val="0"/>
      <w:marBottom w:val="0"/>
      <w:divBdr>
        <w:top w:val="none" w:sz="0" w:space="0" w:color="auto"/>
        <w:left w:val="none" w:sz="0" w:space="0" w:color="auto"/>
        <w:bottom w:val="none" w:sz="0" w:space="0" w:color="auto"/>
        <w:right w:val="none" w:sz="0" w:space="0" w:color="auto"/>
      </w:divBdr>
    </w:div>
    <w:div w:id="394085911">
      <w:bodyDiv w:val="1"/>
      <w:marLeft w:val="0"/>
      <w:marRight w:val="0"/>
      <w:marTop w:val="0"/>
      <w:marBottom w:val="0"/>
      <w:divBdr>
        <w:top w:val="none" w:sz="0" w:space="0" w:color="auto"/>
        <w:left w:val="none" w:sz="0" w:space="0" w:color="auto"/>
        <w:bottom w:val="none" w:sz="0" w:space="0" w:color="auto"/>
        <w:right w:val="none" w:sz="0" w:space="0" w:color="auto"/>
      </w:divBdr>
    </w:div>
    <w:div w:id="395053643">
      <w:bodyDiv w:val="1"/>
      <w:marLeft w:val="0"/>
      <w:marRight w:val="0"/>
      <w:marTop w:val="0"/>
      <w:marBottom w:val="0"/>
      <w:divBdr>
        <w:top w:val="none" w:sz="0" w:space="0" w:color="auto"/>
        <w:left w:val="none" w:sz="0" w:space="0" w:color="auto"/>
        <w:bottom w:val="none" w:sz="0" w:space="0" w:color="auto"/>
        <w:right w:val="none" w:sz="0" w:space="0" w:color="auto"/>
      </w:divBdr>
    </w:div>
    <w:div w:id="395248098">
      <w:bodyDiv w:val="1"/>
      <w:marLeft w:val="0"/>
      <w:marRight w:val="0"/>
      <w:marTop w:val="0"/>
      <w:marBottom w:val="0"/>
      <w:divBdr>
        <w:top w:val="none" w:sz="0" w:space="0" w:color="auto"/>
        <w:left w:val="none" w:sz="0" w:space="0" w:color="auto"/>
        <w:bottom w:val="none" w:sz="0" w:space="0" w:color="auto"/>
        <w:right w:val="none" w:sz="0" w:space="0" w:color="auto"/>
      </w:divBdr>
    </w:div>
    <w:div w:id="395444961">
      <w:bodyDiv w:val="1"/>
      <w:marLeft w:val="0"/>
      <w:marRight w:val="0"/>
      <w:marTop w:val="0"/>
      <w:marBottom w:val="0"/>
      <w:divBdr>
        <w:top w:val="none" w:sz="0" w:space="0" w:color="auto"/>
        <w:left w:val="none" w:sz="0" w:space="0" w:color="auto"/>
        <w:bottom w:val="none" w:sz="0" w:space="0" w:color="auto"/>
        <w:right w:val="none" w:sz="0" w:space="0" w:color="auto"/>
      </w:divBdr>
    </w:div>
    <w:div w:id="395663733">
      <w:bodyDiv w:val="1"/>
      <w:marLeft w:val="0"/>
      <w:marRight w:val="0"/>
      <w:marTop w:val="0"/>
      <w:marBottom w:val="0"/>
      <w:divBdr>
        <w:top w:val="none" w:sz="0" w:space="0" w:color="auto"/>
        <w:left w:val="none" w:sz="0" w:space="0" w:color="auto"/>
        <w:bottom w:val="none" w:sz="0" w:space="0" w:color="auto"/>
        <w:right w:val="none" w:sz="0" w:space="0" w:color="auto"/>
      </w:divBdr>
    </w:div>
    <w:div w:id="395904399">
      <w:bodyDiv w:val="1"/>
      <w:marLeft w:val="0"/>
      <w:marRight w:val="0"/>
      <w:marTop w:val="0"/>
      <w:marBottom w:val="0"/>
      <w:divBdr>
        <w:top w:val="none" w:sz="0" w:space="0" w:color="auto"/>
        <w:left w:val="none" w:sz="0" w:space="0" w:color="auto"/>
        <w:bottom w:val="none" w:sz="0" w:space="0" w:color="auto"/>
        <w:right w:val="none" w:sz="0" w:space="0" w:color="auto"/>
      </w:divBdr>
    </w:div>
    <w:div w:id="395904480">
      <w:bodyDiv w:val="1"/>
      <w:marLeft w:val="0"/>
      <w:marRight w:val="0"/>
      <w:marTop w:val="0"/>
      <w:marBottom w:val="0"/>
      <w:divBdr>
        <w:top w:val="none" w:sz="0" w:space="0" w:color="auto"/>
        <w:left w:val="none" w:sz="0" w:space="0" w:color="auto"/>
        <w:bottom w:val="none" w:sz="0" w:space="0" w:color="auto"/>
        <w:right w:val="none" w:sz="0" w:space="0" w:color="auto"/>
      </w:divBdr>
    </w:div>
    <w:div w:id="396630983">
      <w:bodyDiv w:val="1"/>
      <w:marLeft w:val="0"/>
      <w:marRight w:val="0"/>
      <w:marTop w:val="0"/>
      <w:marBottom w:val="0"/>
      <w:divBdr>
        <w:top w:val="none" w:sz="0" w:space="0" w:color="auto"/>
        <w:left w:val="none" w:sz="0" w:space="0" w:color="auto"/>
        <w:bottom w:val="none" w:sz="0" w:space="0" w:color="auto"/>
        <w:right w:val="none" w:sz="0" w:space="0" w:color="auto"/>
      </w:divBdr>
    </w:div>
    <w:div w:id="397442244">
      <w:bodyDiv w:val="1"/>
      <w:marLeft w:val="0"/>
      <w:marRight w:val="0"/>
      <w:marTop w:val="0"/>
      <w:marBottom w:val="0"/>
      <w:divBdr>
        <w:top w:val="none" w:sz="0" w:space="0" w:color="auto"/>
        <w:left w:val="none" w:sz="0" w:space="0" w:color="auto"/>
        <w:bottom w:val="none" w:sz="0" w:space="0" w:color="auto"/>
        <w:right w:val="none" w:sz="0" w:space="0" w:color="auto"/>
      </w:divBdr>
    </w:div>
    <w:div w:id="398753699">
      <w:bodyDiv w:val="1"/>
      <w:marLeft w:val="0"/>
      <w:marRight w:val="0"/>
      <w:marTop w:val="0"/>
      <w:marBottom w:val="0"/>
      <w:divBdr>
        <w:top w:val="none" w:sz="0" w:space="0" w:color="auto"/>
        <w:left w:val="none" w:sz="0" w:space="0" w:color="auto"/>
        <w:bottom w:val="none" w:sz="0" w:space="0" w:color="auto"/>
        <w:right w:val="none" w:sz="0" w:space="0" w:color="auto"/>
      </w:divBdr>
    </w:div>
    <w:div w:id="399135138">
      <w:bodyDiv w:val="1"/>
      <w:marLeft w:val="0"/>
      <w:marRight w:val="0"/>
      <w:marTop w:val="0"/>
      <w:marBottom w:val="0"/>
      <w:divBdr>
        <w:top w:val="none" w:sz="0" w:space="0" w:color="auto"/>
        <w:left w:val="none" w:sz="0" w:space="0" w:color="auto"/>
        <w:bottom w:val="none" w:sz="0" w:space="0" w:color="auto"/>
        <w:right w:val="none" w:sz="0" w:space="0" w:color="auto"/>
      </w:divBdr>
    </w:div>
    <w:div w:id="400252327">
      <w:bodyDiv w:val="1"/>
      <w:marLeft w:val="0"/>
      <w:marRight w:val="0"/>
      <w:marTop w:val="0"/>
      <w:marBottom w:val="0"/>
      <w:divBdr>
        <w:top w:val="none" w:sz="0" w:space="0" w:color="auto"/>
        <w:left w:val="none" w:sz="0" w:space="0" w:color="auto"/>
        <w:bottom w:val="none" w:sz="0" w:space="0" w:color="auto"/>
        <w:right w:val="none" w:sz="0" w:space="0" w:color="auto"/>
      </w:divBdr>
    </w:div>
    <w:div w:id="400636944">
      <w:bodyDiv w:val="1"/>
      <w:marLeft w:val="0"/>
      <w:marRight w:val="0"/>
      <w:marTop w:val="0"/>
      <w:marBottom w:val="0"/>
      <w:divBdr>
        <w:top w:val="none" w:sz="0" w:space="0" w:color="auto"/>
        <w:left w:val="none" w:sz="0" w:space="0" w:color="auto"/>
        <w:bottom w:val="none" w:sz="0" w:space="0" w:color="auto"/>
        <w:right w:val="none" w:sz="0" w:space="0" w:color="auto"/>
      </w:divBdr>
    </w:div>
    <w:div w:id="400980532">
      <w:bodyDiv w:val="1"/>
      <w:marLeft w:val="0"/>
      <w:marRight w:val="0"/>
      <w:marTop w:val="0"/>
      <w:marBottom w:val="0"/>
      <w:divBdr>
        <w:top w:val="none" w:sz="0" w:space="0" w:color="auto"/>
        <w:left w:val="none" w:sz="0" w:space="0" w:color="auto"/>
        <w:bottom w:val="none" w:sz="0" w:space="0" w:color="auto"/>
        <w:right w:val="none" w:sz="0" w:space="0" w:color="auto"/>
      </w:divBdr>
    </w:div>
    <w:div w:id="401488965">
      <w:bodyDiv w:val="1"/>
      <w:marLeft w:val="0"/>
      <w:marRight w:val="0"/>
      <w:marTop w:val="0"/>
      <w:marBottom w:val="0"/>
      <w:divBdr>
        <w:top w:val="none" w:sz="0" w:space="0" w:color="auto"/>
        <w:left w:val="none" w:sz="0" w:space="0" w:color="auto"/>
        <w:bottom w:val="none" w:sz="0" w:space="0" w:color="auto"/>
        <w:right w:val="none" w:sz="0" w:space="0" w:color="auto"/>
      </w:divBdr>
    </w:div>
    <w:div w:id="401635436">
      <w:bodyDiv w:val="1"/>
      <w:marLeft w:val="0"/>
      <w:marRight w:val="0"/>
      <w:marTop w:val="0"/>
      <w:marBottom w:val="0"/>
      <w:divBdr>
        <w:top w:val="none" w:sz="0" w:space="0" w:color="auto"/>
        <w:left w:val="none" w:sz="0" w:space="0" w:color="auto"/>
        <w:bottom w:val="none" w:sz="0" w:space="0" w:color="auto"/>
        <w:right w:val="none" w:sz="0" w:space="0" w:color="auto"/>
      </w:divBdr>
    </w:div>
    <w:div w:id="401679184">
      <w:bodyDiv w:val="1"/>
      <w:marLeft w:val="0"/>
      <w:marRight w:val="0"/>
      <w:marTop w:val="0"/>
      <w:marBottom w:val="0"/>
      <w:divBdr>
        <w:top w:val="none" w:sz="0" w:space="0" w:color="auto"/>
        <w:left w:val="none" w:sz="0" w:space="0" w:color="auto"/>
        <w:bottom w:val="none" w:sz="0" w:space="0" w:color="auto"/>
        <w:right w:val="none" w:sz="0" w:space="0" w:color="auto"/>
      </w:divBdr>
    </w:div>
    <w:div w:id="401879809">
      <w:bodyDiv w:val="1"/>
      <w:marLeft w:val="0"/>
      <w:marRight w:val="0"/>
      <w:marTop w:val="0"/>
      <w:marBottom w:val="0"/>
      <w:divBdr>
        <w:top w:val="none" w:sz="0" w:space="0" w:color="auto"/>
        <w:left w:val="none" w:sz="0" w:space="0" w:color="auto"/>
        <w:bottom w:val="none" w:sz="0" w:space="0" w:color="auto"/>
        <w:right w:val="none" w:sz="0" w:space="0" w:color="auto"/>
      </w:divBdr>
    </w:div>
    <w:div w:id="402341051">
      <w:bodyDiv w:val="1"/>
      <w:marLeft w:val="0"/>
      <w:marRight w:val="0"/>
      <w:marTop w:val="0"/>
      <w:marBottom w:val="0"/>
      <w:divBdr>
        <w:top w:val="none" w:sz="0" w:space="0" w:color="auto"/>
        <w:left w:val="none" w:sz="0" w:space="0" w:color="auto"/>
        <w:bottom w:val="none" w:sz="0" w:space="0" w:color="auto"/>
        <w:right w:val="none" w:sz="0" w:space="0" w:color="auto"/>
      </w:divBdr>
    </w:div>
    <w:div w:id="402796354">
      <w:bodyDiv w:val="1"/>
      <w:marLeft w:val="0"/>
      <w:marRight w:val="0"/>
      <w:marTop w:val="0"/>
      <w:marBottom w:val="0"/>
      <w:divBdr>
        <w:top w:val="none" w:sz="0" w:space="0" w:color="auto"/>
        <w:left w:val="none" w:sz="0" w:space="0" w:color="auto"/>
        <w:bottom w:val="none" w:sz="0" w:space="0" w:color="auto"/>
        <w:right w:val="none" w:sz="0" w:space="0" w:color="auto"/>
      </w:divBdr>
    </w:div>
    <w:div w:id="403992086">
      <w:bodyDiv w:val="1"/>
      <w:marLeft w:val="0"/>
      <w:marRight w:val="0"/>
      <w:marTop w:val="0"/>
      <w:marBottom w:val="0"/>
      <w:divBdr>
        <w:top w:val="none" w:sz="0" w:space="0" w:color="auto"/>
        <w:left w:val="none" w:sz="0" w:space="0" w:color="auto"/>
        <w:bottom w:val="none" w:sz="0" w:space="0" w:color="auto"/>
        <w:right w:val="none" w:sz="0" w:space="0" w:color="auto"/>
      </w:divBdr>
    </w:div>
    <w:div w:id="404380355">
      <w:bodyDiv w:val="1"/>
      <w:marLeft w:val="0"/>
      <w:marRight w:val="0"/>
      <w:marTop w:val="0"/>
      <w:marBottom w:val="0"/>
      <w:divBdr>
        <w:top w:val="none" w:sz="0" w:space="0" w:color="auto"/>
        <w:left w:val="none" w:sz="0" w:space="0" w:color="auto"/>
        <w:bottom w:val="none" w:sz="0" w:space="0" w:color="auto"/>
        <w:right w:val="none" w:sz="0" w:space="0" w:color="auto"/>
      </w:divBdr>
    </w:div>
    <w:div w:id="404768890">
      <w:bodyDiv w:val="1"/>
      <w:marLeft w:val="0"/>
      <w:marRight w:val="0"/>
      <w:marTop w:val="0"/>
      <w:marBottom w:val="0"/>
      <w:divBdr>
        <w:top w:val="none" w:sz="0" w:space="0" w:color="auto"/>
        <w:left w:val="none" w:sz="0" w:space="0" w:color="auto"/>
        <w:bottom w:val="none" w:sz="0" w:space="0" w:color="auto"/>
        <w:right w:val="none" w:sz="0" w:space="0" w:color="auto"/>
      </w:divBdr>
    </w:div>
    <w:div w:id="407002261">
      <w:bodyDiv w:val="1"/>
      <w:marLeft w:val="0"/>
      <w:marRight w:val="0"/>
      <w:marTop w:val="0"/>
      <w:marBottom w:val="0"/>
      <w:divBdr>
        <w:top w:val="none" w:sz="0" w:space="0" w:color="auto"/>
        <w:left w:val="none" w:sz="0" w:space="0" w:color="auto"/>
        <w:bottom w:val="none" w:sz="0" w:space="0" w:color="auto"/>
        <w:right w:val="none" w:sz="0" w:space="0" w:color="auto"/>
      </w:divBdr>
    </w:div>
    <w:div w:id="407576074">
      <w:bodyDiv w:val="1"/>
      <w:marLeft w:val="0"/>
      <w:marRight w:val="0"/>
      <w:marTop w:val="0"/>
      <w:marBottom w:val="0"/>
      <w:divBdr>
        <w:top w:val="none" w:sz="0" w:space="0" w:color="auto"/>
        <w:left w:val="none" w:sz="0" w:space="0" w:color="auto"/>
        <w:bottom w:val="none" w:sz="0" w:space="0" w:color="auto"/>
        <w:right w:val="none" w:sz="0" w:space="0" w:color="auto"/>
      </w:divBdr>
    </w:div>
    <w:div w:id="410783711">
      <w:bodyDiv w:val="1"/>
      <w:marLeft w:val="0"/>
      <w:marRight w:val="0"/>
      <w:marTop w:val="0"/>
      <w:marBottom w:val="0"/>
      <w:divBdr>
        <w:top w:val="none" w:sz="0" w:space="0" w:color="auto"/>
        <w:left w:val="none" w:sz="0" w:space="0" w:color="auto"/>
        <w:bottom w:val="none" w:sz="0" w:space="0" w:color="auto"/>
        <w:right w:val="none" w:sz="0" w:space="0" w:color="auto"/>
      </w:divBdr>
    </w:div>
    <w:div w:id="410860029">
      <w:bodyDiv w:val="1"/>
      <w:marLeft w:val="0"/>
      <w:marRight w:val="0"/>
      <w:marTop w:val="0"/>
      <w:marBottom w:val="0"/>
      <w:divBdr>
        <w:top w:val="none" w:sz="0" w:space="0" w:color="auto"/>
        <w:left w:val="none" w:sz="0" w:space="0" w:color="auto"/>
        <w:bottom w:val="none" w:sz="0" w:space="0" w:color="auto"/>
        <w:right w:val="none" w:sz="0" w:space="0" w:color="auto"/>
      </w:divBdr>
    </w:div>
    <w:div w:id="412161470">
      <w:bodyDiv w:val="1"/>
      <w:marLeft w:val="0"/>
      <w:marRight w:val="0"/>
      <w:marTop w:val="0"/>
      <w:marBottom w:val="0"/>
      <w:divBdr>
        <w:top w:val="none" w:sz="0" w:space="0" w:color="auto"/>
        <w:left w:val="none" w:sz="0" w:space="0" w:color="auto"/>
        <w:bottom w:val="none" w:sz="0" w:space="0" w:color="auto"/>
        <w:right w:val="none" w:sz="0" w:space="0" w:color="auto"/>
      </w:divBdr>
    </w:div>
    <w:div w:id="413012047">
      <w:bodyDiv w:val="1"/>
      <w:marLeft w:val="0"/>
      <w:marRight w:val="0"/>
      <w:marTop w:val="0"/>
      <w:marBottom w:val="0"/>
      <w:divBdr>
        <w:top w:val="none" w:sz="0" w:space="0" w:color="auto"/>
        <w:left w:val="none" w:sz="0" w:space="0" w:color="auto"/>
        <w:bottom w:val="none" w:sz="0" w:space="0" w:color="auto"/>
        <w:right w:val="none" w:sz="0" w:space="0" w:color="auto"/>
      </w:divBdr>
    </w:div>
    <w:div w:id="413476403">
      <w:bodyDiv w:val="1"/>
      <w:marLeft w:val="0"/>
      <w:marRight w:val="0"/>
      <w:marTop w:val="0"/>
      <w:marBottom w:val="0"/>
      <w:divBdr>
        <w:top w:val="none" w:sz="0" w:space="0" w:color="auto"/>
        <w:left w:val="none" w:sz="0" w:space="0" w:color="auto"/>
        <w:bottom w:val="none" w:sz="0" w:space="0" w:color="auto"/>
        <w:right w:val="none" w:sz="0" w:space="0" w:color="auto"/>
      </w:divBdr>
    </w:div>
    <w:div w:id="414476799">
      <w:bodyDiv w:val="1"/>
      <w:marLeft w:val="0"/>
      <w:marRight w:val="0"/>
      <w:marTop w:val="0"/>
      <w:marBottom w:val="0"/>
      <w:divBdr>
        <w:top w:val="none" w:sz="0" w:space="0" w:color="auto"/>
        <w:left w:val="none" w:sz="0" w:space="0" w:color="auto"/>
        <w:bottom w:val="none" w:sz="0" w:space="0" w:color="auto"/>
        <w:right w:val="none" w:sz="0" w:space="0" w:color="auto"/>
      </w:divBdr>
    </w:div>
    <w:div w:id="414789607">
      <w:bodyDiv w:val="1"/>
      <w:marLeft w:val="0"/>
      <w:marRight w:val="0"/>
      <w:marTop w:val="0"/>
      <w:marBottom w:val="0"/>
      <w:divBdr>
        <w:top w:val="none" w:sz="0" w:space="0" w:color="auto"/>
        <w:left w:val="none" w:sz="0" w:space="0" w:color="auto"/>
        <w:bottom w:val="none" w:sz="0" w:space="0" w:color="auto"/>
        <w:right w:val="none" w:sz="0" w:space="0" w:color="auto"/>
      </w:divBdr>
    </w:div>
    <w:div w:id="415127805">
      <w:bodyDiv w:val="1"/>
      <w:marLeft w:val="0"/>
      <w:marRight w:val="0"/>
      <w:marTop w:val="0"/>
      <w:marBottom w:val="0"/>
      <w:divBdr>
        <w:top w:val="none" w:sz="0" w:space="0" w:color="auto"/>
        <w:left w:val="none" w:sz="0" w:space="0" w:color="auto"/>
        <w:bottom w:val="none" w:sz="0" w:space="0" w:color="auto"/>
        <w:right w:val="none" w:sz="0" w:space="0" w:color="auto"/>
      </w:divBdr>
    </w:div>
    <w:div w:id="415328047">
      <w:bodyDiv w:val="1"/>
      <w:marLeft w:val="0"/>
      <w:marRight w:val="0"/>
      <w:marTop w:val="0"/>
      <w:marBottom w:val="0"/>
      <w:divBdr>
        <w:top w:val="none" w:sz="0" w:space="0" w:color="auto"/>
        <w:left w:val="none" w:sz="0" w:space="0" w:color="auto"/>
        <w:bottom w:val="none" w:sz="0" w:space="0" w:color="auto"/>
        <w:right w:val="none" w:sz="0" w:space="0" w:color="auto"/>
      </w:divBdr>
    </w:div>
    <w:div w:id="415513824">
      <w:bodyDiv w:val="1"/>
      <w:marLeft w:val="0"/>
      <w:marRight w:val="0"/>
      <w:marTop w:val="0"/>
      <w:marBottom w:val="0"/>
      <w:divBdr>
        <w:top w:val="none" w:sz="0" w:space="0" w:color="auto"/>
        <w:left w:val="none" w:sz="0" w:space="0" w:color="auto"/>
        <w:bottom w:val="none" w:sz="0" w:space="0" w:color="auto"/>
        <w:right w:val="none" w:sz="0" w:space="0" w:color="auto"/>
      </w:divBdr>
    </w:div>
    <w:div w:id="416366912">
      <w:bodyDiv w:val="1"/>
      <w:marLeft w:val="0"/>
      <w:marRight w:val="0"/>
      <w:marTop w:val="0"/>
      <w:marBottom w:val="0"/>
      <w:divBdr>
        <w:top w:val="none" w:sz="0" w:space="0" w:color="auto"/>
        <w:left w:val="none" w:sz="0" w:space="0" w:color="auto"/>
        <w:bottom w:val="none" w:sz="0" w:space="0" w:color="auto"/>
        <w:right w:val="none" w:sz="0" w:space="0" w:color="auto"/>
      </w:divBdr>
    </w:div>
    <w:div w:id="417095419">
      <w:bodyDiv w:val="1"/>
      <w:marLeft w:val="0"/>
      <w:marRight w:val="0"/>
      <w:marTop w:val="0"/>
      <w:marBottom w:val="0"/>
      <w:divBdr>
        <w:top w:val="none" w:sz="0" w:space="0" w:color="auto"/>
        <w:left w:val="none" w:sz="0" w:space="0" w:color="auto"/>
        <w:bottom w:val="none" w:sz="0" w:space="0" w:color="auto"/>
        <w:right w:val="none" w:sz="0" w:space="0" w:color="auto"/>
      </w:divBdr>
    </w:div>
    <w:div w:id="417099686">
      <w:bodyDiv w:val="1"/>
      <w:marLeft w:val="0"/>
      <w:marRight w:val="0"/>
      <w:marTop w:val="0"/>
      <w:marBottom w:val="0"/>
      <w:divBdr>
        <w:top w:val="none" w:sz="0" w:space="0" w:color="auto"/>
        <w:left w:val="none" w:sz="0" w:space="0" w:color="auto"/>
        <w:bottom w:val="none" w:sz="0" w:space="0" w:color="auto"/>
        <w:right w:val="none" w:sz="0" w:space="0" w:color="auto"/>
      </w:divBdr>
    </w:div>
    <w:div w:id="418060563">
      <w:bodyDiv w:val="1"/>
      <w:marLeft w:val="0"/>
      <w:marRight w:val="0"/>
      <w:marTop w:val="0"/>
      <w:marBottom w:val="0"/>
      <w:divBdr>
        <w:top w:val="none" w:sz="0" w:space="0" w:color="auto"/>
        <w:left w:val="none" w:sz="0" w:space="0" w:color="auto"/>
        <w:bottom w:val="none" w:sz="0" w:space="0" w:color="auto"/>
        <w:right w:val="none" w:sz="0" w:space="0" w:color="auto"/>
      </w:divBdr>
    </w:div>
    <w:div w:id="418599096">
      <w:bodyDiv w:val="1"/>
      <w:marLeft w:val="0"/>
      <w:marRight w:val="0"/>
      <w:marTop w:val="0"/>
      <w:marBottom w:val="0"/>
      <w:divBdr>
        <w:top w:val="none" w:sz="0" w:space="0" w:color="auto"/>
        <w:left w:val="none" w:sz="0" w:space="0" w:color="auto"/>
        <w:bottom w:val="none" w:sz="0" w:space="0" w:color="auto"/>
        <w:right w:val="none" w:sz="0" w:space="0" w:color="auto"/>
      </w:divBdr>
    </w:div>
    <w:div w:id="418645245">
      <w:bodyDiv w:val="1"/>
      <w:marLeft w:val="0"/>
      <w:marRight w:val="0"/>
      <w:marTop w:val="0"/>
      <w:marBottom w:val="0"/>
      <w:divBdr>
        <w:top w:val="none" w:sz="0" w:space="0" w:color="auto"/>
        <w:left w:val="none" w:sz="0" w:space="0" w:color="auto"/>
        <w:bottom w:val="none" w:sz="0" w:space="0" w:color="auto"/>
        <w:right w:val="none" w:sz="0" w:space="0" w:color="auto"/>
      </w:divBdr>
    </w:div>
    <w:div w:id="418871767">
      <w:bodyDiv w:val="1"/>
      <w:marLeft w:val="0"/>
      <w:marRight w:val="0"/>
      <w:marTop w:val="0"/>
      <w:marBottom w:val="0"/>
      <w:divBdr>
        <w:top w:val="none" w:sz="0" w:space="0" w:color="auto"/>
        <w:left w:val="none" w:sz="0" w:space="0" w:color="auto"/>
        <w:bottom w:val="none" w:sz="0" w:space="0" w:color="auto"/>
        <w:right w:val="none" w:sz="0" w:space="0" w:color="auto"/>
      </w:divBdr>
    </w:div>
    <w:div w:id="419376335">
      <w:bodyDiv w:val="1"/>
      <w:marLeft w:val="0"/>
      <w:marRight w:val="0"/>
      <w:marTop w:val="0"/>
      <w:marBottom w:val="0"/>
      <w:divBdr>
        <w:top w:val="none" w:sz="0" w:space="0" w:color="auto"/>
        <w:left w:val="none" w:sz="0" w:space="0" w:color="auto"/>
        <w:bottom w:val="none" w:sz="0" w:space="0" w:color="auto"/>
        <w:right w:val="none" w:sz="0" w:space="0" w:color="auto"/>
      </w:divBdr>
    </w:div>
    <w:div w:id="419831798">
      <w:bodyDiv w:val="1"/>
      <w:marLeft w:val="0"/>
      <w:marRight w:val="0"/>
      <w:marTop w:val="0"/>
      <w:marBottom w:val="0"/>
      <w:divBdr>
        <w:top w:val="none" w:sz="0" w:space="0" w:color="auto"/>
        <w:left w:val="none" w:sz="0" w:space="0" w:color="auto"/>
        <w:bottom w:val="none" w:sz="0" w:space="0" w:color="auto"/>
        <w:right w:val="none" w:sz="0" w:space="0" w:color="auto"/>
      </w:divBdr>
    </w:div>
    <w:div w:id="419911027">
      <w:bodyDiv w:val="1"/>
      <w:marLeft w:val="0"/>
      <w:marRight w:val="0"/>
      <w:marTop w:val="0"/>
      <w:marBottom w:val="0"/>
      <w:divBdr>
        <w:top w:val="none" w:sz="0" w:space="0" w:color="auto"/>
        <w:left w:val="none" w:sz="0" w:space="0" w:color="auto"/>
        <w:bottom w:val="none" w:sz="0" w:space="0" w:color="auto"/>
        <w:right w:val="none" w:sz="0" w:space="0" w:color="auto"/>
      </w:divBdr>
    </w:div>
    <w:div w:id="420220373">
      <w:bodyDiv w:val="1"/>
      <w:marLeft w:val="0"/>
      <w:marRight w:val="0"/>
      <w:marTop w:val="0"/>
      <w:marBottom w:val="0"/>
      <w:divBdr>
        <w:top w:val="none" w:sz="0" w:space="0" w:color="auto"/>
        <w:left w:val="none" w:sz="0" w:space="0" w:color="auto"/>
        <w:bottom w:val="none" w:sz="0" w:space="0" w:color="auto"/>
        <w:right w:val="none" w:sz="0" w:space="0" w:color="auto"/>
      </w:divBdr>
    </w:div>
    <w:div w:id="420298385">
      <w:bodyDiv w:val="1"/>
      <w:marLeft w:val="0"/>
      <w:marRight w:val="0"/>
      <w:marTop w:val="0"/>
      <w:marBottom w:val="0"/>
      <w:divBdr>
        <w:top w:val="none" w:sz="0" w:space="0" w:color="auto"/>
        <w:left w:val="none" w:sz="0" w:space="0" w:color="auto"/>
        <w:bottom w:val="none" w:sz="0" w:space="0" w:color="auto"/>
        <w:right w:val="none" w:sz="0" w:space="0" w:color="auto"/>
      </w:divBdr>
    </w:div>
    <w:div w:id="420875542">
      <w:bodyDiv w:val="1"/>
      <w:marLeft w:val="0"/>
      <w:marRight w:val="0"/>
      <w:marTop w:val="0"/>
      <w:marBottom w:val="0"/>
      <w:divBdr>
        <w:top w:val="none" w:sz="0" w:space="0" w:color="auto"/>
        <w:left w:val="none" w:sz="0" w:space="0" w:color="auto"/>
        <w:bottom w:val="none" w:sz="0" w:space="0" w:color="auto"/>
        <w:right w:val="none" w:sz="0" w:space="0" w:color="auto"/>
      </w:divBdr>
    </w:div>
    <w:div w:id="421150547">
      <w:bodyDiv w:val="1"/>
      <w:marLeft w:val="0"/>
      <w:marRight w:val="0"/>
      <w:marTop w:val="0"/>
      <w:marBottom w:val="0"/>
      <w:divBdr>
        <w:top w:val="none" w:sz="0" w:space="0" w:color="auto"/>
        <w:left w:val="none" w:sz="0" w:space="0" w:color="auto"/>
        <w:bottom w:val="none" w:sz="0" w:space="0" w:color="auto"/>
        <w:right w:val="none" w:sz="0" w:space="0" w:color="auto"/>
      </w:divBdr>
    </w:div>
    <w:div w:id="421605371">
      <w:bodyDiv w:val="1"/>
      <w:marLeft w:val="0"/>
      <w:marRight w:val="0"/>
      <w:marTop w:val="0"/>
      <w:marBottom w:val="0"/>
      <w:divBdr>
        <w:top w:val="none" w:sz="0" w:space="0" w:color="auto"/>
        <w:left w:val="none" w:sz="0" w:space="0" w:color="auto"/>
        <w:bottom w:val="none" w:sz="0" w:space="0" w:color="auto"/>
        <w:right w:val="none" w:sz="0" w:space="0" w:color="auto"/>
      </w:divBdr>
    </w:div>
    <w:div w:id="421725706">
      <w:bodyDiv w:val="1"/>
      <w:marLeft w:val="0"/>
      <w:marRight w:val="0"/>
      <w:marTop w:val="0"/>
      <w:marBottom w:val="0"/>
      <w:divBdr>
        <w:top w:val="none" w:sz="0" w:space="0" w:color="auto"/>
        <w:left w:val="none" w:sz="0" w:space="0" w:color="auto"/>
        <w:bottom w:val="none" w:sz="0" w:space="0" w:color="auto"/>
        <w:right w:val="none" w:sz="0" w:space="0" w:color="auto"/>
      </w:divBdr>
    </w:div>
    <w:div w:id="422190856">
      <w:bodyDiv w:val="1"/>
      <w:marLeft w:val="0"/>
      <w:marRight w:val="0"/>
      <w:marTop w:val="0"/>
      <w:marBottom w:val="0"/>
      <w:divBdr>
        <w:top w:val="none" w:sz="0" w:space="0" w:color="auto"/>
        <w:left w:val="none" w:sz="0" w:space="0" w:color="auto"/>
        <w:bottom w:val="none" w:sz="0" w:space="0" w:color="auto"/>
        <w:right w:val="none" w:sz="0" w:space="0" w:color="auto"/>
      </w:divBdr>
    </w:div>
    <w:div w:id="422410010">
      <w:bodyDiv w:val="1"/>
      <w:marLeft w:val="0"/>
      <w:marRight w:val="0"/>
      <w:marTop w:val="0"/>
      <w:marBottom w:val="0"/>
      <w:divBdr>
        <w:top w:val="none" w:sz="0" w:space="0" w:color="auto"/>
        <w:left w:val="none" w:sz="0" w:space="0" w:color="auto"/>
        <w:bottom w:val="none" w:sz="0" w:space="0" w:color="auto"/>
        <w:right w:val="none" w:sz="0" w:space="0" w:color="auto"/>
      </w:divBdr>
    </w:div>
    <w:div w:id="422650229">
      <w:bodyDiv w:val="1"/>
      <w:marLeft w:val="0"/>
      <w:marRight w:val="0"/>
      <w:marTop w:val="0"/>
      <w:marBottom w:val="0"/>
      <w:divBdr>
        <w:top w:val="none" w:sz="0" w:space="0" w:color="auto"/>
        <w:left w:val="none" w:sz="0" w:space="0" w:color="auto"/>
        <w:bottom w:val="none" w:sz="0" w:space="0" w:color="auto"/>
        <w:right w:val="none" w:sz="0" w:space="0" w:color="auto"/>
      </w:divBdr>
    </w:div>
    <w:div w:id="422919052">
      <w:bodyDiv w:val="1"/>
      <w:marLeft w:val="0"/>
      <w:marRight w:val="0"/>
      <w:marTop w:val="0"/>
      <w:marBottom w:val="0"/>
      <w:divBdr>
        <w:top w:val="none" w:sz="0" w:space="0" w:color="auto"/>
        <w:left w:val="none" w:sz="0" w:space="0" w:color="auto"/>
        <w:bottom w:val="none" w:sz="0" w:space="0" w:color="auto"/>
        <w:right w:val="none" w:sz="0" w:space="0" w:color="auto"/>
      </w:divBdr>
    </w:div>
    <w:div w:id="423889728">
      <w:bodyDiv w:val="1"/>
      <w:marLeft w:val="0"/>
      <w:marRight w:val="0"/>
      <w:marTop w:val="0"/>
      <w:marBottom w:val="0"/>
      <w:divBdr>
        <w:top w:val="none" w:sz="0" w:space="0" w:color="auto"/>
        <w:left w:val="none" w:sz="0" w:space="0" w:color="auto"/>
        <w:bottom w:val="none" w:sz="0" w:space="0" w:color="auto"/>
        <w:right w:val="none" w:sz="0" w:space="0" w:color="auto"/>
      </w:divBdr>
    </w:div>
    <w:div w:id="425536859">
      <w:bodyDiv w:val="1"/>
      <w:marLeft w:val="0"/>
      <w:marRight w:val="0"/>
      <w:marTop w:val="0"/>
      <w:marBottom w:val="0"/>
      <w:divBdr>
        <w:top w:val="none" w:sz="0" w:space="0" w:color="auto"/>
        <w:left w:val="none" w:sz="0" w:space="0" w:color="auto"/>
        <w:bottom w:val="none" w:sz="0" w:space="0" w:color="auto"/>
        <w:right w:val="none" w:sz="0" w:space="0" w:color="auto"/>
      </w:divBdr>
    </w:div>
    <w:div w:id="425731787">
      <w:bodyDiv w:val="1"/>
      <w:marLeft w:val="0"/>
      <w:marRight w:val="0"/>
      <w:marTop w:val="0"/>
      <w:marBottom w:val="0"/>
      <w:divBdr>
        <w:top w:val="none" w:sz="0" w:space="0" w:color="auto"/>
        <w:left w:val="none" w:sz="0" w:space="0" w:color="auto"/>
        <w:bottom w:val="none" w:sz="0" w:space="0" w:color="auto"/>
        <w:right w:val="none" w:sz="0" w:space="0" w:color="auto"/>
      </w:divBdr>
    </w:div>
    <w:div w:id="425804329">
      <w:bodyDiv w:val="1"/>
      <w:marLeft w:val="0"/>
      <w:marRight w:val="0"/>
      <w:marTop w:val="0"/>
      <w:marBottom w:val="0"/>
      <w:divBdr>
        <w:top w:val="none" w:sz="0" w:space="0" w:color="auto"/>
        <w:left w:val="none" w:sz="0" w:space="0" w:color="auto"/>
        <w:bottom w:val="none" w:sz="0" w:space="0" w:color="auto"/>
        <w:right w:val="none" w:sz="0" w:space="0" w:color="auto"/>
      </w:divBdr>
    </w:div>
    <w:div w:id="425813730">
      <w:bodyDiv w:val="1"/>
      <w:marLeft w:val="0"/>
      <w:marRight w:val="0"/>
      <w:marTop w:val="0"/>
      <w:marBottom w:val="0"/>
      <w:divBdr>
        <w:top w:val="none" w:sz="0" w:space="0" w:color="auto"/>
        <w:left w:val="none" w:sz="0" w:space="0" w:color="auto"/>
        <w:bottom w:val="none" w:sz="0" w:space="0" w:color="auto"/>
        <w:right w:val="none" w:sz="0" w:space="0" w:color="auto"/>
      </w:divBdr>
    </w:div>
    <w:div w:id="427239674">
      <w:bodyDiv w:val="1"/>
      <w:marLeft w:val="0"/>
      <w:marRight w:val="0"/>
      <w:marTop w:val="0"/>
      <w:marBottom w:val="0"/>
      <w:divBdr>
        <w:top w:val="none" w:sz="0" w:space="0" w:color="auto"/>
        <w:left w:val="none" w:sz="0" w:space="0" w:color="auto"/>
        <w:bottom w:val="none" w:sz="0" w:space="0" w:color="auto"/>
        <w:right w:val="none" w:sz="0" w:space="0" w:color="auto"/>
      </w:divBdr>
    </w:div>
    <w:div w:id="428353113">
      <w:bodyDiv w:val="1"/>
      <w:marLeft w:val="0"/>
      <w:marRight w:val="0"/>
      <w:marTop w:val="0"/>
      <w:marBottom w:val="0"/>
      <w:divBdr>
        <w:top w:val="none" w:sz="0" w:space="0" w:color="auto"/>
        <w:left w:val="none" w:sz="0" w:space="0" w:color="auto"/>
        <w:bottom w:val="none" w:sz="0" w:space="0" w:color="auto"/>
        <w:right w:val="none" w:sz="0" w:space="0" w:color="auto"/>
      </w:divBdr>
    </w:div>
    <w:div w:id="428502288">
      <w:bodyDiv w:val="1"/>
      <w:marLeft w:val="0"/>
      <w:marRight w:val="0"/>
      <w:marTop w:val="0"/>
      <w:marBottom w:val="0"/>
      <w:divBdr>
        <w:top w:val="none" w:sz="0" w:space="0" w:color="auto"/>
        <w:left w:val="none" w:sz="0" w:space="0" w:color="auto"/>
        <w:bottom w:val="none" w:sz="0" w:space="0" w:color="auto"/>
        <w:right w:val="none" w:sz="0" w:space="0" w:color="auto"/>
      </w:divBdr>
    </w:div>
    <w:div w:id="428740643">
      <w:bodyDiv w:val="1"/>
      <w:marLeft w:val="0"/>
      <w:marRight w:val="0"/>
      <w:marTop w:val="0"/>
      <w:marBottom w:val="0"/>
      <w:divBdr>
        <w:top w:val="none" w:sz="0" w:space="0" w:color="auto"/>
        <w:left w:val="none" w:sz="0" w:space="0" w:color="auto"/>
        <w:bottom w:val="none" w:sz="0" w:space="0" w:color="auto"/>
        <w:right w:val="none" w:sz="0" w:space="0" w:color="auto"/>
      </w:divBdr>
    </w:div>
    <w:div w:id="429277326">
      <w:bodyDiv w:val="1"/>
      <w:marLeft w:val="0"/>
      <w:marRight w:val="0"/>
      <w:marTop w:val="0"/>
      <w:marBottom w:val="0"/>
      <w:divBdr>
        <w:top w:val="none" w:sz="0" w:space="0" w:color="auto"/>
        <w:left w:val="none" w:sz="0" w:space="0" w:color="auto"/>
        <w:bottom w:val="none" w:sz="0" w:space="0" w:color="auto"/>
        <w:right w:val="none" w:sz="0" w:space="0" w:color="auto"/>
      </w:divBdr>
    </w:div>
    <w:div w:id="430703940">
      <w:bodyDiv w:val="1"/>
      <w:marLeft w:val="0"/>
      <w:marRight w:val="0"/>
      <w:marTop w:val="0"/>
      <w:marBottom w:val="0"/>
      <w:divBdr>
        <w:top w:val="none" w:sz="0" w:space="0" w:color="auto"/>
        <w:left w:val="none" w:sz="0" w:space="0" w:color="auto"/>
        <w:bottom w:val="none" w:sz="0" w:space="0" w:color="auto"/>
        <w:right w:val="none" w:sz="0" w:space="0" w:color="auto"/>
      </w:divBdr>
    </w:div>
    <w:div w:id="430783079">
      <w:bodyDiv w:val="1"/>
      <w:marLeft w:val="0"/>
      <w:marRight w:val="0"/>
      <w:marTop w:val="0"/>
      <w:marBottom w:val="0"/>
      <w:divBdr>
        <w:top w:val="none" w:sz="0" w:space="0" w:color="auto"/>
        <w:left w:val="none" w:sz="0" w:space="0" w:color="auto"/>
        <w:bottom w:val="none" w:sz="0" w:space="0" w:color="auto"/>
        <w:right w:val="none" w:sz="0" w:space="0" w:color="auto"/>
      </w:divBdr>
    </w:div>
    <w:div w:id="431898223">
      <w:bodyDiv w:val="1"/>
      <w:marLeft w:val="0"/>
      <w:marRight w:val="0"/>
      <w:marTop w:val="0"/>
      <w:marBottom w:val="0"/>
      <w:divBdr>
        <w:top w:val="none" w:sz="0" w:space="0" w:color="auto"/>
        <w:left w:val="none" w:sz="0" w:space="0" w:color="auto"/>
        <w:bottom w:val="none" w:sz="0" w:space="0" w:color="auto"/>
        <w:right w:val="none" w:sz="0" w:space="0" w:color="auto"/>
      </w:divBdr>
    </w:div>
    <w:div w:id="432744822">
      <w:bodyDiv w:val="1"/>
      <w:marLeft w:val="0"/>
      <w:marRight w:val="0"/>
      <w:marTop w:val="0"/>
      <w:marBottom w:val="0"/>
      <w:divBdr>
        <w:top w:val="none" w:sz="0" w:space="0" w:color="auto"/>
        <w:left w:val="none" w:sz="0" w:space="0" w:color="auto"/>
        <w:bottom w:val="none" w:sz="0" w:space="0" w:color="auto"/>
        <w:right w:val="none" w:sz="0" w:space="0" w:color="auto"/>
      </w:divBdr>
    </w:div>
    <w:div w:id="433670965">
      <w:bodyDiv w:val="1"/>
      <w:marLeft w:val="0"/>
      <w:marRight w:val="0"/>
      <w:marTop w:val="0"/>
      <w:marBottom w:val="0"/>
      <w:divBdr>
        <w:top w:val="none" w:sz="0" w:space="0" w:color="auto"/>
        <w:left w:val="none" w:sz="0" w:space="0" w:color="auto"/>
        <w:bottom w:val="none" w:sz="0" w:space="0" w:color="auto"/>
        <w:right w:val="none" w:sz="0" w:space="0" w:color="auto"/>
      </w:divBdr>
    </w:div>
    <w:div w:id="433865055">
      <w:bodyDiv w:val="1"/>
      <w:marLeft w:val="0"/>
      <w:marRight w:val="0"/>
      <w:marTop w:val="0"/>
      <w:marBottom w:val="0"/>
      <w:divBdr>
        <w:top w:val="none" w:sz="0" w:space="0" w:color="auto"/>
        <w:left w:val="none" w:sz="0" w:space="0" w:color="auto"/>
        <w:bottom w:val="none" w:sz="0" w:space="0" w:color="auto"/>
        <w:right w:val="none" w:sz="0" w:space="0" w:color="auto"/>
      </w:divBdr>
    </w:div>
    <w:div w:id="434331368">
      <w:bodyDiv w:val="1"/>
      <w:marLeft w:val="0"/>
      <w:marRight w:val="0"/>
      <w:marTop w:val="0"/>
      <w:marBottom w:val="0"/>
      <w:divBdr>
        <w:top w:val="none" w:sz="0" w:space="0" w:color="auto"/>
        <w:left w:val="none" w:sz="0" w:space="0" w:color="auto"/>
        <w:bottom w:val="none" w:sz="0" w:space="0" w:color="auto"/>
        <w:right w:val="none" w:sz="0" w:space="0" w:color="auto"/>
      </w:divBdr>
    </w:div>
    <w:div w:id="434642679">
      <w:bodyDiv w:val="1"/>
      <w:marLeft w:val="0"/>
      <w:marRight w:val="0"/>
      <w:marTop w:val="0"/>
      <w:marBottom w:val="0"/>
      <w:divBdr>
        <w:top w:val="none" w:sz="0" w:space="0" w:color="auto"/>
        <w:left w:val="none" w:sz="0" w:space="0" w:color="auto"/>
        <w:bottom w:val="none" w:sz="0" w:space="0" w:color="auto"/>
        <w:right w:val="none" w:sz="0" w:space="0" w:color="auto"/>
      </w:divBdr>
    </w:div>
    <w:div w:id="435440194">
      <w:bodyDiv w:val="1"/>
      <w:marLeft w:val="0"/>
      <w:marRight w:val="0"/>
      <w:marTop w:val="0"/>
      <w:marBottom w:val="0"/>
      <w:divBdr>
        <w:top w:val="none" w:sz="0" w:space="0" w:color="auto"/>
        <w:left w:val="none" w:sz="0" w:space="0" w:color="auto"/>
        <w:bottom w:val="none" w:sz="0" w:space="0" w:color="auto"/>
        <w:right w:val="none" w:sz="0" w:space="0" w:color="auto"/>
      </w:divBdr>
    </w:div>
    <w:div w:id="435826575">
      <w:bodyDiv w:val="1"/>
      <w:marLeft w:val="0"/>
      <w:marRight w:val="0"/>
      <w:marTop w:val="0"/>
      <w:marBottom w:val="0"/>
      <w:divBdr>
        <w:top w:val="none" w:sz="0" w:space="0" w:color="auto"/>
        <w:left w:val="none" w:sz="0" w:space="0" w:color="auto"/>
        <w:bottom w:val="none" w:sz="0" w:space="0" w:color="auto"/>
        <w:right w:val="none" w:sz="0" w:space="0" w:color="auto"/>
      </w:divBdr>
    </w:div>
    <w:div w:id="436172804">
      <w:bodyDiv w:val="1"/>
      <w:marLeft w:val="0"/>
      <w:marRight w:val="0"/>
      <w:marTop w:val="0"/>
      <w:marBottom w:val="0"/>
      <w:divBdr>
        <w:top w:val="none" w:sz="0" w:space="0" w:color="auto"/>
        <w:left w:val="none" w:sz="0" w:space="0" w:color="auto"/>
        <w:bottom w:val="none" w:sz="0" w:space="0" w:color="auto"/>
        <w:right w:val="none" w:sz="0" w:space="0" w:color="auto"/>
      </w:divBdr>
    </w:div>
    <w:div w:id="436365042">
      <w:bodyDiv w:val="1"/>
      <w:marLeft w:val="0"/>
      <w:marRight w:val="0"/>
      <w:marTop w:val="0"/>
      <w:marBottom w:val="0"/>
      <w:divBdr>
        <w:top w:val="none" w:sz="0" w:space="0" w:color="auto"/>
        <w:left w:val="none" w:sz="0" w:space="0" w:color="auto"/>
        <w:bottom w:val="none" w:sz="0" w:space="0" w:color="auto"/>
        <w:right w:val="none" w:sz="0" w:space="0" w:color="auto"/>
      </w:divBdr>
    </w:div>
    <w:div w:id="438137246">
      <w:bodyDiv w:val="1"/>
      <w:marLeft w:val="0"/>
      <w:marRight w:val="0"/>
      <w:marTop w:val="0"/>
      <w:marBottom w:val="0"/>
      <w:divBdr>
        <w:top w:val="none" w:sz="0" w:space="0" w:color="auto"/>
        <w:left w:val="none" w:sz="0" w:space="0" w:color="auto"/>
        <w:bottom w:val="none" w:sz="0" w:space="0" w:color="auto"/>
        <w:right w:val="none" w:sz="0" w:space="0" w:color="auto"/>
      </w:divBdr>
    </w:div>
    <w:div w:id="438140787">
      <w:bodyDiv w:val="1"/>
      <w:marLeft w:val="0"/>
      <w:marRight w:val="0"/>
      <w:marTop w:val="0"/>
      <w:marBottom w:val="0"/>
      <w:divBdr>
        <w:top w:val="none" w:sz="0" w:space="0" w:color="auto"/>
        <w:left w:val="none" w:sz="0" w:space="0" w:color="auto"/>
        <w:bottom w:val="none" w:sz="0" w:space="0" w:color="auto"/>
        <w:right w:val="none" w:sz="0" w:space="0" w:color="auto"/>
      </w:divBdr>
    </w:div>
    <w:div w:id="438330898">
      <w:bodyDiv w:val="1"/>
      <w:marLeft w:val="0"/>
      <w:marRight w:val="0"/>
      <w:marTop w:val="0"/>
      <w:marBottom w:val="0"/>
      <w:divBdr>
        <w:top w:val="none" w:sz="0" w:space="0" w:color="auto"/>
        <w:left w:val="none" w:sz="0" w:space="0" w:color="auto"/>
        <w:bottom w:val="none" w:sz="0" w:space="0" w:color="auto"/>
        <w:right w:val="none" w:sz="0" w:space="0" w:color="auto"/>
      </w:divBdr>
    </w:div>
    <w:div w:id="438642100">
      <w:bodyDiv w:val="1"/>
      <w:marLeft w:val="0"/>
      <w:marRight w:val="0"/>
      <w:marTop w:val="0"/>
      <w:marBottom w:val="0"/>
      <w:divBdr>
        <w:top w:val="none" w:sz="0" w:space="0" w:color="auto"/>
        <w:left w:val="none" w:sz="0" w:space="0" w:color="auto"/>
        <w:bottom w:val="none" w:sz="0" w:space="0" w:color="auto"/>
        <w:right w:val="none" w:sz="0" w:space="0" w:color="auto"/>
      </w:divBdr>
    </w:div>
    <w:div w:id="438766921">
      <w:bodyDiv w:val="1"/>
      <w:marLeft w:val="0"/>
      <w:marRight w:val="0"/>
      <w:marTop w:val="0"/>
      <w:marBottom w:val="0"/>
      <w:divBdr>
        <w:top w:val="none" w:sz="0" w:space="0" w:color="auto"/>
        <w:left w:val="none" w:sz="0" w:space="0" w:color="auto"/>
        <w:bottom w:val="none" w:sz="0" w:space="0" w:color="auto"/>
        <w:right w:val="none" w:sz="0" w:space="0" w:color="auto"/>
      </w:divBdr>
    </w:div>
    <w:div w:id="439571304">
      <w:bodyDiv w:val="1"/>
      <w:marLeft w:val="0"/>
      <w:marRight w:val="0"/>
      <w:marTop w:val="0"/>
      <w:marBottom w:val="0"/>
      <w:divBdr>
        <w:top w:val="none" w:sz="0" w:space="0" w:color="auto"/>
        <w:left w:val="none" w:sz="0" w:space="0" w:color="auto"/>
        <w:bottom w:val="none" w:sz="0" w:space="0" w:color="auto"/>
        <w:right w:val="none" w:sz="0" w:space="0" w:color="auto"/>
      </w:divBdr>
    </w:div>
    <w:div w:id="441345302">
      <w:bodyDiv w:val="1"/>
      <w:marLeft w:val="0"/>
      <w:marRight w:val="0"/>
      <w:marTop w:val="0"/>
      <w:marBottom w:val="0"/>
      <w:divBdr>
        <w:top w:val="none" w:sz="0" w:space="0" w:color="auto"/>
        <w:left w:val="none" w:sz="0" w:space="0" w:color="auto"/>
        <w:bottom w:val="none" w:sz="0" w:space="0" w:color="auto"/>
        <w:right w:val="none" w:sz="0" w:space="0" w:color="auto"/>
      </w:divBdr>
    </w:div>
    <w:div w:id="442069692">
      <w:bodyDiv w:val="1"/>
      <w:marLeft w:val="0"/>
      <w:marRight w:val="0"/>
      <w:marTop w:val="0"/>
      <w:marBottom w:val="0"/>
      <w:divBdr>
        <w:top w:val="none" w:sz="0" w:space="0" w:color="auto"/>
        <w:left w:val="none" w:sz="0" w:space="0" w:color="auto"/>
        <w:bottom w:val="none" w:sz="0" w:space="0" w:color="auto"/>
        <w:right w:val="none" w:sz="0" w:space="0" w:color="auto"/>
      </w:divBdr>
    </w:div>
    <w:div w:id="442656867">
      <w:bodyDiv w:val="1"/>
      <w:marLeft w:val="0"/>
      <w:marRight w:val="0"/>
      <w:marTop w:val="0"/>
      <w:marBottom w:val="0"/>
      <w:divBdr>
        <w:top w:val="none" w:sz="0" w:space="0" w:color="auto"/>
        <w:left w:val="none" w:sz="0" w:space="0" w:color="auto"/>
        <w:bottom w:val="none" w:sz="0" w:space="0" w:color="auto"/>
        <w:right w:val="none" w:sz="0" w:space="0" w:color="auto"/>
      </w:divBdr>
    </w:div>
    <w:div w:id="443497183">
      <w:bodyDiv w:val="1"/>
      <w:marLeft w:val="0"/>
      <w:marRight w:val="0"/>
      <w:marTop w:val="0"/>
      <w:marBottom w:val="0"/>
      <w:divBdr>
        <w:top w:val="none" w:sz="0" w:space="0" w:color="auto"/>
        <w:left w:val="none" w:sz="0" w:space="0" w:color="auto"/>
        <w:bottom w:val="none" w:sz="0" w:space="0" w:color="auto"/>
        <w:right w:val="none" w:sz="0" w:space="0" w:color="auto"/>
      </w:divBdr>
    </w:div>
    <w:div w:id="443771916">
      <w:bodyDiv w:val="1"/>
      <w:marLeft w:val="0"/>
      <w:marRight w:val="0"/>
      <w:marTop w:val="0"/>
      <w:marBottom w:val="0"/>
      <w:divBdr>
        <w:top w:val="none" w:sz="0" w:space="0" w:color="auto"/>
        <w:left w:val="none" w:sz="0" w:space="0" w:color="auto"/>
        <w:bottom w:val="none" w:sz="0" w:space="0" w:color="auto"/>
        <w:right w:val="none" w:sz="0" w:space="0" w:color="auto"/>
      </w:divBdr>
    </w:div>
    <w:div w:id="443815299">
      <w:bodyDiv w:val="1"/>
      <w:marLeft w:val="0"/>
      <w:marRight w:val="0"/>
      <w:marTop w:val="0"/>
      <w:marBottom w:val="0"/>
      <w:divBdr>
        <w:top w:val="none" w:sz="0" w:space="0" w:color="auto"/>
        <w:left w:val="none" w:sz="0" w:space="0" w:color="auto"/>
        <w:bottom w:val="none" w:sz="0" w:space="0" w:color="auto"/>
        <w:right w:val="none" w:sz="0" w:space="0" w:color="auto"/>
      </w:divBdr>
    </w:div>
    <w:div w:id="443959836">
      <w:bodyDiv w:val="1"/>
      <w:marLeft w:val="0"/>
      <w:marRight w:val="0"/>
      <w:marTop w:val="0"/>
      <w:marBottom w:val="0"/>
      <w:divBdr>
        <w:top w:val="none" w:sz="0" w:space="0" w:color="auto"/>
        <w:left w:val="none" w:sz="0" w:space="0" w:color="auto"/>
        <w:bottom w:val="none" w:sz="0" w:space="0" w:color="auto"/>
        <w:right w:val="none" w:sz="0" w:space="0" w:color="auto"/>
      </w:divBdr>
    </w:div>
    <w:div w:id="444081975">
      <w:bodyDiv w:val="1"/>
      <w:marLeft w:val="0"/>
      <w:marRight w:val="0"/>
      <w:marTop w:val="0"/>
      <w:marBottom w:val="0"/>
      <w:divBdr>
        <w:top w:val="none" w:sz="0" w:space="0" w:color="auto"/>
        <w:left w:val="none" w:sz="0" w:space="0" w:color="auto"/>
        <w:bottom w:val="none" w:sz="0" w:space="0" w:color="auto"/>
        <w:right w:val="none" w:sz="0" w:space="0" w:color="auto"/>
      </w:divBdr>
    </w:div>
    <w:div w:id="444540131">
      <w:bodyDiv w:val="1"/>
      <w:marLeft w:val="0"/>
      <w:marRight w:val="0"/>
      <w:marTop w:val="0"/>
      <w:marBottom w:val="0"/>
      <w:divBdr>
        <w:top w:val="none" w:sz="0" w:space="0" w:color="auto"/>
        <w:left w:val="none" w:sz="0" w:space="0" w:color="auto"/>
        <w:bottom w:val="none" w:sz="0" w:space="0" w:color="auto"/>
        <w:right w:val="none" w:sz="0" w:space="0" w:color="auto"/>
      </w:divBdr>
    </w:div>
    <w:div w:id="445123741">
      <w:bodyDiv w:val="1"/>
      <w:marLeft w:val="0"/>
      <w:marRight w:val="0"/>
      <w:marTop w:val="0"/>
      <w:marBottom w:val="0"/>
      <w:divBdr>
        <w:top w:val="none" w:sz="0" w:space="0" w:color="auto"/>
        <w:left w:val="none" w:sz="0" w:space="0" w:color="auto"/>
        <w:bottom w:val="none" w:sz="0" w:space="0" w:color="auto"/>
        <w:right w:val="none" w:sz="0" w:space="0" w:color="auto"/>
      </w:divBdr>
    </w:div>
    <w:div w:id="446198906">
      <w:bodyDiv w:val="1"/>
      <w:marLeft w:val="0"/>
      <w:marRight w:val="0"/>
      <w:marTop w:val="0"/>
      <w:marBottom w:val="0"/>
      <w:divBdr>
        <w:top w:val="none" w:sz="0" w:space="0" w:color="auto"/>
        <w:left w:val="none" w:sz="0" w:space="0" w:color="auto"/>
        <w:bottom w:val="none" w:sz="0" w:space="0" w:color="auto"/>
        <w:right w:val="none" w:sz="0" w:space="0" w:color="auto"/>
      </w:divBdr>
    </w:div>
    <w:div w:id="446388503">
      <w:bodyDiv w:val="1"/>
      <w:marLeft w:val="0"/>
      <w:marRight w:val="0"/>
      <w:marTop w:val="0"/>
      <w:marBottom w:val="0"/>
      <w:divBdr>
        <w:top w:val="none" w:sz="0" w:space="0" w:color="auto"/>
        <w:left w:val="none" w:sz="0" w:space="0" w:color="auto"/>
        <w:bottom w:val="none" w:sz="0" w:space="0" w:color="auto"/>
        <w:right w:val="none" w:sz="0" w:space="0" w:color="auto"/>
      </w:divBdr>
    </w:div>
    <w:div w:id="446655944">
      <w:bodyDiv w:val="1"/>
      <w:marLeft w:val="0"/>
      <w:marRight w:val="0"/>
      <w:marTop w:val="0"/>
      <w:marBottom w:val="0"/>
      <w:divBdr>
        <w:top w:val="none" w:sz="0" w:space="0" w:color="auto"/>
        <w:left w:val="none" w:sz="0" w:space="0" w:color="auto"/>
        <w:bottom w:val="none" w:sz="0" w:space="0" w:color="auto"/>
        <w:right w:val="none" w:sz="0" w:space="0" w:color="auto"/>
      </w:divBdr>
    </w:div>
    <w:div w:id="447435768">
      <w:bodyDiv w:val="1"/>
      <w:marLeft w:val="0"/>
      <w:marRight w:val="0"/>
      <w:marTop w:val="0"/>
      <w:marBottom w:val="0"/>
      <w:divBdr>
        <w:top w:val="none" w:sz="0" w:space="0" w:color="auto"/>
        <w:left w:val="none" w:sz="0" w:space="0" w:color="auto"/>
        <w:bottom w:val="none" w:sz="0" w:space="0" w:color="auto"/>
        <w:right w:val="none" w:sz="0" w:space="0" w:color="auto"/>
      </w:divBdr>
    </w:div>
    <w:div w:id="447508861">
      <w:bodyDiv w:val="1"/>
      <w:marLeft w:val="0"/>
      <w:marRight w:val="0"/>
      <w:marTop w:val="0"/>
      <w:marBottom w:val="0"/>
      <w:divBdr>
        <w:top w:val="none" w:sz="0" w:space="0" w:color="auto"/>
        <w:left w:val="none" w:sz="0" w:space="0" w:color="auto"/>
        <w:bottom w:val="none" w:sz="0" w:space="0" w:color="auto"/>
        <w:right w:val="none" w:sz="0" w:space="0" w:color="auto"/>
      </w:divBdr>
    </w:div>
    <w:div w:id="449053810">
      <w:bodyDiv w:val="1"/>
      <w:marLeft w:val="0"/>
      <w:marRight w:val="0"/>
      <w:marTop w:val="0"/>
      <w:marBottom w:val="0"/>
      <w:divBdr>
        <w:top w:val="none" w:sz="0" w:space="0" w:color="auto"/>
        <w:left w:val="none" w:sz="0" w:space="0" w:color="auto"/>
        <w:bottom w:val="none" w:sz="0" w:space="0" w:color="auto"/>
        <w:right w:val="none" w:sz="0" w:space="0" w:color="auto"/>
      </w:divBdr>
    </w:div>
    <w:div w:id="449056030">
      <w:bodyDiv w:val="1"/>
      <w:marLeft w:val="0"/>
      <w:marRight w:val="0"/>
      <w:marTop w:val="0"/>
      <w:marBottom w:val="0"/>
      <w:divBdr>
        <w:top w:val="none" w:sz="0" w:space="0" w:color="auto"/>
        <w:left w:val="none" w:sz="0" w:space="0" w:color="auto"/>
        <w:bottom w:val="none" w:sz="0" w:space="0" w:color="auto"/>
        <w:right w:val="none" w:sz="0" w:space="0" w:color="auto"/>
      </w:divBdr>
    </w:div>
    <w:div w:id="449319984">
      <w:bodyDiv w:val="1"/>
      <w:marLeft w:val="0"/>
      <w:marRight w:val="0"/>
      <w:marTop w:val="0"/>
      <w:marBottom w:val="0"/>
      <w:divBdr>
        <w:top w:val="none" w:sz="0" w:space="0" w:color="auto"/>
        <w:left w:val="none" w:sz="0" w:space="0" w:color="auto"/>
        <w:bottom w:val="none" w:sz="0" w:space="0" w:color="auto"/>
        <w:right w:val="none" w:sz="0" w:space="0" w:color="auto"/>
      </w:divBdr>
    </w:div>
    <w:div w:id="449321707">
      <w:bodyDiv w:val="1"/>
      <w:marLeft w:val="0"/>
      <w:marRight w:val="0"/>
      <w:marTop w:val="0"/>
      <w:marBottom w:val="0"/>
      <w:divBdr>
        <w:top w:val="none" w:sz="0" w:space="0" w:color="auto"/>
        <w:left w:val="none" w:sz="0" w:space="0" w:color="auto"/>
        <w:bottom w:val="none" w:sz="0" w:space="0" w:color="auto"/>
        <w:right w:val="none" w:sz="0" w:space="0" w:color="auto"/>
      </w:divBdr>
    </w:div>
    <w:div w:id="449394800">
      <w:bodyDiv w:val="1"/>
      <w:marLeft w:val="0"/>
      <w:marRight w:val="0"/>
      <w:marTop w:val="0"/>
      <w:marBottom w:val="0"/>
      <w:divBdr>
        <w:top w:val="none" w:sz="0" w:space="0" w:color="auto"/>
        <w:left w:val="none" w:sz="0" w:space="0" w:color="auto"/>
        <w:bottom w:val="none" w:sz="0" w:space="0" w:color="auto"/>
        <w:right w:val="none" w:sz="0" w:space="0" w:color="auto"/>
      </w:divBdr>
    </w:div>
    <w:div w:id="449670792">
      <w:bodyDiv w:val="1"/>
      <w:marLeft w:val="0"/>
      <w:marRight w:val="0"/>
      <w:marTop w:val="0"/>
      <w:marBottom w:val="0"/>
      <w:divBdr>
        <w:top w:val="none" w:sz="0" w:space="0" w:color="auto"/>
        <w:left w:val="none" w:sz="0" w:space="0" w:color="auto"/>
        <w:bottom w:val="none" w:sz="0" w:space="0" w:color="auto"/>
        <w:right w:val="none" w:sz="0" w:space="0" w:color="auto"/>
      </w:divBdr>
    </w:div>
    <w:div w:id="450169822">
      <w:bodyDiv w:val="1"/>
      <w:marLeft w:val="0"/>
      <w:marRight w:val="0"/>
      <w:marTop w:val="0"/>
      <w:marBottom w:val="0"/>
      <w:divBdr>
        <w:top w:val="none" w:sz="0" w:space="0" w:color="auto"/>
        <w:left w:val="none" w:sz="0" w:space="0" w:color="auto"/>
        <w:bottom w:val="none" w:sz="0" w:space="0" w:color="auto"/>
        <w:right w:val="none" w:sz="0" w:space="0" w:color="auto"/>
      </w:divBdr>
    </w:div>
    <w:div w:id="450325824">
      <w:bodyDiv w:val="1"/>
      <w:marLeft w:val="0"/>
      <w:marRight w:val="0"/>
      <w:marTop w:val="0"/>
      <w:marBottom w:val="0"/>
      <w:divBdr>
        <w:top w:val="none" w:sz="0" w:space="0" w:color="auto"/>
        <w:left w:val="none" w:sz="0" w:space="0" w:color="auto"/>
        <w:bottom w:val="none" w:sz="0" w:space="0" w:color="auto"/>
        <w:right w:val="none" w:sz="0" w:space="0" w:color="auto"/>
      </w:divBdr>
    </w:div>
    <w:div w:id="451947231">
      <w:bodyDiv w:val="1"/>
      <w:marLeft w:val="0"/>
      <w:marRight w:val="0"/>
      <w:marTop w:val="0"/>
      <w:marBottom w:val="0"/>
      <w:divBdr>
        <w:top w:val="none" w:sz="0" w:space="0" w:color="auto"/>
        <w:left w:val="none" w:sz="0" w:space="0" w:color="auto"/>
        <w:bottom w:val="none" w:sz="0" w:space="0" w:color="auto"/>
        <w:right w:val="none" w:sz="0" w:space="0" w:color="auto"/>
      </w:divBdr>
    </w:div>
    <w:div w:id="452333163">
      <w:bodyDiv w:val="1"/>
      <w:marLeft w:val="0"/>
      <w:marRight w:val="0"/>
      <w:marTop w:val="0"/>
      <w:marBottom w:val="0"/>
      <w:divBdr>
        <w:top w:val="none" w:sz="0" w:space="0" w:color="auto"/>
        <w:left w:val="none" w:sz="0" w:space="0" w:color="auto"/>
        <w:bottom w:val="none" w:sz="0" w:space="0" w:color="auto"/>
        <w:right w:val="none" w:sz="0" w:space="0" w:color="auto"/>
      </w:divBdr>
    </w:div>
    <w:div w:id="453250179">
      <w:bodyDiv w:val="1"/>
      <w:marLeft w:val="0"/>
      <w:marRight w:val="0"/>
      <w:marTop w:val="0"/>
      <w:marBottom w:val="0"/>
      <w:divBdr>
        <w:top w:val="none" w:sz="0" w:space="0" w:color="auto"/>
        <w:left w:val="none" w:sz="0" w:space="0" w:color="auto"/>
        <w:bottom w:val="none" w:sz="0" w:space="0" w:color="auto"/>
        <w:right w:val="none" w:sz="0" w:space="0" w:color="auto"/>
      </w:divBdr>
    </w:div>
    <w:div w:id="453333369">
      <w:bodyDiv w:val="1"/>
      <w:marLeft w:val="0"/>
      <w:marRight w:val="0"/>
      <w:marTop w:val="0"/>
      <w:marBottom w:val="0"/>
      <w:divBdr>
        <w:top w:val="none" w:sz="0" w:space="0" w:color="auto"/>
        <w:left w:val="none" w:sz="0" w:space="0" w:color="auto"/>
        <w:bottom w:val="none" w:sz="0" w:space="0" w:color="auto"/>
        <w:right w:val="none" w:sz="0" w:space="0" w:color="auto"/>
      </w:divBdr>
    </w:div>
    <w:div w:id="453523700">
      <w:bodyDiv w:val="1"/>
      <w:marLeft w:val="0"/>
      <w:marRight w:val="0"/>
      <w:marTop w:val="0"/>
      <w:marBottom w:val="0"/>
      <w:divBdr>
        <w:top w:val="none" w:sz="0" w:space="0" w:color="auto"/>
        <w:left w:val="none" w:sz="0" w:space="0" w:color="auto"/>
        <w:bottom w:val="none" w:sz="0" w:space="0" w:color="auto"/>
        <w:right w:val="none" w:sz="0" w:space="0" w:color="auto"/>
      </w:divBdr>
    </w:div>
    <w:div w:id="455026869">
      <w:bodyDiv w:val="1"/>
      <w:marLeft w:val="0"/>
      <w:marRight w:val="0"/>
      <w:marTop w:val="0"/>
      <w:marBottom w:val="0"/>
      <w:divBdr>
        <w:top w:val="none" w:sz="0" w:space="0" w:color="auto"/>
        <w:left w:val="none" w:sz="0" w:space="0" w:color="auto"/>
        <w:bottom w:val="none" w:sz="0" w:space="0" w:color="auto"/>
        <w:right w:val="none" w:sz="0" w:space="0" w:color="auto"/>
      </w:divBdr>
    </w:div>
    <w:div w:id="455804247">
      <w:bodyDiv w:val="1"/>
      <w:marLeft w:val="0"/>
      <w:marRight w:val="0"/>
      <w:marTop w:val="0"/>
      <w:marBottom w:val="0"/>
      <w:divBdr>
        <w:top w:val="none" w:sz="0" w:space="0" w:color="auto"/>
        <w:left w:val="none" w:sz="0" w:space="0" w:color="auto"/>
        <w:bottom w:val="none" w:sz="0" w:space="0" w:color="auto"/>
        <w:right w:val="none" w:sz="0" w:space="0" w:color="auto"/>
      </w:divBdr>
    </w:div>
    <w:div w:id="456528976">
      <w:bodyDiv w:val="1"/>
      <w:marLeft w:val="0"/>
      <w:marRight w:val="0"/>
      <w:marTop w:val="0"/>
      <w:marBottom w:val="0"/>
      <w:divBdr>
        <w:top w:val="none" w:sz="0" w:space="0" w:color="auto"/>
        <w:left w:val="none" w:sz="0" w:space="0" w:color="auto"/>
        <w:bottom w:val="none" w:sz="0" w:space="0" w:color="auto"/>
        <w:right w:val="none" w:sz="0" w:space="0" w:color="auto"/>
      </w:divBdr>
    </w:div>
    <w:div w:id="456873314">
      <w:bodyDiv w:val="1"/>
      <w:marLeft w:val="0"/>
      <w:marRight w:val="0"/>
      <w:marTop w:val="0"/>
      <w:marBottom w:val="0"/>
      <w:divBdr>
        <w:top w:val="none" w:sz="0" w:space="0" w:color="auto"/>
        <w:left w:val="none" w:sz="0" w:space="0" w:color="auto"/>
        <w:bottom w:val="none" w:sz="0" w:space="0" w:color="auto"/>
        <w:right w:val="none" w:sz="0" w:space="0" w:color="auto"/>
      </w:divBdr>
    </w:div>
    <w:div w:id="456990053">
      <w:bodyDiv w:val="1"/>
      <w:marLeft w:val="0"/>
      <w:marRight w:val="0"/>
      <w:marTop w:val="0"/>
      <w:marBottom w:val="0"/>
      <w:divBdr>
        <w:top w:val="none" w:sz="0" w:space="0" w:color="auto"/>
        <w:left w:val="none" w:sz="0" w:space="0" w:color="auto"/>
        <w:bottom w:val="none" w:sz="0" w:space="0" w:color="auto"/>
        <w:right w:val="none" w:sz="0" w:space="0" w:color="auto"/>
      </w:divBdr>
    </w:div>
    <w:div w:id="458301404">
      <w:bodyDiv w:val="1"/>
      <w:marLeft w:val="0"/>
      <w:marRight w:val="0"/>
      <w:marTop w:val="0"/>
      <w:marBottom w:val="0"/>
      <w:divBdr>
        <w:top w:val="none" w:sz="0" w:space="0" w:color="auto"/>
        <w:left w:val="none" w:sz="0" w:space="0" w:color="auto"/>
        <w:bottom w:val="none" w:sz="0" w:space="0" w:color="auto"/>
        <w:right w:val="none" w:sz="0" w:space="0" w:color="auto"/>
      </w:divBdr>
    </w:div>
    <w:div w:id="458306226">
      <w:bodyDiv w:val="1"/>
      <w:marLeft w:val="0"/>
      <w:marRight w:val="0"/>
      <w:marTop w:val="0"/>
      <w:marBottom w:val="0"/>
      <w:divBdr>
        <w:top w:val="none" w:sz="0" w:space="0" w:color="auto"/>
        <w:left w:val="none" w:sz="0" w:space="0" w:color="auto"/>
        <w:bottom w:val="none" w:sz="0" w:space="0" w:color="auto"/>
        <w:right w:val="none" w:sz="0" w:space="0" w:color="auto"/>
      </w:divBdr>
    </w:div>
    <w:div w:id="459959513">
      <w:bodyDiv w:val="1"/>
      <w:marLeft w:val="0"/>
      <w:marRight w:val="0"/>
      <w:marTop w:val="0"/>
      <w:marBottom w:val="0"/>
      <w:divBdr>
        <w:top w:val="none" w:sz="0" w:space="0" w:color="auto"/>
        <w:left w:val="none" w:sz="0" w:space="0" w:color="auto"/>
        <w:bottom w:val="none" w:sz="0" w:space="0" w:color="auto"/>
        <w:right w:val="none" w:sz="0" w:space="0" w:color="auto"/>
      </w:divBdr>
    </w:div>
    <w:div w:id="461191501">
      <w:bodyDiv w:val="1"/>
      <w:marLeft w:val="0"/>
      <w:marRight w:val="0"/>
      <w:marTop w:val="0"/>
      <w:marBottom w:val="0"/>
      <w:divBdr>
        <w:top w:val="none" w:sz="0" w:space="0" w:color="auto"/>
        <w:left w:val="none" w:sz="0" w:space="0" w:color="auto"/>
        <w:bottom w:val="none" w:sz="0" w:space="0" w:color="auto"/>
        <w:right w:val="none" w:sz="0" w:space="0" w:color="auto"/>
      </w:divBdr>
    </w:div>
    <w:div w:id="463542093">
      <w:bodyDiv w:val="1"/>
      <w:marLeft w:val="0"/>
      <w:marRight w:val="0"/>
      <w:marTop w:val="0"/>
      <w:marBottom w:val="0"/>
      <w:divBdr>
        <w:top w:val="none" w:sz="0" w:space="0" w:color="auto"/>
        <w:left w:val="none" w:sz="0" w:space="0" w:color="auto"/>
        <w:bottom w:val="none" w:sz="0" w:space="0" w:color="auto"/>
        <w:right w:val="none" w:sz="0" w:space="0" w:color="auto"/>
      </w:divBdr>
    </w:div>
    <w:div w:id="463617397">
      <w:bodyDiv w:val="1"/>
      <w:marLeft w:val="0"/>
      <w:marRight w:val="0"/>
      <w:marTop w:val="0"/>
      <w:marBottom w:val="0"/>
      <w:divBdr>
        <w:top w:val="none" w:sz="0" w:space="0" w:color="auto"/>
        <w:left w:val="none" w:sz="0" w:space="0" w:color="auto"/>
        <w:bottom w:val="none" w:sz="0" w:space="0" w:color="auto"/>
        <w:right w:val="none" w:sz="0" w:space="0" w:color="auto"/>
      </w:divBdr>
    </w:div>
    <w:div w:id="464737340">
      <w:bodyDiv w:val="1"/>
      <w:marLeft w:val="0"/>
      <w:marRight w:val="0"/>
      <w:marTop w:val="0"/>
      <w:marBottom w:val="0"/>
      <w:divBdr>
        <w:top w:val="none" w:sz="0" w:space="0" w:color="auto"/>
        <w:left w:val="none" w:sz="0" w:space="0" w:color="auto"/>
        <w:bottom w:val="none" w:sz="0" w:space="0" w:color="auto"/>
        <w:right w:val="none" w:sz="0" w:space="0" w:color="auto"/>
      </w:divBdr>
    </w:div>
    <w:div w:id="465121969">
      <w:bodyDiv w:val="1"/>
      <w:marLeft w:val="0"/>
      <w:marRight w:val="0"/>
      <w:marTop w:val="0"/>
      <w:marBottom w:val="0"/>
      <w:divBdr>
        <w:top w:val="none" w:sz="0" w:space="0" w:color="auto"/>
        <w:left w:val="none" w:sz="0" w:space="0" w:color="auto"/>
        <w:bottom w:val="none" w:sz="0" w:space="0" w:color="auto"/>
        <w:right w:val="none" w:sz="0" w:space="0" w:color="auto"/>
      </w:divBdr>
    </w:div>
    <w:div w:id="465516536">
      <w:bodyDiv w:val="1"/>
      <w:marLeft w:val="0"/>
      <w:marRight w:val="0"/>
      <w:marTop w:val="0"/>
      <w:marBottom w:val="0"/>
      <w:divBdr>
        <w:top w:val="none" w:sz="0" w:space="0" w:color="auto"/>
        <w:left w:val="none" w:sz="0" w:space="0" w:color="auto"/>
        <w:bottom w:val="none" w:sz="0" w:space="0" w:color="auto"/>
        <w:right w:val="none" w:sz="0" w:space="0" w:color="auto"/>
      </w:divBdr>
    </w:div>
    <w:div w:id="466508268">
      <w:bodyDiv w:val="1"/>
      <w:marLeft w:val="0"/>
      <w:marRight w:val="0"/>
      <w:marTop w:val="0"/>
      <w:marBottom w:val="0"/>
      <w:divBdr>
        <w:top w:val="none" w:sz="0" w:space="0" w:color="auto"/>
        <w:left w:val="none" w:sz="0" w:space="0" w:color="auto"/>
        <w:bottom w:val="none" w:sz="0" w:space="0" w:color="auto"/>
        <w:right w:val="none" w:sz="0" w:space="0" w:color="auto"/>
      </w:divBdr>
    </w:div>
    <w:div w:id="466894982">
      <w:bodyDiv w:val="1"/>
      <w:marLeft w:val="0"/>
      <w:marRight w:val="0"/>
      <w:marTop w:val="0"/>
      <w:marBottom w:val="0"/>
      <w:divBdr>
        <w:top w:val="none" w:sz="0" w:space="0" w:color="auto"/>
        <w:left w:val="none" w:sz="0" w:space="0" w:color="auto"/>
        <w:bottom w:val="none" w:sz="0" w:space="0" w:color="auto"/>
        <w:right w:val="none" w:sz="0" w:space="0" w:color="auto"/>
      </w:divBdr>
    </w:div>
    <w:div w:id="467164992">
      <w:bodyDiv w:val="1"/>
      <w:marLeft w:val="0"/>
      <w:marRight w:val="0"/>
      <w:marTop w:val="0"/>
      <w:marBottom w:val="0"/>
      <w:divBdr>
        <w:top w:val="none" w:sz="0" w:space="0" w:color="auto"/>
        <w:left w:val="none" w:sz="0" w:space="0" w:color="auto"/>
        <w:bottom w:val="none" w:sz="0" w:space="0" w:color="auto"/>
        <w:right w:val="none" w:sz="0" w:space="0" w:color="auto"/>
      </w:divBdr>
    </w:div>
    <w:div w:id="468783567">
      <w:bodyDiv w:val="1"/>
      <w:marLeft w:val="0"/>
      <w:marRight w:val="0"/>
      <w:marTop w:val="0"/>
      <w:marBottom w:val="0"/>
      <w:divBdr>
        <w:top w:val="none" w:sz="0" w:space="0" w:color="auto"/>
        <w:left w:val="none" w:sz="0" w:space="0" w:color="auto"/>
        <w:bottom w:val="none" w:sz="0" w:space="0" w:color="auto"/>
        <w:right w:val="none" w:sz="0" w:space="0" w:color="auto"/>
      </w:divBdr>
    </w:div>
    <w:div w:id="468985249">
      <w:bodyDiv w:val="1"/>
      <w:marLeft w:val="0"/>
      <w:marRight w:val="0"/>
      <w:marTop w:val="0"/>
      <w:marBottom w:val="0"/>
      <w:divBdr>
        <w:top w:val="none" w:sz="0" w:space="0" w:color="auto"/>
        <w:left w:val="none" w:sz="0" w:space="0" w:color="auto"/>
        <w:bottom w:val="none" w:sz="0" w:space="0" w:color="auto"/>
        <w:right w:val="none" w:sz="0" w:space="0" w:color="auto"/>
      </w:divBdr>
    </w:div>
    <w:div w:id="470514339">
      <w:bodyDiv w:val="1"/>
      <w:marLeft w:val="0"/>
      <w:marRight w:val="0"/>
      <w:marTop w:val="0"/>
      <w:marBottom w:val="0"/>
      <w:divBdr>
        <w:top w:val="none" w:sz="0" w:space="0" w:color="auto"/>
        <w:left w:val="none" w:sz="0" w:space="0" w:color="auto"/>
        <w:bottom w:val="none" w:sz="0" w:space="0" w:color="auto"/>
        <w:right w:val="none" w:sz="0" w:space="0" w:color="auto"/>
      </w:divBdr>
    </w:div>
    <w:div w:id="471675612">
      <w:bodyDiv w:val="1"/>
      <w:marLeft w:val="0"/>
      <w:marRight w:val="0"/>
      <w:marTop w:val="0"/>
      <w:marBottom w:val="0"/>
      <w:divBdr>
        <w:top w:val="none" w:sz="0" w:space="0" w:color="auto"/>
        <w:left w:val="none" w:sz="0" w:space="0" w:color="auto"/>
        <w:bottom w:val="none" w:sz="0" w:space="0" w:color="auto"/>
        <w:right w:val="none" w:sz="0" w:space="0" w:color="auto"/>
      </w:divBdr>
    </w:div>
    <w:div w:id="472452878">
      <w:bodyDiv w:val="1"/>
      <w:marLeft w:val="0"/>
      <w:marRight w:val="0"/>
      <w:marTop w:val="0"/>
      <w:marBottom w:val="0"/>
      <w:divBdr>
        <w:top w:val="none" w:sz="0" w:space="0" w:color="auto"/>
        <w:left w:val="none" w:sz="0" w:space="0" w:color="auto"/>
        <w:bottom w:val="none" w:sz="0" w:space="0" w:color="auto"/>
        <w:right w:val="none" w:sz="0" w:space="0" w:color="auto"/>
      </w:divBdr>
    </w:div>
    <w:div w:id="472479426">
      <w:bodyDiv w:val="1"/>
      <w:marLeft w:val="0"/>
      <w:marRight w:val="0"/>
      <w:marTop w:val="0"/>
      <w:marBottom w:val="0"/>
      <w:divBdr>
        <w:top w:val="none" w:sz="0" w:space="0" w:color="auto"/>
        <w:left w:val="none" w:sz="0" w:space="0" w:color="auto"/>
        <w:bottom w:val="none" w:sz="0" w:space="0" w:color="auto"/>
        <w:right w:val="none" w:sz="0" w:space="0" w:color="auto"/>
      </w:divBdr>
    </w:div>
    <w:div w:id="472673921">
      <w:bodyDiv w:val="1"/>
      <w:marLeft w:val="0"/>
      <w:marRight w:val="0"/>
      <w:marTop w:val="0"/>
      <w:marBottom w:val="0"/>
      <w:divBdr>
        <w:top w:val="none" w:sz="0" w:space="0" w:color="auto"/>
        <w:left w:val="none" w:sz="0" w:space="0" w:color="auto"/>
        <w:bottom w:val="none" w:sz="0" w:space="0" w:color="auto"/>
        <w:right w:val="none" w:sz="0" w:space="0" w:color="auto"/>
      </w:divBdr>
    </w:div>
    <w:div w:id="473529645">
      <w:bodyDiv w:val="1"/>
      <w:marLeft w:val="0"/>
      <w:marRight w:val="0"/>
      <w:marTop w:val="0"/>
      <w:marBottom w:val="0"/>
      <w:divBdr>
        <w:top w:val="none" w:sz="0" w:space="0" w:color="auto"/>
        <w:left w:val="none" w:sz="0" w:space="0" w:color="auto"/>
        <w:bottom w:val="none" w:sz="0" w:space="0" w:color="auto"/>
        <w:right w:val="none" w:sz="0" w:space="0" w:color="auto"/>
      </w:divBdr>
    </w:div>
    <w:div w:id="473643665">
      <w:bodyDiv w:val="1"/>
      <w:marLeft w:val="0"/>
      <w:marRight w:val="0"/>
      <w:marTop w:val="0"/>
      <w:marBottom w:val="0"/>
      <w:divBdr>
        <w:top w:val="none" w:sz="0" w:space="0" w:color="auto"/>
        <w:left w:val="none" w:sz="0" w:space="0" w:color="auto"/>
        <w:bottom w:val="none" w:sz="0" w:space="0" w:color="auto"/>
        <w:right w:val="none" w:sz="0" w:space="0" w:color="auto"/>
      </w:divBdr>
    </w:div>
    <w:div w:id="473909354">
      <w:bodyDiv w:val="1"/>
      <w:marLeft w:val="0"/>
      <w:marRight w:val="0"/>
      <w:marTop w:val="0"/>
      <w:marBottom w:val="0"/>
      <w:divBdr>
        <w:top w:val="none" w:sz="0" w:space="0" w:color="auto"/>
        <w:left w:val="none" w:sz="0" w:space="0" w:color="auto"/>
        <w:bottom w:val="none" w:sz="0" w:space="0" w:color="auto"/>
        <w:right w:val="none" w:sz="0" w:space="0" w:color="auto"/>
      </w:divBdr>
    </w:div>
    <w:div w:id="474567582">
      <w:bodyDiv w:val="1"/>
      <w:marLeft w:val="0"/>
      <w:marRight w:val="0"/>
      <w:marTop w:val="0"/>
      <w:marBottom w:val="0"/>
      <w:divBdr>
        <w:top w:val="none" w:sz="0" w:space="0" w:color="auto"/>
        <w:left w:val="none" w:sz="0" w:space="0" w:color="auto"/>
        <w:bottom w:val="none" w:sz="0" w:space="0" w:color="auto"/>
        <w:right w:val="none" w:sz="0" w:space="0" w:color="auto"/>
      </w:divBdr>
    </w:div>
    <w:div w:id="475072774">
      <w:bodyDiv w:val="1"/>
      <w:marLeft w:val="0"/>
      <w:marRight w:val="0"/>
      <w:marTop w:val="0"/>
      <w:marBottom w:val="0"/>
      <w:divBdr>
        <w:top w:val="none" w:sz="0" w:space="0" w:color="auto"/>
        <w:left w:val="none" w:sz="0" w:space="0" w:color="auto"/>
        <w:bottom w:val="none" w:sz="0" w:space="0" w:color="auto"/>
        <w:right w:val="none" w:sz="0" w:space="0" w:color="auto"/>
      </w:divBdr>
    </w:div>
    <w:div w:id="475605893">
      <w:bodyDiv w:val="1"/>
      <w:marLeft w:val="0"/>
      <w:marRight w:val="0"/>
      <w:marTop w:val="0"/>
      <w:marBottom w:val="0"/>
      <w:divBdr>
        <w:top w:val="none" w:sz="0" w:space="0" w:color="auto"/>
        <w:left w:val="none" w:sz="0" w:space="0" w:color="auto"/>
        <w:bottom w:val="none" w:sz="0" w:space="0" w:color="auto"/>
        <w:right w:val="none" w:sz="0" w:space="0" w:color="auto"/>
      </w:divBdr>
    </w:div>
    <w:div w:id="475680007">
      <w:bodyDiv w:val="1"/>
      <w:marLeft w:val="0"/>
      <w:marRight w:val="0"/>
      <w:marTop w:val="0"/>
      <w:marBottom w:val="0"/>
      <w:divBdr>
        <w:top w:val="none" w:sz="0" w:space="0" w:color="auto"/>
        <w:left w:val="none" w:sz="0" w:space="0" w:color="auto"/>
        <w:bottom w:val="none" w:sz="0" w:space="0" w:color="auto"/>
        <w:right w:val="none" w:sz="0" w:space="0" w:color="auto"/>
      </w:divBdr>
    </w:div>
    <w:div w:id="475953381">
      <w:bodyDiv w:val="1"/>
      <w:marLeft w:val="0"/>
      <w:marRight w:val="0"/>
      <w:marTop w:val="0"/>
      <w:marBottom w:val="0"/>
      <w:divBdr>
        <w:top w:val="none" w:sz="0" w:space="0" w:color="auto"/>
        <w:left w:val="none" w:sz="0" w:space="0" w:color="auto"/>
        <w:bottom w:val="none" w:sz="0" w:space="0" w:color="auto"/>
        <w:right w:val="none" w:sz="0" w:space="0" w:color="auto"/>
      </w:divBdr>
    </w:div>
    <w:div w:id="475994270">
      <w:bodyDiv w:val="1"/>
      <w:marLeft w:val="0"/>
      <w:marRight w:val="0"/>
      <w:marTop w:val="0"/>
      <w:marBottom w:val="0"/>
      <w:divBdr>
        <w:top w:val="none" w:sz="0" w:space="0" w:color="auto"/>
        <w:left w:val="none" w:sz="0" w:space="0" w:color="auto"/>
        <w:bottom w:val="none" w:sz="0" w:space="0" w:color="auto"/>
        <w:right w:val="none" w:sz="0" w:space="0" w:color="auto"/>
      </w:divBdr>
    </w:div>
    <w:div w:id="476268108">
      <w:bodyDiv w:val="1"/>
      <w:marLeft w:val="0"/>
      <w:marRight w:val="0"/>
      <w:marTop w:val="0"/>
      <w:marBottom w:val="0"/>
      <w:divBdr>
        <w:top w:val="none" w:sz="0" w:space="0" w:color="auto"/>
        <w:left w:val="none" w:sz="0" w:space="0" w:color="auto"/>
        <w:bottom w:val="none" w:sz="0" w:space="0" w:color="auto"/>
        <w:right w:val="none" w:sz="0" w:space="0" w:color="auto"/>
      </w:divBdr>
    </w:div>
    <w:div w:id="476413354">
      <w:bodyDiv w:val="1"/>
      <w:marLeft w:val="0"/>
      <w:marRight w:val="0"/>
      <w:marTop w:val="0"/>
      <w:marBottom w:val="0"/>
      <w:divBdr>
        <w:top w:val="none" w:sz="0" w:space="0" w:color="auto"/>
        <w:left w:val="none" w:sz="0" w:space="0" w:color="auto"/>
        <w:bottom w:val="none" w:sz="0" w:space="0" w:color="auto"/>
        <w:right w:val="none" w:sz="0" w:space="0" w:color="auto"/>
      </w:divBdr>
    </w:div>
    <w:div w:id="476650410">
      <w:bodyDiv w:val="1"/>
      <w:marLeft w:val="0"/>
      <w:marRight w:val="0"/>
      <w:marTop w:val="0"/>
      <w:marBottom w:val="0"/>
      <w:divBdr>
        <w:top w:val="none" w:sz="0" w:space="0" w:color="auto"/>
        <w:left w:val="none" w:sz="0" w:space="0" w:color="auto"/>
        <w:bottom w:val="none" w:sz="0" w:space="0" w:color="auto"/>
        <w:right w:val="none" w:sz="0" w:space="0" w:color="auto"/>
      </w:divBdr>
    </w:div>
    <w:div w:id="476918554">
      <w:bodyDiv w:val="1"/>
      <w:marLeft w:val="0"/>
      <w:marRight w:val="0"/>
      <w:marTop w:val="0"/>
      <w:marBottom w:val="0"/>
      <w:divBdr>
        <w:top w:val="none" w:sz="0" w:space="0" w:color="auto"/>
        <w:left w:val="none" w:sz="0" w:space="0" w:color="auto"/>
        <w:bottom w:val="none" w:sz="0" w:space="0" w:color="auto"/>
        <w:right w:val="none" w:sz="0" w:space="0" w:color="auto"/>
      </w:divBdr>
    </w:div>
    <w:div w:id="477262984">
      <w:bodyDiv w:val="1"/>
      <w:marLeft w:val="0"/>
      <w:marRight w:val="0"/>
      <w:marTop w:val="0"/>
      <w:marBottom w:val="0"/>
      <w:divBdr>
        <w:top w:val="none" w:sz="0" w:space="0" w:color="auto"/>
        <w:left w:val="none" w:sz="0" w:space="0" w:color="auto"/>
        <w:bottom w:val="none" w:sz="0" w:space="0" w:color="auto"/>
        <w:right w:val="none" w:sz="0" w:space="0" w:color="auto"/>
      </w:divBdr>
    </w:div>
    <w:div w:id="477265188">
      <w:bodyDiv w:val="1"/>
      <w:marLeft w:val="0"/>
      <w:marRight w:val="0"/>
      <w:marTop w:val="0"/>
      <w:marBottom w:val="0"/>
      <w:divBdr>
        <w:top w:val="none" w:sz="0" w:space="0" w:color="auto"/>
        <w:left w:val="none" w:sz="0" w:space="0" w:color="auto"/>
        <w:bottom w:val="none" w:sz="0" w:space="0" w:color="auto"/>
        <w:right w:val="none" w:sz="0" w:space="0" w:color="auto"/>
      </w:divBdr>
    </w:div>
    <w:div w:id="477458040">
      <w:bodyDiv w:val="1"/>
      <w:marLeft w:val="0"/>
      <w:marRight w:val="0"/>
      <w:marTop w:val="0"/>
      <w:marBottom w:val="0"/>
      <w:divBdr>
        <w:top w:val="none" w:sz="0" w:space="0" w:color="auto"/>
        <w:left w:val="none" w:sz="0" w:space="0" w:color="auto"/>
        <w:bottom w:val="none" w:sz="0" w:space="0" w:color="auto"/>
        <w:right w:val="none" w:sz="0" w:space="0" w:color="auto"/>
      </w:divBdr>
    </w:div>
    <w:div w:id="477495416">
      <w:bodyDiv w:val="1"/>
      <w:marLeft w:val="0"/>
      <w:marRight w:val="0"/>
      <w:marTop w:val="0"/>
      <w:marBottom w:val="0"/>
      <w:divBdr>
        <w:top w:val="none" w:sz="0" w:space="0" w:color="auto"/>
        <w:left w:val="none" w:sz="0" w:space="0" w:color="auto"/>
        <w:bottom w:val="none" w:sz="0" w:space="0" w:color="auto"/>
        <w:right w:val="none" w:sz="0" w:space="0" w:color="auto"/>
      </w:divBdr>
    </w:div>
    <w:div w:id="477501054">
      <w:bodyDiv w:val="1"/>
      <w:marLeft w:val="0"/>
      <w:marRight w:val="0"/>
      <w:marTop w:val="0"/>
      <w:marBottom w:val="0"/>
      <w:divBdr>
        <w:top w:val="none" w:sz="0" w:space="0" w:color="auto"/>
        <w:left w:val="none" w:sz="0" w:space="0" w:color="auto"/>
        <w:bottom w:val="none" w:sz="0" w:space="0" w:color="auto"/>
        <w:right w:val="none" w:sz="0" w:space="0" w:color="auto"/>
      </w:divBdr>
    </w:div>
    <w:div w:id="478501866">
      <w:bodyDiv w:val="1"/>
      <w:marLeft w:val="0"/>
      <w:marRight w:val="0"/>
      <w:marTop w:val="0"/>
      <w:marBottom w:val="0"/>
      <w:divBdr>
        <w:top w:val="none" w:sz="0" w:space="0" w:color="auto"/>
        <w:left w:val="none" w:sz="0" w:space="0" w:color="auto"/>
        <w:bottom w:val="none" w:sz="0" w:space="0" w:color="auto"/>
        <w:right w:val="none" w:sz="0" w:space="0" w:color="auto"/>
      </w:divBdr>
    </w:div>
    <w:div w:id="478763820">
      <w:bodyDiv w:val="1"/>
      <w:marLeft w:val="0"/>
      <w:marRight w:val="0"/>
      <w:marTop w:val="0"/>
      <w:marBottom w:val="0"/>
      <w:divBdr>
        <w:top w:val="none" w:sz="0" w:space="0" w:color="auto"/>
        <w:left w:val="none" w:sz="0" w:space="0" w:color="auto"/>
        <w:bottom w:val="none" w:sz="0" w:space="0" w:color="auto"/>
        <w:right w:val="none" w:sz="0" w:space="0" w:color="auto"/>
      </w:divBdr>
    </w:div>
    <w:div w:id="478885488">
      <w:bodyDiv w:val="1"/>
      <w:marLeft w:val="0"/>
      <w:marRight w:val="0"/>
      <w:marTop w:val="0"/>
      <w:marBottom w:val="0"/>
      <w:divBdr>
        <w:top w:val="none" w:sz="0" w:space="0" w:color="auto"/>
        <w:left w:val="none" w:sz="0" w:space="0" w:color="auto"/>
        <w:bottom w:val="none" w:sz="0" w:space="0" w:color="auto"/>
        <w:right w:val="none" w:sz="0" w:space="0" w:color="auto"/>
      </w:divBdr>
    </w:div>
    <w:div w:id="480467053">
      <w:bodyDiv w:val="1"/>
      <w:marLeft w:val="0"/>
      <w:marRight w:val="0"/>
      <w:marTop w:val="0"/>
      <w:marBottom w:val="0"/>
      <w:divBdr>
        <w:top w:val="none" w:sz="0" w:space="0" w:color="auto"/>
        <w:left w:val="none" w:sz="0" w:space="0" w:color="auto"/>
        <w:bottom w:val="none" w:sz="0" w:space="0" w:color="auto"/>
        <w:right w:val="none" w:sz="0" w:space="0" w:color="auto"/>
      </w:divBdr>
    </w:div>
    <w:div w:id="480586408">
      <w:bodyDiv w:val="1"/>
      <w:marLeft w:val="0"/>
      <w:marRight w:val="0"/>
      <w:marTop w:val="0"/>
      <w:marBottom w:val="0"/>
      <w:divBdr>
        <w:top w:val="none" w:sz="0" w:space="0" w:color="auto"/>
        <w:left w:val="none" w:sz="0" w:space="0" w:color="auto"/>
        <w:bottom w:val="none" w:sz="0" w:space="0" w:color="auto"/>
        <w:right w:val="none" w:sz="0" w:space="0" w:color="auto"/>
      </w:divBdr>
    </w:div>
    <w:div w:id="480731259">
      <w:bodyDiv w:val="1"/>
      <w:marLeft w:val="0"/>
      <w:marRight w:val="0"/>
      <w:marTop w:val="0"/>
      <w:marBottom w:val="0"/>
      <w:divBdr>
        <w:top w:val="none" w:sz="0" w:space="0" w:color="auto"/>
        <w:left w:val="none" w:sz="0" w:space="0" w:color="auto"/>
        <w:bottom w:val="none" w:sz="0" w:space="0" w:color="auto"/>
        <w:right w:val="none" w:sz="0" w:space="0" w:color="auto"/>
      </w:divBdr>
    </w:div>
    <w:div w:id="480929678">
      <w:bodyDiv w:val="1"/>
      <w:marLeft w:val="0"/>
      <w:marRight w:val="0"/>
      <w:marTop w:val="0"/>
      <w:marBottom w:val="0"/>
      <w:divBdr>
        <w:top w:val="none" w:sz="0" w:space="0" w:color="auto"/>
        <w:left w:val="none" w:sz="0" w:space="0" w:color="auto"/>
        <w:bottom w:val="none" w:sz="0" w:space="0" w:color="auto"/>
        <w:right w:val="none" w:sz="0" w:space="0" w:color="auto"/>
      </w:divBdr>
    </w:div>
    <w:div w:id="480969674">
      <w:bodyDiv w:val="1"/>
      <w:marLeft w:val="0"/>
      <w:marRight w:val="0"/>
      <w:marTop w:val="0"/>
      <w:marBottom w:val="0"/>
      <w:divBdr>
        <w:top w:val="none" w:sz="0" w:space="0" w:color="auto"/>
        <w:left w:val="none" w:sz="0" w:space="0" w:color="auto"/>
        <w:bottom w:val="none" w:sz="0" w:space="0" w:color="auto"/>
        <w:right w:val="none" w:sz="0" w:space="0" w:color="auto"/>
      </w:divBdr>
    </w:div>
    <w:div w:id="480974255">
      <w:bodyDiv w:val="1"/>
      <w:marLeft w:val="0"/>
      <w:marRight w:val="0"/>
      <w:marTop w:val="0"/>
      <w:marBottom w:val="0"/>
      <w:divBdr>
        <w:top w:val="none" w:sz="0" w:space="0" w:color="auto"/>
        <w:left w:val="none" w:sz="0" w:space="0" w:color="auto"/>
        <w:bottom w:val="none" w:sz="0" w:space="0" w:color="auto"/>
        <w:right w:val="none" w:sz="0" w:space="0" w:color="auto"/>
      </w:divBdr>
    </w:div>
    <w:div w:id="481387773">
      <w:bodyDiv w:val="1"/>
      <w:marLeft w:val="0"/>
      <w:marRight w:val="0"/>
      <w:marTop w:val="0"/>
      <w:marBottom w:val="0"/>
      <w:divBdr>
        <w:top w:val="none" w:sz="0" w:space="0" w:color="auto"/>
        <w:left w:val="none" w:sz="0" w:space="0" w:color="auto"/>
        <w:bottom w:val="none" w:sz="0" w:space="0" w:color="auto"/>
        <w:right w:val="none" w:sz="0" w:space="0" w:color="auto"/>
      </w:divBdr>
    </w:div>
    <w:div w:id="481436227">
      <w:bodyDiv w:val="1"/>
      <w:marLeft w:val="0"/>
      <w:marRight w:val="0"/>
      <w:marTop w:val="0"/>
      <w:marBottom w:val="0"/>
      <w:divBdr>
        <w:top w:val="none" w:sz="0" w:space="0" w:color="auto"/>
        <w:left w:val="none" w:sz="0" w:space="0" w:color="auto"/>
        <w:bottom w:val="none" w:sz="0" w:space="0" w:color="auto"/>
        <w:right w:val="none" w:sz="0" w:space="0" w:color="auto"/>
      </w:divBdr>
    </w:div>
    <w:div w:id="482045116">
      <w:bodyDiv w:val="1"/>
      <w:marLeft w:val="0"/>
      <w:marRight w:val="0"/>
      <w:marTop w:val="0"/>
      <w:marBottom w:val="0"/>
      <w:divBdr>
        <w:top w:val="none" w:sz="0" w:space="0" w:color="auto"/>
        <w:left w:val="none" w:sz="0" w:space="0" w:color="auto"/>
        <w:bottom w:val="none" w:sz="0" w:space="0" w:color="auto"/>
        <w:right w:val="none" w:sz="0" w:space="0" w:color="auto"/>
      </w:divBdr>
    </w:div>
    <w:div w:id="483163175">
      <w:bodyDiv w:val="1"/>
      <w:marLeft w:val="0"/>
      <w:marRight w:val="0"/>
      <w:marTop w:val="0"/>
      <w:marBottom w:val="0"/>
      <w:divBdr>
        <w:top w:val="none" w:sz="0" w:space="0" w:color="auto"/>
        <w:left w:val="none" w:sz="0" w:space="0" w:color="auto"/>
        <w:bottom w:val="none" w:sz="0" w:space="0" w:color="auto"/>
        <w:right w:val="none" w:sz="0" w:space="0" w:color="auto"/>
      </w:divBdr>
    </w:div>
    <w:div w:id="483543816">
      <w:bodyDiv w:val="1"/>
      <w:marLeft w:val="0"/>
      <w:marRight w:val="0"/>
      <w:marTop w:val="0"/>
      <w:marBottom w:val="0"/>
      <w:divBdr>
        <w:top w:val="none" w:sz="0" w:space="0" w:color="auto"/>
        <w:left w:val="none" w:sz="0" w:space="0" w:color="auto"/>
        <w:bottom w:val="none" w:sz="0" w:space="0" w:color="auto"/>
        <w:right w:val="none" w:sz="0" w:space="0" w:color="auto"/>
      </w:divBdr>
    </w:div>
    <w:div w:id="483938765">
      <w:bodyDiv w:val="1"/>
      <w:marLeft w:val="0"/>
      <w:marRight w:val="0"/>
      <w:marTop w:val="0"/>
      <w:marBottom w:val="0"/>
      <w:divBdr>
        <w:top w:val="none" w:sz="0" w:space="0" w:color="auto"/>
        <w:left w:val="none" w:sz="0" w:space="0" w:color="auto"/>
        <w:bottom w:val="none" w:sz="0" w:space="0" w:color="auto"/>
        <w:right w:val="none" w:sz="0" w:space="0" w:color="auto"/>
      </w:divBdr>
    </w:div>
    <w:div w:id="485244032">
      <w:bodyDiv w:val="1"/>
      <w:marLeft w:val="0"/>
      <w:marRight w:val="0"/>
      <w:marTop w:val="0"/>
      <w:marBottom w:val="0"/>
      <w:divBdr>
        <w:top w:val="none" w:sz="0" w:space="0" w:color="auto"/>
        <w:left w:val="none" w:sz="0" w:space="0" w:color="auto"/>
        <w:bottom w:val="none" w:sz="0" w:space="0" w:color="auto"/>
        <w:right w:val="none" w:sz="0" w:space="0" w:color="auto"/>
      </w:divBdr>
    </w:div>
    <w:div w:id="485366918">
      <w:bodyDiv w:val="1"/>
      <w:marLeft w:val="0"/>
      <w:marRight w:val="0"/>
      <w:marTop w:val="0"/>
      <w:marBottom w:val="0"/>
      <w:divBdr>
        <w:top w:val="none" w:sz="0" w:space="0" w:color="auto"/>
        <w:left w:val="none" w:sz="0" w:space="0" w:color="auto"/>
        <w:bottom w:val="none" w:sz="0" w:space="0" w:color="auto"/>
        <w:right w:val="none" w:sz="0" w:space="0" w:color="auto"/>
      </w:divBdr>
    </w:div>
    <w:div w:id="486750672">
      <w:bodyDiv w:val="1"/>
      <w:marLeft w:val="0"/>
      <w:marRight w:val="0"/>
      <w:marTop w:val="0"/>
      <w:marBottom w:val="0"/>
      <w:divBdr>
        <w:top w:val="none" w:sz="0" w:space="0" w:color="auto"/>
        <w:left w:val="none" w:sz="0" w:space="0" w:color="auto"/>
        <w:bottom w:val="none" w:sz="0" w:space="0" w:color="auto"/>
        <w:right w:val="none" w:sz="0" w:space="0" w:color="auto"/>
      </w:divBdr>
    </w:div>
    <w:div w:id="487021528">
      <w:bodyDiv w:val="1"/>
      <w:marLeft w:val="0"/>
      <w:marRight w:val="0"/>
      <w:marTop w:val="0"/>
      <w:marBottom w:val="0"/>
      <w:divBdr>
        <w:top w:val="none" w:sz="0" w:space="0" w:color="auto"/>
        <w:left w:val="none" w:sz="0" w:space="0" w:color="auto"/>
        <w:bottom w:val="none" w:sz="0" w:space="0" w:color="auto"/>
        <w:right w:val="none" w:sz="0" w:space="0" w:color="auto"/>
      </w:divBdr>
    </w:div>
    <w:div w:id="487480541">
      <w:bodyDiv w:val="1"/>
      <w:marLeft w:val="0"/>
      <w:marRight w:val="0"/>
      <w:marTop w:val="0"/>
      <w:marBottom w:val="0"/>
      <w:divBdr>
        <w:top w:val="none" w:sz="0" w:space="0" w:color="auto"/>
        <w:left w:val="none" w:sz="0" w:space="0" w:color="auto"/>
        <w:bottom w:val="none" w:sz="0" w:space="0" w:color="auto"/>
        <w:right w:val="none" w:sz="0" w:space="0" w:color="auto"/>
      </w:divBdr>
    </w:div>
    <w:div w:id="487551140">
      <w:bodyDiv w:val="1"/>
      <w:marLeft w:val="0"/>
      <w:marRight w:val="0"/>
      <w:marTop w:val="0"/>
      <w:marBottom w:val="0"/>
      <w:divBdr>
        <w:top w:val="none" w:sz="0" w:space="0" w:color="auto"/>
        <w:left w:val="none" w:sz="0" w:space="0" w:color="auto"/>
        <w:bottom w:val="none" w:sz="0" w:space="0" w:color="auto"/>
        <w:right w:val="none" w:sz="0" w:space="0" w:color="auto"/>
      </w:divBdr>
    </w:div>
    <w:div w:id="488137338">
      <w:bodyDiv w:val="1"/>
      <w:marLeft w:val="0"/>
      <w:marRight w:val="0"/>
      <w:marTop w:val="0"/>
      <w:marBottom w:val="0"/>
      <w:divBdr>
        <w:top w:val="none" w:sz="0" w:space="0" w:color="auto"/>
        <w:left w:val="none" w:sz="0" w:space="0" w:color="auto"/>
        <w:bottom w:val="none" w:sz="0" w:space="0" w:color="auto"/>
        <w:right w:val="none" w:sz="0" w:space="0" w:color="auto"/>
      </w:divBdr>
    </w:div>
    <w:div w:id="488984489">
      <w:bodyDiv w:val="1"/>
      <w:marLeft w:val="0"/>
      <w:marRight w:val="0"/>
      <w:marTop w:val="0"/>
      <w:marBottom w:val="0"/>
      <w:divBdr>
        <w:top w:val="none" w:sz="0" w:space="0" w:color="auto"/>
        <w:left w:val="none" w:sz="0" w:space="0" w:color="auto"/>
        <w:bottom w:val="none" w:sz="0" w:space="0" w:color="auto"/>
        <w:right w:val="none" w:sz="0" w:space="0" w:color="auto"/>
      </w:divBdr>
    </w:div>
    <w:div w:id="490098530">
      <w:bodyDiv w:val="1"/>
      <w:marLeft w:val="0"/>
      <w:marRight w:val="0"/>
      <w:marTop w:val="0"/>
      <w:marBottom w:val="0"/>
      <w:divBdr>
        <w:top w:val="none" w:sz="0" w:space="0" w:color="auto"/>
        <w:left w:val="none" w:sz="0" w:space="0" w:color="auto"/>
        <w:bottom w:val="none" w:sz="0" w:space="0" w:color="auto"/>
        <w:right w:val="none" w:sz="0" w:space="0" w:color="auto"/>
      </w:divBdr>
    </w:div>
    <w:div w:id="490414436">
      <w:bodyDiv w:val="1"/>
      <w:marLeft w:val="0"/>
      <w:marRight w:val="0"/>
      <w:marTop w:val="0"/>
      <w:marBottom w:val="0"/>
      <w:divBdr>
        <w:top w:val="none" w:sz="0" w:space="0" w:color="auto"/>
        <w:left w:val="none" w:sz="0" w:space="0" w:color="auto"/>
        <w:bottom w:val="none" w:sz="0" w:space="0" w:color="auto"/>
        <w:right w:val="none" w:sz="0" w:space="0" w:color="auto"/>
      </w:divBdr>
    </w:div>
    <w:div w:id="490752720">
      <w:bodyDiv w:val="1"/>
      <w:marLeft w:val="0"/>
      <w:marRight w:val="0"/>
      <w:marTop w:val="0"/>
      <w:marBottom w:val="0"/>
      <w:divBdr>
        <w:top w:val="none" w:sz="0" w:space="0" w:color="auto"/>
        <w:left w:val="none" w:sz="0" w:space="0" w:color="auto"/>
        <w:bottom w:val="none" w:sz="0" w:space="0" w:color="auto"/>
        <w:right w:val="none" w:sz="0" w:space="0" w:color="auto"/>
      </w:divBdr>
    </w:div>
    <w:div w:id="491337183">
      <w:bodyDiv w:val="1"/>
      <w:marLeft w:val="0"/>
      <w:marRight w:val="0"/>
      <w:marTop w:val="0"/>
      <w:marBottom w:val="0"/>
      <w:divBdr>
        <w:top w:val="none" w:sz="0" w:space="0" w:color="auto"/>
        <w:left w:val="none" w:sz="0" w:space="0" w:color="auto"/>
        <w:bottom w:val="none" w:sz="0" w:space="0" w:color="auto"/>
        <w:right w:val="none" w:sz="0" w:space="0" w:color="auto"/>
      </w:divBdr>
    </w:div>
    <w:div w:id="492768328">
      <w:bodyDiv w:val="1"/>
      <w:marLeft w:val="0"/>
      <w:marRight w:val="0"/>
      <w:marTop w:val="0"/>
      <w:marBottom w:val="0"/>
      <w:divBdr>
        <w:top w:val="none" w:sz="0" w:space="0" w:color="auto"/>
        <w:left w:val="none" w:sz="0" w:space="0" w:color="auto"/>
        <w:bottom w:val="none" w:sz="0" w:space="0" w:color="auto"/>
        <w:right w:val="none" w:sz="0" w:space="0" w:color="auto"/>
      </w:divBdr>
    </w:div>
    <w:div w:id="493641492">
      <w:bodyDiv w:val="1"/>
      <w:marLeft w:val="0"/>
      <w:marRight w:val="0"/>
      <w:marTop w:val="0"/>
      <w:marBottom w:val="0"/>
      <w:divBdr>
        <w:top w:val="none" w:sz="0" w:space="0" w:color="auto"/>
        <w:left w:val="none" w:sz="0" w:space="0" w:color="auto"/>
        <w:bottom w:val="none" w:sz="0" w:space="0" w:color="auto"/>
        <w:right w:val="none" w:sz="0" w:space="0" w:color="auto"/>
      </w:divBdr>
    </w:div>
    <w:div w:id="494272644">
      <w:bodyDiv w:val="1"/>
      <w:marLeft w:val="0"/>
      <w:marRight w:val="0"/>
      <w:marTop w:val="0"/>
      <w:marBottom w:val="0"/>
      <w:divBdr>
        <w:top w:val="none" w:sz="0" w:space="0" w:color="auto"/>
        <w:left w:val="none" w:sz="0" w:space="0" w:color="auto"/>
        <w:bottom w:val="none" w:sz="0" w:space="0" w:color="auto"/>
        <w:right w:val="none" w:sz="0" w:space="0" w:color="auto"/>
      </w:divBdr>
    </w:div>
    <w:div w:id="494297734">
      <w:bodyDiv w:val="1"/>
      <w:marLeft w:val="0"/>
      <w:marRight w:val="0"/>
      <w:marTop w:val="0"/>
      <w:marBottom w:val="0"/>
      <w:divBdr>
        <w:top w:val="none" w:sz="0" w:space="0" w:color="auto"/>
        <w:left w:val="none" w:sz="0" w:space="0" w:color="auto"/>
        <w:bottom w:val="none" w:sz="0" w:space="0" w:color="auto"/>
        <w:right w:val="none" w:sz="0" w:space="0" w:color="auto"/>
      </w:divBdr>
    </w:div>
    <w:div w:id="494303871">
      <w:bodyDiv w:val="1"/>
      <w:marLeft w:val="0"/>
      <w:marRight w:val="0"/>
      <w:marTop w:val="0"/>
      <w:marBottom w:val="0"/>
      <w:divBdr>
        <w:top w:val="none" w:sz="0" w:space="0" w:color="auto"/>
        <w:left w:val="none" w:sz="0" w:space="0" w:color="auto"/>
        <w:bottom w:val="none" w:sz="0" w:space="0" w:color="auto"/>
        <w:right w:val="none" w:sz="0" w:space="0" w:color="auto"/>
      </w:divBdr>
    </w:div>
    <w:div w:id="494422598">
      <w:bodyDiv w:val="1"/>
      <w:marLeft w:val="0"/>
      <w:marRight w:val="0"/>
      <w:marTop w:val="0"/>
      <w:marBottom w:val="0"/>
      <w:divBdr>
        <w:top w:val="none" w:sz="0" w:space="0" w:color="auto"/>
        <w:left w:val="none" w:sz="0" w:space="0" w:color="auto"/>
        <w:bottom w:val="none" w:sz="0" w:space="0" w:color="auto"/>
        <w:right w:val="none" w:sz="0" w:space="0" w:color="auto"/>
      </w:divBdr>
    </w:div>
    <w:div w:id="494498877">
      <w:bodyDiv w:val="1"/>
      <w:marLeft w:val="0"/>
      <w:marRight w:val="0"/>
      <w:marTop w:val="0"/>
      <w:marBottom w:val="0"/>
      <w:divBdr>
        <w:top w:val="none" w:sz="0" w:space="0" w:color="auto"/>
        <w:left w:val="none" w:sz="0" w:space="0" w:color="auto"/>
        <w:bottom w:val="none" w:sz="0" w:space="0" w:color="auto"/>
        <w:right w:val="none" w:sz="0" w:space="0" w:color="auto"/>
      </w:divBdr>
    </w:div>
    <w:div w:id="494566291">
      <w:bodyDiv w:val="1"/>
      <w:marLeft w:val="0"/>
      <w:marRight w:val="0"/>
      <w:marTop w:val="0"/>
      <w:marBottom w:val="0"/>
      <w:divBdr>
        <w:top w:val="none" w:sz="0" w:space="0" w:color="auto"/>
        <w:left w:val="none" w:sz="0" w:space="0" w:color="auto"/>
        <w:bottom w:val="none" w:sz="0" w:space="0" w:color="auto"/>
        <w:right w:val="none" w:sz="0" w:space="0" w:color="auto"/>
      </w:divBdr>
    </w:div>
    <w:div w:id="494809735">
      <w:bodyDiv w:val="1"/>
      <w:marLeft w:val="0"/>
      <w:marRight w:val="0"/>
      <w:marTop w:val="0"/>
      <w:marBottom w:val="0"/>
      <w:divBdr>
        <w:top w:val="none" w:sz="0" w:space="0" w:color="auto"/>
        <w:left w:val="none" w:sz="0" w:space="0" w:color="auto"/>
        <w:bottom w:val="none" w:sz="0" w:space="0" w:color="auto"/>
        <w:right w:val="none" w:sz="0" w:space="0" w:color="auto"/>
      </w:divBdr>
    </w:div>
    <w:div w:id="495850254">
      <w:bodyDiv w:val="1"/>
      <w:marLeft w:val="0"/>
      <w:marRight w:val="0"/>
      <w:marTop w:val="0"/>
      <w:marBottom w:val="0"/>
      <w:divBdr>
        <w:top w:val="none" w:sz="0" w:space="0" w:color="auto"/>
        <w:left w:val="none" w:sz="0" w:space="0" w:color="auto"/>
        <w:bottom w:val="none" w:sz="0" w:space="0" w:color="auto"/>
        <w:right w:val="none" w:sz="0" w:space="0" w:color="auto"/>
      </w:divBdr>
    </w:div>
    <w:div w:id="496305794">
      <w:bodyDiv w:val="1"/>
      <w:marLeft w:val="0"/>
      <w:marRight w:val="0"/>
      <w:marTop w:val="0"/>
      <w:marBottom w:val="0"/>
      <w:divBdr>
        <w:top w:val="none" w:sz="0" w:space="0" w:color="auto"/>
        <w:left w:val="none" w:sz="0" w:space="0" w:color="auto"/>
        <w:bottom w:val="none" w:sz="0" w:space="0" w:color="auto"/>
        <w:right w:val="none" w:sz="0" w:space="0" w:color="auto"/>
      </w:divBdr>
    </w:div>
    <w:div w:id="496725964">
      <w:bodyDiv w:val="1"/>
      <w:marLeft w:val="0"/>
      <w:marRight w:val="0"/>
      <w:marTop w:val="0"/>
      <w:marBottom w:val="0"/>
      <w:divBdr>
        <w:top w:val="none" w:sz="0" w:space="0" w:color="auto"/>
        <w:left w:val="none" w:sz="0" w:space="0" w:color="auto"/>
        <w:bottom w:val="none" w:sz="0" w:space="0" w:color="auto"/>
        <w:right w:val="none" w:sz="0" w:space="0" w:color="auto"/>
      </w:divBdr>
    </w:div>
    <w:div w:id="497380394">
      <w:bodyDiv w:val="1"/>
      <w:marLeft w:val="0"/>
      <w:marRight w:val="0"/>
      <w:marTop w:val="0"/>
      <w:marBottom w:val="0"/>
      <w:divBdr>
        <w:top w:val="none" w:sz="0" w:space="0" w:color="auto"/>
        <w:left w:val="none" w:sz="0" w:space="0" w:color="auto"/>
        <w:bottom w:val="none" w:sz="0" w:space="0" w:color="auto"/>
        <w:right w:val="none" w:sz="0" w:space="0" w:color="auto"/>
      </w:divBdr>
    </w:div>
    <w:div w:id="497579903">
      <w:bodyDiv w:val="1"/>
      <w:marLeft w:val="0"/>
      <w:marRight w:val="0"/>
      <w:marTop w:val="0"/>
      <w:marBottom w:val="0"/>
      <w:divBdr>
        <w:top w:val="none" w:sz="0" w:space="0" w:color="auto"/>
        <w:left w:val="none" w:sz="0" w:space="0" w:color="auto"/>
        <w:bottom w:val="none" w:sz="0" w:space="0" w:color="auto"/>
        <w:right w:val="none" w:sz="0" w:space="0" w:color="auto"/>
      </w:divBdr>
    </w:div>
    <w:div w:id="497813234">
      <w:bodyDiv w:val="1"/>
      <w:marLeft w:val="0"/>
      <w:marRight w:val="0"/>
      <w:marTop w:val="0"/>
      <w:marBottom w:val="0"/>
      <w:divBdr>
        <w:top w:val="none" w:sz="0" w:space="0" w:color="auto"/>
        <w:left w:val="none" w:sz="0" w:space="0" w:color="auto"/>
        <w:bottom w:val="none" w:sz="0" w:space="0" w:color="auto"/>
        <w:right w:val="none" w:sz="0" w:space="0" w:color="auto"/>
      </w:divBdr>
    </w:div>
    <w:div w:id="498082477">
      <w:bodyDiv w:val="1"/>
      <w:marLeft w:val="0"/>
      <w:marRight w:val="0"/>
      <w:marTop w:val="0"/>
      <w:marBottom w:val="0"/>
      <w:divBdr>
        <w:top w:val="none" w:sz="0" w:space="0" w:color="auto"/>
        <w:left w:val="none" w:sz="0" w:space="0" w:color="auto"/>
        <w:bottom w:val="none" w:sz="0" w:space="0" w:color="auto"/>
        <w:right w:val="none" w:sz="0" w:space="0" w:color="auto"/>
      </w:divBdr>
    </w:div>
    <w:div w:id="498228795">
      <w:bodyDiv w:val="1"/>
      <w:marLeft w:val="0"/>
      <w:marRight w:val="0"/>
      <w:marTop w:val="0"/>
      <w:marBottom w:val="0"/>
      <w:divBdr>
        <w:top w:val="none" w:sz="0" w:space="0" w:color="auto"/>
        <w:left w:val="none" w:sz="0" w:space="0" w:color="auto"/>
        <w:bottom w:val="none" w:sz="0" w:space="0" w:color="auto"/>
        <w:right w:val="none" w:sz="0" w:space="0" w:color="auto"/>
      </w:divBdr>
    </w:div>
    <w:div w:id="498424728">
      <w:bodyDiv w:val="1"/>
      <w:marLeft w:val="0"/>
      <w:marRight w:val="0"/>
      <w:marTop w:val="0"/>
      <w:marBottom w:val="0"/>
      <w:divBdr>
        <w:top w:val="none" w:sz="0" w:space="0" w:color="auto"/>
        <w:left w:val="none" w:sz="0" w:space="0" w:color="auto"/>
        <w:bottom w:val="none" w:sz="0" w:space="0" w:color="auto"/>
        <w:right w:val="none" w:sz="0" w:space="0" w:color="auto"/>
      </w:divBdr>
    </w:div>
    <w:div w:id="499853232">
      <w:bodyDiv w:val="1"/>
      <w:marLeft w:val="0"/>
      <w:marRight w:val="0"/>
      <w:marTop w:val="0"/>
      <w:marBottom w:val="0"/>
      <w:divBdr>
        <w:top w:val="none" w:sz="0" w:space="0" w:color="auto"/>
        <w:left w:val="none" w:sz="0" w:space="0" w:color="auto"/>
        <w:bottom w:val="none" w:sz="0" w:space="0" w:color="auto"/>
        <w:right w:val="none" w:sz="0" w:space="0" w:color="auto"/>
      </w:divBdr>
    </w:div>
    <w:div w:id="501940317">
      <w:bodyDiv w:val="1"/>
      <w:marLeft w:val="0"/>
      <w:marRight w:val="0"/>
      <w:marTop w:val="0"/>
      <w:marBottom w:val="0"/>
      <w:divBdr>
        <w:top w:val="none" w:sz="0" w:space="0" w:color="auto"/>
        <w:left w:val="none" w:sz="0" w:space="0" w:color="auto"/>
        <w:bottom w:val="none" w:sz="0" w:space="0" w:color="auto"/>
        <w:right w:val="none" w:sz="0" w:space="0" w:color="auto"/>
      </w:divBdr>
    </w:div>
    <w:div w:id="502285014">
      <w:bodyDiv w:val="1"/>
      <w:marLeft w:val="0"/>
      <w:marRight w:val="0"/>
      <w:marTop w:val="0"/>
      <w:marBottom w:val="0"/>
      <w:divBdr>
        <w:top w:val="none" w:sz="0" w:space="0" w:color="auto"/>
        <w:left w:val="none" w:sz="0" w:space="0" w:color="auto"/>
        <w:bottom w:val="none" w:sz="0" w:space="0" w:color="auto"/>
        <w:right w:val="none" w:sz="0" w:space="0" w:color="auto"/>
      </w:divBdr>
    </w:div>
    <w:div w:id="502748511">
      <w:bodyDiv w:val="1"/>
      <w:marLeft w:val="0"/>
      <w:marRight w:val="0"/>
      <w:marTop w:val="0"/>
      <w:marBottom w:val="0"/>
      <w:divBdr>
        <w:top w:val="none" w:sz="0" w:space="0" w:color="auto"/>
        <w:left w:val="none" w:sz="0" w:space="0" w:color="auto"/>
        <w:bottom w:val="none" w:sz="0" w:space="0" w:color="auto"/>
        <w:right w:val="none" w:sz="0" w:space="0" w:color="auto"/>
      </w:divBdr>
    </w:div>
    <w:div w:id="503516193">
      <w:bodyDiv w:val="1"/>
      <w:marLeft w:val="0"/>
      <w:marRight w:val="0"/>
      <w:marTop w:val="0"/>
      <w:marBottom w:val="0"/>
      <w:divBdr>
        <w:top w:val="none" w:sz="0" w:space="0" w:color="auto"/>
        <w:left w:val="none" w:sz="0" w:space="0" w:color="auto"/>
        <w:bottom w:val="none" w:sz="0" w:space="0" w:color="auto"/>
        <w:right w:val="none" w:sz="0" w:space="0" w:color="auto"/>
      </w:divBdr>
    </w:div>
    <w:div w:id="503862277">
      <w:bodyDiv w:val="1"/>
      <w:marLeft w:val="0"/>
      <w:marRight w:val="0"/>
      <w:marTop w:val="0"/>
      <w:marBottom w:val="0"/>
      <w:divBdr>
        <w:top w:val="none" w:sz="0" w:space="0" w:color="auto"/>
        <w:left w:val="none" w:sz="0" w:space="0" w:color="auto"/>
        <w:bottom w:val="none" w:sz="0" w:space="0" w:color="auto"/>
        <w:right w:val="none" w:sz="0" w:space="0" w:color="auto"/>
      </w:divBdr>
    </w:div>
    <w:div w:id="504176854">
      <w:bodyDiv w:val="1"/>
      <w:marLeft w:val="0"/>
      <w:marRight w:val="0"/>
      <w:marTop w:val="0"/>
      <w:marBottom w:val="0"/>
      <w:divBdr>
        <w:top w:val="none" w:sz="0" w:space="0" w:color="auto"/>
        <w:left w:val="none" w:sz="0" w:space="0" w:color="auto"/>
        <w:bottom w:val="none" w:sz="0" w:space="0" w:color="auto"/>
        <w:right w:val="none" w:sz="0" w:space="0" w:color="auto"/>
      </w:divBdr>
    </w:div>
    <w:div w:id="504245389">
      <w:bodyDiv w:val="1"/>
      <w:marLeft w:val="0"/>
      <w:marRight w:val="0"/>
      <w:marTop w:val="0"/>
      <w:marBottom w:val="0"/>
      <w:divBdr>
        <w:top w:val="none" w:sz="0" w:space="0" w:color="auto"/>
        <w:left w:val="none" w:sz="0" w:space="0" w:color="auto"/>
        <w:bottom w:val="none" w:sz="0" w:space="0" w:color="auto"/>
        <w:right w:val="none" w:sz="0" w:space="0" w:color="auto"/>
      </w:divBdr>
    </w:div>
    <w:div w:id="505367249">
      <w:bodyDiv w:val="1"/>
      <w:marLeft w:val="0"/>
      <w:marRight w:val="0"/>
      <w:marTop w:val="0"/>
      <w:marBottom w:val="0"/>
      <w:divBdr>
        <w:top w:val="none" w:sz="0" w:space="0" w:color="auto"/>
        <w:left w:val="none" w:sz="0" w:space="0" w:color="auto"/>
        <w:bottom w:val="none" w:sz="0" w:space="0" w:color="auto"/>
        <w:right w:val="none" w:sz="0" w:space="0" w:color="auto"/>
      </w:divBdr>
    </w:div>
    <w:div w:id="505822586">
      <w:bodyDiv w:val="1"/>
      <w:marLeft w:val="0"/>
      <w:marRight w:val="0"/>
      <w:marTop w:val="0"/>
      <w:marBottom w:val="0"/>
      <w:divBdr>
        <w:top w:val="none" w:sz="0" w:space="0" w:color="auto"/>
        <w:left w:val="none" w:sz="0" w:space="0" w:color="auto"/>
        <w:bottom w:val="none" w:sz="0" w:space="0" w:color="auto"/>
        <w:right w:val="none" w:sz="0" w:space="0" w:color="auto"/>
      </w:divBdr>
    </w:div>
    <w:div w:id="506673461">
      <w:bodyDiv w:val="1"/>
      <w:marLeft w:val="0"/>
      <w:marRight w:val="0"/>
      <w:marTop w:val="0"/>
      <w:marBottom w:val="0"/>
      <w:divBdr>
        <w:top w:val="none" w:sz="0" w:space="0" w:color="auto"/>
        <w:left w:val="none" w:sz="0" w:space="0" w:color="auto"/>
        <w:bottom w:val="none" w:sz="0" w:space="0" w:color="auto"/>
        <w:right w:val="none" w:sz="0" w:space="0" w:color="auto"/>
      </w:divBdr>
    </w:div>
    <w:div w:id="507714866">
      <w:bodyDiv w:val="1"/>
      <w:marLeft w:val="0"/>
      <w:marRight w:val="0"/>
      <w:marTop w:val="0"/>
      <w:marBottom w:val="0"/>
      <w:divBdr>
        <w:top w:val="none" w:sz="0" w:space="0" w:color="auto"/>
        <w:left w:val="none" w:sz="0" w:space="0" w:color="auto"/>
        <w:bottom w:val="none" w:sz="0" w:space="0" w:color="auto"/>
        <w:right w:val="none" w:sz="0" w:space="0" w:color="auto"/>
      </w:divBdr>
    </w:div>
    <w:div w:id="509025317">
      <w:bodyDiv w:val="1"/>
      <w:marLeft w:val="0"/>
      <w:marRight w:val="0"/>
      <w:marTop w:val="0"/>
      <w:marBottom w:val="0"/>
      <w:divBdr>
        <w:top w:val="none" w:sz="0" w:space="0" w:color="auto"/>
        <w:left w:val="none" w:sz="0" w:space="0" w:color="auto"/>
        <w:bottom w:val="none" w:sz="0" w:space="0" w:color="auto"/>
        <w:right w:val="none" w:sz="0" w:space="0" w:color="auto"/>
      </w:divBdr>
    </w:div>
    <w:div w:id="509492142">
      <w:bodyDiv w:val="1"/>
      <w:marLeft w:val="0"/>
      <w:marRight w:val="0"/>
      <w:marTop w:val="0"/>
      <w:marBottom w:val="0"/>
      <w:divBdr>
        <w:top w:val="none" w:sz="0" w:space="0" w:color="auto"/>
        <w:left w:val="none" w:sz="0" w:space="0" w:color="auto"/>
        <w:bottom w:val="none" w:sz="0" w:space="0" w:color="auto"/>
        <w:right w:val="none" w:sz="0" w:space="0" w:color="auto"/>
      </w:divBdr>
    </w:div>
    <w:div w:id="510066831">
      <w:bodyDiv w:val="1"/>
      <w:marLeft w:val="0"/>
      <w:marRight w:val="0"/>
      <w:marTop w:val="0"/>
      <w:marBottom w:val="0"/>
      <w:divBdr>
        <w:top w:val="none" w:sz="0" w:space="0" w:color="auto"/>
        <w:left w:val="none" w:sz="0" w:space="0" w:color="auto"/>
        <w:bottom w:val="none" w:sz="0" w:space="0" w:color="auto"/>
        <w:right w:val="none" w:sz="0" w:space="0" w:color="auto"/>
      </w:divBdr>
    </w:div>
    <w:div w:id="510678077">
      <w:bodyDiv w:val="1"/>
      <w:marLeft w:val="0"/>
      <w:marRight w:val="0"/>
      <w:marTop w:val="0"/>
      <w:marBottom w:val="0"/>
      <w:divBdr>
        <w:top w:val="none" w:sz="0" w:space="0" w:color="auto"/>
        <w:left w:val="none" w:sz="0" w:space="0" w:color="auto"/>
        <w:bottom w:val="none" w:sz="0" w:space="0" w:color="auto"/>
        <w:right w:val="none" w:sz="0" w:space="0" w:color="auto"/>
      </w:divBdr>
    </w:div>
    <w:div w:id="510727726">
      <w:bodyDiv w:val="1"/>
      <w:marLeft w:val="0"/>
      <w:marRight w:val="0"/>
      <w:marTop w:val="0"/>
      <w:marBottom w:val="0"/>
      <w:divBdr>
        <w:top w:val="none" w:sz="0" w:space="0" w:color="auto"/>
        <w:left w:val="none" w:sz="0" w:space="0" w:color="auto"/>
        <w:bottom w:val="none" w:sz="0" w:space="0" w:color="auto"/>
        <w:right w:val="none" w:sz="0" w:space="0" w:color="auto"/>
      </w:divBdr>
    </w:div>
    <w:div w:id="511264558">
      <w:bodyDiv w:val="1"/>
      <w:marLeft w:val="0"/>
      <w:marRight w:val="0"/>
      <w:marTop w:val="0"/>
      <w:marBottom w:val="0"/>
      <w:divBdr>
        <w:top w:val="none" w:sz="0" w:space="0" w:color="auto"/>
        <w:left w:val="none" w:sz="0" w:space="0" w:color="auto"/>
        <w:bottom w:val="none" w:sz="0" w:space="0" w:color="auto"/>
        <w:right w:val="none" w:sz="0" w:space="0" w:color="auto"/>
      </w:divBdr>
    </w:div>
    <w:div w:id="511722636">
      <w:bodyDiv w:val="1"/>
      <w:marLeft w:val="0"/>
      <w:marRight w:val="0"/>
      <w:marTop w:val="0"/>
      <w:marBottom w:val="0"/>
      <w:divBdr>
        <w:top w:val="none" w:sz="0" w:space="0" w:color="auto"/>
        <w:left w:val="none" w:sz="0" w:space="0" w:color="auto"/>
        <w:bottom w:val="none" w:sz="0" w:space="0" w:color="auto"/>
        <w:right w:val="none" w:sz="0" w:space="0" w:color="auto"/>
      </w:divBdr>
    </w:div>
    <w:div w:id="511913813">
      <w:bodyDiv w:val="1"/>
      <w:marLeft w:val="0"/>
      <w:marRight w:val="0"/>
      <w:marTop w:val="0"/>
      <w:marBottom w:val="0"/>
      <w:divBdr>
        <w:top w:val="none" w:sz="0" w:space="0" w:color="auto"/>
        <w:left w:val="none" w:sz="0" w:space="0" w:color="auto"/>
        <w:bottom w:val="none" w:sz="0" w:space="0" w:color="auto"/>
        <w:right w:val="none" w:sz="0" w:space="0" w:color="auto"/>
      </w:divBdr>
    </w:div>
    <w:div w:id="512770761">
      <w:bodyDiv w:val="1"/>
      <w:marLeft w:val="0"/>
      <w:marRight w:val="0"/>
      <w:marTop w:val="0"/>
      <w:marBottom w:val="0"/>
      <w:divBdr>
        <w:top w:val="none" w:sz="0" w:space="0" w:color="auto"/>
        <w:left w:val="none" w:sz="0" w:space="0" w:color="auto"/>
        <w:bottom w:val="none" w:sz="0" w:space="0" w:color="auto"/>
        <w:right w:val="none" w:sz="0" w:space="0" w:color="auto"/>
      </w:divBdr>
    </w:div>
    <w:div w:id="512886125">
      <w:bodyDiv w:val="1"/>
      <w:marLeft w:val="0"/>
      <w:marRight w:val="0"/>
      <w:marTop w:val="0"/>
      <w:marBottom w:val="0"/>
      <w:divBdr>
        <w:top w:val="none" w:sz="0" w:space="0" w:color="auto"/>
        <w:left w:val="none" w:sz="0" w:space="0" w:color="auto"/>
        <w:bottom w:val="none" w:sz="0" w:space="0" w:color="auto"/>
        <w:right w:val="none" w:sz="0" w:space="0" w:color="auto"/>
      </w:divBdr>
    </w:div>
    <w:div w:id="513619096">
      <w:bodyDiv w:val="1"/>
      <w:marLeft w:val="0"/>
      <w:marRight w:val="0"/>
      <w:marTop w:val="0"/>
      <w:marBottom w:val="0"/>
      <w:divBdr>
        <w:top w:val="none" w:sz="0" w:space="0" w:color="auto"/>
        <w:left w:val="none" w:sz="0" w:space="0" w:color="auto"/>
        <w:bottom w:val="none" w:sz="0" w:space="0" w:color="auto"/>
        <w:right w:val="none" w:sz="0" w:space="0" w:color="auto"/>
      </w:divBdr>
    </w:div>
    <w:div w:id="513959713">
      <w:bodyDiv w:val="1"/>
      <w:marLeft w:val="0"/>
      <w:marRight w:val="0"/>
      <w:marTop w:val="0"/>
      <w:marBottom w:val="0"/>
      <w:divBdr>
        <w:top w:val="none" w:sz="0" w:space="0" w:color="auto"/>
        <w:left w:val="none" w:sz="0" w:space="0" w:color="auto"/>
        <w:bottom w:val="none" w:sz="0" w:space="0" w:color="auto"/>
        <w:right w:val="none" w:sz="0" w:space="0" w:color="auto"/>
      </w:divBdr>
    </w:div>
    <w:div w:id="514157167">
      <w:bodyDiv w:val="1"/>
      <w:marLeft w:val="0"/>
      <w:marRight w:val="0"/>
      <w:marTop w:val="0"/>
      <w:marBottom w:val="0"/>
      <w:divBdr>
        <w:top w:val="none" w:sz="0" w:space="0" w:color="auto"/>
        <w:left w:val="none" w:sz="0" w:space="0" w:color="auto"/>
        <w:bottom w:val="none" w:sz="0" w:space="0" w:color="auto"/>
        <w:right w:val="none" w:sz="0" w:space="0" w:color="auto"/>
      </w:divBdr>
    </w:div>
    <w:div w:id="514197935">
      <w:bodyDiv w:val="1"/>
      <w:marLeft w:val="0"/>
      <w:marRight w:val="0"/>
      <w:marTop w:val="0"/>
      <w:marBottom w:val="0"/>
      <w:divBdr>
        <w:top w:val="none" w:sz="0" w:space="0" w:color="auto"/>
        <w:left w:val="none" w:sz="0" w:space="0" w:color="auto"/>
        <w:bottom w:val="none" w:sz="0" w:space="0" w:color="auto"/>
        <w:right w:val="none" w:sz="0" w:space="0" w:color="auto"/>
      </w:divBdr>
    </w:div>
    <w:div w:id="515122337">
      <w:bodyDiv w:val="1"/>
      <w:marLeft w:val="0"/>
      <w:marRight w:val="0"/>
      <w:marTop w:val="0"/>
      <w:marBottom w:val="0"/>
      <w:divBdr>
        <w:top w:val="none" w:sz="0" w:space="0" w:color="auto"/>
        <w:left w:val="none" w:sz="0" w:space="0" w:color="auto"/>
        <w:bottom w:val="none" w:sz="0" w:space="0" w:color="auto"/>
        <w:right w:val="none" w:sz="0" w:space="0" w:color="auto"/>
      </w:divBdr>
    </w:div>
    <w:div w:id="515508397">
      <w:bodyDiv w:val="1"/>
      <w:marLeft w:val="0"/>
      <w:marRight w:val="0"/>
      <w:marTop w:val="0"/>
      <w:marBottom w:val="0"/>
      <w:divBdr>
        <w:top w:val="none" w:sz="0" w:space="0" w:color="auto"/>
        <w:left w:val="none" w:sz="0" w:space="0" w:color="auto"/>
        <w:bottom w:val="none" w:sz="0" w:space="0" w:color="auto"/>
        <w:right w:val="none" w:sz="0" w:space="0" w:color="auto"/>
      </w:divBdr>
    </w:div>
    <w:div w:id="515926321">
      <w:bodyDiv w:val="1"/>
      <w:marLeft w:val="0"/>
      <w:marRight w:val="0"/>
      <w:marTop w:val="0"/>
      <w:marBottom w:val="0"/>
      <w:divBdr>
        <w:top w:val="none" w:sz="0" w:space="0" w:color="auto"/>
        <w:left w:val="none" w:sz="0" w:space="0" w:color="auto"/>
        <w:bottom w:val="none" w:sz="0" w:space="0" w:color="auto"/>
        <w:right w:val="none" w:sz="0" w:space="0" w:color="auto"/>
      </w:divBdr>
    </w:div>
    <w:div w:id="516388950">
      <w:bodyDiv w:val="1"/>
      <w:marLeft w:val="0"/>
      <w:marRight w:val="0"/>
      <w:marTop w:val="0"/>
      <w:marBottom w:val="0"/>
      <w:divBdr>
        <w:top w:val="none" w:sz="0" w:space="0" w:color="auto"/>
        <w:left w:val="none" w:sz="0" w:space="0" w:color="auto"/>
        <w:bottom w:val="none" w:sz="0" w:space="0" w:color="auto"/>
        <w:right w:val="none" w:sz="0" w:space="0" w:color="auto"/>
      </w:divBdr>
    </w:div>
    <w:div w:id="518197603">
      <w:bodyDiv w:val="1"/>
      <w:marLeft w:val="0"/>
      <w:marRight w:val="0"/>
      <w:marTop w:val="0"/>
      <w:marBottom w:val="0"/>
      <w:divBdr>
        <w:top w:val="none" w:sz="0" w:space="0" w:color="auto"/>
        <w:left w:val="none" w:sz="0" w:space="0" w:color="auto"/>
        <w:bottom w:val="none" w:sz="0" w:space="0" w:color="auto"/>
        <w:right w:val="none" w:sz="0" w:space="0" w:color="auto"/>
      </w:divBdr>
    </w:div>
    <w:div w:id="519126205">
      <w:bodyDiv w:val="1"/>
      <w:marLeft w:val="0"/>
      <w:marRight w:val="0"/>
      <w:marTop w:val="0"/>
      <w:marBottom w:val="0"/>
      <w:divBdr>
        <w:top w:val="none" w:sz="0" w:space="0" w:color="auto"/>
        <w:left w:val="none" w:sz="0" w:space="0" w:color="auto"/>
        <w:bottom w:val="none" w:sz="0" w:space="0" w:color="auto"/>
        <w:right w:val="none" w:sz="0" w:space="0" w:color="auto"/>
      </w:divBdr>
    </w:div>
    <w:div w:id="519439614">
      <w:bodyDiv w:val="1"/>
      <w:marLeft w:val="0"/>
      <w:marRight w:val="0"/>
      <w:marTop w:val="0"/>
      <w:marBottom w:val="0"/>
      <w:divBdr>
        <w:top w:val="none" w:sz="0" w:space="0" w:color="auto"/>
        <w:left w:val="none" w:sz="0" w:space="0" w:color="auto"/>
        <w:bottom w:val="none" w:sz="0" w:space="0" w:color="auto"/>
        <w:right w:val="none" w:sz="0" w:space="0" w:color="auto"/>
      </w:divBdr>
    </w:div>
    <w:div w:id="519707858">
      <w:bodyDiv w:val="1"/>
      <w:marLeft w:val="0"/>
      <w:marRight w:val="0"/>
      <w:marTop w:val="0"/>
      <w:marBottom w:val="0"/>
      <w:divBdr>
        <w:top w:val="none" w:sz="0" w:space="0" w:color="auto"/>
        <w:left w:val="none" w:sz="0" w:space="0" w:color="auto"/>
        <w:bottom w:val="none" w:sz="0" w:space="0" w:color="auto"/>
        <w:right w:val="none" w:sz="0" w:space="0" w:color="auto"/>
      </w:divBdr>
    </w:div>
    <w:div w:id="519900286">
      <w:bodyDiv w:val="1"/>
      <w:marLeft w:val="0"/>
      <w:marRight w:val="0"/>
      <w:marTop w:val="0"/>
      <w:marBottom w:val="0"/>
      <w:divBdr>
        <w:top w:val="none" w:sz="0" w:space="0" w:color="auto"/>
        <w:left w:val="none" w:sz="0" w:space="0" w:color="auto"/>
        <w:bottom w:val="none" w:sz="0" w:space="0" w:color="auto"/>
        <w:right w:val="none" w:sz="0" w:space="0" w:color="auto"/>
      </w:divBdr>
    </w:div>
    <w:div w:id="520316807">
      <w:bodyDiv w:val="1"/>
      <w:marLeft w:val="0"/>
      <w:marRight w:val="0"/>
      <w:marTop w:val="0"/>
      <w:marBottom w:val="0"/>
      <w:divBdr>
        <w:top w:val="none" w:sz="0" w:space="0" w:color="auto"/>
        <w:left w:val="none" w:sz="0" w:space="0" w:color="auto"/>
        <w:bottom w:val="none" w:sz="0" w:space="0" w:color="auto"/>
        <w:right w:val="none" w:sz="0" w:space="0" w:color="auto"/>
      </w:divBdr>
    </w:div>
    <w:div w:id="520434474">
      <w:bodyDiv w:val="1"/>
      <w:marLeft w:val="0"/>
      <w:marRight w:val="0"/>
      <w:marTop w:val="0"/>
      <w:marBottom w:val="0"/>
      <w:divBdr>
        <w:top w:val="none" w:sz="0" w:space="0" w:color="auto"/>
        <w:left w:val="none" w:sz="0" w:space="0" w:color="auto"/>
        <w:bottom w:val="none" w:sz="0" w:space="0" w:color="auto"/>
        <w:right w:val="none" w:sz="0" w:space="0" w:color="auto"/>
      </w:divBdr>
    </w:div>
    <w:div w:id="522061915">
      <w:bodyDiv w:val="1"/>
      <w:marLeft w:val="0"/>
      <w:marRight w:val="0"/>
      <w:marTop w:val="0"/>
      <w:marBottom w:val="0"/>
      <w:divBdr>
        <w:top w:val="none" w:sz="0" w:space="0" w:color="auto"/>
        <w:left w:val="none" w:sz="0" w:space="0" w:color="auto"/>
        <w:bottom w:val="none" w:sz="0" w:space="0" w:color="auto"/>
        <w:right w:val="none" w:sz="0" w:space="0" w:color="auto"/>
      </w:divBdr>
    </w:div>
    <w:div w:id="522550147">
      <w:bodyDiv w:val="1"/>
      <w:marLeft w:val="0"/>
      <w:marRight w:val="0"/>
      <w:marTop w:val="0"/>
      <w:marBottom w:val="0"/>
      <w:divBdr>
        <w:top w:val="none" w:sz="0" w:space="0" w:color="auto"/>
        <w:left w:val="none" w:sz="0" w:space="0" w:color="auto"/>
        <w:bottom w:val="none" w:sz="0" w:space="0" w:color="auto"/>
        <w:right w:val="none" w:sz="0" w:space="0" w:color="auto"/>
      </w:divBdr>
    </w:div>
    <w:div w:id="523641825">
      <w:bodyDiv w:val="1"/>
      <w:marLeft w:val="0"/>
      <w:marRight w:val="0"/>
      <w:marTop w:val="0"/>
      <w:marBottom w:val="0"/>
      <w:divBdr>
        <w:top w:val="none" w:sz="0" w:space="0" w:color="auto"/>
        <w:left w:val="none" w:sz="0" w:space="0" w:color="auto"/>
        <w:bottom w:val="none" w:sz="0" w:space="0" w:color="auto"/>
        <w:right w:val="none" w:sz="0" w:space="0" w:color="auto"/>
      </w:divBdr>
    </w:div>
    <w:div w:id="523834703">
      <w:bodyDiv w:val="1"/>
      <w:marLeft w:val="0"/>
      <w:marRight w:val="0"/>
      <w:marTop w:val="0"/>
      <w:marBottom w:val="0"/>
      <w:divBdr>
        <w:top w:val="none" w:sz="0" w:space="0" w:color="auto"/>
        <w:left w:val="none" w:sz="0" w:space="0" w:color="auto"/>
        <w:bottom w:val="none" w:sz="0" w:space="0" w:color="auto"/>
        <w:right w:val="none" w:sz="0" w:space="0" w:color="auto"/>
      </w:divBdr>
    </w:div>
    <w:div w:id="523976589">
      <w:bodyDiv w:val="1"/>
      <w:marLeft w:val="0"/>
      <w:marRight w:val="0"/>
      <w:marTop w:val="0"/>
      <w:marBottom w:val="0"/>
      <w:divBdr>
        <w:top w:val="none" w:sz="0" w:space="0" w:color="auto"/>
        <w:left w:val="none" w:sz="0" w:space="0" w:color="auto"/>
        <w:bottom w:val="none" w:sz="0" w:space="0" w:color="auto"/>
        <w:right w:val="none" w:sz="0" w:space="0" w:color="auto"/>
      </w:divBdr>
    </w:div>
    <w:div w:id="525604767">
      <w:bodyDiv w:val="1"/>
      <w:marLeft w:val="0"/>
      <w:marRight w:val="0"/>
      <w:marTop w:val="0"/>
      <w:marBottom w:val="0"/>
      <w:divBdr>
        <w:top w:val="none" w:sz="0" w:space="0" w:color="auto"/>
        <w:left w:val="none" w:sz="0" w:space="0" w:color="auto"/>
        <w:bottom w:val="none" w:sz="0" w:space="0" w:color="auto"/>
        <w:right w:val="none" w:sz="0" w:space="0" w:color="auto"/>
      </w:divBdr>
    </w:div>
    <w:div w:id="526067584">
      <w:bodyDiv w:val="1"/>
      <w:marLeft w:val="0"/>
      <w:marRight w:val="0"/>
      <w:marTop w:val="0"/>
      <w:marBottom w:val="0"/>
      <w:divBdr>
        <w:top w:val="none" w:sz="0" w:space="0" w:color="auto"/>
        <w:left w:val="none" w:sz="0" w:space="0" w:color="auto"/>
        <w:bottom w:val="none" w:sz="0" w:space="0" w:color="auto"/>
        <w:right w:val="none" w:sz="0" w:space="0" w:color="auto"/>
      </w:divBdr>
    </w:div>
    <w:div w:id="527643121">
      <w:bodyDiv w:val="1"/>
      <w:marLeft w:val="0"/>
      <w:marRight w:val="0"/>
      <w:marTop w:val="0"/>
      <w:marBottom w:val="0"/>
      <w:divBdr>
        <w:top w:val="none" w:sz="0" w:space="0" w:color="auto"/>
        <w:left w:val="none" w:sz="0" w:space="0" w:color="auto"/>
        <w:bottom w:val="none" w:sz="0" w:space="0" w:color="auto"/>
        <w:right w:val="none" w:sz="0" w:space="0" w:color="auto"/>
      </w:divBdr>
    </w:div>
    <w:div w:id="528107248">
      <w:bodyDiv w:val="1"/>
      <w:marLeft w:val="0"/>
      <w:marRight w:val="0"/>
      <w:marTop w:val="0"/>
      <w:marBottom w:val="0"/>
      <w:divBdr>
        <w:top w:val="none" w:sz="0" w:space="0" w:color="auto"/>
        <w:left w:val="none" w:sz="0" w:space="0" w:color="auto"/>
        <w:bottom w:val="none" w:sz="0" w:space="0" w:color="auto"/>
        <w:right w:val="none" w:sz="0" w:space="0" w:color="auto"/>
      </w:divBdr>
    </w:div>
    <w:div w:id="528372257">
      <w:bodyDiv w:val="1"/>
      <w:marLeft w:val="0"/>
      <w:marRight w:val="0"/>
      <w:marTop w:val="0"/>
      <w:marBottom w:val="0"/>
      <w:divBdr>
        <w:top w:val="none" w:sz="0" w:space="0" w:color="auto"/>
        <w:left w:val="none" w:sz="0" w:space="0" w:color="auto"/>
        <w:bottom w:val="none" w:sz="0" w:space="0" w:color="auto"/>
        <w:right w:val="none" w:sz="0" w:space="0" w:color="auto"/>
      </w:divBdr>
    </w:div>
    <w:div w:id="528834271">
      <w:bodyDiv w:val="1"/>
      <w:marLeft w:val="0"/>
      <w:marRight w:val="0"/>
      <w:marTop w:val="0"/>
      <w:marBottom w:val="0"/>
      <w:divBdr>
        <w:top w:val="none" w:sz="0" w:space="0" w:color="auto"/>
        <w:left w:val="none" w:sz="0" w:space="0" w:color="auto"/>
        <w:bottom w:val="none" w:sz="0" w:space="0" w:color="auto"/>
        <w:right w:val="none" w:sz="0" w:space="0" w:color="auto"/>
      </w:divBdr>
    </w:div>
    <w:div w:id="528952370">
      <w:bodyDiv w:val="1"/>
      <w:marLeft w:val="0"/>
      <w:marRight w:val="0"/>
      <w:marTop w:val="0"/>
      <w:marBottom w:val="0"/>
      <w:divBdr>
        <w:top w:val="none" w:sz="0" w:space="0" w:color="auto"/>
        <w:left w:val="none" w:sz="0" w:space="0" w:color="auto"/>
        <w:bottom w:val="none" w:sz="0" w:space="0" w:color="auto"/>
        <w:right w:val="none" w:sz="0" w:space="0" w:color="auto"/>
      </w:divBdr>
    </w:div>
    <w:div w:id="529757084">
      <w:bodyDiv w:val="1"/>
      <w:marLeft w:val="0"/>
      <w:marRight w:val="0"/>
      <w:marTop w:val="0"/>
      <w:marBottom w:val="0"/>
      <w:divBdr>
        <w:top w:val="none" w:sz="0" w:space="0" w:color="auto"/>
        <w:left w:val="none" w:sz="0" w:space="0" w:color="auto"/>
        <w:bottom w:val="none" w:sz="0" w:space="0" w:color="auto"/>
        <w:right w:val="none" w:sz="0" w:space="0" w:color="auto"/>
      </w:divBdr>
    </w:div>
    <w:div w:id="529876856">
      <w:bodyDiv w:val="1"/>
      <w:marLeft w:val="0"/>
      <w:marRight w:val="0"/>
      <w:marTop w:val="0"/>
      <w:marBottom w:val="0"/>
      <w:divBdr>
        <w:top w:val="none" w:sz="0" w:space="0" w:color="auto"/>
        <w:left w:val="none" w:sz="0" w:space="0" w:color="auto"/>
        <w:bottom w:val="none" w:sz="0" w:space="0" w:color="auto"/>
        <w:right w:val="none" w:sz="0" w:space="0" w:color="auto"/>
      </w:divBdr>
    </w:div>
    <w:div w:id="531694375">
      <w:bodyDiv w:val="1"/>
      <w:marLeft w:val="0"/>
      <w:marRight w:val="0"/>
      <w:marTop w:val="0"/>
      <w:marBottom w:val="0"/>
      <w:divBdr>
        <w:top w:val="none" w:sz="0" w:space="0" w:color="auto"/>
        <w:left w:val="none" w:sz="0" w:space="0" w:color="auto"/>
        <w:bottom w:val="none" w:sz="0" w:space="0" w:color="auto"/>
        <w:right w:val="none" w:sz="0" w:space="0" w:color="auto"/>
      </w:divBdr>
    </w:div>
    <w:div w:id="532160364">
      <w:bodyDiv w:val="1"/>
      <w:marLeft w:val="0"/>
      <w:marRight w:val="0"/>
      <w:marTop w:val="0"/>
      <w:marBottom w:val="0"/>
      <w:divBdr>
        <w:top w:val="none" w:sz="0" w:space="0" w:color="auto"/>
        <w:left w:val="none" w:sz="0" w:space="0" w:color="auto"/>
        <w:bottom w:val="none" w:sz="0" w:space="0" w:color="auto"/>
        <w:right w:val="none" w:sz="0" w:space="0" w:color="auto"/>
      </w:divBdr>
    </w:div>
    <w:div w:id="532231119">
      <w:bodyDiv w:val="1"/>
      <w:marLeft w:val="0"/>
      <w:marRight w:val="0"/>
      <w:marTop w:val="0"/>
      <w:marBottom w:val="0"/>
      <w:divBdr>
        <w:top w:val="none" w:sz="0" w:space="0" w:color="auto"/>
        <w:left w:val="none" w:sz="0" w:space="0" w:color="auto"/>
        <w:bottom w:val="none" w:sz="0" w:space="0" w:color="auto"/>
        <w:right w:val="none" w:sz="0" w:space="0" w:color="auto"/>
      </w:divBdr>
    </w:div>
    <w:div w:id="532501591">
      <w:bodyDiv w:val="1"/>
      <w:marLeft w:val="0"/>
      <w:marRight w:val="0"/>
      <w:marTop w:val="0"/>
      <w:marBottom w:val="0"/>
      <w:divBdr>
        <w:top w:val="none" w:sz="0" w:space="0" w:color="auto"/>
        <w:left w:val="none" w:sz="0" w:space="0" w:color="auto"/>
        <w:bottom w:val="none" w:sz="0" w:space="0" w:color="auto"/>
        <w:right w:val="none" w:sz="0" w:space="0" w:color="auto"/>
      </w:divBdr>
    </w:div>
    <w:div w:id="533269057">
      <w:bodyDiv w:val="1"/>
      <w:marLeft w:val="0"/>
      <w:marRight w:val="0"/>
      <w:marTop w:val="0"/>
      <w:marBottom w:val="0"/>
      <w:divBdr>
        <w:top w:val="none" w:sz="0" w:space="0" w:color="auto"/>
        <w:left w:val="none" w:sz="0" w:space="0" w:color="auto"/>
        <w:bottom w:val="none" w:sz="0" w:space="0" w:color="auto"/>
        <w:right w:val="none" w:sz="0" w:space="0" w:color="auto"/>
      </w:divBdr>
    </w:div>
    <w:div w:id="533928723">
      <w:bodyDiv w:val="1"/>
      <w:marLeft w:val="0"/>
      <w:marRight w:val="0"/>
      <w:marTop w:val="0"/>
      <w:marBottom w:val="0"/>
      <w:divBdr>
        <w:top w:val="none" w:sz="0" w:space="0" w:color="auto"/>
        <w:left w:val="none" w:sz="0" w:space="0" w:color="auto"/>
        <w:bottom w:val="none" w:sz="0" w:space="0" w:color="auto"/>
        <w:right w:val="none" w:sz="0" w:space="0" w:color="auto"/>
      </w:divBdr>
    </w:div>
    <w:div w:id="534973634">
      <w:bodyDiv w:val="1"/>
      <w:marLeft w:val="0"/>
      <w:marRight w:val="0"/>
      <w:marTop w:val="0"/>
      <w:marBottom w:val="0"/>
      <w:divBdr>
        <w:top w:val="none" w:sz="0" w:space="0" w:color="auto"/>
        <w:left w:val="none" w:sz="0" w:space="0" w:color="auto"/>
        <w:bottom w:val="none" w:sz="0" w:space="0" w:color="auto"/>
        <w:right w:val="none" w:sz="0" w:space="0" w:color="auto"/>
      </w:divBdr>
    </w:div>
    <w:div w:id="537006534">
      <w:bodyDiv w:val="1"/>
      <w:marLeft w:val="0"/>
      <w:marRight w:val="0"/>
      <w:marTop w:val="0"/>
      <w:marBottom w:val="0"/>
      <w:divBdr>
        <w:top w:val="none" w:sz="0" w:space="0" w:color="auto"/>
        <w:left w:val="none" w:sz="0" w:space="0" w:color="auto"/>
        <w:bottom w:val="none" w:sz="0" w:space="0" w:color="auto"/>
        <w:right w:val="none" w:sz="0" w:space="0" w:color="auto"/>
      </w:divBdr>
    </w:div>
    <w:div w:id="537276658">
      <w:bodyDiv w:val="1"/>
      <w:marLeft w:val="0"/>
      <w:marRight w:val="0"/>
      <w:marTop w:val="0"/>
      <w:marBottom w:val="0"/>
      <w:divBdr>
        <w:top w:val="none" w:sz="0" w:space="0" w:color="auto"/>
        <w:left w:val="none" w:sz="0" w:space="0" w:color="auto"/>
        <w:bottom w:val="none" w:sz="0" w:space="0" w:color="auto"/>
        <w:right w:val="none" w:sz="0" w:space="0" w:color="auto"/>
      </w:divBdr>
    </w:div>
    <w:div w:id="537351690">
      <w:bodyDiv w:val="1"/>
      <w:marLeft w:val="0"/>
      <w:marRight w:val="0"/>
      <w:marTop w:val="0"/>
      <w:marBottom w:val="0"/>
      <w:divBdr>
        <w:top w:val="none" w:sz="0" w:space="0" w:color="auto"/>
        <w:left w:val="none" w:sz="0" w:space="0" w:color="auto"/>
        <w:bottom w:val="none" w:sz="0" w:space="0" w:color="auto"/>
        <w:right w:val="none" w:sz="0" w:space="0" w:color="auto"/>
      </w:divBdr>
    </w:div>
    <w:div w:id="537398830">
      <w:bodyDiv w:val="1"/>
      <w:marLeft w:val="0"/>
      <w:marRight w:val="0"/>
      <w:marTop w:val="0"/>
      <w:marBottom w:val="0"/>
      <w:divBdr>
        <w:top w:val="none" w:sz="0" w:space="0" w:color="auto"/>
        <w:left w:val="none" w:sz="0" w:space="0" w:color="auto"/>
        <w:bottom w:val="none" w:sz="0" w:space="0" w:color="auto"/>
        <w:right w:val="none" w:sz="0" w:space="0" w:color="auto"/>
      </w:divBdr>
    </w:div>
    <w:div w:id="537863024">
      <w:bodyDiv w:val="1"/>
      <w:marLeft w:val="0"/>
      <w:marRight w:val="0"/>
      <w:marTop w:val="0"/>
      <w:marBottom w:val="0"/>
      <w:divBdr>
        <w:top w:val="none" w:sz="0" w:space="0" w:color="auto"/>
        <w:left w:val="none" w:sz="0" w:space="0" w:color="auto"/>
        <w:bottom w:val="none" w:sz="0" w:space="0" w:color="auto"/>
        <w:right w:val="none" w:sz="0" w:space="0" w:color="auto"/>
      </w:divBdr>
    </w:div>
    <w:div w:id="538736401">
      <w:bodyDiv w:val="1"/>
      <w:marLeft w:val="0"/>
      <w:marRight w:val="0"/>
      <w:marTop w:val="0"/>
      <w:marBottom w:val="0"/>
      <w:divBdr>
        <w:top w:val="none" w:sz="0" w:space="0" w:color="auto"/>
        <w:left w:val="none" w:sz="0" w:space="0" w:color="auto"/>
        <w:bottom w:val="none" w:sz="0" w:space="0" w:color="auto"/>
        <w:right w:val="none" w:sz="0" w:space="0" w:color="auto"/>
      </w:divBdr>
    </w:div>
    <w:div w:id="538974313">
      <w:bodyDiv w:val="1"/>
      <w:marLeft w:val="0"/>
      <w:marRight w:val="0"/>
      <w:marTop w:val="0"/>
      <w:marBottom w:val="0"/>
      <w:divBdr>
        <w:top w:val="none" w:sz="0" w:space="0" w:color="auto"/>
        <w:left w:val="none" w:sz="0" w:space="0" w:color="auto"/>
        <w:bottom w:val="none" w:sz="0" w:space="0" w:color="auto"/>
        <w:right w:val="none" w:sz="0" w:space="0" w:color="auto"/>
      </w:divBdr>
    </w:div>
    <w:div w:id="539635953">
      <w:bodyDiv w:val="1"/>
      <w:marLeft w:val="0"/>
      <w:marRight w:val="0"/>
      <w:marTop w:val="0"/>
      <w:marBottom w:val="0"/>
      <w:divBdr>
        <w:top w:val="none" w:sz="0" w:space="0" w:color="auto"/>
        <w:left w:val="none" w:sz="0" w:space="0" w:color="auto"/>
        <w:bottom w:val="none" w:sz="0" w:space="0" w:color="auto"/>
        <w:right w:val="none" w:sz="0" w:space="0" w:color="auto"/>
      </w:divBdr>
    </w:div>
    <w:div w:id="539707823">
      <w:bodyDiv w:val="1"/>
      <w:marLeft w:val="0"/>
      <w:marRight w:val="0"/>
      <w:marTop w:val="0"/>
      <w:marBottom w:val="0"/>
      <w:divBdr>
        <w:top w:val="none" w:sz="0" w:space="0" w:color="auto"/>
        <w:left w:val="none" w:sz="0" w:space="0" w:color="auto"/>
        <w:bottom w:val="none" w:sz="0" w:space="0" w:color="auto"/>
        <w:right w:val="none" w:sz="0" w:space="0" w:color="auto"/>
      </w:divBdr>
    </w:div>
    <w:div w:id="540438611">
      <w:bodyDiv w:val="1"/>
      <w:marLeft w:val="0"/>
      <w:marRight w:val="0"/>
      <w:marTop w:val="0"/>
      <w:marBottom w:val="0"/>
      <w:divBdr>
        <w:top w:val="none" w:sz="0" w:space="0" w:color="auto"/>
        <w:left w:val="none" w:sz="0" w:space="0" w:color="auto"/>
        <w:bottom w:val="none" w:sz="0" w:space="0" w:color="auto"/>
        <w:right w:val="none" w:sz="0" w:space="0" w:color="auto"/>
      </w:divBdr>
    </w:div>
    <w:div w:id="540480030">
      <w:bodyDiv w:val="1"/>
      <w:marLeft w:val="0"/>
      <w:marRight w:val="0"/>
      <w:marTop w:val="0"/>
      <w:marBottom w:val="0"/>
      <w:divBdr>
        <w:top w:val="none" w:sz="0" w:space="0" w:color="auto"/>
        <w:left w:val="none" w:sz="0" w:space="0" w:color="auto"/>
        <w:bottom w:val="none" w:sz="0" w:space="0" w:color="auto"/>
        <w:right w:val="none" w:sz="0" w:space="0" w:color="auto"/>
      </w:divBdr>
    </w:div>
    <w:div w:id="540636585">
      <w:bodyDiv w:val="1"/>
      <w:marLeft w:val="0"/>
      <w:marRight w:val="0"/>
      <w:marTop w:val="0"/>
      <w:marBottom w:val="0"/>
      <w:divBdr>
        <w:top w:val="none" w:sz="0" w:space="0" w:color="auto"/>
        <w:left w:val="none" w:sz="0" w:space="0" w:color="auto"/>
        <w:bottom w:val="none" w:sz="0" w:space="0" w:color="auto"/>
        <w:right w:val="none" w:sz="0" w:space="0" w:color="auto"/>
      </w:divBdr>
    </w:div>
    <w:div w:id="541091165">
      <w:bodyDiv w:val="1"/>
      <w:marLeft w:val="0"/>
      <w:marRight w:val="0"/>
      <w:marTop w:val="0"/>
      <w:marBottom w:val="0"/>
      <w:divBdr>
        <w:top w:val="none" w:sz="0" w:space="0" w:color="auto"/>
        <w:left w:val="none" w:sz="0" w:space="0" w:color="auto"/>
        <w:bottom w:val="none" w:sz="0" w:space="0" w:color="auto"/>
        <w:right w:val="none" w:sz="0" w:space="0" w:color="auto"/>
      </w:divBdr>
    </w:div>
    <w:div w:id="541139223">
      <w:bodyDiv w:val="1"/>
      <w:marLeft w:val="0"/>
      <w:marRight w:val="0"/>
      <w:marTop w:val="0"/>
      <w:marBottom w:val="0"/>
      <w:divBdr>
        <w:top w:val="none" w:sz="0" w:space="0" w:color="auto"/>
        <w:left w:val="none" w:sz="0" w:space="0" w:color="auto"/>
        <w:bottom w:val="none" w:sz="0" w:space="0" w:color="auto"/>
        <w:right w:val="none" w:sz="0" w:space="0" w:color="auto"/>
      </w:divBdr>
    </w:div>
    <w:div w:id="541401026">
      <w:bodyDiv w:val="1"/>
      <w:marLeft w:val="0"/>
      <w:marRight w:val="0"/>
      <w:marTop w:val="0"/>
      <w:marBottom w:val="0"/>
      <w:divBdr>
        <w:top w:val="none" w:sz="0" w:space="0" w:color="auto"/>
        <w:left w:val="none" w:sz="0" w:space="0" w:color="auto"/>
        <w:bottom w:val="none" w:sz="0" w:space="0" w:color="auto"/>
        <w:right w:val="none" w:sz="0" w:space="0" w:color="auto"/>
      </w:divBdr>
    </w:div>
    <w:div w:id="541673968">
      <w:bodyDiv w:val="1"/>
      <w:marLeft w:val="0"/>
      <w:marRight w:val="0"/>
      <w:marTop w:val="0"/>
      <w:marBottom w:val="0"/>
      <w:divBdr>
        <w:top w:val="none" w:sz="0" w:space="0" w:color="auto"/>
        <w:left w:val="none" w:sz="0" w:space="0" w:color="auto"/>
        <w:bottom w:val="none" w:sz="0" w:space="0" w:color="auto"/>
        <w:right w:val="none" w:sz="0" w:space="0" w:color="auto"/>
      </w:divBdr>
    </w:div>
    <w:div w:id="542836240">
      <w:bodyDiv w:val="1"/>
      <w:marLeft w:val="0"/>
      <w:marRight w:val="0"/>
      <w:marTop w:val="0"/>
      <w:marBottom w:val="0"/>
      <w:divBdr>
        <w:top w:val="none" w:sz="0" w:space="0" w:color="auto"/>
        <w:left w:val="none" w:sz="0" w:space="0" w:color="auto"/>
        <w:bottom w:val="none" w:sz="0" w:space="0" w:color="auto"/>
        <w:right w:val="none" w:sz="0" w:space="0" w:color="auto"/>
      </w:divBdr>
    </w:div>
    <w:div w:id="543635281">
      <w:bodyDiv w:val="1"/>
      <w:marLeft w:val="0"/>
      <w:marRight w:val="0"/>
      <w:marTop w:val="0"/>
      <w:marBottom w:val="0"/>
      <w:divBdr>
        <w:top w:val="none" w:sz="0" w:space="0" w:color="auto"/>
        <w:left w:val="none" w:sz="0" w:space="0" w:color="auto"/>
        <w:bottom w:val="none" w:sz="0" w:space="0" w:color="auto"/>
        <w:right w:val="none" w:sz="0" w:space="0" w:color="auto"/>
      </w:divBdr>
    </w:div>
    <w:div w:id="544633901">
      <w:bodyDiv w:val="1"/>
      <w:marLeft w:val="0"/>
      <w:marRight w:val="0"/>
      <w:marTop w:val="0"/>
      <w:marBottom w:val="0"/>
      <w:divBdr>
        <w:top w:val="none" w:sz="0" w:space="0" w:color="auto"/>
        <w:left w:val="none" w:sz="0" w:space="0" w:color="auto"/>
        <w:bottom w:val="none" w:sz="0" w:space="0" w:color="auto"/>
        <w:right w:val="none" w:sz="0" w:space="0" w:color="auto"/>
      </w:divBdr>
    </w:div>
    <w:div w:id="545072660">
      <w:bodyDiv w:val="1"/>
      <w:marLeft w:val="0"/>
      <w:marRight w:val="0"/>
      <w:marTop w:val="0"/>
      <w:marBottom w:val="0"/>
      <w:divBdr>
        <w:top w:val="none" w:sz="0" w:space="0" w:color="auto"/>
        <w:left w:val="none" w:sz="0" w:space="0" w:color="auto"/>
        <w:bottom w:val="none" w:sz="0" w:space="0" w:color="auto"/>
        <w:right w:val="none" w:sz="0" w:space="0" w:color="auto"/>
      </w:divBdr>
    </w:div>
    <w:div w:id="545262342">
      <w:bodyDiv w:val="1"/>
      <w:marLeft w:val="0"/>
      <w:marRight w:val="0"/>
      <w:marTop w:val="0"/>
      <w:marBottom w:val="0"/>
      <w:divBdr>
        <w:top w:val="none" w:sz="0" w:space="0" w:color="auto"/>
        <w:left w:val="none" w:sz="0" w:space="0" w:color="auto"/>
        <w:bottom w:val="none" w:sz="0" w:space="0" w:color="auto"/>
        <w:right w:val="none" w:sz="0" w:space="0" w:color="auto"/>
      </w:divBdr>
    </w:div>
    <w:div w:id="545684083">
      <w:bodyDiv w:val="1"/>
      <w:marLeft w:val="0"/>
      <w:marRight w:val="0"/>
      <w:marTop w:val="0"/>
      <w:marBottom w:val="0"/>
      <w:divBdr>
        <w:top w:val="none" w:sz="0" w:space="0" w:color="auto"/>
        <w:left w:val="none" w:sz="0" w:space="0" w:color="auto"/>
        <w:bottom w:val="none" w:sz="0" w:space="0" w:color="auto"/>
        <w:right w:val="none" w:sz="0" w:space="0" w:color="auto"/>
      </w:divBdr>
    </w:div>
    <w:div w:id="546450409">
      <w:bodyDiv w:val="1"/>
      <w:marLeft w:val="0"/>
      <w:marRight w:val="0"/>
      <w:marTop w:val="0"/>
      <w:marBottom w:val="0"/>
      <w:divBdr>
        <w:top w:val="none" w:sz="0" w:space="0" w:color="auto"/>
        <w:left w:val="none" w:sz="0" w:space="0" w:color="auto"/>
        <w:bottom w:val="none" w:sz="0" w:space="0" w:color="auto"/>
        <w:right w:val="none" w:sz="0" w:space="0" w:color="auto"/>
      </w:divBdr>
    </w:div>
    <w:div w:id="547760000">
      <w:bodyDiv w:val="1"/>
      <w:marLeft w:val="0"/>
      <w:marRight w:val="0"/>
      <w:marTop w:val="0"/>
      <w:marBottom w:val="0"/>
      <w:divBdr>
        <w:top w:val="none" w:sz="0" w:space="0" w:color="auto"/>
        <w:left w:val="none" w:sz="0" w:space="0" w:color="auto"/>
        <w:bottom w:val="none" w:sz="0" w:space="0" w:color="auto"/>
        <w:right w:val="none" w:sz="0" w:space="0" w:color="auto"/>
      </w:divBdr>
    </w:div>
    <w:div w:id="547840191">
      <w:bodyDiv w:val="1"/>
      <w:marLeft w:val="0"/>
      <w:marRight w:val="0"/>
      <w:marTop w:val="0"/>
      <w:marBottom w:val="0"/>
      <w:divBdr>
        <w:top w:val="none" w:sz="0" w:space="0" w:color="auto"/>
        <w:left w:val="none" w:sz="0" w:space="0" w:color="auto"/>
        <w:bottom w:val="none" w:sz="0" w:space="0" w:color="auto"/>
        <w:right w:val="none" w:sz="0" w:space="0" w:color="auto"/>
      </w:divBdr>
    </w:div>
    <w:div w:id="549682753">
      <w:bodyDiv w:val="1"/>
      <w:marLeft w:val="0"/>
      <w:marRight w:val="0"/>
      <w:marTop w:val="0"/>
      <w:marBottom w:val="0"/>
      <w:divBdr>
        <w:top w:val="none" w:sz="0" w:space="0" w:color="auto"/>
        <w:left w:val="none" w:sz="0" w:space="0" w:color="auto"/>
        <w:bottom w:val="none" w:sz="0" w:space="0" w:color="auto"/>
        <w:right w:val="none" w:sz="0" w:space="0" w:color="auto"/>
      </w:divBdr>
    </w:div>
    <w:div w:id="549926926">
      <w:bodyDiv w:val="1"/>
      <w:marLeft w:val="0"/>
      <w:marRight w:val="0"/>
      <w:marTop w:val="0"/>
      <w:marBottom w:val="0"/>
      <w:divBdr>
        <w:top w:val="none" w:sz="0" w:space="0" w:color="auto"/>
        <w:left w:val="none" w:sz="0" w:space="0" w:color="auto"/>
        <w:bottom w:val="none" w:sz="0" w:space="0" w:color="auto"/>
        <w:right w:val="none" w:sz="0" w:space="0" w:color="auto"/>
      </w:divBdr>
    </w:div>
    <w:div w:id="552928581">
      <w:bodyDiv w:val="1"/>
      <w:marLeft w:val="0"/>
      <w:marRight w:val="0"/>
      <w:marTop w:val="0"/>
      <w:marBottom w:val="0"/>
      <w:divBdr>
        <w:top w:val="none" w:sz="0" w:space="0" w:color="auto"/>
        <w:left w:val="none" w:sz="0" w:space="0" w:color="auto"/>
        <w:bottom w:val="none" w:sz="0" w:space="0" w:color="auto"/>
        <w:right w:val="none" w:sz="0" w:space="0" w:color="auto"/>
      </w:divBdr>
    </w:div>
    <w:div w:id="553009167">
      <w:bodyDiv w:val="1"/>
      <w:marLeft w:val="0"/>
      <w:marRight w:val="0"/>
      <w:marTop w:val="0"/>
      <w:marBottom w:val="0"/>
      <w:divBdr>
        <w:top w:val="none" w:sz="0" w:space="0" w:color="auto"/>
        <w:left w:val="none" w:sz="0" w:space="0" w:color="auto"/>
        <w:bottom w:val="none" w:sz="0" w:space="0" w:color="auto"/>
        <w:right w:val="none" w:sz="0" w:space="0" w:color="auto"/>
      </w:divBdr>
    </w:div>
    <w:div w:id="553198643">
      <w:bodyDiv w:val="1"/>
      <w:marLeft w:val="0"/>
      <w:marRight w:val="0"/>
      <w:marTop w:val="0"/>
      <w:marBottom w:val="0"/>
      <w:divBdr>
        <w:top w:val="none" w:sz="0" w:space="0" w:color="auto"/>
        <w:left w:val="none" w:sz="0" w:space="0" w:color="auto"/>
        <w:bottom w:val="none" w:sz="0" w:space="0" w:color="auto"/>
        <w:right w:val="none" w:sz="0" w:space="0" w:color="auto"/>
      </w:divBdr>
    </w:div>
    <w:div w:id="555967796">
      <w:bodyDiv w:val="1"/>
      <w:marLeft w:val="0"/>
      <w:marRight w:val="0"/>
      <w:marTop w:val="0"/>
      <w:marBottom w:val="0"/>
      <w:divBdr>
        <w:top w:val="none" w:sz="0" w:space="0" w:color="auto"/>
        <w:left w:val="none" w:sz="0" w:space="0" w:color="auto"/>
        <w:bottom w:val="none" w:sz="0" w:space="0" w:color="auto"/>
        <w:right w:val="none" w:sz="0" w:space="0" w:color="auto"/>
      </w:divBdr>
    </w:div>
    <w:div w:id="557977283">
      <w:bodyDiv w:val="1"/>
      <w:marLeft w:val="0"/>
      <w:marRight w:val="0"/>
      <w:marTop w:val="0"/>
      <w:marBottom w:val="0"/>
      <w:divBdr>
        <w:top w:val="none" w:sz="0" w:space="0" w:color="auto"/>
        <w:left w:val="none" w:sz="0" w:space="0" w:color="auto"/>
        <w:bottom w:val="none" w:sz="0" w:space="0" w:color="auto"/>
        <w:right w:val="none" w:sz="0" w:space="0" w:color="auto"/>
      </w:divBdr>
    </w:div>
    <w:div w:id="558134561">
      <w:bodyDiv w:val="1"/>
      <w:marLeft w:val="0"/>
      <w:marRight w:val="0"/>
      <w:marTop w:val="0"/>
      <w:marBottom w:val="0"/>
      <w:divBdr>
        <w:top w:val="none" w:sz="0" w:space="0" w:color="auto"/>
        <w:left w:val="none" w:sz="0" w:space="0" w:color="auto"/>
        <w:bottom w:val="none" w:sz="0" w:space="0" w:color="auto"/>
        <w:right w:val="none" w:sz="0" w:space="0" w:color="auto"/>
      </w:divBdr>
    </w:div>
    <w:div w:id="558516891">
      <w:bodyDiv w:val="1"/>
      <w:marLeft w:val="0"/>
      <w:marRight w:val="0"/>
      <w:marTop w:val="0"/>
      <w:marBottom w:val="0"/>
      <w:divBdr>
        <w:top w:val="none" w:sz="0" w:space="0" w:color="auto"/>
        <w:left w:val="none" w:sz="0" w:space="0" w:color="auto"/>
        <w:bottom w:val="none" w:sz="0" w:space="0" w:color="auto"/>
        <w:right w:val="none" w:sz="0" w:space="0" w:color="auto"/>
      </w:divBdr>
    </w:div>
    <w:div w:id="558978940">
      <w:bodyDiv w:val="1"/>
      <w:marLeft w:val="0"/>
      <w:marRight w:val="0"/>
      <w:marTop w:val="0"/>
      <w:marBottom w:val="0"/>
      <w:divBdr>
        <w:top w:val="none" w:sz="0" w:space="0" w:color="auto"/>
        <w:left w:val="none" w:sz="0" w:space="0" w:color="auto"/>
        <w:bottom w:val="none" w:sz="0" w:space="0" w:color="auto"/>
        <w:right w:val="none" w:sz="0" w:space="0" w:color="auto"/>
      </w:divBdr>
    </w:div>
    <w:div w:id="558980804">
      <w:bodyDiv w:val="1"/>
      <w:marLeft w:val="0"/>
      <w:marRight w:val="0"/>
      <w:marTop w:val="0"/>
      <w:marBottom w:val="0"/>
      <w:divBdr>
        <w:top w:val="none" w:sz="0" w:space="0" w:color="auto"/>
        <w:left w:val="none" w:sz="0" w:space="0" w:color="auto"/>
        <w:bottom w:val="none" w:sz="0" w:space="0" w:color="auto"/>
        <w:right w:val="none" w:sz="0" w:space="0" w:color="auto"/>
      </w:divBdr>
    </w:div>
    <w:div w:id="559102006">
      <w:bodyDiv w:val="1"/>
      <w:marLeft w:val="0"/>
      <w:marRight w:val="0"/>
      <w:marTop w:val="0"/>
      <w:marBottom w:val="0"/>
      <w:divBdr>
        <w:top w:val="none" w:sz="0" w:space="0" w:color="auto"/>
        <w:left w:val="none" w:sz="0" w:space="0" w:color="auto"/>
        <w:bottom w:val="none" w:sz="0" w:space="0" w:color="auto"/>
        <w:right w:val="none" w:sz="0" w:space="0" w:color="auto"/>
      </w:divBdr>
    </w:div>
    <w:div w:id="560409785">
      <w:bodyDiv w:val="1"/>
      <w:marLeft w:val="0"/>
      <w:marRight w:val="0"/>
      <w:marTop w:val="0"/>
      <w:marBottom w:val="0"/>
      <w:divBdr>
        <w:top w:val="none" w:sz="0" w:space="0" w:color="auto"/>
        <w:left w:val="none" w:sz="0" w:space="0" w:color="auto"/>
        <w:bottom w:val="none" w:sz="0" w:space="0" w:color="auto"/>
        <w:right w:val="none" w:sz="0" w:space="0" w:color="auto"/>
      </w:divBdr>
    </w:div>
    <w:div w:id="561722283">
      <w:bodyDiv w:val="1"/>
      <w:marLeft w:val="0"/>
      <w:marRight w:val="0"/>
      <w:marTop w:val="0"/>
      <w:marBottom w:val="0"/>
      <w:divBdr>
        <w:top w:val="none" w:sz="0" w:space="0" w:color="auto"/>
        <w:left w:val="none" w:sz="0" w:space="0" w:color="auto"/>
        <w:bottom w:val="none" w:sz="0" w:space="0" w:color="auto"/>
        <w:right w:val="none" w:sz="0" w:space="0" w:color="auto"/>
      </w:divBdr>
    </w:div>
    <w:div w:id="562370884">
      <w:bodyDiv w:val="1"/>
      <w:marLeft w:val="0"/>
      <w:marRight w:val="0"/>
      <w:marTop w:val="0"/>
      <w:marBottom w:val="0"/>
      <w:divBdr>
        <w:top w:val="none" w:sz="0" w:space="0" w:color="auto"/>
        <w:left w:val="none" w:sz="0" w:space="0" w:color="auto"/>
        <w:bottom w:val="none" w:sz="0" w:space="0" w:color="auto"/>
        <w:right w:val="none" w:sz="0" w:space="0" w:color="auto"/>
      </w:divBdr>
    </w:div>
    <w:div w:id="562452584">
      <w:bodyDiv w:val="1"/>
      <w:marLeft w:val="0"/>
      <w:marRight w:val="0"/>
      <w:marTop w:val="0"/>
      <w:marBottom w:val="0"/>
      <w:divBdr>
        <w:top w:val="none" w:sz="0" w:space="0" w:color="auto"/>
        <w:left w:val="none" w:sz="0" w:space="0" w:color="auto"/>
        <w:bottom w:val="none" w:sz="0" w:space="0" w:color="auto"/>
        <w:right w:val="none" w:sz="0" w:space="0" w:color="auto"/>
      </w:divBdr>
    </w:div>
    <w:div w:id="562910020">
      <w:bodyDiv w:val="1"/>
      <w:marLeft w:val="0"/>
      <w:marRight w:val="0"/>
      <w:marTop w:val="0"/>
      <w:marBottom w:val="0"/>
      <w:divBdr>
        <w:top w:val="none" w:sz="0" w:space="0" w:color="auto"/>
        <w:left w:val="none" w:sz="0" w:space="0" w:color="auto"/>
        <w:bottom w:val="none" w:sz="0" w:space="0" w:color="auto"/>
        <w:right w:val="none" w:sz="0" w:space="0" w:color="auto"/>
      </w:divBdr>
    </w:div>
    <w:div w:id="564417699">
      <w:bodyDiv w:val="1"/>
      <w:marLeft w:val="0"/>
      <w:marRight w:val="0"/>
      <w:marTop w:val="0"/>
      <w:marBottom w:val="0"/>
      <w:divBdr>
        <w:top w:val="none" w:sz="0" w:space="0" w:color="auto"/>
        <w:left w:val="none" w:sz="0" w:space="0" w:color="auto"/>
        <w:bottom w:val="none" w:sz="0" w:space="0" w:color="auto"/>
        <w:right w:val="none" w:sz="0" w:space="0" w:color="auto"/>
      </w:divBdr>
    </w:div>
    <w:div w:id="564949856">
      <w:bodyDiv w:val="1"/>
      <w:marLeft w:val="0"/>
      <w:marRight w:val="0"/>
      <w:marTop w:val="0"/>
      <w:marBottom w:val="0"/>
      <w:divBdr>
        <w:top w:val="none" w:sz="0" w:space="0" w:color="auto"/>
        <w:left w:val="none" w:sz="0" w:space="0" w:color="auto"/>
        <w:bottom w:val="none" w:sz="0" w:space="0" w:color="auto"/>
        <w:right w:val="none" w:sz="0" w:space="0" w:color="auto"/>
      </w:divBdr>
    </w:div>
    <w:div w:id="565384592">
      <w:bodyDiv w:val="1"/>
      <w:marLeft w:val="0"/>
      <w:marRight w:val="0"/>
      <w:marTop w:val="0"/>
      <w:marBottom w:val="0"/>
      <w:divBdr>
        <w:top w:val="none" w:sz="0" w:space="0" w:color="auto"/>
        <w:left w:val="none" w:sz="0" w:space="0" w:color="auto"/>
        <w:bottom w:val="none" w:sz="0" w:space="0" w:color="auto"/>
        <w:right w:val="none" w:sz="0" w:space="0" w:color="auto"/>
      </w:divBdr>
    </w:div>
    <w:div w:id="568273731">
      <w:bodyDiv w:val="1"/>
      <w:marLeft w:val="0"/>
      <w:marRight w:val="0"/>
      <w:marTop w:val="0"/>
      <w:marBottom w:val="0"/>
      <w:divBdr>
        <w:top w:val="none" w:sz="0" w:space="0" w:color="auto"/>
        <w:left w:val="none" w:sz="0" w:space="0" w:color="auto"/>
        <w:bottom w:val="none" w:sz="0" w:space="0" w:color="auto"/>
        <w:right w:val="none" w:sz="0" w:space="0" w:color="auto"/>
      </w:divBdr>
    </w:div>
    <w:div w:id="569970619">
      <w:bodyDiv w:val="1"/>
      <w:marLeft w:val="0"/>
      <w:marRight w:val="0"/>
      <w:marTop w:val="0"/>
      <w:marBottom w:val="0"/>
      <w:divBdr>
        <w:top w:val="none" w:sz="0" w:space="0" w:color="auto"/>
        <w:left w:val="none" w:sz="0" w:space="0" w:color="auto"/>
        <w:bottom w:val="none" w:sz="0" w:space="0" w:color="auto"/>
        <w:right w:val="none" w:sz="0" w:space="0" w:color="auto"/>
      </w:divBdr>
    </w:div>
    <w:div w:id="570428855">
      <w:bodyDiv w:val="1"/>
      <w:marLeft w:val="0"/>
      <w:marRight w:val="0"/>
      <w:marTop w:val="0"/>
      <w:marBottom w:val="0"/>
      <w:divBdr>
        <w:top w:val="none" w:sz="0" w:space="0" w:color="auto"/>
        <w:left w:val="none" w:sz="0" w:space="0" w:color="auto"/>
        <w:bottom w:val="none" w:sz="0" w:space="0" w:color="auto"/>
        <w:right w:val="none" w:sz="0" w:space="0" w:color="auto"/>
      </w:divBdr>
    </w:div>
    <w:div w:id="571892985">
      <w:bodyDiv w:val="1"/>
      <w:marLeft w:val="0"/>
      <w:marRight w:val="0"/>
      <w:marTop w:val="0"/>
      <w:marBottom w:val="0"/>
      <w:divBdr>
        <w:top w:val="none" w:sz="0" w:space="0" w:color="auto"/>
        <w:left w:val="none" w:sz="0" w:space="0" w:color="auto"/>
        <w:bottom w:val="none" w:sz="0" w:space="0" w:color="auto"/>
        <w:right w:val="none" w:sz="0" w:space="0" w:color="auto"/>
      </w:divBdr>
    </w:div>
    <w:div w:id="572591199">
      <w:bodyDiv w:val="1"/>
      <w:marLeft w:val="0"/>
      <w:marRight w:val="0"/>
      <w:marTop w:val="0"/>
      <w:marBottom w:val="0"/>
      <w:divBdr>
        <w:top w:val="none" w:sz="0" w:space="0" w:color="auto"/>
        <w:left w:val="none" w:sz="0" w:space="0" w:color="auto"/>
        <w:bottom w:val="none" w:sz="0" w:space="0" w:color="auto"/>
        <w:right w:val="none" w:sz="0" w:space="0" w:color="auto"/>
      </w:divBdr>
    </w:div>
    <w:div w:id="572813448">
      <w:bodyDiv w:val="1"/>
      <w:marLeft w:val="0"/>
      <w:marRight w:val="0"/>
      <w:marTop w:val="0"/>
      <w:marBottom w:val="0"/>
      <w:divBdr>
        <w:top w:val="none" w:sz="0" w:space="0" w:color="auto"/>
        <w:left w:val="none" w:sz="0" w:space="0" w:color="auto"/>
        <w:bottom w:val="none" w:sz="0" w:space="0" w:color="auto"/>
        <w:right w:val="none" w:sz="0" w:space="0" w:color="auto"/>
      </w:divBdr>
    </w:div>
    <w:div w:id="573201565">
      <w:bodyDiv w:val="1"/>
      <w:marLeft w:val="0"/>
      <w:marRight w:val="0"/>
      <w:marTop w:val="0"/>
      <w:marBottom w:val="0"/>
      <w:divBdr>
        <w:top w:val="none" w:sz="0" w:space="0" w:color="auto"/>
        <w:left w:val="none" w:sz="0" w:space="0" w:color="auto"/>
        <w:bottom w:val="none" w:sz="0" w:space="0" w:color="auto"/>
        <w:right w:val="none" w:sz="0" w:space="0" w:color="auto"/>
      </w:divBdr>
    </w:div>
    <w:div w:id="573511979">
      <w:bodyDiv w:val="1"/>
      <w:marLeft w:val="0"/>
      <w:marRight w:val="0"/>
      <w:marTop w:val="0"/>
      <w:marBottom w:val="0"/>
      <w:divBdr>
        <w:top w:val="none" w:sz="0" w:space="0" w:color="auto"/>
        <w:left w:val="none" w:sz="0" w:space="0" w:color="auto"/>
        <w:bottom w:val="none" w:sz="0" w:space="0" w:color="auto"/>
        <w:right w:val="none" w:sz="0" w:space="0" w:color="auto"/>
      </w:divBdr>
    </w:div>
    <w:div w:id="574167592">
      <w:bodyDiv w:val="1"/>
      <w:marLeft w:val="0"/>
      <w:marRight w:val="0"/>
      <w:marTop w:val="0"/>
      <w:marBottom w:val="0"/>
      <w:divBdr>
        <w:top w:val="none" w:sz="0" w:space="0" w:color="auto"/>
        <w:left w:val="none" w:sz="0" w:space="0" w:color="auto"/>
        <w:bottom w:val="none" w:sz="0" w:space="0" w:color="auto"/>
        <w:right w:val="none" w:sz="0" w:space="0" w:color="auto"/>
      </w:divBdr>
    </w:div>
    <w:div w:id="574315282">
      <w:bodyDiv w:val="1"/>
      <w:marLeft w:val="0"/>
      <w:marRight w:val="0"/>
      <w:marTop w:val="0"/>
      <w:marBottom w:val="0"/>
      <w:divBdr>
        <w:top w:val="none" w:sz="0" w:space="0" w:color="auto"/>
        <w:left w:val="none" w:sz="0" w:space="0" w:color="auto"/>
        <w:bottom w:val="none" w:sz="0" w:space="0" w:color="auto"/>
        <w:right w:val="none" w:sz="0" w:space="0" w:color="auto"/>
      </w:divBdr>
    </w:div>
    <w:div w:id="574364142">
      <w:bodyDiv w:val="1"/>
      <w:marLeft w:val="0"/>
      <w:marRight w:val="0"/>
      <w:marTop w:val="0"/>
      <w:marBottom w:val="0"/>
      <w:divBdr>
        <w:top w:val="none" w:sz="0" w:space="0" w:color="auto"/>
        <w:left w:val="none" w:sz="0" w:space="0" w:color="auto"/>
        <w:bottom w:val="none" w:sz="0" w:space="0" w:color="auto"/>
        <w:right w:val="none" w:sz="0" w:space="0" w:color="auto"/>
      </w:divBdr>
    </w:div>
    <w:div w:id="574432947">
      <w:bodyDiv w:val="1"/>
      <w:marLeft w:val="0"/>
      <w:marRight w:val="0"/>
      <w:marTop w:val="0"/>
      <w:marBottom w:val="0"/>
      <w:divBdr>
        <w:top w:val="none" w:sz="0" w:space="0" w:color="auto"/>
        <w:left w:val="none" w:sz="0" w:space="0" w:color="auto"/>
        <w:bottom w:val="none" w:sz="0" w:space="0" w:color="auto"/>
        <w:right w:val="none" w:sz="0" w:space="0" w:color="auto"/>
      </w:divBdr>
    </w:div>
    <w:div w:id="574701952">
      <w:bodyDiv w:val="1"/>
      <w:marLeft w:val="0"/>
      <w:marRight w:val="0"/>
      <w:marTop w:val="0"/>
      <w:marBottom w:val="0"/>
      <w:divBdr>
        <w:top w:val="none" w:sz="0" w:space="0" w:color="auto"/>
        <w:left w:val="none" w:sz="0" w:space="0" w:color="auto"/>
        <w:bottom w:val="none" w:sz="0" w:space="0" w:color="auto"/>
        <w:right w:val="none" w:sz="0" w:space="0" w:color="auto"/>
      </w:divBdr>
    </w:div>
    <w:div w:id="575089323">
      <w:bodyDiv w:val="1"/>
      <w:marLeft w:val="0"/>
      <w:marRight w:val="0"/>
      <w:marTop w:val="0"/>
      <w:marBottom w:val="0"/>
      <w:divBdr>
        <w:top w:val="none" w:sz="0" w:space="0" w:color="auto"/>
        <w:left w:val="none" w:sz="0" w:space="0" w:color="auto"/>
        <w:bottom w:val="none" w:sz="0" w:space="0" w:color="auto"/>
        <w:right w:val="none" w:sz="0" w:space="0" w:color="auto"/>
      </w:divBdr>
    </w:div>
    <w:div w:id="576476892">
      <w:bodyDiv w:val="1"/>
      <w:marLeft w:val="0"/>
      <w:marRight w:val="0"/>
      <w:marTop w:val="0"/>
      <w:marBottom w:val="0"/>
      <w:divBdr>
        <w:top w:val="none" w:sz="0" w:space="0" w:color="auto"/>
        <w:left w:val="none" w:sz="0" w:space="0" w:color="auto"/>
        <w:bottom w:val="none" w:sz="0" w:space="0" w:color="auto"/>
        <w:right w:val="none" w:sz="0" w:space="0" w:color="auto"/>
      </w:divBdr>
    </w:div>
    <w:div w:id="576865768">
      <w:bodyDiv w:val="1"/>
      <w:marLeft w:val="0"/>
      <w:marRight w:val="0"/>
      <w:marTop w:val="0"/>
      <w:marBottom w:val="0"/>
      <w:divBdr>
        <w:top w:val="none" w:sz="0" w:space="0" w:color="auto"/>
        <w:left w:val="none" w:sz="0" w:space="0" w:color="auto"/>
        <w:bottom w:val="none" w:sz="0" w:space="0" w:color="auto"/>
        <w:right w:val="none" w:sz="0" w:space="0" w:color="auto"/>
      </w:divBdr>
    </w:div>
    <w:div w:id="577330402">
      <w:bodyDiv w:val="1"/>
      <w:marLeft w:val="0"/>
      <w:marRight w:val="0"/>
      <w:marTop w:val="0"/>
      <w:marBottom w:val="0"/>
      <w:divBdr>
        <w:top w:val="none" w:sz="0" w:space="0" w:color="auto"/>
        <w:left w:val="none" w:sz="0" w:space="0" w:color="auto"/>
        <w:bottom w:val="none" w:sz="0" w:space="0" w:color="auto"/>
        <w:right w:val="none" w:sz="0" w:space="0" w:color="auto"/>
      </w:divBdr>
    </w:div>
    <w:div w:id="577642634">
      <w:bodyDiv w:val="1"/>
      <w:marLeft w:val="0"/>
      <w:marRight w:val="0"/>
      <w:marTop w:val="0"/>
      <w:marBottom w:val="0"/>
      <w:divBdr>
        <w:top w:val="none" w:sz="0" w:space="0" w:color="auto"/>
        <w:left w:val="none" w:sz="0" w:space="0" w:color="auto"/>
        <w:bottom w:val="none" w:sz="0" w:space="0" w:color="auto"/>
        <w:right w:val="none" w:sz="0" w:space="0" w:color="auto"/>
      </w:divBdr>
    </w:div>
    <w:div w:id="577712454">
      <w:bodyDiv w:val="1"/>
      <w:marLeft w:val="0"/>
      <w:marRight w:val="0"/>
      <w:marTop w:val="0"/>
      <w:marBottom w:val="0"/>
      <w:divBdr>
        <w:top w:val="none" w:sz="0" w:space="0" w:color="auto"/>
        <w:left w:val="none" w:sz="0" w:space="0" w:color="auto"/>
        <w:bottom w:val="none" w:sz="0" w:space="0" w:color="auto"/>
        <w:right w:val="none" w:sz="0" w:space="0" w:color="auto"/>
      </w:divBdr>
    </w:div>
    <w:div w:id="579406836">
      <w:bodyDiv w:val="1"/>
      <w:marLeft w:val="0"/>
      <w:marRight w:val="0"/>
      <w:marTop w:val="0"/>
      <w:marBottom w:val="0"/>
      <w:divBdr>
        <w:top w:val="none" w:sz="0" w:space="0" w:color="auto"/>
        <w:left w:val="none" w:sz="0" w:space="0" w:color="auto"/>
        <w:bottom w:val="none" w:sz="0" w:space="0" w:color="auto"/>
        <w:right w:val="none" w:sz="0" w:space="0" w:color="auto"/>
      </w:divBdr>
    </w:div>
    <w:div w:id="579483973">
      <w:bodyDiv w:val="1"/>
      <w:marLeft w:val="0"/>
      <w:marRight w:val="0"/>
      <w:marTop w:val="0"/>
      <w:marBottom w:val="0"/>
      <w:divBdr>
        <w:top w:val="none" w:sz="0" w:space="0" w:color="auto"/>
        <w:left w:val="none" w:sz="0" w:space="0" w:color="auto"/>
        <w:bottom w:val="none" w:sz="0" w:space="0" w:color="auto"/>
        <w:right w:val="none" w:sz="0" w:space="0" w:color="auto"/>
      </w:divBdr>
    </w:div>
    <w:div w:id="579607478">
      <w:bodyDiv w:val="1"/>
      <w:marLeft w:val="0"/>
      <w:marRight w:val="0"/>
      <w:marTop w:val="0"/>
      <w:marBottom w:val="0"/>
      <w:divBdr>
        <w:top w:val="none" w:sz="0" w:space="0" w:color="auto"/>
        <w:left w:val="none" w:sz="0" w:space="0" w:color="auto"/>
        <w:bottom w:val="none" w:sz="0" w:space="0" w:color="auto"/>
        <w:right w:val="none" w:sz="0" w:space="0" w:color="auto"/>
      </w:divBdr>
    </w:div>
    <w:div w:id="580943087">
      <w:bodyDiv w:val="1"/>
      <w:marLeft w:val="0"/>
      <w:marRight w:val="0"/>
      <w:marTop w:val="0"/>
      <w:marBottom w:val="0"/>
      <w:divBdr>
        <w:top w:val="none" w:sz="0" w:space="0" w:color="auto"/>
        <w:left w:val="none" w:sz="0" w:space="0" w:color="auto"/>
        <w:bottom w:val="none" w:sz="0" w:space="0" w:color="auto"/>
        <w:right w:val="none" w:sz="0" w:space="0" w:color="auto"/>
      </w:divBdr>
    </w:div>
    <w:div w:id="581377362">
      <w:bodyDiv w:val="1"/>
      <w:marLeft w:val="0"/>
      <w:marRight w:val="0"/>
      <w:marTop w:val="0"/>
      <w:marBottom w:val="0"/>
      <w:divBdr>
        <w:top w:val="none" w:sz="0" w:space="0" w:color="auto"/>
        <w:left w:val="none" w:sz="0" w:space="0" w:color="auto"/>
        <w:bottom w:val="none" w:sz="0" w:space="0" w:color="auto"/>
        <w:right w:val="none" w:sz="0" w:space="0" w:color="auto"/>
      </w:divBdr>
    </w:div>
    <w:div w:id="582029602">
      <w:bodyDiv w:val="1"/>
      <w:marLeft w:val="0"/>
      <w:marRight w:val="0"/>
      <w:marTop w:val="0"/>
      <w:marBottom w:val="0"/>
      <w:divBdr>
        <w:top w:val="none" w:sz="0" w:space="0" w:color="auto"/>
        <w:left w:val="none" w:sz="0" w:space="0" w:color="auto"/>
        <w:bottom w:val="none" w:sz="0" w:space="0" w:color="auto"/>
        <w:right w:val="none" w:sz="0" w:space="0" w:color="auto"/>
      </w:divBdr>
    </w:div>
    <w:div w:id="582298785">
      <w:bodyDiv w:val="1"/>
      <w:marLeft w:val="0"/>
      <w:marRight w:val="0"/>
      <w:marTop w:val="0"/>
      <w:marBottom w:val="0"/>
      <w:divBdr>
        <w:top w:val="none" w:sz="0" w:space="0" w:color="auto"/>
        <w:left w:val="none" w:sz="0" w:space="0" w:color="auto"/>
        <w:bottom w:val="none" w:sz="0" w:space="0" w:color="auto"/>
        <w:right w:val="none" w:sz="0" w:space="0" w:color="auto"/>
      </w:divBdr>
    </w:div>
    <w:div w:id="582493425">
      <w:bodyDiv w:val="1"/>
      <w:marLeft w:val="0"/>
      <w:marRight w:val="0"/>
      <w:marTop w:val="0"/>
      <w:marBottom w:val="0"/>
      <w:divBdr>
        <w:top w:val="none" w:sz="0" w:space="0" w:color="auto"/>
        <w:left w:val="none" w:sz="0" w:space="0" w:color="auto"/>
        <w:bottom w:val="none" w:sz="0" w:space="0" w:color="auto"/>
        <w:right w:val="none" w:sz="0" w:space="0" w:color="auto"/>
      </w:divBdr>
    </w:div>
    <w:div w:id="582640173">
      <w:bodyDiv w:val="1"/>
      <w:marLeft w:val="0"/>
      <w:marRight w:val="0"/>
      <w:marTop w:val="0"/>
      <w:marBottom w:val="0"/>
      <w:divBdr>
        <w:top w:val="none" w:sz="0" w:space="0" w:color="auto"/>
        <w:left w:val="none" w:sz="0" w:space="0" w:color="auto"/>
        <w:bottom w:val="none" w:sz="0" w:space="0" w:color="auto"/>
        <w:right w:val="none" w:sz="0" w:space="0" w:color="auto"/>
      </w:divBdr>
    </w:div>
    <w:div w:id="582950682">
      <w:bodyDiv w:val="1"/>
      <w:marLeft w:val="0"/>
      <w:marRight w:val="0"/>
      <w:marTop w:val="0"/>
      <w:marBottom w:val="0"/>
      <w:divBdr>
        <w:top w:val="none" w:sz="0" w:space="0" w:color="auto"/>
        <w:left w:val="none" w:sz="0" w:space="0" w:color="auto"/>
        <w:bottom w:val="none" w:sz="0" w:space="0" w:color="auto"/>
        <w:right w:val="none" w:sz="0" w:space="0" w:color="auto"/>
      </w:divBdr>
    </w:div>
    <w:div w:id="583075291">
      <w:bodyDiv w:val="1"/>
      <w:marLeft w:val="0"/>
      <w:marRight w:val="0"/>
      <w:marTop w:val="0"/>
      <w:marBottom w:val="0"/>
      <w:divBdr>
        <w:top w:val="none" w:sz="0" w:space="0" w:color="auto"/>
        <w:left w:val="none" w:sz="0" w:space="0" w:color="auto"/>
        <w:bottom w:val="none" w:sz="0" w:space="0" w:color="auto"/>
        <w:right w:val="none" w:sz="0" w:space="0" w:color="auto"/>
      </w:divBdr>
    </w:div>
    <w:div w:id="583144736">
      <w:bodyDiv w:val="1"/>
      <w:marLeft w:val="0"/>
      <w:marRight w:val="0"/>
      <w:marTop w:val="0"/>
      <w:marBottom w:val="0"/>
      <w:divBdr>
        <w:top w:val="none" w:sz="0" w:space="0" w:color="auto"/>
        <w:left w:val="none" w:sz="0" w:space="0" w:color="auto"/>
        <w:bottom w:val="none" w:sz="0" w:space="0" w:color="auto"/>
        <w:right w:val="none" w:sz="0" w:space="0" w:color="auto"/>
      </w:divBdr>
    </w:div>
    <w:div w:id="583415590">
      <w:bodyDiv w:val="1"/>
      <w:marLeft w:val="0"/>
      <w:marRight w:val="0"/>
      <w:marTop w:val="0"/>
      <w:marBottom w:val="0"/>
      <w:divBdr>
        <w:top w:val="none" w:sz="0" w:space="0" w:color="auto"/>
        <w:left w:val="none" w:sz="0" w:space="0" w:color="auto"/>
        <w:bottom w:val="none" w:sz="0" w:space="0" w:color="auto"/>
        <w:right w:val="none" w:sz="0" w:space="0" w:color="auto"/>
      </w:divBdr>
    </w:div>
    <w:div w:id="583882344">
      <w:bodyDiv w:val="1"/>
      <w:marLeft w:val="0"/>
      <w:marRight w:val="0"/>
      <w:marTop w:val="0"/>
      <w:marBottom w:val="0"/>
      <w:divBdr>
        <w:top w:val="none" w:sz="0" w:space="0" w:color="auto"/>
        <w:left w:val="none" w:sz="0" w:space="0" w:color="auto"/>
        <w:bottom w:val="none" w:sz="0" w:space="0" w:color="auto"/>
        <w:right w:val="none" w:sz="0" w:space="0" w:color="auto"/>
      </w:divBdr>
    </w:div>
    <w:div w:id="585922699">
      <w:bodyDiv w:val="1"/>
      <w:marLeft w:val="0"/>
      <w:marRight w:val="0"/>
      <w:marTop w:val="0"/>
      <w:marBottom w:val="0"/>
      <w:divBdr>
        <w:top w:val="none" w:sz="0" w:space="0" w:color="auto"/>
        <w:left w:val="none" w:sz="0" w:space="0" w:color="auto"/>
        <w:bottom w:val="none" w:sz="0" w:space="0" w:color="auto"/>
        <w:right w:val="none" w:sz="0" w:space="0" w:color="auto"/>
      </w:divBdr>
    </w:div>
    <w:div w:id="587036307">
      <w:bodyDiv w:val="1"/>
      <w:marLeft w:val="0"/>
      <w:marRight w:val="0"/>
      <w:marTop w:val="0"/>
      <w:marBottom w:val="0"/>
      <w:divBdr>
        <w:top w:val="none" w:sz="0" w:space="0" w:color="auto"/>
        <w:left w:val="none" w:sz="0" w:space="0" w:color="auto"/>
        <w:bottom w:val="none" w:sz="0" w:space="0" w:color="auto"/>
        <w:right w:val="none" w:sz="0" w:space="0" w:color="auto"/>
      </w:divBdr>
    </w:div>
    <w:div w:id="587619031">
      <w:bodyDiv w:val="1"/>
      <w:marLeft w:val="0"/>
      <w:marRight w:val="0"/>
      <w:marTop w:val="0"/>
      <w:marBottom w:val="0"/>
      <w:divBdr>
        <w:top w:val="none" w:sz="0" w:space="0" w:color="auto"/>
        <w:left w:val="none" w:sz="0" w:space="0" w:color="auto"/>
        <w:bottom w:val="none" w:sz="0" w:space="0" w:color="auto"/>
        <w:right w:val="none" w:sz="0" w:space="0" w:color="auto"/>
      </w:divBdr>
    </w:div>
    <w:div w:id="588345448">
      <w:bodyDiv w:val="1"/>
      <w:marLeft w:val="0"/>
      <w:marRight w:val="0"/>
      <w:marTop w:val="0"/>
      <w:marBottom w:val="0"/>
      <w:divBdr>
        <w:top w:val="none" w:sz="0" w:space="0" w:color="auto"/>
        <w:left w:val="none" w:sz="0" w:space="0" w:color="auto"/>
        <w:bottom w:val="none" w:sz="0" w:space="0" w:color="auto"/>
        <w:right w:val="none" w:sz="0" w:space="0" w:color="auto"/>
      </w:divBdr>
    </w:div>
    <w:div w:id="588730269">
      <w:bodyDiv w:val="1"/>
      <w:marLeft w:val="0"/>
      <w:marRight w:val="0"/>
      <w:marTop w:val="0"/>
      <w:marBottom w:val="0"/>
      <w:divBdr>
        <w:top w:val="none" w:sz="0" w:space="0" w:color="auto"/>
        <w:left w:val="none" w:sz="0" w:space="0" w:color="auto"/>
        <w:bottom w:val="none" w:sz="0" w:space="0" w:color="auto"/>
        <w:right w:val="none" w:sz="0" w:space="0" w:color="auto"/>
      </w:divBdr>
    </w:div>
    <w:div w:id="589587578">
      <w:bodyDiv w:val="1"/>
      <w:marLeft w:val="0"/>
      <w:marRight w:val="0"/>
      <w:marTop w:val="0"/>
      <w:marBottom w:val="0"/>
      <w:divBdr>
        <w:top w:val="none" w:sz="0" w:space="0" w:color="auto"/>
        <w:left w:val="none" w:sz="0" w:space="0" w:color="auto"/>
        <w:bottom w:val="none" w:sz="0" w:space="0" w:color="auto"/>
        <w:right w:val="none" w:sz="0" w:space="0" w:color="auto"/>
      </w:divBdr>
    </w:div>
    <w:div w:id="589777853">
      <w:bodyDiv w:val="1"/>
      <w:marLeft w:val="0"/>
      <w:marRight w:val="0"/>
      <w:marTop w:val="0"/>
      <w:marBottom w:val="0"/>
      <w:divBdr>
        <w:top w:val="none" w:sz="0" w:space="0" w:color="auto"/>
        <w:left w:val="none" w:sz="0" w:space="0" w:color="auto"/>
        <w:bottom w:val="none" w:sz="0" w:space="0" w:color="auto"/>
        <w:right w:val="none" w:sz="0" w:space="0" w:color="auto"/>
      </w:divBdr>
    </w:div>
    <w:div w:id="592476794">
      <w:bodyDiv w:val="1"/>
      <w:marLeft w:val="0"/>
      <w:marRight w:val="0"/>
      <w:marTop w:val="0"/>
      <w:marBottom w:val="0"/>
      <w:divBdr>
        <w:top w:val="none" w:sz="0" w:space="0" w:color="auto"/>
        <w:left w:val="none" w:sz="0" w:space="0" w:color="auto"/>
        <w:bottom w:val="none" w:sz="0" w:space="0" w:color="auto"/>
        <w:right w:val="none" w:sz="0" w:space="0" w:color="auto"/>
      </w:divBdr>
    </w:div>
    <w:div w:id="593053817">
      <w:bodyDiv w:val="1"/>
      <w:marLeft w:val="0"/>
      <w:marRight w:val="0"/>
      <w:marTop w:val="0"/>
      <w:marBottom w:val="0"/>
      <w:divBdr>
        <w:top w:val="none" w:sz="0" w:space="0" w:color="auto"/>
        <w:left w:val="none" w:sz="0" w:space="0" w:color="auto"/>
        <w:bottom w:val="none" w:sz="0" w:space="0" w:color="auto"/>
        <w:right w:val="none" w:sz="0" w:space="0" w:color="auto"/>
      </w:divBdr>
    </w:div>
    <w:div w:id="593591184">
      <w:bodyDiv w:val="1"/>
      <w:marLeft w:val="0"/>
      <w:marRight w:val="0"/>
      <w:marTop w:val="0"/>
      <w:marBottom w:val="0"/>
      <w:divBdr>
        <w:top w:val="none" w:sz="0" w:space="0" w:color="auto"/>
        <w:left w:val="none" w:sz="0" w:space="0" w:color="auto"/>
        <w:bottom w:val="none" w:sz="0" w:space="0" w:color="auto"/>
        <w:right w:val="none" w:sz="0" w:space="0" w:color="auto"/>
      </w:divBdr>
    </w:div>
    <w:div w:id="593979779">
      <w:bodyDiv w:val="1"/>
      <w:marLeft w:val="0"/>
      <w:marRight w:val="0"/>
      <w:marTop w:val="0"/>
      <w:marBottom w:val="0"/>
      <w:divBdr>
        <w:top w:val="none" w:sz="0" w:space="0" w:color="auto"/>
        <w:left w:val="none" w:sz="0" w:space="0" w:color="auto"/>
        <w:bottom w:val="none" w:sz="0" w:space="0" w:color="auto"/>
        <w:right w:val="none" w:sz="0" w:space="0" w:color="auto"/>
      </w:divBdr>
    </w:div>
    <w:div w:id="595749821">
      <w:bodyDiv w:val="1"/>
      <w:marLeft w:val="0"/>
      <w:marRight w:val="0"/>
      <w:marTop w:val="0"/>
      <w:marBottom w:val="0"/>
      <w:divBdr>
        <w:top w:val="none" w:sz="0" w:space="0" w:color="auto"/>
        <w:left w:val="none" w:sz="0" w:space="0" w:color="auto"/>
        <w:bottom w:val="none" w:sz="0" w:space="0" w:color="auto"/>
        <w:right w:val="none" w:sz="0" w:space="0" w:color="auto"/>
      </w:divBdr>
    </w:div>
    <w:div w:id="595790303">
      <w:bodyDiv w:val="1"/>
      <w:marLeft w:val="0"/>
      <w:marRight w:val="0"/>
      <w:marTop w:val="0"/>
      <w:marBottom w:val="0"/>
      <w:divBdr>
        <w:top w:val="none" w:sz="0" w:space="0" w:color="auto"/>
        <w:left w:val="none" w:sz="0" w:space="0" w:color="auto"/>
        <w:bottom w:val="none" w:sz="0" w:space="0" w:color="auto"/>
        <w:right w:val="none" w:sz="0" w:space="0" w:color="auto"/>
      </w:divBdr>
    </w:div>
    <w:div w:id="596207510">
      <w:bodyDiv w:val="1"/>
      <w:marLeft w:val="0"/>
      <w:marRight w:val="0"/>
      <w:marTop w:val="0"/>
      <w:marBottom w:val="0"/>
      <w:divBdr>
        <w:top w:val="none" w:sz="0" w:space="0" w:color="auto"/>
        <w:left w:val="none" w:sz="0" w:space="0" w:color="auto"/>
        <w:bottom w:val="none" w:sz="0" w:space="0" w:color="auto"/>
        <w:right w:val="none" w:sz="0" w:space="0" w:color="auto"/>
      </w:divBdr>
    </w:div>
    <w:div w:id="596643921">
      <w:bodyDiv w:val="1"/>
      <w:marLeft w:val="0"/>
      <w:marRight w:val="0"/>
      <w:marTop w:val="0"/>
      <w:marBottom w:val="0"/>
      <w:divBdr>
        <w:top w:val="none" w:sz="0" w:space="0" w:color="auto"/>
        <w:left w:val="none" w:sz="0" w:space="0" w:color="auto"/>
        <w:bottom w:val="none" w:sz="0" w:space="0" w:color="auto"/>
        <w:right w:val="none" w:sz="0" w:space="0" w:color="auto"/>
      </w:divBdr>
    </w:div>
    <w:div w:id="597250103">
      <w:bodyDiv w:val="1"/>
      <w:marLeft w:val="0"/>
      <w:marRight w:val="0"/>
      <w:marTop w:val="0"/>
      <w:marBottom w:val="0"/>
      <w:divBdr>
        <w:top w:val="none" w:sz="0" w:space="0" w:color="auto"/>
        <w:left w:val="none" w:sz="0" w:space="0" w:color="auto"/>
        <w:bottom w:val="none" w:sz="0" w:space="0" w:color="auto"/>
        <w:right w:val="none" w:sz="0" w:space="0" w:color="auto"/>
      </w:divBdr>
    </w:div>
    <w:div w:id="597758192">
      <w:bodyDiv w:val="1"/>
      <w:marLeft w:val="0"/>
      <w:marRight w:val="0"/>
      <w:marTop w:val="0"/>
      <w:marBottom w:val="0"/>
      <w:divBdr>
        <w:top w:val="none" w:sz="0" w:space="0" w:color="auto"/>
        <w:left w:val="none" w:sz="0" w:space="0" w:color="auto"/>
        <w:bottom w:val="none" w:sz="0" w:space="0" w:color="auto"/>
        <w:right w:val="none" w:sz="0" w:space="0" w:color="auto"/>
      </w:divBdr>
    </w:div>
    <w:div w:id="597952530">
      <w:bodyDiv w:val="1"/>
      <w:marLeft w:val="0"/>
      <w:marRight w:val="0"/>
      <w:marTop w:val="0"/>
      <w:marBottom w:val="0"/>
      <w:divBdr>
        <w:top w:val="none" w:sz="0" w:space="0" w:color="auto"/>
        <w:left w:val="none" w:sz="0" w:space="0" w:color="auto"/>
        <w:bottom w:val="none" w:sz="0" w:space="0" w:color="auto"/>
        <w:right w:val="none" w:sz="0" w:space="0" w:color="auto"/>
      </w:divBdr>
    </w:div>
    <w:div w:id="598104727">
      <w:bodyDiv w:val="1"/>
      <w:marLeft w:val="0"/>
      <w:marRight w:val="0"/>
      <w:marTop w:val="0"/>
      <w:marBottom w:val="0"/>
      <w:divBdr>
        <w:top w:val="none" w:sz="0" w:space="0" w:color="auto"/>
        <w:left w:val="none" w:sz="0" w:space="0" w:color="auto"/>
        <w:bottom w:val="none" w:sz="0" w:space="0" w:color="auto"/>
        <w:right w:val="none" w:sz="0" w:space="0" w:color="auto"/>
      </w:divBdr>
    </w:div>
    <w:div w:id="599799268">
      <w:bodyDiv w:val="1"/>
      <w:marLeft w:val="0"/>
      <w:marRight w:val="0"/>
      <w:marTop w:val="0"/>
      <w:marBottom w:val="0"/>
      <w:divBdr>
        <w:top w:val="none" w:sz="0" w:space="0" w:color="auto"/>
        <w:left w:val="none" w:sz="0" w:space="0" w:color="auto"/>
        <w:bottom w:val="none" w:sz="0" w:space="0" w:color="auto"/>
        <w:right w:val="none" w:sz="0" w:space="0" w:color="auto"/>
      </w:divBdr>
    </w:div>
    <w:div w:id="601185254">
      <w:bodyDiv w:val="1"/>
      <w:marLeft w:val="0"/>
      <w:marRight w:val="0"/>
      <w:marTop w:val="0"/>
      <w:marBottom w:val="0"/>
      <w:divBdr>
        <w:top w:val="none" w:sz="0" w:space="0" w:color="auto"/>
        <w:left w:val="none" w:sz="0" w:space="0" w:color="auto"/>
        <w:bottom w:val="none" w:sz="0" w:space="0" w:color="auto"/>
        <w:right w:val="none" w:sz="0" w:space="0" w:color="auto"/>
      </w:divBdr>
    </w:div>
    <w:div w:id="601299690">
      <w:bodyDiv w:val="1"/>
      <w:marLeft w:val="0"/>
      <w:marRight w:val="0"/>
      <w:marTop w:val="0"/>
      <w:marBottom w:val="0"/>
      <w:divBdr>
        <w:top w:val="none" w:sz="0" w:space="0" w:color="auto"/>
        <w:left w:val="none" w:sz="0" w:space="0" w:color="auto"/>
        <w:bottom w:val="none" w:sz="0" w:space="0" w:color="auto"/>
        <w:right w:val="none" w:sz="0" w:space="0" w:color="auto"/>
      </w:divBdr>
    </w:div>
    <w:div w:id="601647050">
      <w:bodyDiv w:val="1"/>
      <w:marLeft w:val="0"/>
      <w:marRight w:val="0"/>
      <w:marTop w:val="0"/>
      <w:marBottom w:val="0"/>
      <w:divBdr>
        <w:top w:val="none" w:sz="0" w:space="0" w:color="auto"/>
        <w:left w:val="none" w:sz="0" w:space="0" w:color="auto"/>
        <w:bottom w:val="none" w:sz="0" w:space="0" w:color="auto"/>
        <w:right w:val="none" w:sz="0" w:space="0" w:color="auto"/>
      </w:divBdr>
    </w:div>
    <w:div w:id="602491581">
      <w:bodyDiv w:val="1"/>
      <w:marLeft w:val="0"/>
      <w:marRight w:val="0"/>
      <w:marTop w:val="0"/>
      <w:marBottom w:val="0"/>
      <w:divBdr>
        <w:top w:val="none" w:sz="0" w:space="0" w:color="auto"/>
        <w:left w:val="none" w:sz="0" w:space="0" w:color="auto"/>
        <w:bottom w:val="none" w:sz="0" w:space="0" w:color="auto"/>
        <w:right w:val="none" w:sz="0" w:space="0" w:color="auto"/>
      </w:divBdr>
    </w:div>
    <w:div w:id="603264666">
      <w:bodyDiv w:val="1"/>
      <w:marLeft w:val="0"/>
      <w:marRight w:val="0"/>
      <w:marTop w:val="0"/>
      <w:marBottom w:val="0"/>
      <w:divBdr>
        <w:top w:val="none" w:sz="0" w:space="0" w:color="auto"/>
        <w:left w:val="none" w:sz="0" w:space="0" w:color="auto"/>
        <w:bottom w:val="none" w:sz="0" w:space="0" w:color="auto"/>
        <w:right w:val="none" w:sz="0" w:space="0" w:color="auto"/>
      </w:divBdr>
    </w:div>
    <w:div w:id="603851878">
      <w:bodyDiv w:val="1"/>
      <w:marLeft w:val="0"/>
      <w:marRight w:val="0"/>
      <w:marTop w:val="0"/>
      <w:marBottom w:val="0"/>
      <w:divBdr>
        <w:top w:val="none" w:sz="0" w:space="0" w:color="auto"/>
        <w:left w:val="none" w:sz="0" w:space="0" w:color="auto"/>
        <w:bottom w:val="none" w:sz="0" w:space="0" w:color="auto"/>
        <w:right w:val="none" w:sz="0" w:space="0" w:color="auto"/>
      </w:divBdr>
    </w:div>
    <w:div w:id="603924883">
      <w:bodyDiv w:val="1"/>
      <w:marLeft w:val="0"/>
      <w:marRight w:val="0"/>
      <w:marTop w:val="0"/>
      <w:marBottom w:val="0"/>
      <w:divBdr>
        <w:top w:val="none" w:sz="0" w:space="0" w:color="auto"/>
        <w:left w:val="none" w:sz="0" w:space="0" w:color="auto"/>
        <w:bottom w:val="none" w:sz="0" w:space="0" w:color="auto"/>
        <w:right w:val="none" w:sz="0" w:space="0" w:color="auto"/>
      </w:divBdr>
    </w:div>
    <w:div w:id="604120506">
      <w:bodyDiv w:val="1"/>
      <w:marLeft w:val="0"/>
      <w:marRight w:val="0"/>
      <w:marTop w:val="0"/>
      <w:marBottom w:val="0"/>
      <w:divBdr>
        <w:top w:val="none" w:sz="0" w:space="0" w:color="auto"/>
        <w:left w:val="none" w:sz="0" w:space="0" w:color="auto"/>
        <w:bottom w:val="none" w:sz="0" w:space="0" w:color="auto"/>
        <w:right w:val="none" w:sz="0" w:space="0" w:color="auto"/>
      </w:divBdr>
    </w:div>
    <w:div w:id="604652246">
      <w:bodyDiv w:val="1"/>
      <w:marLeft w:val="0"/>
      <w:marRight w:val="0"/>
      <w:marTop w:val="0"/>
      <w:marBottom w:val="0"/>
      <w:divBdr>
        <w:top w:val="none" w:sz="0" w:space="0" w:color="auto"/>
        <w:left w:val="none" w:sz="0" w:space="0" w:color="auto"/>
        <w:bottom w:val="none" w:sz="0" w:space="0" w:color="auto"/>
        <w:right w:val="none" w:sz="0" w:space="0" w:color="auto"/>
      </w:divBdr>
    </w:div>
    <w:div w:id="604994497">
      <w:bodyDiv w:val="1"/>
      <w:marLeft w:val="0"/>
      <w:marRight w:val="0"/>
      <w:marTop w:val="0"/>
      <w:marBottom w:val="0"/>
      <w:divBdr>
        <w:top w:val="none" w:sz="0" w:space="0" w:color="auto"/>
        <w:left w:val="none" w:sz="0" w:space="0" w:color="auto"/>
        <w:bottom w:val="none" w:sz="0" w:space="0" w:color="auto"/>
        <w:right w:val="none" w:sz="0" w:space="0" w:color="auto"/>
      </w:divBdr>
    </w:div>
    <w:div w:id="604995491">
      <w:bodyDiv w:val="1"/>
      <w:marLeft w:val="0"/>
      <w:marRight w:val="0"/>
      <w:marTop w:val="0"/>
      <w:marBottom w:val="0"/>
      <w:divBdr>
        <w:top w:val="none" w:sz="0" w:space="0" w:color="auto"/>
        <w:left w:val="none" w:sz="0" w:space="0" w:color="auto"/>
        <w:bottom w:val="none" w:sz="0" w:space="0" w:color="auto"/>
        <w:right w:val="none" w:sz="0" w:space="0" w:color="auto"/>
      </w:divBdr>
    </w:div>
    <w:div w:id="606542781">
      <w:bodyDiv w:val="1"/>
      <w:marLeft w:val="0"/>
      <w:marRight w:val="0"/>
      <w:marTop w:val="0"/>
      <w:marBottom w:val="0"/>
      <w:divBdr>
        <w:top w:val="none" w:sz="0" w:space="0" w:color="auto"/>
        <w:left w:val="none" w:sz="0" w:space="0" w:color="auto"/>
        <w:bottom w:val="none" w:sz="0" w:space="0" w:color="auto"/>
        <w:right w:val="none" w:sz="0" w:space="0" w:color="auto"/>
      </w:divBdr>
    </w:div>
    <w:div w:id="606739249">
      <w:bodyDiv w:val="1"/>
      <w:marLeft w:val="0"/>
      <w:marRight w:val="0"/>
      <w:marTop w:val="0"/>
      <w:marBottom w:val="0"/>
      <w:divBdr>
        <w:top w:val="none" w:sz="0" w:space="0" w:color="auto"/>
        <w:left w:val="none" w:sz="0" w:space="0" w:color="auto"/>
        <w:bottom w:val="none" w:sz="0" w:space="0" w:color="auto"/>
        <w:right w:val="none" w:sz="0" w:space="0" w:color="auto"/>
      </w:divBdr>
    </w:div>
    <w:div w:id="607077832">
      <w:bodyDiv w:val="1"/>
      <w:marLeft w:val="0"/>
      <w:marRight w:val="0"/>
      <w:marTop w:val="0"/>
      <w:marBottom w:val="0"/>
      <w:divBdr>
        <w:top w:val="none" w:sz="0" w:space="0" w:color="auto"/>
        <w:left w:val="none" w:sz="0" w:space="0" w:color="auto"/>
        <w:bottom w:val="none" w:sz="0" w:space="0" w:color="auto"/>
        <w:right w:val="none" w:sz="0" w:space="0" w:color="auto"/>
      </w:divBdr>
    </w:div>
    <w:div w:id="607589577">
      <w:bodyDiv w:val="1"/>
      <w:marLeft w:val="0"/>
      <w:marRight w:val="0"/>
      <w:marTop w:val="0"/>
      <w:marBottom w:val="0"/>
      <w:divBdr>
        <w:top w:val="none" w:sz="0" w:space="0" w:color="auto"/>
        <w:left w:val="none" w:sz="0" w:space="0" w:color="auto"/>
        <w:bottom w:val="none" w:sz="0" w:space="0" w:color="auto"/>
        <w:right w:val="none" w:sz="0" w:space="0" w:color="auto"/>
      </w:divBdr>
    </w:div>
    <w:div w:id="608270675">
      <w:bodyDiv w:val="1"/>
      <w:marLeft w:val="0"/>
      <w:marRight w:val="0"/>
      <w:marTop w:val="0"/>
      <w:marBottom w:val="0"/>
      <w:divBdr>
        <w:top w:val="none" w:sz="0" w:space="0" w:color="auto"/>
        <w:left w:val="none" w:sz="0" w:space="0" w:color="auto"/>
        <w:bottom w:val="none" w:sz="0" w:space="0" w:color="auto"/>
        <w:right w:val="none" w:sz="0" w:space="0" w:color="auto"/>
      </w:divBdr>
    </w:div>
    <w:div w:id="608390275">
      <w:bodyDiv w:val="1"/>
      <w:marLeft w:val="0"/>
      <w:marRight w:val="0"/>
      <w:marTop w:val="0"/>
      <w:marBottom w:val="0"/>
      <w:divBdr>
        <w:top w:val="none" w:sz="0" w:space="0" w:color="auto"/>
        <w:left w:val="none" w:sz="0" w:space="0" w:color="auto"/>
        <w:bottom w:val="none" w:sz="0" w:space="0" w:color="auto"/>
        <w:right w:val="none" w:sz="0" w:space="0" w:color="auto"/>
      </w:divBdr>
    </w:div>
    <w:div w:id="609239463">
      <w:bodyDiv w:val="1"/>
      <w:marLeft w:val="0"/>
      <w:marRight w:val="0"/>
      <w:marTop w:val="0"/>
      <w:marBottom w:val="0"/>
      <w:divBdr>
        <w:top w:val="none" w:sz="0" w:space="0" w:color="auto"/>
        <w:left w:val="none" w:sz="0" w:space="0" w:color="auto"/>
        <w:bottom w:val="none" w:sz="0" w:space="0" w:color="auto"/>
        <w:right w:val="none" w:sz="0" w:space="0" w:color="auto"/>
      </w:divBdr>
    </w:div>
    <w:div w:id="609438181">
      <w:bodyDiv w:val="1"/>
      <w:marLeft w:val="0"/>
      <w:marRight w:val="0"/>
      <w:marTop w:val="0"/>
      <w:marBottom w:val="0"/>
      <w:divBdr>
        <w:top w:val="none" w:sz="0" w:space="0" w:color="auto"/>
        <w:left w:val="none" w:sz="0" w:space="0" w:color="auto"/>
        <w:bottom w:val="none" w:sz="0" w:space="0" w:color="auto"/>
        <w:right w:val="none" w:sz="0" w:space="0" w:color="auto"/>
      </w:divBdr>
    </w:div>
    <w:div w:id="610477625">
      <w:bodyDiv w:val="1"/>
      <w:marLeft w:val="0"/>
      <w:marRight w:val="0"/>
      <w:marTop w:val="0"/>
      <w:marBottom w:val="0"/>
      <w:divBdr>
        <w:top w:val="none" w:sz="0" w:space="0" w:color="auto"/>
        <w:left w:val="none" w:sz="0" w:space="0" w:color="auto"/>
        <w:bottom w:val="none" w:sz="0" w:space="0" w:color="auto"/>
        <w:right w:val="none" w:sz="0" w:space="0" w:color="auto"/>
      </w:divBdr>
    </w:div>
    <w:div w:id="611329097">
      <w:bodyDiv w:val="1"/>
      <w:marLeft w:val="0"/>
      <w:marRight w:val="0"/>
      <w:marTop w:val="0"/>
      <w:marBottom w:val="0"/>
      <w:divBdr>
        <w:top w:val="none" w:sz="0" w:space="0" w:color="auto"/>
        <w:left w:val="none" w:sz="0" w:space="0" w:color="auto"/>
        <w:bottom w:val="none" w:sz="0" w:space="0" w:color="auto"/>
        <w:right w:val="none" w:sz="0" w:space="0" w:color="auto"/>
      </w:divBdr>
    </w:div>
    <w:div w:id="611521868">
      <w:bodyDiv w:val="1"/>
      <w:marLeft w:val="0"/>
      <w:marRight w:val="0"/>
      <w:marTop w:val="0"/>
      <w:marBottom w:val="0"/>
      <w:divBdr>
        <w:top w:val="none" w:sz="0" w:space="0" w:color="auto"/>
        <w:left w:val="none" w:sz="0" w:space="0" w:color="auto"/>
        <w:bottom w:val="none" w:sz="0" w:space="0" w:color="auto"/>
        <w:right w:val="none" w:sz="0" w:space="0" w:color="auto"/>
      </w:divBdr>
    </w:div>
    <w:div w:id="612707307">
      <w:bodyDiv w:val="1"/>
      <w:marLeft w:val="0"/>
      <w:marRight w:val="0"/>
      <w:marTop w:val="0"/>
      <w:marBottom w:val="0"/>
      <w:divBdr>
        <w:top w:val="none" w:sz="0" w:space="0" w:color="auto"/>
        <w:left w:val="none" w:sz="0" w:space="0" w:color="auto"/>
        <w:bottom w:val="none" w:sz="0" w:space="0" w:color="auto"/>
        <w:right w:val="none" w:sz="0" w:space="0" w:color="auto"/>
      </w:divBdr>
    </w:div>
    <w:div w:id="613488025">
      <w:bodyDiv w:val="1"/>
      <w:marLeft w:val="0"/>
      <w:marRight w:val="0"/>
      <w:marTop w:val="0"/>
      <w:marBottom w:val="0"/>
      <w:divBdr>
        <w:top w:val="none" w:sz="0" w:space="0" w:color="auto"/>
        <w:left w:val="none" w:sz="0" w:space="0" w:color="auto"/>
        <w:bottom w:val="none" w:sz="0" w:space="0" w:color="auto"/>
        <w:right w:val="none" w:sz="0" w:space="0" w:color="auto"/>
      </w:divBdr>
    </w:div>
    <w:div w:id="613828030">
      <w:bodyDiv w:val="1"/>
      <w:marLeft w:val="0"/>
      <w:marRight w:val="0"/>
      <w:marTop w:val="0"/>
      <w:marBottom w:val="0"/>
      <w:divBdr>
        <w:top w:val="none" w:sz="0" w:space="0" w:color="auto"/>
        <w:left w:val="none" w:sz="0" w:space="0" w:color="auto"/>
        <w:bottom w:val="none" w:sz="0" w:space="0" w:color="auto"/>
        <w:right w:val="none" w:sz="0" w:space="0" w:color="auto"/>
      </w:divBdr>
    </w:div>
    <w:div w:id="614409375">
      <w:bodyDiv w:val="1"/>
      <w:marLeft w:val="0"/>
      <w:marRight w:val="0"/>
      <w:marTop w:val="0"/>
      <w:marBottom w:val="0"/>
      <w:divBdr>
        <w:top w:val="none" w:sz="0" w:space="0" w:color="auto"/>
        <w:left w:val="none" w:sz="0" w:space="0" w:color="auto"/>
        <w:bottom w:val="none" w:sz="0" w:space="0" w:color="auto"/>
        <w:right w:val="none" w:sz="0" w:space="0" w:color="auto"/>
      </w:divBdr>
    </w:div>
    <w:div w:id="614484940">
      <w:bodyDiv w:val="1"/>
      <w:marLeft w:val="0"/>
      <w:marRight w:val="0"/>
      <w:marTop w:val="0"/>
      <w:marBottom w:val="0"/>
      <w:divBdr>
        <w:top w:val="none" w:sz="0" w:space="0" w:color="auto"/>
        <w:left w:val="none" w:sz="0" w:space="0" w:color="auto"/>
        <w:bottom w:val="none" w:sz="0" w:space="0" w:color="auto"/>
        <w:right w:val="none" w:sz="0" w:space="0" w:color="auto"/>
      </w:divBdr>
    </w:div>
    <w:div w:id="614562285">
      <w:bodyDiv w:val="1"/>
      <w:marLeft w:val="0"/>
      <w:marRight w:val="0"/>
      <w:marTop w:val="0"/>
      <w:marBottom w:val="0"/>
      <w:divBdr>
        <w:top w:val="none" w:sz="0" w:space="0" w:color="auto"/>
        <w:left w:val="none" w:sz="0" w:space="0" w:color="auto"/>
        <w:bottom w:val="none" w:sz="0" w:space="0" w:color="auto"/>
        <w:right w:val="none" w:sz="0" w:space="0" w:color="auto"/>
      </w:divBdr>
    </w:div>
    <w:div w:id="614823747">
      <w:bodyDiv w:val="1"/>
      <w:marLeft w:val="0"/>
      <w:marRight w:val="0"/>
      <w:marTop w:val="0"/>
      <w:marBottom w:val="0"/>
      <w:divBdr>
        <w:top w:val="none" w:sz="0" w:space="0" w:color="auto"/>
        <w:left w:val="none" w:sz="0" w:space="0" w:color="auto"/>
        <w:bottom w:val="none" w:sz="0" w:space="0" w:color="auto"/>
        <w:right w:val="none" w:sz="0" w:space="0" w:color="auto"/>
      </w:divBdr>
    </w:div>
    <w:div w:id="615331487">
      <w:bodyDiv w:val="1"/>
      <w:marLeft w:val="0"/>
      <w:marRight w:val="0"/>
      <w:marTop w:val="0"/>
      <w:marBottom w:val="0"/>
      <w:divBdr>
        <w:top w:val="none" w:sz="0" w:space="0" w:color="auto"/>
        <w:left w:val="none" w:sz="0" w:space="0" w:color="auto"/>
        <w:bottom w:val="none" w:sz="0" w:space="0" w:color="auto"/>
        <w:right w:val="none" w:sz="0" w:space="0" w:color="auto"/>
      </w:divBdr>
    </w:div>
    <w:div w:id="615866416">
      <w:bodyDiv w:val="1"/>
      <w:marLeft w:val="0"/>
      <w:marRight w:val="0"/>
      <w:marTop w:val="0"/>
      <w:marBottom w:val="0"/>
      <w:divBdr>
        <w:top w:val="none" w:sz="0" w:space="0" w:color="auto"/>
        <w:left w:val="none" w:sz="0" w:space="0" w:color="auto"/>
        <w:bottom w:val="none" w:sz="0" w:space="0" w:color="auto"/>
        <w:right w:val="none" w:sz="0" w:space="0" w:color="auto"/>
      </w:divBdr>
    </w:div>
    <w:div w:id="616064583">
      <w:bodyDiv w:val="1"/>
      <w:marLeft w:val="0"/>
      <w:marRight w:val="0"/>
      <w:marTop w:val="0"/>
      <w:marBottom w:val="0"/>
      <w:divBdr>
        <w:top w:val="none" w:sz="0" w:space="0" w:color="auto"/>
        <w:left w:val="none" w:sz="0" w:space="0" w:color="auto"/>
        <w:bottom w:val="none" w:sz="0" w:space="0" w:color="auto"/>
        <w:right w:val="none" w:sz="0" w:space="0" w:color="auto"/>
      </w:divBdr>
    </w:div>
    <w:div w:id="616529870">
      <w:bodyDiv w:val="1"/>
      <w:marLeft w:val="0"/>
      <w:marRight w:val="0"/>
      <w:marTop w:val="0"/>
      <w:marBottom w:val="0"/>
      <w:divBdr>
        <w:top w:val="none" w:sz="0" w:space="0" w:color="auto"/>
        <w:left w:val="none" w:sz="0" w:space="0" w:color="auto"/>
        <w:bottom w:val="none" w:sz="0" w:space="0" w:color="auto"/>
        <w:right w:val="none" w:sz="0" w:space="0" w:color="auto"/>
      </w:divBdr>
    </w:div>
    <w:div w:id="617219215">
      <w:bodyDiv w:val="1"/>
      <w:marLeft w:val="0"/>
      <w:marRight w:val="0"/>
      <w:marTop w:val="0"/>
      <w:marBottom w:val="0"/>
      <w:divBdr>
        <w:top w:val="none" w:sz="0" w:space="0" w:color="auto"/>
        <w:left w:val="none" w:sz="0" w:space="0" w:color="auto"/>
        <w:bottom w:val="none" w:sz="0" w:space="0" w:color="auto"/>
        <w:right w:val="none" w:sz="0" w:space="0" w:color="auto"/>
      </w:divBdr>
    </w:div>
    <w:div w:id="618881625">
      <w:bodyDiv w:val="1"/>
      <w:marLeft w:val="0"/>
      <w:marRight w:val="0"/>
      <w:marTop w:val="0"/>
      <w:marBottom w:val="0"/>
      <w:divBdr>
        <w:top w:val="none" w:sz="0" w:space="0" w:color="auto"/>
        <w:left w:val="none" w:sz="0" w:space="0" w:color="auto"/>
        <w:bottom w:val="none" w:sz="0" w:space="0" w:color="auto"/>
        <w:right w:val="none" w:sz="0" w:space="0" w:color="auto"/>
      </w:divBdr>
    </w:div>
    <w:div w:id="619413003">
      <w:bodyDiv w:val="1"/>
      <w:marLeft w:val="0"/>
      <w:marRight w:val="0"/>
      <w:marTop w:val="0"/>
      <w:marBottom w:val="0"/>
      <w:divBdr>
        <w:top w:val="none" w:sz="0" w:space="0" w:color="auto"/>
        <w:left w:val="none" w:sz="0" w:space="0" w:color="auto"/>
        <w:bottom w:val="none" w:sz="0" w:space="0" w:color="auto"/>
        <w:right w:val="none" w:sz="0" w:space="0" w:color="auto"/>
      </w:divBdr>
    </w:div>
    <w:div w:id="619609043">
      <w:bodyDiv w:val="1"/>
      <w:marLeft w:val="0"/>
      <w:marRight w:val="0"/>
      <w:marTop w:val="0"/>
      <w:marBottom w:val="0"/>
      <w:divBdr>
        <w:top w:val="none" w:sz="0" w:space="0" w:color="auto"/>
        <w:left w:val="none" w:sz="0" w:space="0" w:color="auto"/>
        <w:bottom w:val="none" w:sz="0" w:space="0" w:color="auto"/>
        <w:right w:val="none" w:sz="0" w:space="0" w:color="auto"/>
      </w:divBdr>
    </w:div>
    <w:div w:id="619801456">
      <w:bodyDiv w:val="1"/>
      <w:marLeft w:val="0"/>
      <w:marRight w:val="0"/>
      <w:marTop w:val="0"/>
      <w:marBottom w:val="0"/>
      <w:divBdr>
        <w:top w:val="none" w:sz="0" w:space="0" w:color="auto"/>
        <w:left w:val="none" w:sz="0" w:space="0" w:color="auto"/>
        <w:bottom w:val="none" w:sz="0" w:space="0" w:color="auto"/>
        <w:right w:val="none" w:sz="0" w:space="0" w:color="auto"/>
      </w:divBdr>
    </w:div>
    <w:div w:id="620957807">
      <w:bodyDiv w:val="1"/>
      <w:marLeft w:val="0"/>
      <w:marRight w:val="0"/>
      <w:marTop w:val="0"/>
      <w:marBottom w:val="0"/>
      <w:divBdr>
        <w:top w:val="none" w:sz="0" w:space="0" w:color="auto"/>
        <w:left w:val="none" w:sz="0" w:space="0" w:color="auto"/>
        <w:bottom w:val="none" w:sz="0" w:space="0" w:color="auto"/>
        <w:right w:val="none" w:sz="0" w:space="0" w:color="auto"/>
      </w:divBdr>
    </w:div>
    <w:div w:id="621305923">
      <w:bodyDiv w:val="1"/>
      <w:marLeft w:val="0"/>
      <w:marRight w:val="0"/>
      <w:marTop w:val="0"/>
      <w:marBottom w:val="0"/>
      <w:divBdr>
        <w:top w:val="none" w:sz="0" w:space="0" w:color="auto"/>
        <w:left w:val="none" w:sz="0" w:space="0" w:color="auto"/>
        <w:bottom w:val="none" w:sz="0" w:space="0" w:color="auto"/>
        <w:right w:val="none" w:sz="0" w:space="0" w:color="auto"/>
      </w:divBdr>
    </w:div>
    <w:div w:id="621887343">
      <w:bodyDiv w:val="1"/>
      <w:marLeft w:val="0"/>
      <w:marRight w:val="0"/>
      <w:marTop w:val="0"/>
      <w:marBottom w:val="0"/>
      <w:divBdr>
        <w:top w:val="none" w:sz="0" w:space="0" w:color="auto"/>
        <w:left w:val="none" w:sz="0" w:space="0" w:color="auto"/>
        <w:bottom w:val="none" w:sz="0" w:space="0" w:color="auto"/>
        <w:right w:val="none" w:sz="0" w:space="0" w:color="auto"/>
      </w:divBdr>
    </w:div>
    <w:div w:id="622031063">
      <w:bodyDiv w:val="1"/>
      <w:marLeft w:val="0"/>
      <w:marRight w:val="0"/>
      <w:marTop w:val="0"/>
      <w:marBottom w:val="0"/>
      <w:divBdr>
        <w:top w:val="none" w:sz="0" w:space="0" w:color="auto"/>
        <w:left w:val="none" w:sz="0" w:space="0" w:color="auto"/>
        <w:bottom w:val="none" w:sz="0" w:space="0" w:color="auto"/>
        <w:right w:val="none" w:sz="0" w:space="0" w:color="auto"/>
      </w:divBdr>
    </w:div>
    <w:div w:id="622227053">
      <w:bodyDiv w:val="1"/>
      <w:marLeft w:val="0"/>
      <w:marRight w:val="0"/>
      <w:marTop w:val="0"/>
      <w:marBottom w:val="0"/>
      <w:divBdr>
        <w:top w:val="none" w:sz="0" w:space="0" w:color="auto"/>
        <w:left w:val="none" w:sz="0" w:space="0" w:color="auto"/>
        <w:bottom w:val="none" w:sz="0" w:space="0" w:color="auto"/>
        <w:right w:val="none" w:sz="0" w:space="0" w:color="auto"/>
      </w:divBdr>
    </w:div>
    <w:div w:id="624775435">
      <w:bodyDiv w:val="1"/>
      <w:marLeft w:val="0"/>
      <w:marRight w:val="0"/>
      <w:marTop w:val="0"/>
      <w:marBottom w:val="0"/>
      <w:divBdr>
        <w:top w:val="none" w:sz="0" w:space="0" w:color="auto"/>
        <w:left w:val="none" w:sz="0" w:space="0" w:color="auto"/>
        <w:bottom w:val="none" w:sz="0" w:space="0" w:color="auto"/>
        <w:right w:val="none" w:sz="0" w:space="0" w:color="auto"/>
      </w:divBdr>
    </w:div>
    <w:div w:id="626550676">
      <w:bodyDiv w:val="1"/>
      <w:marLeft w:val="0"/>
      <w:marRight w:val="0"/>
      <w:marTop w:val="0"/>
      <w:marBottom w:val="0"/>
      <w:divBdr>
        <w:top w:val="none" w:sz="0" w:space="0" w:color="auto"/>
        <w:left w:val="none" w:sz="0" w:space="0" w:color="auto"/>
        <w:bottom w:val="none" w:sz="0" w:space="0" w:color="auto"/>
        <w:right w:val="none" w:sz="0" w:space="0" w:color="auto"/>
      </w:divBdr>
    </w:div>
    <w:div w:id="626819012">
      <w:bodyDiv w:val="1"/>
      <w:marLeft w:val="0"/>
      <w:marRight w:val="0"/>
      <w:marTop w:val="0"/>
      <w:marBottom w:val="0"/>
      <w:divBdr>
        <w:top w:val="none" w:sz="0" w:space="0" w:color="auto"/>
        <w:left w:val="none" w:sz="0" w:space="0" w:color="auto"/>
        <w:bottom w:val="none" w:sz="0" w:space="0" w:color="auto"/>
        <w:right w:val="none" w:sz="0" w:space="0" w:color="auto"/>
      </w:divBdr>
    </w:div>
    <w:div w:id="627780611">
      <w:bodyDiv w:val="1"/>
      <w:marLeft w:val="0"/>
      <w:marRight w:val="0"/>
      <w:marTop w:val="0"/>
      <w:marBottom w:val="0"/>
      <w:divBdr>
        <w:top w:val="none" w:sz="0" w:space="0" w:color="auto"/>
        <w:left w:val="none" w:sz="0" w:space="0" w:color="auto"/>
        <w:bottom w:val="none" w:sz="0" w:space="0" w:color="auto"/>
        <w:right w:val="none" w:sz="0" w:space="0" w:color="auto"/>
      </w:divBdr>
    </w:div>
    <w:div w:id="629017076">
      <w:bodyDiv w:val="1"/>
      <w:marLeft w:val="0"/>
      <w:marRight w:val="0"/>
      <w:marTop w:val="0"/>
      <w:marBottom w:val="0"/>
      <w:divBdr>
        <w:top w:val="none" w:sz="0" w:space="0" w:color="auto"/>
        <w:left w:val="none" w:sz="0" w:space="0" w:color="auto"/>
        <w:bottom w:val="none" w:sz="0" w:space="0" w:color="auto"/>
        <w:right w:val="none" w:sz="0" w:space="0" w:color="auto"/>
      </w:divBdr>
    </w:div>
    <w:div w:id="629092711">
      <w:bodyDiv w:val="1"/>
      <w:marLeft w:val="0"/>
      <w:marRight w:val="0"/>
      <w:marTop w:val="0"/>
      <w:marBottom w:val="0"/>
      <w:divBdr>
        <w:top w:val="none" w:sz="0" w:space="0" w:color="auto"/>
        <w:left w:val="none" w:sz="0" w:space="0" w:color="auto"/>
        <w:bottom w:val="none" w:sz="0" w:space="0" w:color="auto"/>
        <w:right w:val="none" w:sz="0" w:space="0" w:color="auto"/>
      </w:divBdr>
    </w:div>
    <w:div w:id="629363051">
      <w:bodyDiv w:val="1"/>
      <w:marLeft w:val="0"/>
      <w:marRight w:val="0"/>
      <w:marTop w:val="0"/>
      <w:marBottom w:val="0"/>
      <w:divBdr>
        <w:top w:val="none" w:sz="0" w:space="0" w:color="auto"/>
        <w:left w:val="none" w:sz="0" w:space="0" w:color="auto"/>
        <w:bottom w:val="none" w:sz="0" w:space="0" w:color="auto"/>
        <w:right w:val="none" w:sz="0" w:space="0" w:color="auto"/>
      </w:divBdr>
    </w:div>
    <w:div w:id="629748326">
      <w:bodyDiv w:val="1"/>
      <w:marLeft w:val="0"/>
      <w:marRight w:val="0"/>
      <w:marTop w:val="0"/>
      <w:marBottom w:val="0"/>
      <w:divBdr>
        <w:top w:val="none" w:sz="0" w:space="0" w:color="auto"/>
        <w:left w:val="none" w:sz="0" w:space="0" w:color="auto"/>
        <w:bottom w:val="none" w:sz="0" w:space="0" w:color="auto"/>
        <w:right w:val="none" w:sz="0" w:space="0" w:color="auto"/>
      </w:divBdr>
    </w:div>
    <w:div w:id="630478748">
      <w:bodyDiv w:val="1"/>
      <w:marLeft w:val="0"/>
      <w:marRight w:val="0"/>
      <w:marTop w:val="0"/>
      <w:marBottom w:val="0"/>
      <w:divBdr>
        <w:top w:val="none" w:sz="0" w:space="0" w:color="auto"/>
        <w:left w:val="none" w:sz="0" w:space="0" w:color="auto"/>
        <w:bottom w:val="none" w:sz="0" w:space="0" w:color="auto"/>
        <w:right w:val="none" w:sz="0" w:space="0" w:color="auto"/>
      </w:divBdr>
    </w:div>
    <w:div w:id="631058995">
      <w:bodyDiv w:val="1"/>
      <w:marLeft w:val="0"/>
      <w:marRight w:val="0"/>
      <w:marTop w:val="0"/>
      <w:marBottom w:val="0"/>
      <w:divBdr>
        <w:top w:val="none" w:sz="0" w:space="0" w:color="auto"/>
        <w:left w:val="none" w:sz="0" w:space="0" w:color="auto"/>
        <w:bottom w:val="none" w:sz="0" w:space="0" w:color="auto"/>
        <w:right w:val="none" w:sz="0" w:space="0" w:color="auto"/>
      </w:divBdr>
    </w:div>
    <w:div w:id="631445857">
      <w:bodyDiv w:val="1"/>
      <w:marLeft w:val="0"/>
      <w:marRight w:val="0"/>
      <w:marTop w:val="0"/>
      <w:marBottom w:val="0"/>
      <w:divBdr>
        <w:top w:val="none" w:sz="0" w:space="0" w:color="auto"/>
        <w:left w:val="none" w:sz="0" w:space="0" w:color="auto"/>
        <w:bottom w:val="none" w:sz="0" w:space="0" w:color="auto"/>
        <w:right w:val="none" w:sz="0" w:space="0" w:color="auto"/>
      </w:divBdr>
    </w:div>
    <w:div w:id="631518047">
      <w:bodyDiv w:val="1"/>
      <w:marLeft w:val="0"/>
      <w:marRight w:val="0"/>
      <w:marTop w:val="0"/>
      <w:marBottom w:val="0"/>
      <w:divBdr>
        <w:top w:val="none" w:sz="0" w:space="0" w:color="auto"/>
        <w:left w:val="none" w:sz="0" w:space="0" w:color="auto"/>
        <w:bottom w:val="none" w:sz="0" w:space="0" w:color="auto"/>
        <w:right w:val="none" w:sz="0" w:space="0" w:color="auto"/>
      </w:divBdr>
    </w:div>
    <w:div w:id="632755624">
      <w:bodyDiv w:val="1"/>
      <w:marLeft w:val="0"/>
      <w:marRight w:val="0"/>
      <w:marTop w:val="0"/>
      <w:marBottom w:val="0"/>
      <w:divBdr>
        <w:top w:val="none" w:sz="0" w:space="0" w:color="auto"/>
        <w:left w:val="none" w:sz="0" w:space="0" w:color="auto"/>
        <w:bottom w:val="none" w:sz="0" w:space="0" w:color="auto"/>
        <w:right w:val="none" w:sz="0" w:space="0" w:color="auto"/>
      </w:divBdr>
    </w:div>
    <w:div w:id="632950540">
      <w:bodyDiv w:val="1"/>
      <w:marLeft w:val="0"/>
      <w:marRight w:val="0"/>
      <w:marTop w:val="0"/>
      <w:marBottom w:val="0"/>
      <w:divBdr>
        <w:top w:val="none" w:sz="0" w:space="0" w:color="auto"/>
        <w:left w:val="none" w:sz="0" w:space="0" w:color="auto"/>
        <w:bottom w:val="none" w:sz="0" w:space="0" w:color="auto"/>
        <w:right w:val="none" w:sz="0" w:space="0" w:color="auto"/>
      </w:divBdr>
    </w:div>
    <w:div w:id="632978410">
      <w:bodyDiv w:val="1"/>
      <w:marLeft w:val="0"/>
      <w:marRight w:val="0"/>
      <w:marTop w:val="0"/>
      <w:marBottom w:val="0"/>
      <w:divBdr>
        <w:top w:val="none" w:sz="0" w:space="0" w:color="auto"/>
        <w:left w:val="none" w:sz="0" w:space="0" w:color="auto"/>
        <w:bottom w:val="none" w:sz="0" w:space="0" w:color="auto"/>
        <w:right w:val="none" w:sz="0" w:space="0" w:color="auto"/>
      </w:divBdr>
    </w:div>
    <w:div w:id="633371055">
      <w:bodyDiv w:val="1"/>
      <w:marLeft w:val="0"/>
      <w:marRight w:val="0"/>
      <w:marTop w:val="0"/>
      <w:marBottom w:val="0"/>
      <w:divBdr>
        <w:top w:val="none" w:sz="0" w:space="0" w:color="auto"/>
        <w:left w:val="none" w:sz="0" w:space="0" w:color="auto"/>
        <w:bottom w:val="none" w:sz="0" w:space="0" w:color="auto"/>
        <w:right w:val="none" w:sz="0" w:space="0" w:color="auto"/>
      </w:divBdr>
    </w:div>
    <w:div w:id="636838044">
      <w:bodyDiv w:val="1"/>
      <w:marLeft w:val="0"/>
      <w:marRight w:val="0"/>
      <w:marTop w:val="0"/>
      <w:marBottom w:val="0"/>
      <w:divBdr>
        <w:top w:val="none" w:sz="0" w:space="0" w:color="auto"/>
        <w:left w:val="none" w:sz="0" w:space="0" w:color="auto"/>
        <w:bottom w:val="none" w:sz="0" w:space="0" w:color="auto"/>
        <w:right w:val="none" w:sz="0" w:space="0" w:color="auto"/>
      </w:divBdr>
    </w:div>
    <w:div w:id="639001855">
      <w:bodyDiv w:val="1"/>
      <w:marLeft w:val="0"/>
      <w:marRight w:val="0"/>
      <w:marTop w:val="0"/>
      <w:marBottom w:val="0"/>
      <w:divBdr>
        <w:top w:val="none" w:sz="0" w:space="0" w:color="auto"/>
        <w:left w:val="none" w:sz="0" w:space="0" w:color="auto"/>
        <w:bottom w:val="none" w:sz="0" w:space="0" w:color="auto"/>
        <w:right w:val="none" w:sz="0" w:space="0" w:color="auto"/>
      </w:divBdr>
    </w:div>
    <w:div w:id="639578257">
      <w:bodyDiv w:val="1"/>
      <w:marLeft w:val="0"/>
      <w:marRight w:val="0"/>
      <w:marTop w:val="0"/>
      <w:marBottom w:val="0"/>
      <w:divBdr>
        <w:top w:val="none" w:sz="0" w:space="0" w:color="auto"/>
        <w:left w:val="none" w:sz="0" w:space="0" w:color="auto"/>
        <w:bottom w:val="none" w:sz="0" w:space="0" w:color="auto"/>
        <w:right w:val="none" w:sz="0" w:space="0" w:color="auto"/>
      </w:divBdr>
    </w:div>
    <w:div w:id="639652368">
      <w:bodyDiv w:val="1"/>
      <w:marLeft w:val="0"/>
      <w:marRight w:val="0"/>
      <w:marTop w:val="0"/>
      <w:marBottom w:val="0"/>
      <w:divBdr>
        <w:top w:val="none" w:sz="0" w:space="0" w:color="auto"/>
        <w:left w:val="none" w:sz="0" w:space="0" w:color="auto"/>
        <w:bottom w:val="none" w:sz="0" w:space="0" w:color="auto"/>
        <w:right w:val="none" w:sz="0" w:space="0" w:color="auto"/>
      </w:divBdr>
    </w:div>
    <w:div w:id="639961044">
      <w:bodyDiv w:val="1"/>
      <w:marLeft w:val="0"/>
      <w:marRight w:val="0"/>
      <w:marTop w:val="0"/>
      <w:marBottom w:val="0"/>
      <w:divBdr>
        <w:top w:val="none" w:sz="0" w:space="0" w:color="auto"/>
        <w:left w:val="none" w:sz="0" w:space="0" w:color="auto"/>
        <w:bottom w:val="none" w:sz="0" w:space="0" w:color="auto"/>
        <w:right w:val="none" w:sz="0" w:space="0" w:color="auto"/>
      </w:divBdr>
    </w:div>
    <w:div w:id="640158797">
      <w:bodyDiv w:val="1"/>
      <w:marLeft w:val="0"/>
      <w:marRight w:val="0"/>
      <w:marTop w:val="0"/>
      <w:marBottom w:val="0"/>
      <w:divBdr>
        <w:top w:val="none" w:sz="0" w:space="0" w:color="auto"/>
        <w:left w:val="none" w:sz="0" w:space="0" w:color="auto"/>
        <w:bottom w:val="none" w:sz="0" w:space="0" w:color="auto"/>
        <w:right w:val="none" w:sz="0" w:space="0" w:color="auto"/>
      </w:divBdr>
    </w:div>
    <w:div w:id="640380430">
      <w:bodyDiv w:val="1"/>
      <w:marLeft w:val="0"/>
      <w:marRight w:val="0"/>
      <w:marTop w:val="0"/>
      <w:marBottom w:val="0"/>
      <w:divBdr>
        <w:top w:val="none" w:sz="0" w:space="0" w:color="auto"/>
        <w:left w:val="none" w:sz="0" w:space="0" w:color="auto"/>
        <w:bottom w:val="none" w:sz="0" w:space="0" w:color="auto"/>
        <w:right w:val="none" w:sz="0" w:space="0" w:color="auto"/>
      </w:divBdr>
    </w:div>
    <w:div w:id="641275413">
      <w:bodyDiv w:val="1"/>
      <w:marLeft w:val="0"/>
      <w:marRight w:val="0"/>
      <w:marTop w:val="0"/>
      <w:marBottom w:val="0"/>
      <w:divBdr>
        <w:top w:val="none" w:sz="0" w:space="0" w:color="auto"/>
        <w:left w:val="none" w:sz="0" w:space="0" w:color="auto"/>
        <w:bottom w:val="none" w:sz="0" w:space="0" w:color="auto"/>
        <w:right w:val="none" w:sz="0" w:space="0" w:color="auto"/>
      </w:divBdr>
    </w:div>
    <w:div w:id="644093362">
      <w:bodyDiv w:val="1"/>
      <w:marLeft w:val="0"/>
      <w:marRight w:val="0"/>
      <w:marTop w:val="0"/>
      <w:marBottom w:val="0"/>
      <w:divBdr>
        <w:top w:val="none" w:sz="0" w:space="0" w:color="auto"/>
        <w:left w:val="none" w:sz="0" w:space="0" w:color="auto"/>
        <w:bottom w:val="none" w:sz="0" w:space="0" w:color="auto"/>
        <w:right w:val="none" w:sz="0" w:space="0" w:color="auto"/>
      </w:divBdr>
    </w:div>
    <w:div w:id="644166523">
      <w:bodyDiv w:val="1"/>
      <w:marLeft w:val="0"/>
      <w:marRight w:val="0"/>
      <w:marTop w:val="0"/>
      <w:marBottom w:val="0"/>
      <w:divBdr>
        <w:top w:val="none" w:sz="0" w:space="0" w:color="auto"/>
        <w:left w:val="none" w:sz="0" w:space="0" w:color="auto"/>
        <w:bottom w:val="none" w:sz="0" w:space="0" w:color="auto"/>
        <w:right w:val="none" w:sz="0" w:space="0" w:color="auto"/>
      </w:divBdr>
    </w:div>
    <w:div w:id="645008668">
      <w:bodyDiv w:val="1"/>
      <w:marLeft w:val="0"/>
      <w:marRight w:val="0"/>
      <w:marTop w:val="0"/>
      <w:marBottom w:val="0"/>
      <w:divBdr>
        <w:top w:val="none" w:sz="0" w:space="0" w:color="auto"/>
        <w:left w:val="none" w:sz="0" w:space="0" w:color="auto"/>
        <w:bottom w:val="none" w:sz="0" w:space="0" w:color="auto"/>
        <w:right w:val="none" w:sz="0" w:space="0" w:color="auto"/>
      </w:divBdr>
    </w:div>
    <w:div w:id="645163220">
      <w:bodyDiv w:val="1"/>
      <w:marLeft w:val="0"/>
      <w:marRight w:val="0"/>
      <w:marTop w:val="0"/>
      <w:marBottom w:val="0"/>
      <w:divBdr>
        <w:top w:val="none" w:sz="0" w:space="0" w:color="auto"/>
        <w:left w:val="none" w:sz="0" w:space="0" w:color="auto"/>
        <w:bottom w:val="none" w:sz="0" w:space="0" w:color="auto"/>
        <w:right w:val="none" w:sz="0" w:space="0" w:color="auto"/>
      </w:divBdr>
    </w:div>
    <w:div w:id="645861249">
      <w:bodyDiv w:val="1"/>
      <w:marLeft w:val="0"/>
      <w:marRight w:val="0"/>
      <w:marTop w:val="0"/>
      <w:marBottom w:val="0"/>
      <w:divBdr>
        <w:top w:val="none" w:sz="0" w:space="0" w:color="auto"/>
        <w:left w:val="none" w:sz="0" w:space="0" w:color="auto"/>
        <w:bottom w:val="none" w:sz="0" w:space="0" w:color="auto"/>
        <w:right w:val="none" w:sz="0" w:space="0" w:color="auto"/>
      </w:divBdr>
    </w:div>
    <w:div w:id="646008854">
      <w:bodyDiv w:val="1"/>
      <w:marLeft w:val="0"/>
      <w:marRight w:val="0"/>
      <w:marTop w:val="0"/>
      <w:marBottom w:val="0"/>
      <w:divBdr>
        <w:top w:val="none" w:sz="0" w:space="0" w:color="auto"/>
        <w:left w:val="none" w:sz="0" w:space="0" w:color="auto"/>
        <w:bottom w:val="none" w:sz="0" w:space="0" w:color="auto"/>
        <w:right w:val="none" w:sz="0" w:space="0" w:color="auto"/>
      </w:divBdr>
    </w:div>
    <w:div w:id="646125412">
      <w:bodyDiv w:val="1"/>
      <w:marLeft w:val="0"/>
      <w:marRight w:val="0"/>
      <w:marTop w:val="0"/>
      <w:marBottom w:val="0"/>
      <w:divBdr>
        <w:top w:val="none" w:sz="0" w:space="0" w:color="auto"/>
        <w:left w:val="none" w:sz="0" w:space="0" w:color="auto"/>
        <w:bottom w:val="none" w:sz="0" w:space="0" w:color="auto"/>
        <w:right w:val="none" w:sz="0" w:space="0" w:color="auto"/>
      </w:divBdr>
    </w:div>
    <w:div w:id="647128248">
      <w:bodyDiv w:val="1"/>
      <w:marLeft w:val="0"/>
      <w:marRight w:val="0"/>
      <w:marTop w:val="0"/>
      <w:marBottom w:val="0"/>
      <w:divBdr>
        <w:top w:val="none" w:sz="0" w:space="0" w:color="auto"/>
        <w:left w:val="none" w:sz="0" w:space="0" w:color="auto"/>
        <w:bottom w:val="none" w:sz="0" w:space="0" w:color="auto"/>
        <w:right w:val="none" w:sz="0" w:space="0" w:color="auto"/>
      </w:divBdr>
    </w:div>
    <w:div w:id="647170054">
      <w:bodyDiv w:val="1"/>
      <w:marLeft w:val="0"/>
      <w:marRight w:val="0"/>
      <w:marTop w:val="0"/>
      <w:marBottom w:val="0"/>
      <w:divBdr>
        <w:top w:val="none" w:sz="0" w:space="0" w:color="auto"/>
        <w:left w:val="none" w:sz="0" w:space="0" w:color="auto"/>
        <w:bottom w:val="none" w:sz="0" w:space="0" w:color="auto"/>
        <w:right w:val="none" w:sz="0" w:space="0" w:color="auto"/>
      </w:divBdr>
    </w:div>
    <w:div w:id="647244823">
      <w:bodyDiv w:val="1"/>
      <w:marLeft w:val="0"/>
      <w:marRight w:val="0"/>
      <w:marTop w:val="0"/>
      <w:marBottom w:val="0"/>
      <w:divBdr>
        <w:top w:val="none" w:sz="0" w:space="0" w:color="auto"/>
        <w:left w:val="none" w:sz="0" w:space="0" w:color="auto"/>
        <w:bottom w:val="none" w:sz="0" w:space="0" w:color="auto"/>
        <w:right w:val="none" w:sz="0" w:space="0" w:color="auto"/>
      </w:divBdr>
    </w:div>
    <w:div w:id="647978418">
      <w:bodyDiv w:val="1"/>
      <w:marLeft w:val="0"/>
      <w:marRight w:val="0"/>
      <w:marTop w:val="0"/>
      <w:marBottom w:val="0"/>
      <w:divBdr>
        <w:top w:val="none" w:sz="0" w:space="0" w:color="auto"/>
        <w:left w:val="none" w:sz="0" w:space="0" w:color="auto"/>
        <w:bottom w:val="none" w:sz="0" w:space="0" w:color="auto"/>
        <w:right w:val="none" w:sz="0" w:space="0" w:color="auto"/>
      </w:divBdr>
    </w:div>
    <w:div w:id="648902155">
      <w:bodyDiv w:val="1"/>
      <w:marLeft w:val="0"/>
      <w:marRight w:val="0"/>
      <w:marTop w:val="0"/>
      <w:marBottom w:val="0"/>
      <w:divBdr>
        <w:top w:val="none" w:sz="0" w:space="0" w:color="auto"/>
        <w:left w:val="none" w:sz="0" w:space="0" w:color="auto"/>
        <w:bottom w:val="none" w:sz="0" w:space="0" w:color="auto"/>
        <w:right w:val="none" w:sz="0" w:space="0" w:color="auto"/>
      </w:divBdr>
    </w:div>
    <w:div w:id="648947266">
      <w:bodyDiv w:val="1"/>
      <w:marLeft w:val="0"/>
      <w:marRight w:val="0"/>
      <w:marTop w:val="0"/>
      <w:marBottom w:val="0"/>
      <w:divBdr>
        <w:top w:val="none" w:sz="0" w:space="0" w:color="auto"/>
        <w:left w:val="none" w:sz="0" w:space="0" w:color="auto"/>
        <w:bottom w:val="none" w:sz="0" w:space="0" w:color="auto"/>
        <w:right w:val="none" w:sz="0" w:space="0" w:color="auto"/>
      </w:divBdr>
    </w:div>
    <w:div w:id="650063430">
      <w:bodyDiv w:val="1"/>
      <w:marLeft w:val="0"/>
      <w:marRight w:val="0"/>
      <w:marTop w:val="0"/>
      <w:marBottom w:val="0"/>
      <w:divBdr>
        <w:top w:val="none" w:sz="0" w:space="0" w:color="auto"/>
        <w:left w:val="none" w:sz="0" w:space="0" w:color="auto"/>
        <w:bottom w:val="none" w:sz="0" w:space="0" w:color="auto"/>
        <w:right w:val="none" w:sz="0" w:space="0" w:color="auto"/>
      </w:divBdr>
    </w:div>
    <w:div w:id="650789445">
      <w:bodyDiv w:val="1"/>
      <w:marLeft w:val="0"/>
      <w:marRight w:val="0"/>
      <w:marTop w:val="0"/>
      <w:marBottom w:val="0"/>
      <w:divBdr>
        <w:top w:val="none" w:sz="0" w:space="0" w:color="auto"/>
        <w:left w:val="none" w:sz="0" w:space="0" w:color="auto"/>
        <w:bottom w:val="none" w:sz="0" w:space="0" w:color="auto"/>
        <w:right w:val="none" w:sz="0" w:space="0" w:color="auto"/>
      </w:divBdr>
    </w:div>
    <w:div w:id="651056597">
      <w:bodyDiv w:val="1"/>
      <w:marLeft w:val="0"/>
      <w:marRight w:val="0"/>
      <w:marTop w:val="0"/>
      <w:marBottom w:val="0"/>
      <w:divBdr>
        <w:top w:val="none" w:sz="0" w:space="0" w:color="auto"/>
        <w:left w:val="none" w:sz="0" w:space="0" w:color="auto"/>
        <w:bottom w:val="none" w:sz="0" w:space="0" w:color="auto"/>
        <w:right w:val="none" w:sz="0" w:space="0" w:color="auto"/>
      </w:divBdr>
    </w:div>
    <w:div w:id="651787609">
      <w:bodyDiv w:val="1"/>
      <w:marLeft w:val="0"/>
      <w:marRight w:val="0"/>
      <w:marTop w:val="0"/>
      <w:marBottom w:val="0"/>
      <w:divBdr>
        <w:top w:val="none" w:sz="0" w:space="0" w:color="auto"/>
        <w:left w:val="none" w:sz="0" w:space="0" w:color="auto"/>
        <w:bottom w:val="none" w:sz="0" w:space="0" w:color="auto"/>
        <w:right w:val="none" w:sz="0" w:space="0" w:color="auto"/>
      </w:divBdr>
    </w:div>
    <w:div w:id="651832673">
      <w:bodyDiv w:val="1"/>
      <w:marLeft w:val="0"/>
      <w:marRight w:val="0"/>
      <w:marTop w:val="0"/>
      <w:marBottom w:val="0"/>
      <w:divBdr>
        <w:top w:val="none" w:sz="0" w:space="0" w:color="auto"/>
        <w:left w:val="none" w:sz="0" w:space="0" w:color="auto"/>
        <w:bottom w:val="none" w:sz="0" w:space="0" w:color="auto"/>
        <w:right w:val="none" w:sz="0" w:space="0" w:color="auto"/>
      </w:divBdr>
    </w:div>
    <w:div w:id="652686942">
      <w:bodyDiv w:val="1"/>
      <w:marLeft w:val="0"/>
      <w:marRight w:val="0"/>
      <w:marTop w:val="0"/>
      <w:marBottom w:val="0"/>
      <w:divBdr>
        <w:top w:val="none" w:sz="0" w:space="0" w:color="auto"/>
        <w:left w:val="none" w:sz="0" w:space="0" w:color="auto"/>
        <w:bottom w:val="none" w:sz="0" w:space="0" w:color="auto"/>
        <w:right w:val="none" w:sz="0" w:space="0" w:color="auto"/>
      </w:divBdr>
    </w:div>
    <w:div w:id="653222850">
      <w:bodyDiv w:val="1"/>
      <w:marLeft w:val="0"/>
      <w:marRight w:val="0"/>
      <w:marTop w:val="0"/>
      <w:marBottom w:val="0"/>
      <w:divBdr>
        <w:top w:val="none" w:sz="0" w:space="0" w:color="auto"/>
        <w:left w:val="none" w:sz="0" w:space="0" w:color="auto"/>
        <w:bottom w:val="none" w:sz="0" w:space="0" w:color="auto"/>
        <w:right w:val="none" w:sz="0" w:space="0" w:color="auto"/>
      </w:divBdr>
    </w:div>
    <w:div w:id="655456903">
      <w:bodyDiv w:val="1"/>
      <w:marLeft w:val="0"/>
      <w:marRight w:val="0"/>
      <w:marTop w:val="0"/>
      <w:marBottom w:val="0"/>
      <w:divBdr>
        <w:top w:val="none" w:sz="0" w:space="0" w:color="auto"/>
        <w:left w:val="none" w:sz="0" w:space="0" w:color="auto"/>
        <w:bottom w:val="none" w:sz="0" w:space="0" w:color="auto"/>
        <w:right w:val="none" w:sz="0" w:space="0" w:color="auto"/>
      </w:divBdr>
    </w:div>
    <w:div w:id="655644393">
      <w:bodyDiv w:val="1"/>
      <w:marLeft w:val="0"/>
      <w:marRight w:val="0"/>
      <w:marTop w:val="0"/>
      <w:marBottom w:val="0"/>
      <w:divBdr>
        <w:top w:val="none" w:sz="0" w:space="0" w:color="auto"/>
        <w:left w:val="none" w:sz="0" w:space="0" w:color="auto"/>
        <w:bottom w:val="none" w:sz="0" w:space="0" w:color="auto"/>
        <w:right w:val="none" w:sz="0" w:space="0" w:color="auto"/>
      </w:divBdr>
    </w:div>
    <w:div w:id="658390643">
      <w:bodyDiv w:val="1"/>
      <w:marLeft w:val="0"/>
      <w:marRight w:val="0"/>
      <w:marTop w:val="0"/>
      <w:marBottom w:val="0"/>
      <w:divBdr>
        <w:top w:val="none" w:sz="0" w:space="0" w:color="auto"/>
        <w:left w:val="none" w:sz="0" w:space="0" w:color="auto"/>
        <w:bottom w:val="none" w:sz="0" w:space="0" w:color="auto"/>
        <w:right w:val="none" w:sz="0" w:space="0" w:color="auto"/>
      </w:divBdr>
    </w:div>
    <w:div w:id="659041131">
      <w:bodyDiv w:val="1"/>
      <w:marLeft w:val="0"/>
      <w:marRight w:val="0"/>
      <w:marTop w:val="0"/>
      <w:marBottom w:val="0"/>
      <w:divBdr>
        <w:top w:val="none" w:sz="0" w:space="0" w:color="auto"/>
        <w:left w:val="none" w:sz="0" w:space="0" w:color="auto"/>
        <w:bottom w:val="none" w:sz="0" w:space="0" w:color="auto"/>
        <w:right w:val="none" w:sz="0" w:space="0" w:color="auto"/>
      </w:divBdr>
    </w:div>
    <w:div w:id="660736262">
      <w:bodyDiv w:val="1"/>
      <w:marLeft w:val="0"/>
      <w:marRight w:val="0"/>
      <w:marTop w:val="0"/>
      <w:marBottom w:val="0"/>
      <w:divBdr>
        <w:top w:val="none" w:sz="0" w:space="0" w:color="auto"/>
        <w:left w:val="none" w:sz="0" w:space="0" w:color="auto"/>
        <w:bottom w:val="none" w:sz="0" w:space="0" w:color="auto"/>
        <w:right w:val="none" w:sz="0" w:space="0" w:color="auto"/>
      </w:divBdr>
    </w:div>
    <w:div w:id="660739592">
      <w:bodyDiv w:val="1"/>
      <w:marLeft w:val="0"/>
      <w:marRight w:val="0"/>
      <w:marTop w:val="0"/>
      <w:marBottom w:val="0"/>
      <w:divBdr>
        <w:top w:val="none" w:sz="0" w:space="0" w:color="auto"/>
        <w:left w:val="none" w:sz="0" w:space="0" w:color="auto"/>
        <w:bottom w:val="none" w:sz="0" w:space="0" w:color="auto"/>
        <w:right w:val="none" w:sz="0" w:space="0" w:color="auto"/>
      </w:divBdr>
    </w:div>
    <w:div w:id="661468841">
      <w:bodyDiv w:val="1"/>
      <w:marLeft w:val="0"/>
      <w:marRight w:val="0"/>
      <w:marTop w:val="0"/>
      <w:marBottom w:val="0"/>
      <w:divBdr>
        <w:top w:val="none" w:sz="0" w:space="0" w:color="auto"/>
        <w:left w:val="none" w:sz="0" w:space="0" w:color="auto"/>
        <w:bottom w:val="none" w:sz="0" w:space="0" w:color="auto"/>
        <w:right w:val="none" w:sz="0" w:space="0" w:color="auto"/>
      </w:divBdr>
    </w:div>
    <w:div w:id="663437199">
      <w:bodyDiv w:val="1"/>
      <w:marLeft w:val="0"/>
      <w:marRight w:val="0"/>
      <w:marTop w:val="0"/>
      <w:marBottom w:val="0"/>
      <w:divBdr>
        <w:top w:val="none" w:sz="0" w:space="0" w:color="auto"/>
        <w:left w:val="none" w:sz="0" w:space="0" w:color="auto"/>
        <w:bottom w:val="none" w:sz="0" w:space="0" w:color="auto"/>
        <w:right w:val="none" w:sz="0" w:space="0" w:color="auto"/>
      </w:divBdr>
    </w:div>
    <w:div w:id="664018018">
      <w:bodyDiv w:val="1"/>
      <w:marLeft w:val="0"/>
      <w:marRight w:val="0"/>
      <w:marTop w:val="0"/>
      <w:marBottom w:val="0"/>
      <w:divBdr>
        <w:top w:val="none" w:sz="0" w:space="0" w:color="auto"/>
        <w:left w:val="none" w:sz="0" w:space="0" w:color="auto"/>
        <w:bottom w:val="none" w:sz="0" w:space="0" w:color="auto"/>
        <w:right w:val="none" w:sz="0" w:space="0" w:color="auto"/>
      </w:divBdr>
    </w:div>
    <w:div w:id="664279717">
      <w:bodyDiv w:val="1"/>
      <w:marLeft w:val="0"/>
      <w:marRight w:val="0"/>
      <w:marTop w:val="0"/>
      <w:marBottom w:val="0"/>
      <w:divBdr>
        <w:top w:val="none" w:sz="0" w:space="0" w:color="auto"/>
        <w:left w:val="none" w:sz="0" w:space="0" w:color="auto"/>
        <w:bottom w:val="none" w:sz="0" w:space="0" w:color="auto"/>
        <w:right w:val="none" w:sz="0" w:space="0" w:color="auto"/>
      </w:divBdr>
    </w:div>
    <w:div w:id="664671772">
      <w:bodyDiv w:val="1"/>
      <w:marLeft w:val="0"/>
      <w:marRight w:val="0"/>
      <w:marTop w:val="0"/>
      <w:marBottom w:val="0"/>
      <w:divBdr>
        <w:top w:val="none" w:sz="0" w:space="0" w:color="auto"/>
        <w:left w:val="none" w:sz="0" w:space="0" w:color="auto"/>
        <w:bottom w:val="none" w:sz="0" w:space="0" w:color="auto"/>
        <w:right w:val="none" w:sz="0" w:space="0" w:color="auto"/>
      </w:divBdr>
    </w:div>
    <w:div w:id="665323794">
      <w:bodyDiv w:val="1"/>
      <w:marLeft w:val="0"/>
      <w:marRight w:val="0"/>
      <w:marTop w:val="0"/>
      <w:marBottom w:val="0"/>
      <w:divBdr>
        <w:top w:val="none" w:sz="0" w:space="0" w:color="auto"/>
        <w:left w:val="none" w:sz="0" w:space="0" w:color="auto"/>
        <w:bottom w:val="none" w:sz="0" w:space="0" w:color="auto"/>
        <w:right w:val="none" w:sz="0" w:space="0" w:color="auto"/>
      </w:divBdr>
    </w:div>
    <w:div w:id="665743009">
      <w:bodyDiv w:val="1"/>
      <w:marLeft w:val="0"/>
      <w:marRight w:val="0"/>
      <w:marTop w:val="0"/>
      <w:marBottom w:val="0"/>
      <w:divBdr>
        <w:top w:val="none" w:sz="0" w:space="0" w:color="auto"/>
        <w:left w:val="none" w:sz="0" w:space="0" w:color="auto"/>
        <w:bottom w:val="none" w:sz="0" w:space="0" w:color="auto"/>
        <w:right w:val="none" w:sz="0" w:space="0" w:color="auto"/>
      </w:divBdr>
    </w:div>
    <w:div w:id="665864317">
      <w:bodyDiv w:val="1"/>
      <w:marLeft w:val="0"/>
      <w:marRight w:val="0"/>
      <w:marTop w:val="0"/>
      <w:marBottom w:val="0"/>
      <w:divBdr>
        <w:top w:val="none" w:sz="0" w:space="0" w:color="auto"/>
        <w:left w:val="none" w:sz="0" w:space="0" w:color="auto"/>
        <w:bottom w:val="none" w:sz="0" w:space="0" w:color="auto"/>
        <w:right w:val="none" w:sz="0" w:space="0" w:color="auto"/>
      </w:divBdr>
    </w:div>
    <w:div w:id="667057044">
      <w:bodyDiv w:val="1"/>
      <w:marLeft w:val="0"/>
      <w:marRight w:val="0"/>
      <w:marTop w:val="0"/>
      <w:marBottom w:val="0"/>
      <w:divBdr>
        <w:top w:val="none" w:sz="0" w:space="0" w:color="auto"/>
        <w:left w:val="none" w:sz="0" w:space="0" w:color="auto"/>
        <w:bottom w:val="none" w:sz="0" w:space="0" w:color="auto"/>
        <w:right w:val="none" w:sz="0" w:space="0" w:color="auto"/>
      </w:divBdr>
    </w:div>
    <w:div w:id="668951141">
      <w:bodyDiv w:val="1"/>
      <w:marLeft w:val="0"/>
      <w:marRight w:val="0"/>
      <w:marTop w:val="0"/>
      <w:marBottom w:val="0"/>
      <w:divBdr>
        <w:top w:val="none" w:sz="0" w:space="0" w:color="auto"/>
        <w:left w:val="none" w:sz="0" w:space="0" w:color="auto"/>
        <w:bottom w:val="none" w:sz="0" w:space="0" w:color="auto"/>
        <w:right w:val="none" w:sz="0" w:space="0" w:color="auto"/>
      </w:divBdr>
    </w:div>
    <w:div w:id="669875281">
      <w:bodyDiv w:val="1"/>
      <w:marLeft w:val="0"/>
      <w:marRight w:val="0"/>
      <w:marTop w:val="0"/>
      <w:marBottom w:val="0"/>
      <w:divBdr>
        <w:top w:val="none" w:sz="0" w:space="0" w:color="auto"/>
        <w:left w:val="none" w:sz="0" w:space="0" w:color="auto"/>
        <w:bottom w:val="none" w:sz="0" w:space="0" w:color="auto"/>
        <w:right w:val="none" w:sz="0" w:space="0" w:color="auto"/>
      </w:divBdr>
    </w:div>
    <w:div w:id="670644692">
      <w:bodyDiv w:val="1"/>
      <w:marLeft w:val="0"/>
      <w:marRight w:val="0"/>
      <w:marTop w:val="0"/>
      <w:marBottom w:val="0"/>
      <w:divBdr>
        <w:top w:val="none" w:sz="0" w:space="0" w:color="auto"/>
        <w:left w:val="none" w:sz="0" w:space="0" w:color="auto"/>
        <w:bottom w:val="none" w:sz="0" w:space="0" w:color="auto"/>
        <w:right w:val="none" w:sz="0" w:space="0" w:color="auto"/>
      </w:divBdr>
    </w:div>
    <w:div w:id="670722876">
      <w:bodyDiv w:val="1"/>
      <w:marLeft w:val="0"/>
      <w:marRight w:val="0"/>
      <w:marTop w:val="0"/>
      <w:marBottom w:val="0"/>
      <w:divBdr>
        <w:top w:val="none" w:sz="0" w:space="0" w:color="auto"/>
        <w:left w:val="none" w:sz="0" w:space="0" w:color="auto"/>
        <w:bottom w:val="none" w:sz="0" w:space="0" w:color="auto"/>
        <w:right w:val="none" w:sz="0" w:space="0" w:color="auto"/>
      </w:divBdr>
    </w:div>
    <w:div w:id="671374511">
      <w:bodyDiv w:val="1"/>
      <w:marLeft w:val="0"/>
      <w:marRight w:val="0"/>
      <w:marTop w:val="0"/>
      <w:marBottom w:val="0"/>
      <w:divBdr>
        <w:top w:val="none" w:sz="0" w:space="0" w:color="auto"/>
        <w:left w:val="none" w:sz="0" w:space="0" w:color="auto"/>
        <w:bottom w:val="none" w:sz="0" w:space="0" w:color="auto"/>
        <w:right w:val="none" w:sz="0" w:space="0" w:color="auto"/>
      </w:divBdr>
    </w:div>
    <w:div w:id="671640803">
      <w:bodyDiv w:val="1"/>
      <w:marLeft w:val="0"/>
      <w:marRight w:val="0"/>
      <w:marTop w:val="0"/>
      <w:marBottom w:val="0"/>
      <w:divBdr>
        <w:top w:val="none" w:sz="0" w:space="0" w:color="auto"/>
        <w:left w:val="none" w:sz="0" w:space="0" w:color="auto"/>
        <w:bottom w:val="none" w:sz="0" w:space="0" w:color="auto"/>
        <w:right w:val="none" w:sz="0" w:space="0" w:color="auto"/>
      </w:divBdr>
    </w:div>
    <w:div w:id="672026092">
      <w:bodyDiv w:val="1"/>
      <w:marLeft w:val="0"/>
      <w:marRight w:val="0"/>
      <w:marTop w:val="0"/>
      <w:marBottom w:val="0"/>
      <w:divBdr>
        <w:top w:val="none" w:sz="0" w:space="0" w:color="auto"/>
        <w:left w:val="none" w:sz="0" w:space="0" w:color="auto"/>
        <w:bottom w:val="none" w:sz="0" w:space="0" w:color="auto"/>
        <w:right w:val="none" w:sz="0" w:space="0" w:color="auto"/>
      </w:divBdr>
    </w:div>
    <w:div w:id="672029939">
      <w:bodyDiv w:val="1"/>
      <w:marLeft w:val="0"/>
      <w:marRight w:val="0"/>
      <w:marTop w:val="0"/>
      <w:marBottom w:val="0"/>
      <w:divBdr>
        <w:top w:val="none" w:sz="0" w:space="0" w:color="auto"/>
        <w:left w:val="none" w:sz="0" w:space="0" w:color="auto"/>
        <w:bottom w:val="none" w:sz="0" w:space="0" w:color="auto"/>
        <w:right w:val="none" w:sz="0" w:space="0" w:color="auto"/>
      </w:divBdr>
    </w:div>
    <w:div w:id="672494999">
      <w:bodyDiv w:val="1"/>
      <w:marLeft w:val="0"/>
      <w:marRight w:val="0"/>
      <w:marTop w:val="0"/>
      <w:marBottom w:val="0"/>
      <w:divBdr>
        <w:top w:val="none" w:sz="0" w:space="0" w:color="auto"/>
        <w:left w:val="none" w:sz="0" w:space="0" w:color="auto"/>
        <w:bottom w:val="none" w:sz="0" w:space="0" w:color="auto"/>
        <w:right w:val="none" w:sz="0" w:space="0" w:color="auto"/>
      </w:divBdr>
    </w:div>
    <w:div w:id="672880143">
      <w:bodyDiv w:val="1"/>
      <w:marLeft w:val="0"/>
      <w:marRight w:val="0"/>
      <w:marTop w:val="0"/>
      <w:marBottom w:val="0"/>
      <w:divBdr>
        <w:top w:val="none" w:sz="0" w:space="0" w:color="auto"/>
        <w:left w:val="none" w:sz="0" w:space="0" w:color="auto"/>
        <w:bottom w:val="none" w:sz="0" w:space="0" w:color="auto"/>
        <w:right w:val="none" w:sz="0" w:space="0" w:color="auto"/>
      </w:divBdr>
    </w:div>
    <w:div w:id="672950494">
      <w:bodyDiv w:val="1"/>
      <w:marLeft w:val="0"/>
      <w:marRight w:val="0"/>
      <w:marTop w:val="0"/>
      <w:marBottom w:val="0"/>
      <w:divBdr>
        <w:top w:val="none" w:sz="0" w:space="0" w:color="auto"/>
        <w:left w:val="none" w:sz="0" w:space="0" w:color="auto"/>
        <w:bottom w:val="none" w:sz="0" w:space="0" w:color="auto"/>
        <w:right w:val="none" w:sz="0" w:space="0" w:color="auto"/>
      </w:divBdr>
    </w:div>
    <w:div w:id="673727874">
      <w:bodyDiv w:val="1"/>
      <w:marLeft w:val="0"/>
      <w:marRight w:val="0"/>
      <w:marTop w:val="0"/>
      <w:marBottom w:val="0"/>
      <w:divBdr>
        <w:top w:val="none" w:sz="0" w:space="0" w:color="auto"/>
        <w:left w:val="none" w:sz="0" w:space="0" w:color="auto"/>
        <w:bottom w:val="none" w:sz="0" w:space="0" w:color="auto"/>
        <w:right w:val="none" w:sz="0" w:space="0" w:color="auto"/>
      </w:divBdr>
    </w:div>
    <w:div w:id="674379153">
      <w:bodyDiv w:val="1"/>
      <w:marLeft w:val="0"/>
      <w:marRight w:val="0"/>
      <w:marTop w:val="0"/>
      <w:marBottom w:val="0"/>
      <w:divBdr>
        <w:top w:val="none" w:sz="0" w:space="0" w:color="auto"/>
        <w:left w:val="none" w:sz="0" w:space="0" w:color="auto"/>
        <w:bottom w:val="none" w:sz="0" w:space="0" w:color="auto"/>
        <w:right w:val="none" w:sz="0" w:space="0" w:color="auto"/>
      </w:divBdr>
    </w:div>
    <w:div w:id="674917155">
      <w:bodyDiv w:val="1"/>
      <w:marLeft w:val="0"/>
      <w:marRight w:val="0"/>
      <w:marTop w:val="0"/>
      <w:marBottom w:val="0"/>
      <w:divBdr>
        <w:top w:val="none" w:sz="0" w:space="0" w:color="auto"/>
        <w:left w:val="none" w:sz="0" w:space="0" w:color="auto"/>
        <w:bottom w:val="none" w:sz="0" w:space="0" w:color="auto"/>
        <w:right w:val="none" w:sz="0" w:space="0" w:color="auto"/>
      </w:divBdr>
    </w:div>
    <w:div w:id="676078860">
      <w:bodyDiv w:val="1"/>
      <w:marLeft w:val="0"/>
      <w:marRight w:val="0"/>
      <w:marTop w:val="0"/>
      <w:marBottom w:val="0"/>
      <w:divBdr>
        <w:top w:val="none" w:sz="0" w:space="0" w:color="auto"/>
        <w:left w:val="none" w:sz="0" w:space="0" w:color="auto"/>
        <w:bottom w:val="none" w:sz="0" w:space="0" w:color="auto"/>
        <w:right w:val="none" w:sz="0" w:space="0" w:color="auto"/>
      </w:divBdr>
    </w:div>
    <w:div w:id="676344830">
      <w:bodyDiv w:val="1"/>
      <w:marLeft w:val="0"/>
      <w:marRight w:val="0"/>
      <w:marTop w:val="0"/>
      <w:marBottom w:val="0"/>
      <w:divBdr>
        <w:top w:val="none" w:sz="0" w:space="0" w:color="auto"/>
        <w:left w:val="none" w:sz="0" w:space="0" w:color="auto"/>
        <w:bottom w:val="none" w:sz="0" w:space="0" w:color="auto"/>
        <w:right w:val="none" w:sz="0" w:space="0" w:color="auto"/>
      </w:divBdr>
    </w:div>
    <w:div w:id="676422574">
      <w:bodyDiv w:val="1"/>
      <w:marLeft w:val="0"/>
      <w:marRight w:val="0"/>
      <w:marTop w:val="0"/>
      <w:marBottom w:val="0"/>
      <w:divBdr>
        <w:top w:val="none" w:sz="0" w:space="0" w:color="auto"/>
        <w:left w:val="none" w:sz="0" w:space="0" w:color="auto"/>
        <w:bottom w:val="none" w:sz="0" w:space="0" w:color="auto"/>
        <w:right w:val="none" w:sz="0" w:space="0" w:color="auto"/>
      </w:divBdr>
    </w:div>
    <w:div w:id="677656267">
      <w:bodyDiv w:val="1"/>
      <w:marLeft w:val="0"/>
      <w:marRight w:val="0"/>
      <w:marTop w:val="0"/>
      <w:marBottom w:val="0"/>
      <w:divBdr>
        <w:top w:val="none" w:sz="0" w:space="0" w:color="auto"/>
        <w:left w:val="none" w:sz="0" w:space="0" w:color="auto"/>
        <w:bottom w:val="none" w:sz="0" w:space="0" w:color="auto"/>
        <w:right w:val="none" w:sz="0" w:space="0" w:color="auto"/>
      </w:divBdr>
    </w:div>
    <w:div w:id="677804381">
      <w:bodyDiv w:val="1"/>
      <w:marLeft w:val="0"/>
      <w:marRight w:val="0"/>
      <w:marTop w:val="0"/>
      <w:marBottom w:val="0"/>
      <w:divBdr>
        <w:top w:val="none" w:sz="0" w:space="0" w:color="auto"/>
        <w:left w:val="none" w:sz="0" w:space="0" w:color="auto"/>
        <w:bottom w:val="none" w:sz="0" w:space="0" w:color="auto"/>
        <w:right w:val="none" w:sz="0" w:space="0" w:color="auto"/>
      </w:divBdr>
    </w:div>
    <w:div w:id="678195288">
      <w:bodyDiv w:val="1"/>
      <w:marLeft w:val="0"/>
      <w:marRight w:val="0"/>
      <w:marTop w:val="0"/>
      <w:marBottom w:val="0"/>
      <w:divBdr>
        <w:top w:val="none" w:sz="0" w:space="0" w:color="auto"/>
        <w:left w:val="none" w:sz="0" w:space="0" w:color="auto"/>
        <w:bottom w:val="none" w:sz="0" w:space="0" w:color="auto"/>
        <w:right w:val="none" w:sz="0" w:space="0" w:color="auto"/>
      </w:divBdr>
    </w:div>
    <w:div w:id="679162469">
      <w:bodyDiv w:val="1"/>
      <w:marLeft w:val="0"/>
      <w:marRight w:val="0"/>
      <w:marTop w:val="0"/>
      <w:marBottom w:val="0"/>
      <w:divBdr>
        <w:top w:val="none" w:sz="0" w:space="0" w:color="auto"/>
        <w:left w:val="none" w:sz="0" w:space="0" w:color="auto"/>
        <w:bottom w:val="none" w:sz="0" w:space="0" w:color="auto"/>
        <w:right w:val="none" w:sz="0" w:space="0" w:color="auto"/>
      </w:divBdr>
    </w:div>
    <w:div w:id="679235961">
      <w:bodyDiv w:val="1"/>
      <w:marLeft w:val="0"/>
      <w:marRight w:val="0"/>
      <w:marTop w:val="0"/>
      <w:marBottom w:val="0"/>
      <w:divBdr>
        <w:top w:val="none" w:sz="0" w:space="0" w:color="auto"/>
        <w:left w:val="none" w:sz="0" w:space="0" w:color="auto"/>
        <w:bottom w:val="none" w:sz="0" w:space="0" w:color="auto"/>
        <w:right w:val="none" w:sz="0" w:space="0" w:color="auto"/>
      </w:divBdr>
    </w:div>
    <w:div w:id="679435285">
      <w:bodyDiv w:val="1"/>
      <w:marLeft w:val="0"/>
      <w:marRight w:val="0"/>
      <w:marTop w:val="0"/>
      <w:marBottom w:val="0"/>
      <w:divBdr>
        <w:top w:val="none" w:sz="0" w:space="0" w:color="auto"/>
        <w:left w:val="none" w:sz="0" w:space="0" w:color="auto"/>
        <w:bottom w:val="none" w:sz="0" w:space="0" w:color="auto"/>
        <w:right w:val="none" w:sz="0" w:space="0" w:color="auto"/>
      </w:divBdr>
    </w:div>
    <w:div w:id="680083061">
      <w:bodyDiv w:val="1"/>
      <w:marLeft w:val="0"/>
      <w:marRight w:val="0"/>
      <w:marTop w:val="0"/>
      <w:marBottom w:val="0"/>
      <w:divBdr>
        <w:top w:val="none" w:sz="0" w:space="0" w:color="auto"/>
        <w:left w:val="none" w:sz="0" w:space="0" w:color="auto"/>
        <w:bottom w:val="none" w:sz="0" w:space="0" w:color="auto"/>
        <w:right w:val="none" w:sz="0" w:space="0" w:color="auto"/>
      </w:divBdr>
    </w:div>
    <w:div w:id="680818566">
      <w:bodyDiv w:val="1"/>
      <w:marLeft w:val="0"/>
      <w:marRight w:val="0"/>
      <w:marTop w:val="0"/>
      <w:marBottom w:val="0"/>
      <w:divBdr>
        <w:top w:val="none" w:sz="0" w:space="0" w:color="auto"/>
        <w:left w:val="none" w:sz="0" w:space="0" w:color="auto"/>
        <w:bottom w:val="none" w:sz="0" w:space="0" w:color="auto"/>
        <w:right w:val="none" w:sz="0" w:space="0" w:color="auto"/>
      </w:divBdr>
    </w:div>
    <w:div w:id="680856230">
      <w:bodyDiv w:val="1"/>
      <w:marLeft w:val="0"/>
      <w:marRight w:val="0"/>
      <w:marTop w:val="0"/>
      <w:marBottom w:val="0"/>
      <w:divBdr>
        <w:top w:val="none" w:sz="0" w:space="0" w:color="auto"/>
        <w:left w:val="none" w:sz="0" w:space="0" w:color="auto"/>
        <w:bottom w:val="none" w:sz="0" w:space="0" w:color="auto"/>
        <w:right w:val="none" w:sz="0" w:space="0" w:color="auto"/>
      </w:divBdr>
    </w:div>
    <w:div w:id="681012147">
      <w:bodyDiv w:val="1"/>
      <w:marLeft w:val="0"/>
      <w:marRight w:val="0"/>
      <w:marTop w:val="0"/>
      <w:marBottom w:val="0"/>
      <w:divBdr>
        <w:top w:val="none" w:sz="0" w:space="0" w:color="auto"/>
        <w:left w:val="none" w:sz="0" w:space="0" w:color="auto"/>
        <w:bottom w:val="none" w:sz="0" w:space="0" w:color="auto"/>
        <w:right w:val="none" w:sz="0" w:space="0" w:color="auto"/>
      </w:divBdr>
    </w:div>
    <w:div w:id="681317220">
      <w:bodyDiv w:val="1"/>
      <w:marLeft w:val="0"/>
      <w:marRight w:val="0"/>
      <w:marTop w:val="0"/>
      <w:marBottom w:val="0"/>
      <w:divBdr>
        <w:top w:val="none" w:sz="0" w:space="0" w:color="auto"/>
        <w:left w:val="none" w:sz="0" w:space="0" w:color="auto"/>
        <w:bottom w:val="none" w:sz="0" w:space="0" w:color="auto"/>
        <w:right w:val="none" w:sz="0" w:space="0" w:color="auto"/>
      </w:divBdr>
    </w:div>
    <w:div w:id="681592221">
      <w:bodyDiv w:val="1"/>
      <w:marLeft w:val="0"/>
      <w:marRight w:val="0"/>
      <w:marTop w:val="0"/>
      <w:marBottom w:val="0"/>
      <w:divBdr>
        <w:top w:val="none" w:sz="0" w:space="0" w:color="auto"/>
        <w:left w:val="none" w:sz="0" w:space="0" w:color="auto"/>
        <w:bottom w:val="none" w:sz="0" w:space="0" w:color="auto"/>
        <w:right w:val="none" w:sz="0" w:space="0" w:color="auto"/>
      </w:divBdr>
    </w:div>
    <w:div w:id="682391894">
      <w:bodyDiv w:val="1"/>
      <w:marLeft w:val="0"/>
      <w:marRight w:val="0"/>
      <w:marTop w:val="0"/>
      <w:marBottom w:val="0"/>
      <w:divBdr>
        <w:top w:val="none" w:sz="0" w:space="0" w:color="auto"/>
        <w:left w:val="none" w:sz="0" w:space="0" w:color="auto"/>
        <w:bottom w:val="none" w:sz="0" w:space="0" w:color="auto"/>
        <w:right w:val="none" w:sz="0" w:space="0" w:color="auto"/>
      </w:divBdr>
    </w:div>
    <w:div w:id="682585994">
      <w:bodyDiv w:val="1"/>
      <w:marLeft w:val="0"/>
      <w:marRight w:val="0"/>
      <w:marTop w:val="0"/>
      <w:marBottom w:val="0"/>
      <w:divBdr>
        <w:top w:val="none" w:sz="0" w:space="0" w:color="auto"/>
        <w:left w:val="none" w:sz="0" w:space="0" w:color="auto"/>
        <w:bottom w:val="none" w:sz="0" w:space="0" w:color="auto"/>
        <w:right w:val="none" w:sz="0" w:space="0" w:color="auto"/>
      </w:divBdr>
    </w:div>
    <w:div w:id="682630206">
      <w:bodyDiv w:val="1"/>
      <w:marLeft w:val="0"/>
      <w:marRight w:val="0"/>
      <w:marTop w:val="0"/>
      <w:marBottom w:val="0"/>
      <w:divBdr>
        <w:top w:val="none" w:sz="0" w:space="0" w:color="auto"/>
        <w:left w:val="none" w:sz="0" w:space="0" w:color="auto"/>
        <w:bottom w:val="none" w:sz="0" w:space="0" w:color="auto"/>
        <w:right w:val="none" w:sz="0" w:space="0" w:color="auto"/>
      </w:divBdr>
    </w:div>
    <w:div w:id="682824054">
      <w:bodyDiv w:val="1"/>
      <w:marLeft w:val="0"/>
      <w:marRight w:val="0"/>
      <w:marTop w:val="0"/>
      <w:marBottom w:val="0"/>
      <w:divBdr>
        <w:top w:val="none" w:sz="0" w:space="0" w:color="auto"/>
        <w:left w:val="none" w:sz="0" w:space="0" w:color="auto"/>
        <w:bottom w:val="none" w:sz="0" w:space="0" w:color="auto"/>
        <w:right w:val="none" w:sz="0" w:space="0" w:color="auto"/>
      </w:divBdr>
    </w:div>
    <w:div w:id="684400779">
      <w:bodyDiv w:val="1"/>
      <w:marLeft w:val="0"/>
      <w:marRight w:val="0"/>
      <w:marTop w:val="0"/>
      <w:marBottom w:val="0"/>
      <w:divBdr>
        <w:top w:val="none" w:sz="0" w:space="0" w:color="auto"/>
        <w:left w:val="none" w:sz="0" w:space="0" w:color="auto"/>
        <w:bottom w:val="none" w:sz="0" w:space="0" w:color="auto"/>
        <w:right w:val="none" w:sz="0" w:space="0" w:color="auto"/>
      </w:divBdr>
    </w:div>
    <w:div w:id="684404811">
      <w:bodyDiv w:val="1"/>
      <w:marLeft w:val="0"/>
      <w:marRight w:val="0"/>
      <w:marTop w:val="0"/>
      <w:marBottom w:val="0"/>
      <w:divBdr>
        <w:top w:val="none" w:sz="0" w:space="0" w:color="auto"/>
        <w:left w:val="none" w:sz="0" w:space="0" w:color="auto"/>
        <w:bottom w:val="none" w:sz="0" w:space="0" w:color="auto"/>
        <w:right w:val="none" w:sz="0" w:space="0" w:color="auto"/>
      </w:divBdr>
    </w:div>
    <w:div w:id="684795238">
      <w:bodyDiv w:val="1"/>
      <w:marLeft w:val="0"/>
      <w:marRight w:val="0"/>
      <w:marTop w:val="0"/>
      <w:marBottom w:val="0"/>
      <w:divBdr>
        <w:top w:val="none" w:sz="0" w:space="0" w:color="auto"/>
        <w:left w:val="none" w:sz="0" w:space="0" w:color="auto"/>
        <w:bottom w:val="none" w:sz="0" w:space="0" w:color="auto"/>
        <w:right w:val="none" w:sz="0" w:space="0" w:color="auto"/>
      </w:divBdr>
    </w:div>
    <w:div w:id="685207719">
      <w:bodyDiv w:val="1"/>
      <w:marLeft w:val="0"/>
      <w:marRight w:val="0"/>
      <w:marTop w:val="0"/>
      <w:marBottom w:val="0"/>
      <w:divBdr>
        <w:top w:val="none" w:sz="0" w:space="0" w:color="auto"/>
        <w:left w:val="none" w:sz="0" w:space="0" w:color="auto"/>
        <w:bottom w:val="none" w:sz="0" w:space="0" w:color="auto"/>
        <w:right w:val="none" w:sz="0" w:space="0" w:color="auto"/>
      </w:divBdr>
    </w:div>
    <w:div w:id="685593679">
      <w:bodyDiv w:val="1"/>
      <w:marLeft w:val="0"/>
      <w:marRight w:val="0"/>
      <w:marTop w:val="0"/>
      <w:marBottom w:val="0"/>
      <w:divBdr>
        <w:top w:val="none" w:sz="0" w:space="0" w:color="auto"/>
        <w:left w:val="none" w:sz="0" w:space="0" w:color="auto"/>
        <w:bottom w:val="none" w:sz="0" w:space="0" w:color="auto"/>
        <w:right w:val="none" w:sz="0" w:space="0" w:color="auto"/>
      </w:divBdr>
    </w:div>
    <w:div w:id="685642243">
      <w:bodyDiv w:val="1"/>
      <w:marLeft w:val="0"/>
      <w:marRight w:val="0"/>
      <w:marTop w:val="0"/>
      <w:marBottom w:val="0"/>
      <w:divBdr>
        <w:top w:val="none" w:sz="0" w:space="0" w:color="auto"/>
        <w:left w:val="none" w:sz="0" w:space="0" w:color="auto"/>
        <w:bottom w:val="none" w:sz="0" w:space="0" w:color="auto"/>
        <w:right w:val="none" w:sz="0" w:space="0" w:color="auto"/>
      </w:divBdr>
    </w:div>
    <w:div w:id="686100727">
      <w:bodyDiv w:val="1"/>
      <w:marLeft w:val="0"/>
      <w:marRight w:val="0"/>
      <w:marTop w:val="0"/>
      <w:marBottom w:val="0"/>
      <w:divBdr>
        <w:top w:val="none" w:sz="0" w:space="0" w:color="auto"/>
        <w:left w:val="none" w:sz="0" w:space="0" w:color="auto"/>
        <w:bottom w:val="none" w:sz="0" w:space="0" w:color="auto"/>
        <w:right w:val="none" w:sz="0" w:space="0" w:color="auto"/>
      </w:divBdr>
    </w:div>
    <w:div w:id="687020486">
      <w:bodyDiv w:val="1"/>
      <w:marLeft w:val="0"/>
      <w:marRight w:val="0"/>
      <w:marTop w:val="0"/>
      <w:marBottom w:val="0"/>
      <w:divBdr>
        <w:top w:val="none" w:sz="0" w:space="0" w:color="auto"/>
        <w:left w:val="none" w:sz="0" w:space="0" w:color="auto"/>
        <w:bottom w:val="none" w:sz="0" w:space="0" w:color="auto"/>
        <w:right w:val="none" w:sz="0" w:space="0" w:color="auto"/>
      </w:divBdr>
    </w:div>
    <w:div w:id="687946623">
      <w:bodyDiv w:val="1"/>
      <w:marLeft w:val="0"/>
      <w:marRight w:val="0"/>
      <w:marTop w:val="0"/>
      <w:marBottom w:val="0"/>
      <w:divBdr>
        <w:top w:val="none" w:sz="0" w:space="0" w:color="auto"/>
        <w:left w:val="none" w:sz="0" w:space="0" w:color="auto"/>
        <w:bottom w:val="none" w:sz="0" w:space="0" w:color="auto"/>
        <w:right w:val="none" w:sz="0" w:space="0" w:color="auto"/>
      </w:divBdr>
    </w:div>
    <w:div w:id="688138359">
      <w:bodyDiv w:val="1"/>
      <w:marLeft w:val="0"/>
      <w:marRight w:val="0"/>
      <w:marTop w:val="0"/>
      <w:marBottom w:val="0"/>
      <w:divBdr>
        <w:top w:val="none" w:sz="0" w:space="0" w:color="auto"/>
        <w:left w:val="none" w:sz="0" w:space="0" w:color="auto"/>
        <w:bottom w:val="none" w:sz="0" w:space="0" w:color="auto"/>
        <w:right w:val="none" w:sz="0" w:space="0" w:color="auto"/>
      </w:divBdr>
    </w:div>
    <w:div w:id="688920074">
      <w:bodyDiv w:val="1"/>
      <w:marLeft w:val="0"/>
      <w:marRight w:val="0"/>
      <w:marTop w:val="0"/>
      <w:marBottom w:val="0"/>
      <w:divBdr>
        <w:top w:val="none" w:sz="0" w:space="0" w:color="auto"/>
        <w:left w:val="none" w:sz="0" w:space="0" w:color="auto"/>
        <w:bottom w:val="none" w:sz="0" w:space="0" w:color="auto"/>
        <w:right w:val="none" w:sz="0" w:space="0" w:color="auto"/>
      </w:divBdr>
    </w:div>
    <w:div w:id="689599406">
      <w:bodyDiv w:val="1"/>
      <w:marLeft w:val="0"/>
      <w:marRight w:val="0"/>
      <w:marTop w:val="0"/>
      <w:marBottom w:val="0"/>
      <w:divBdr>
        <w:top w:val="none" w:sz="0" w:space="0" w:color="auto"/>
        <w:left w:val="none" w:sz="0" w:space="0" w:color="auto"/>
        <w:bottom w:val="none" w:sz="0" w:space="0" w:color="auto"/>
        <w:right w:val="none" w:sz="0" w:space="0" w:color="auto"/>
      </w:divBdr>
    </w:div>
    <w:div w:id="691301772">
      <w:bodyDiv w:val="1"/>
      <w:marLeft w:val="0"/>
      <w:marRight w:val="0"/>
      <w:marTop w:val="0"/>
      <w:marBottom w:val="0"/>
      <w:divBdr>
        <w:top w:val="none" w:sz="0" w:space="0" w:color="auto"/>
        <w:left w:val="none" w:sz="0" w:space="0" w:color="auto"/>
        <w:bottom w:val="none" w:sz="0" w:space="0" w:color="auto"/>
        <w:right w:val="none" w:sz="0" w:space="0" w:color="auto"/>
      </w:divBdr>
    </w:div>
    <w:div w:id="693388894">
      <w:bodyDiv w:val="1"/>
      <w:marLeft w:val="0"/>
      <w:marRight w:val="0"/>
      <w:marTop w:val="0"/>
      <w:marBottom w:val="0"/>
      <w:divBdr>
        <w:top w:val="none" w:sz="0" w:space="0" w:color="auto"/>
        <w:left w:val="none" w:sz="0" w:space="0" w:color="auto"/>
        <w:bottom w:val="none" w:sz="0" w:space="0" w:color="auto"/>
        <w:right w:val="none" w:sz="0" w:space="0" w:color="auto"/>
      </w:divBdr>
    </w:div>
    <w:div w:id="694382699">
      <w:bodyDiv w:val="1"/>
      <w:marLeft w:val="0"/>
      <w:marRight w:val="0"/>
      <w:marTop w:val="0"/>
      <w:marBottom w:val="0"/>
      <w:divBdr>
        <w:top w:val="none" w:sz="0" w:space="0" w:color="auto"/>
        <w:left w:val="none" w:sz="0" w:space="0" w:color="auto"/>
        <w:bottom w:val="none" w:sz="0" w:space="0" w:color="auto"/>
        <w:right w:val="none" w:sz="0" w:space="0" w:color="auto"/>
      </w:divBdr>
    </w:div>
    <w:div w:id="695158955">
      <w:bodyDiv w:val="1"/>
      <w:marLeft w:val="0"/>
      <w:marRight w:val="0"/>
      <w:marTop w:val="0"/>
      <w:marBottom w:val="0"/>
      <w:divBdr>
        <w:top w:val="none" w:sz="0" w:space="0" w:color="auto"/>
        <w:left w:val="none" w:sz="0" w:space="0" w:color="auto"/>
        <w:bottom w:val="none" w:sz="0" w:space="0" w:color="auto"/>
        <w:right w:val="none" w:sz="0" w:space="0" w:color="auto"/>
      </w:divBdr>
    </w:div>
    <w:div w:id="696857899">
      <w:bodyDiv w:val="1"/>
      <w:marLeft w:val="0"/>
      <w:marRight w:val="0"/>
      <w:marTop w:val="0"/>
      <w:marBottom w:val="0"/>
      <w:divBdr>
        <w:top w:val="none" w:sz="0" w:space="0" w:color="auto"/>
        <w:left w:val="none" w:sz="0" w:space="0" w:color="auto"/>
        <w:bottom w:val="none" w:sz="0" w:space="0" w:color="auto"/>
        <w:right w:val="none" w:sz="0" w:space="0" w:color="auto"/>
      </w:divBdr>
    </w:div>
    <w:div w:id="697317455">
      <w:bodyDiv w:val="1"/>
      <w:marLeft w:val="0"/>
      <w:marRight w:val="0"/>
      <w:marTop w:val="0"/>
      <w:marBottom w:val="0"/>
      <w:divBdr>
        <w:top w:val="none" w:sz="0" w:space="0" w:color="auto"/>
        <w:left w:val="none" w:sz="0" w:space="0" w:color="auto"/>
        <w:bottom w:val="none" w:sz="0" w:space="0" w:color="auto"/>
        <w:right w:val="none" w:sz="0" w:space="0" w:color="auto"/>
      </w:divBdr>
    </w:div>
    <w:div w:id="697438869">
      <w:bodyDiv w:val="1"/>
      <w:marLeft w:val="0"/>
      <w:marRight w:val="0"/>
      <w:marTop w:val="0"/>
      <w:marBottom w:val="0"/>
      <w:divBdr>
        <w:top w:val="none" w:sz="0" w:space="0" w:color="auto"/>
        <w:left w:val="none" w:sz="0" w:space="0" w:color="auto"/>
        <w:bottom w:val="none" w:sz="0" w:space="0" w:color="auto"/>
        <w:right w:val="none" w:sz="0" w:space="0" w:color="auto"/>
      </w:divBdr>
    </w:div>
    <w:div w:id="697658249">
      <w:bodyDiv w:val="1"/>
      <w:marLeft w:val="0"/>
      <w:marRight w:val="0"/>
      <w:marTop w:val="0"/>
      <w:marBottom w:val="0"/>
      <w:divBdr>
        <w:top w:val="none" w:sz="0" w:space="0" w:color="auto"/>
        <w:left w:val="none" w:sz="0" w:space="0" w:color="auto"/>
        <w:bottom w:val="none" w:sz="0" w:space="0" w:color="auto"/>
        <w:right w:val="none" w:sz="0" w:space="0" w:color="auto"/>
      </w:divBdr>
    </w:div>
    <w:div w:id="697704963">
      <w:bodyDiv w:val="1"/>
      <w:marLeft w:val="0"/>
      <w:marRight w:val="0"/>
      <w:marTop w:val="0"/>
      <w:marBottom w:val="0"/>
      <w:divBdr>
        <w:top w:val="none" w:sz="0" w:space="0" w:color="auto"/>
        <w:left w:val="none" w:sz="0" w:space="0" w:color="auto"/>
        <w:bottom w:val="none" w:sz="0" w:space="0" w:color="auto"/>
        <w:right w:val="none" w:sz="0" w:space="0" w:color="auto"/>
      </w:divBdr>
    </w:div>
    <w:div w:id="698508207">
      <w:bodyDiv w:val="1"/>
      <w:marLeft w:val="0"/>
      <w:marRight w:val="0"/>
      <w:marTop w:val="0"/>
      <w:marBottom w:val="0"/>
      <w:divBdr>
        <w:top w:val="none" w:sz="0" w:space="0" w:color="auto"/>
        <w:left w:val="none" w:sz="0" w:space="0" w:color="auto"/>
        <w:bottom w:val="none" w:sz="0" w:space="0" w:color="auto"/>
        <w:right w:val="none" w:sz="0" w:space="0" w:color="auto"/>
      </w:divBdr>
    </w:div>
    <w:div w:id="698966045">
      <w:bodyDiv w:val="1"/>
      <w:marLeft w:val="0"/>
      <w:marRight w:val="0"/>
      <w:marTop w:val="0"/>
      <w:marBottom w:val="0"/>
      <w:divBdr>
        <w:top w:val="none" w:sz="0" w:space="0" w:color="auto"/>
        <w:left w:val="none" w:sz="0" w:space="0" w:color="auto"/>
        <w:bottom w:val="none" w:sz="0" w:space="0" w:color="auto"/>
        <w:right w:val="none" w:sz="0" w:space="0" w:color="auto"/>
      </w:divBdr>
    </w:div>
    <w:div w:id="699473417">
      <w:bodyDiv w:val="1"/>
      <w:marLeft w:val="0"/>
      <w:marRight w:val="0"/>
      <w:marTop w:val="0"/>
      <w:marBottom w:val="0"/>
      <w:divBdr>
        <w:top w:val="none" w:sz="0" w:space="0" w:color="auto"/>
        <w:left w:val="none" w:sz="0" w:space="0" w:color="auto"/>
        <w:bottom w:val="none" w:sz="0" w:space="0" w:color="auto"/>
        <w:right w:val="none" w:sz="0" w:space="0" w:color="auto"/>
      </w:divBdr>
    </w:div>
    <w:div w:id="699628161">
      <w:bodyDiv w:val="1"/>
      <w:marLeft w:val="0"/>
      <w:marRight w:val="0"/>
      <w:marTop w:val="0"/>
      <w:marBottom w:val="0"/>
      <w:divBdr>
        <w:top w:val="none" w:sz="0" w:space="0" w:color="auto"/>
        <w:left w:val="none" w:sz="0" w:space="0" w:color="auto"/>
        <w:bottom w:val="none" w:sz="0" w:space="0" w:color="auto"/>
        <w:right w:val="none" w:sz="0" w:space="0" w:color="auto"/>
      </w:divBdr>
    </w:div>
    <w:div w:id="700476018">
      <w:bodyDiv w:val="1"/>
      <w:marLeft w:val="0"/>
      <w:marRight w:val="0"/>
      <w:marTop w:val="0"/>
      <w:marBottom w:val="0"/>
      <w:divBdr>
        <w:top w:val="none" w:sz="0" w:space="0" w:color="auto"/>
        <w:left w:val="none" w:sz="0" w:space="0" w:color="auto"/>
        <w:bottom w:val="none" w:sz="0" w:space="0" w:color="auto"/>
        <w:right w:val="none" w:sz="0" w:space="0" w:color="auto"/>
      </w:divBdr>
    </w:div>
    <w:div w:id="701050040">
      <w:bodyDiv w:val="1"/>
      <w:marLeft w:val="0"/>
      <w:marRight w:val="0"/>
      <w:marTop w:val="0"/>
      <w:marBottom w:val="0"/>
      <w:divBdr>
        <w:top w:val="none" w:sz="0" w:space="0" w:color="auto"/>
        <w:left w:val="none" w:sz="0" w:space="0" w:color="auto"/>
        <w:bottom w:val="none" w:sz="0" w:space="0" w:color="auto"/>
        <w:right w:val="none" w:sz="0" w:space="0" w:color="auto"/>
      </w:divBdr>
    </w:div>
    <w:div w:id="701395484">
      <w:bodyDiv w:val="1"/>
      <w:marLeft w:val="0"/>
      <w:marRight w:val="0"/>
      <w:marTop w:val="0"/>
      <w:marBottom w:val="0"/>
      <w:divBdr>
        <w:top w:val="none" w:sz="0" w:space="0" w:color="auto"/>
        <w:left w:val="none" w:sz="0" w:space="0" w:color="auto"/>
        <w:bottom w:val="none" w:sz="0" w:space="0" w:color="auto"/>
        <w:right w:val="none" w:sz="0" w:space="0" w:color="auto"/>
      </w:divBdr>
    </w:div>
    <w:div w:id="701594492">
      <w:bodyDiv w:val="1"/>
      <w:marLeft w:val="0"/>
      <w:marRight w:val="0"/>
      <w:marTop w:val="0"/>
      <w:marBottom w:val="0"/>
      <w:divBdr>
        <w:top w:val="none" w:sz="0" w:space="0" w:color="auto"/>
        <w:left w:val="none" w:sz="0" w:space="0" w:color="auto"/>
        <w:bottom w:val="none" w:sz="0" w:space="0" w:color="auto"/>
        <w:right w:val="none" w:sz="0" w:space="0" w:color="auto"/>
      </w:divBdr>
    </w:div>
    <w:div w:id="702100976">
      <w:bodyDiv w:val="1"/>
      <w:marLeft w:val="0"/>
      <w:marRight w:val="0"/>
      <w:marTop w:val="0"/>
      <w:marBottom w:val="0"/>
      <w:divBdr>
        <w:top w:val="none" w:sz="0" w:space="0" w:color="auto"/>
        <w:left w:val="none" w:sz="0" w:space="0" w:color="auto"/>
        <w:bottom w:val="none" w:sz="0" w:space="0" w:color="auto"/>
        <w:right w:val="none" w:sz="0" w:space="0" w:color="auto"/>
      </w:divBdr>
    </w:div>
    <w:div w:id="703135836">
      <w:bodyDiv w:val="1"/>
      <w:marLeft w:val="0"/>
      <w:marRight w:val="0"/>
      <w:marTop w:val="0"/>
      <w:marBottom w:val="0"/>
      <w:divBdr>
        <w:top w:val="none" w:sz="0" w:space="0" w:color="auto"/>
        <w:left w:val="none" w:sz="0" w:space="0" w:color="auto"/>
        <w:bottom w:val="none" w:sz="0" w:space="0" w:color="auto"/>
        <w:right w:val="none" w:sz="0" w:space="0" w:color="auto"/>
      </w:divBdr>
    </w:div>
    <w:div w:id="704522837">
      <w:bodyDiv w:val="1"/>
      <w:marLeft w:val="0"/>
      <w:marRight w:val="0"/>
      <w:marTop w:val="0"/>
      <w:marBottom w:val="0"/>
      <w:divBdr>
        <w:top w:val="none" w:sz="0" w:space="0" w:color="auto"/>
        <w:left w:val="none" w:sz="0" w:space="0" w:color="auto"/>
        <w:bottom w:val="none" w:sz="0" w:space="0" w:color="auto"/>
        <w:right w:val="none" w:sz="0" w:space="0" w:color="auto"/>
      </w:divBdr>
    </w:div>
    <w:div w:id="705523645">
      <w:bodyDiv w:val="1"/>
      <w:marLeft w:val="0"/>
      <w:marRight w:val="0"/>
      <w:marTop w:val="0"/>
      <w:marBottom w:val="0"/>
      <w:divBdr>
        <w:top w:val="none" w:sz="0" w:space="0" w:color="auto"/>
        <w:left w:val="none" w:sz="0" w:space="0" w:color="auto"/>
        <w:bottom w:val="none" w:sz="0" w:space="0" w:color="auto"/>
        <w:right w:val="none" w:sz="0" w:space="0" w:color="auto"/>
      </w:divBdr>
    </w:div>
    <w:div w:id="705568485">
      <w:bodyDiv w:val="1"/>
      <w:marLeft w:val="0"/>
      <w:marRight w:val="0"/>
      <w:marTop w:val="0"/>
      <w:marBottom w:val="0"/>
      <w:divBdr>
        <w:top w:val="none" w:sz="0" w:space="0" w:color="auto"/>
        <w:left w:val="none" w:sz="0" w:space="0" w:color="auto"/>
        <w:bottom w:val="none" w:sz="0" w:space="0" w:color="auto"/>
        <w:right w:val="none" w:sz="0" w:space="0" w:color="auto"/>
      </w:divBdr>
    </w:div>
    <w:div w:id="706297835">
      <w:bodyDiv w:val="1"/>
      <w:marLeft w:val="0"/>
      <w:marRight w:val="0"/>
      <w:marTop w:val="0"/>
      <w:marBottom w:val="0"/>
      <w:divBdr>
        <w:top w:val="none" w:sz="0" w:space="0" w:color="auto"/>
        <w:left w:val="none" w:sz="0" w:space="0" w:color="auto"/>
        <w:bottom w:val="none" w:sz="0" w:space="0" w:color="auto"/>
        <w:right w:val="none" w:sz="0" w:space="0" w:color="auto"/>
      </w:divBdr>
    </w:div>
    <w:div w:id="707609965">
      <w:bodyDiv w:val="1"/>
      <w:marLeft w:val="0"/>
      <w:marRight w:val="0"/>
      <w:marTop w:val="0"/>
      <w:marBottom w:val="0"/>
      <w:divBdr>
        <w:top w:val="none" w:sz="0" w:space="0" w:color="auto"/>
        <w:left w:val="none" w:sz="0" w:space="0" w:color="auto"/>
        <w:bottom w:val="none" w:sz="0" w:space="0" w:color="auto"/>
        <w:right w:val="none" w:sz="0" w:space="0" w:color="auto"/>
      </w:divBdr>
    </w:div>
    <w:div w:id="708992814">
      <w:bodyDiv w:val="1"/>
      <w:marLeft w:val="0"/>
      <w:marRight w:val="0"/>
      <w:marTop w:val="0"/>
      <w:marBottom w:val="0"/>
      <w:divBdr>
        <w:top w:val="none" w:sz="0" w:space="0" w:color="auto"/>
        <w:left w:val="none" w:sz="0" w:space="0" w:color="auto"/>
        <w:bottom w:val="none" w:sz="0" w:space="0" w:color="auto"/>
        <w:right w:val="none" w:sz="0" w:space="0" w:color="auto"/>
      </w:divBdr>
    </w:div>
    <w:div w:id="710035510">
      <w:bodyDiv w:val="1"/>
      <w:marLeft w:val="0"/>
      <w:marRight w:val="0"/>
      <w:marTop w:val="0"/>
      <w:marBottom w:val="0"/>
      <w:divBdr>
        <w:top w:val="none" w:sz="0" w:space="0" w:color="auto"/>
        <w:left w:val="none" w:sz="0" w:space="0" w:color="auto"/>
        <w:bottom w:val="none" w:sz="0" w:space="0" w:color="auto"/>
        <w:right w:val="none" w:sz="0" w:space="0" w:color="auto"/>
      </w:divBdr>
    </w:div>
    <w:div w:id="710303021">
      <w:bodyDiv w:val="1"/>
      <w:marLeft w:val="0"/>
      <w:marRight w:val="0"/>
      <w:marTop w:val="0"/>
      <w:marBottom w:val="0"/>
      <w:divBdr>
        <w:top w:val="none" w:sz="0" w:space="0" w:color="auto"/>
        <w:left w:val="none" w:sz="0" w:space="0" w:color="auto"/>
        <w:bottom w:val="none" w:sz="0" w:space="0" w:color="auto"/>
        <w:right w:val="none" w:sz="0" w:space="0" w:color="auto"/>
      </w:divBdr>
    </w:div>
    <w:div w:id="710769099">
      <w:bodyDiv w:val="1"/>
      <w:marLeft w:val="0"/>
      <w:marRight w:val="0"/>
      <w:marTop w:val="0"/>
      <w:marBottom w:val="0"/>
      <w:divBdr>
        <w:top w:val="none" w:sz="0" w:space="0" w:color="auto"/>
        <w:left w:val="none" w:sz="0" w:space="0" w:color="auto"/>
        <w:bottom w:val="none" w:sz="0" w:space="0" w:color="auto"/>
        <w:right w:val="none" w:sz="0" w:space="0" w:color="auto"/>
      </w:divBdr>
    </w:div>
    <w:div w:id="711154525">
      <w:bodyDiv w:val="1"/>
      <w:marLeft w:val="0"/>
      <w:marRight w:val="0"/>
      <w:marTop w:val="0"/>
      <w:marBottom w:val="0"/>
      <w:divBdr>
        <w:top w:val="none" w:sz="0" w:space="0" w:color="auto"/>
        <w:left w:val="none" w:sz="0" w:space="0" w:color="auto"/>
        <w:bottom w:val="none" w:sz="0" w:space="0" w:color="auto"/>
        <w:right w:val="none" w:sz="0" w:space="0" w:color="auto"/>
      </w:divBdr>
    </w:div>
    <w:div w:id="713190049">
      <w:bodyDiv w:val="1"/>
      <w:marLeft w:val="0"/>
      <w:marRight w:val="0"/>
      <w:marTop w:val="0"/>
      <w:marBottom w:val="0"/>
      <w:divBdr>
        <w:top w:val="none" w:sz="0" w:space="0" w:color="auto"/>
        <w:left w:val="none" w:sz="0" w:space="0" w:color="auto"/>
        <w:bottom w:val="none" w:sz="0" w:space="0" w:color="auto"/>
        <w:right w:val="none" w:sz="0" w:space="0" w:color="auto"/>
      </w:divBdr>
    </w:div>
    <w:div w:id="713312682">
      <w:bodyDiv w:val="1"/>
      <w:marLeft w:val="0"/>
      <w:marRight w:val="0"/>
      <w:marTop w:val="0"/>
      <w:marBottom w:val="0"/>
      <w:divBdr>
        <w:top w:val="none" w:sz="0" w:space="0" w:color="auto"/>
        <w:left w:val="none" w:sz="0" w:space="0" w:color="auto"/>
        <w:bottom w:val="none" w:sz="0" w:space="0" w:color="auto"/>
        <w:right w:val="none" w:sz="0" w:space="0" w:color="auto"/>
      </w:divBdr>
    </w:div>
    <w:div w:id="713968302">
      <w:bodyDiv w:val="1"/>
      <w:marLeft w:val="0"/>
      <w:marRight w:val="0"/>
      <w:marTop w:val="0"/>
      <w:marBottom w:val="0"/>
      <w:divBdr>
        <w:top w:val="none" w:sz="0" w:space="0" w:color="auto"/>
        <w:left w:val="none" w:sz="0" w:space="0" w:color="auto"/>
        <w:bottom w:val="none" w:sz="0" w:space="0" w:color="auto"/>
        <w:right w:val="none" w:sz="0" w:space="0" w:color="auto"/>
      </w:divBdr>
    </w:div>
    <w:div w:id="714084907">
      <w:bodyDiv w:val="1"/>
      <w:marLeft w:val="0"/>
      <w:marRight w:val="0"/>
      <w:marTop w:val="0"/>
      <w:marBottom w:val="0"/>
      <w:divBdr>
        <w:top w:val="none" w:sz="0" w:space="0" w:color="auto"/>
        <w:left w:val="none" w:sz="0" w:space="0" w:color="auto"/>
        <w:bottom w:val="none" w:sz="0" w:space="0" w:color="auto"/>
        <w:right w:val="none" w:sz="0" w:space="0" w:color="auto"/>
      </w:divBdr>
    </w:div>
    <w:div w:id="714504803">
      <w:bodyDiv w:val="1"/>
      <w:marLeft w:val="0"/>
      <w:marRight w:val="0"/>
      <w:marTop w:val="0"/>
      <w:marBottom w:val="0"/>
      <w:divBdr>
        <w:top w:val="none" w:sz="0" w:space="0" w:color="auto"/>
        <w:left w:val="none" w:sz="0" w:space="0" w:color="auto"/>
        <w:bottom w:val="none" w:sz="0" w:space="0" w:color="auto"/>
        <w:right w:val="none" w:sz="0" w:space="0" w:color="auto"/>
      </w:divBdr>
    </w:div>
    <w:div w:id="715353932">
      <w:bodyDiv w:val="1"/>
      <w:marLeft w:val="0"/>
      <w:marRight w:val="0"/>
      <w:marTop w:val="0"/>
      <w:marBottom w:val="0"/>
      <w:divBdr>
        <w:top w:val="none" w:sz="0" w:space="0" w:color="auto"/>
        <w:left w:val="none" w:sz="0" w:space="0" w:color="auto"/>
        <w:bottom w:val="none" w:sz="0" w:space="0" w:color="auto"/>
        <w:right w:val="none" w:sz="0" w:space="0" w:color="auto"/>
      </w:divBdr>
    </w:div>
    <w:div w:id="715665756">
      <w:bodyDiv w:val="1"/>
      <w:marLeft w:val="0"/>
      <w:marRight w:val="0"/>
      <w:marTop w:val="0"/>
      <w:marBottom w:val="0"/>
      <w:divBdr>
        <w:top w:val="none" w:sz="0" w:space="0" w:color="auto"/>
        <w:left w:val="none" w:sz="0" w:space="0" w:color="auto"/>
        <w:bottom w:val="none" w:sz="0" w:space="0" w:color="auto"/>
        <w:right w:val="none" w:sz="0" w:space="0" w:color="auto"/>
      </w:divBdr>
    </w:div>
    <w:div w:id="717363725">
      <w:bodyDiv w:val="1"/>
      <w:marLeft w:val="0"/>
      <w:marRight w:val="0"/>
      <w:marTop w:val="0"/>
      <w:marBottom w:val="0"/>
      <w:divBdr>
        <w:top w:val="none" w:sz="0" w:space="0" w:color="auto"/>
        <w:left w:val="none" w:sz="0" w:space="0" w:color="auto"/>
        <w:bottom w:val="none" w:sz="0" w:space="0" w:color="auto"/>
        <w:right w:val="none" w:sz="0" w:space="0" w:color="auto"/>
      </w:divBdr>
    </w:div>
    <w:div w:id="717631460">
      <w:bodyDiv w:val="1"/>
      <w:marLeft w:val="0"/>
      <w:marRight w:val="0"/>
      <w:marTop w:val="0"/>
      <w:marBottom w:val="0"/>
      <w:divBdr>
        <w:top w:val="none" w:sz="0" w:space="0" w:color="auto"/>
        <w:left w:val="none" w:sz="0" w:space="0" w:color="auto"/>
        <w:bottom w:val="none" w:sz="0" w:space="0" w:color="auto"/>
        <w:right w:val="none" w:sz="0" w:space="0" w:color="auto"/>
      </w:divBdr>
    </w:div>
    <w:div w:id="717968899">
      <w:bodyDiv w:val="1"/>
      <w:marLeft w:val="0"/>
      <w:marRight w:val="0"/>
      <w:marTop w:val="0"/>
      <w:marBottom w:val="0"/>
      <w:divBdr>
        <w:top w:val="none" w:sz="0" w:space="0" w:color="auto"/>
        <w:left w:val="none" w:sz="0" w:space="0" w:color="auto"/>
        <w:bottom w:val="none" w:sz="0" w:space="0" w:color="auto"/>
        <w:right w:val="none" w:sz="0" w:space="0" w:color="auto"/>
      </w:divBdr>
    </w:div>
    <w:div w:id="719790373">
      <w:bodyDiv w:val="1"/>
      <w:marLeft w:val="0"/>
      <w:marRight w:val="0"/>
      <w:marTop w:val="0"/>
      <w:marBottom w:val="0"/>
      <w:divBdr>
        <w:top w:val="none" w:sz="0" w:space="0" w:color="auto"/>
        <w:left w:val="none" w:sz="0" w:space="0" w:color="auto"/>
        <w:bottom w:val="none" w:sz="0" w:space="0" w:color="auto"/>
        <w:right w:val="none" w:sz="0" w:space="0" w:color="auto"/>
      </w:divBdr>
    </w:div>
    <w:div w:id="721173566">
      <w:bodyDiv w:val="1"/>
      <w:marLeft w:val="0"/>
      <w:marRight w:val="0"/>
      <w:marTop w:val="0"/>
      <w:marBottom w:val="0"/>
      <w:divBdr>
        <w:top w:val="none" w:sz="0" w:space="0" w:color="auto"/>
        <w:left w:val="none" w:sz="0" w:space="0" w:color="auto"/>
        <w:bottom w:val="none" w:sz="0" w:space="0" w:color="auto"/>
        <w:right w:val="none" w:sz="0" w:space="0" w:color="auto"/>
      </w:divBdr>
    </w:div>
    <w:div w:id="721750496">
      <w:bodyDiv w:val="1"/>
      <w:marLeft w:val="0"/>
      <w:marRight w:val="0"/>
      <w:marTop w:val="0"/>
      <w:marBottom w:val="0"/>
      <w:divBdr>
        <w:top w:val="none" w:sz="0" w:space="0" w:color="auto"/>
        <w:left w:val="none" w:sz="0" w:space="0" w:color="auto"/>
        <w:bottom w:val="none" w:sz="0" w:space="0" w:color="auto"/>
        <w:right w:val="none" w:sz="0" w:space="0" w:color="auto"/>
      </w:divBdr>
    </w:div>
    <w:div w:id="723064516">
      <w:bodyDiv w:val="1"/>
      <w:marLeft w:val="0"/>
      <w:marRight w:val="0"/>
      <w:marTop w:val="0"/>
      <w:marBottom w:val="0"/>
      <w:divBdr>
        <w:top w:val="none" w:sz="0" w:space="0" w:color="auto"/>
        <w:left w:val="none" w:sz="0" w:space="0" w:color="auto"/>
        <w:bottom w:val="none" w:sz="0" w:space="0" w:color="auto"/>
        <w:right w:val="none" w:sz="0" w:space="0" w:color="auto"/>
      </w:divBdr>
    </w:div>
    <w:div w:id="723798448">
      <w:bodyDiv w:val="1"/>
      <w:marLeft w:val="0"/>
      <w:marRight w:val="0"/>
      <w:marTop w:val="0"/>
      <w:marBottom w:val="0"/>
      <w:divBdr>
        <w:top w:val="none" w:sz="0" w:space="0" w:color="auto"/>
        <w:left w:val="none" w:sz="0" w:space="0" w:color="auto"/>
        <w:bottom w:val="none" w:sz="0" w:space="0" w:color="auto"/>
        <w:right w:val="none" w:sz="0" w:space="0" w:color="auto"/>
      </w:divBdr>
    </w:div>
    <w:div w:id="724335744">
      <w:bodyDiv w:val="1"/>
      <w:marLeft w:val="0"/>
      <w:marRight w:val="0"/>
      <w:marTop w:val="0"/>
      <w:marBottom w:val="0"/>
      <w:divBdr>
        <w:top w:val="none" w:sz="0" w:space="0" w:color="auto"/>
        <w:left w:val="none" w:sz="0" w:space="0" w:color="auto"/>
        <w:bottom w:val="none" w:sz="0" w:space="0" w:color="auto"/>
        <w:right w:val="none" w:sz="0" w:space="0" w:color="auto"/>
      </w:divBdr>
    </w:div>
    <w:div w:id="726615006">
      <w:bodyDiv w:val="1"/>
      <w:marLeft w:val="0"/>
      <w:marRight w:val="0"/>
      <w:marTop w:val="0"/>
      <w:marBottom w:val="0"/>
      <w:divBdr>
        <w:top w:val="none" w:sz="0" w:space="0" w:color="auto"/>
        <w:left w:val="none" w:sz="0" w:space="0" w:color="auto"/>
        <w:bottom w:val="none" w:sz="0" w:space="0" w:color="auto"/>
        <w:right w:val="none" w:sz="0" w:space="0" w:color="auto"/>
      </w:divBdr>
    </w:div>
    <w:div w:id="726799858">
      <w:bodyDiv w:val="1"/>
      <w:marLeft w:val="0"/>
      <w:marRight w:val="0"/>
      <w:marTop w:val="0"/>
      <w:marBottom w:val="0"/>
      <w:divBdr>
        <w:top w:val="none" w:sz="0" w:space="0" w:color="auto"/>
        <w:left w:val="none" w:sz="0" w:space="0" w:color="auto"/>
        <w:bottom w:val="none" w:sz="0" w:space="0" w:color="auto"/>
        <w:right w:val="none" w:sz="0" w:space="0" w:color="auto"/>
      </w:divBdr>
    </w:div>
    <w:div w:id="728653164">
      <w:bodyDiv w:val="1"/>
      <w:marLeft w:val="0"/>
      <w:marRight w:val="0"/>
      <w:marTop w:val="0"/>
      <w:marBottom w:val="0"/>
      <w:divBdr>
        <w:top w:val="none" w:sz="0" w:space="0" w:color="auto"/>
        <w:left w:val="none" w:sz="0" w:space="0" w:color="auto"/>
        <w:bottom w:val="none" w:sz="0" w:space="0" w:color="auto"/>
        <w:right w:val="none" w:sz="0" w:space="0" w:color="auto"/>
      </w:divBdr>
      <w:divsChild>
        <w:div w:id="1474953601">
          <w:marLeft w:val="0"/>
          <w:marRight w:val="0"/>
          <w:marTop w:val="0"/>
          <w:marBottom w:val="0"/>
          <w:divBdr>
            <w:top w:val="none" w:sz="0" w:space="0" w:color="auto"/>
            <w:left w:val="none" w:sz="0" w:space="0" w:color="auto"/>
            <w:bottom w:val="none" w:sz="0" w:space="0" w:color="auto"/>
            <w:right w:val="none" w:sz="0" w:space="0" w:color="auto"/>
          </w:divBdr>
          <w:divsChild>
            <w:div w:id="248585665">
              <w:marLeft w:val="0"/>
              <w:marRight w:val="0"/>
              <w:marTop w:val="0"/>
              <w:marBottom w:val="0"/>
              <w:divBdr>
                <w:top w:val="none" w:sz="0" w:space="0" w:color="auto"/>
                <w:left w:val="none" w:sz="0" w:space="0" w:color="auto"/>
                <w:bottom w:val="none" w:sz="0" w:space="0" w:color="auto"/>
                <w:right w:val="none" w:sz="0" w:space="0" w:color="auto"/>
              </w:divBdr>
              <w:divsChild>
                <w:div w:id="400101264">
                  <w:marLeft w:val="0"/>
                  <w:marRight w:val="0"/>
                  <w:marTop w:val="0"/>
                  <w:marBottom w:val="0"/>
                  <w:divBdr>
                    <w:top w:val="none" w:sz="0" w:space="0" w:color="auto"/>
                    <w:left w:val="none" w:sz="0" w:space="0" w:color="auto"/>
                    <w:bottom w:val="none" w:sz="0" w:space="0" w:color="auto"/>
                    <w:right w:val="none" w:sz="0" w:space="0" w:color="auto"/>
                  </w:divBdr>
                  <w:divsChild>
                    <w:div w:id="536430798">
                      <w:marLeft w:val="0"/>
                      <w:marRight w:val="0"/>
                      <w:marTop w:val="0"/>
                      <w:marBottom w:val="0"/>
                      <w:divBdr>
                        <w:top w:val="none" w:sz="0" w:space="0" w:color="auto"/>
                        <w:left w:val="none" w:sz="0" w:space="0" w:color="auto"/>
                        <w:bottom w:val="none" w:sz="0" w:space="0" w:color="auto"/>
                        <w:right w:val="none" w:sz="0" w:space="0" w:color="auto"/>
                      </w:divBdr>
                      <w:divsChild>
                        <w:div w:id="117769354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71596627">
              <w:marLeft w:val="0"/>
              <w:marRight w:val="0"/>
              <w:marTop w:val="0"/>
              <w:marBottom w:val="0"/>
              <w:divBdr>
                <w:top w:val="none" w:sz="0" w:space="0" w:color="auto"/>
                <w:left w:val="none" w:sz="0" w:space="0" w:color="auto"/>
                <w:bottom w:val="none" w:sz="0" w:space="0" w:color="auto"/>
                <w:right w:val="none" w:sz="0" w:space="0" w:color="auto"/>
              </w:divBdr>
            </w:div>
            <w:div w:id="296104171">
              <w:marLeft w:val="0"/>
              <w:marRight w:val="0"/>
              <w:marTop w:val="0"/>
              <w:marBottom w:val="0"/>
              <w:divBdr>
                <w:top w:val="none" w:sz="0" w:space="0" w:color="auto"/>
                <w:left w:val="none" w:sz="0" w:space="0" w:color="auto"/>
                <w:bottom w:val="none" w:sz="0" w:space="0" w:color="auto"/>
                <w:right w:val="none" w:sz="0" w:space="0" w:color="auto"/>
              </w:divBdr>
            </w:div>
            <w:div w:id="375394958">
              <w:marLeft w:val="0"/>
              <w:marRight w:val="0"/>
              <w:marTop w:val="0"/>
              <w:marBottom w:val="0"/>
              <w:divBdr>
                <w:top w:val="none" w:sz="0" w:space="0" w:color="auto"/>
                <w:left w:val="none" w:sz="0" w:space="0" w:color="auto"/>
                <w:bottom w:val="none" w:sz="0" w:space="0" w:color="auto"/>
                <w:right w:val="none" w:sz="0" w:space="0" w:color="auto"/>
              </w:divBdr>
            </w:div>
            <w:div w:id="480195398">
              <w:marLeft w:val="0"/>
              <w:marRight w:val="0"/>
              <w:marTop w:val="0"/>
              <w:marBottom w:val="0"/>
              <w:divBdr>
                <w:top w:val="none" w:sz="0" w:space="0" w:color="auto"/>
                <w:left w:val="none" w:sz="0" w:space="0" w:color="auto"/>
                <w:bottom w:val="none" w:sz="0" w:space="0" w:color="auto"/>
                <w:right w:val="none" w:sz="0" w:space="0" w:color="auto"/>
              </w:divBdr>
              <w:divsChild>
                <w:div w:id="1694647335">
                  <w:marLeft w:val="0"/>
                  <w:marRight w:val="0"/>
                  <w:marTop w:val="0"/>
                  <w:marBottom w:val="0"/>
                  <w:divBdr>
                    <w:top w:val="none" w:sz="0" w:space="0" w:color="auto"/>
                    <w:left w:val="none" w:sz="0" w:space="0" w:color="auto"/>
                    <w:bottom w:val="none" w:sz="0" w:space="0" w:color="auto"/>
                    <w:right w:val="none" w:sz="0" w:space="0" w:color="auto"/>
                  </w:divBdr>
                  <w:divsChild>
                    <w:div w:id="782575154">
                      <w:marLeft w:val="0"/>
                      <w:marRight w:val="0"/>
                      <w:marTop w:val="0"/>
                      <w:marBottom w:val="0"/>
                      <w:divBdr>
                        <w:top w:val="none" w:sz="0" w:space="0" w:color="auto"/>
                        <w:left w:val="none" w:sz="0" w:space="0" w:color="auto"/>
                        <w:bottom w:val="none" w:sz="0" w:space="0" w:color="auto"/>
                        <w:right w:val="none" w:sz="0" w:space="0" w:color="auto"/>
                      </w:divBdr>
                      <w:divsChild>
                        <w:div w:id="16256930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25957182">
              <w:marLeft w:val="0"/>
              <w:marRight w:val="0"/>
              <w:marTop w:val="0"/>
              <w:marBottom w:val="0"/>
              <w:divBdr>
                <w:top w:val="none" w:sz="0" w:space="0" w:color="auto"/>
                <w:left w:val="none" w:sz="0" w:space="0" w:color="auto"/>
                <w:bottom w:val="none" w:sz="0" w:space="0" w:color="auto"/>
                <w:right w:val="none" w:sz="0" w:space="0" w:color="auto"/>
              </w:divBdr>
              <w:divsChild>
                <w:div w:id="866219197">
                  <w:marLeft w:val="0"/>
                  <w:marRight w:val="0"/>
                  <w:marTop w:val="0"/>
                  <w:marBottom w:val="0"/>
                  <w:divBdr>
                    <w:top w:val="none" w:sz="0" w:space="0" w:color="auto"/>
                    <w:left w:val="none" w:sz="0" w:space="0" w:color="auto"/>
                    <w:bottom w:val="none" w:sz="0" w:space="0" w:color="auto"/>
                    <w:right w:val="none" w:sz="0" w:space="0" w:color="auto"/>
                  </w:divBdr>
                  <w:divsChild>
                    <w:div w:id="857625117">
                      <w:marLeft w:val="0"/>
                      <w:marRight w:val="0"/>
                      <w:marTop w:val="0"/>
                      <w:marBottom w:val="0"/>
                      <w:divBdr>
                        <w:top w:val="none" w:sz="0" w:space="0" w:color="auto"/>
                        <w:left w:val="none" w:sz="0" w:space="0" w:color="auto"/>
                        <w:bottom w:val="none" w:sz="0" w:space="0" w:color="auto"/>
                        <w:right w:val="none" w:sz="0" w:space="0" w:color="auto"/>
                      </w:divBdr>
                      <w:divsChild>
                        <w:div w:id="15112160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18687557">
              <w:marLeft w:val="0"/>
              <w:marRight w:val="0"/>
              <w:marTop w:val="0"/>
              <w:marBottom w:val="0"/>
              <w:divBdr>
                <w:top w:val="none" w:sz="0" w:space="0" w:color="auto"/>
                <w:left w:val="none" w:sz="0" w:space="0" w:color="auto"/>
                <w:bottom w:val="none" w:sz="0" w:space="0" w:color="auto"/>
                <w:right w:val="none" w:sz="0" w:space="0" w:color="auto"/>
              </w:divBdr>
              <w:divsChild>
                <w:div w:id="665666416">
                  <w:marLeft w:val="0"/>
                  <w:marRight w:val="0"/>
                  <w:marTop w:val="0"/>
                  <w:marBottom w:val="0"/>
                  <w:divBdr>
                    <w:top w:val="none" w:sz="0" w:space="0" w:color="auto"/>
                    <w:left w:val="none" w:sz="0" w:space="0" w:color="auto"/>
                    <w:bottom w:val="none" w:sz="0" w:space="0" w:color="auto"/>
                    <w:right w:val="none" w:sz="0" w:space="0" w:color="auto"/>
                  </w:divBdr>
                  <w:divsChild>
                    <w:div w:id="1658418459">
                      <w:marLeft w:val="0"/>
                      <w:marRight w:val="0"/>
                      <w:marTop w:val="0"/>
                      <w:marBottom w:val="0"/>
                      <w:divBdr>
                        <w:top w:val="none" w:sz="0" w:space="0" w:color="auto"/>
                        <w:left w:val="none" w:sz="0" w:space="0" w:color="auto"/>
                        <w:bottom w:val="none" w:sz="0" w:space="0" w:color="auto"/>
                        <w:right w:val="none" w:sz="0" w:space="0" w:color="auto"/>
                      </w:divBdr>
                      <w:divsChild>
                        <w:div w:id="20168101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23297341">
              <w:marLeft w:val="0"/>
              <w:marRight w:val="0"/>
              <w:marTop w:val="0"/>
              <w:marBottom w:val="0"/>
              <w:divBdr>
                <w:top w:val="none" w:sz="0" w:space="0" w:color="auto"/>
                <w:left w:val="none" w:sz="0" w:space="0" w:color="auto"/>
                <w:bottom w:val="none" w:sz="0" w:space="0" w:color="auto"/>
                <w:right w:val="none" w:sz="0" w:space="0" w:color="auto"/>
              </w:divBdr>
              <w:divsChild>
                <w:div w:id="763889943">
                  <w:marLeft w:val="0"/>
                  <w:marRight w:val="0"/>
                  <w:marTop w:val="0"/>
                  <w:marBottom w:val="0"/>
                  <w:divBdr>
                    <w:top w:val="none" w:sz="0" w:space="0" w:color="auto"/>
                    <w:left w:val="none" w:sz="0" w:space="0" w:color="auto"/>
                    <w:bottom w:val="none" w:sz="0" w:space="0" w:color="auto"/>
                    <w:right w:val="none" w:sz="0" w:space="0" w:color="auto"/>
                  </w:divBdr>
                  <w:divsChild>
                    <w:div w:id="2146198853">
                      <w:marLeft w:val="0"/>
                      <w:marRight w:val="0"/>
                      <w:marTop w:val="0"/>
                      <w:marBottom w:val="0"/>
                      <w:divBdr>
                        <w:top w:val="none" w:sz="0" w:space="0" w:color="auto"/>
                        <w:left w:val="none" w:sz="0" w:space="0" w:color="auto"/>
                        <w:bottom w:val="none" w:sz="0" w:space="0" w:color="auto"/>
                        <w:right w:val="none" w:sz="0" w:space="0" w:color="auto"/>
                      </w:divBdr>
                      <w:divsChild>
                        <w:div w:id="92014255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84270801">
              <w:marLeft w:val="0"/>
              <w:marRight w:val="0"/>
              <w:marTop w:val="0"/>
              <w:marBottom w:val="0"/>
              <w:divBdr>
                <w:top w:val="none" w:sz="0" w:space="0" w:color="auto"/>
                <w:left w:val="none" w:sz="0" w:space="0" w:color="auto"/>
                <w:bottom w:val="none" w:sz="0" w:space="0" w:color="auto"/>
                <w:right w:val="none" w:sz="0" w:space="0" w:color="auto"/>
              </w:divBdr>
              <w:divsChild>
                <w:div w:id="572088335">
                  <w:marLeft w:val="0"/>
                  <w:marRight w:val="0"/>
                  <w:marTop w:val="0"/>
                  <w:marBottom w:val="0"/>
                  <w:divBdr>
                    <w:top w:val="none" w:sz="0" w:space="0" w:color="auto"/>
                    <w:left w:val="none" w:sz="0" w:space="0" w:color="auto"/>
                    <w:bottom w:val="none" w:sz="0" w:space="0" w:color="auto"/>
                    <w:right w:val="none" w:sz="0" w:space="0" w:color="auto"/>
                  </w:divBdr>
                  <w:divsChild>
                    <w:div w:id="468085938">
                      <w:marLeft w:val="0"/>
                      <w:marRight w:val="0"/>
                      <w:marTop w:val="0"/>
                      <w:marBottom w:val="0"/>
                      <w:divBdr>
                        <w:top w:val="none" w:sz="0" w:space="0" w:color="auto"/>
                        <w:left w:val="none" w:sz="0" w:space="0" w:color="auto"/>
                        <w:bottom w:val="none" w:sz="0" w:space="0" w:color="auto"/>
                        <w:right w:val="none" w:sz="0" w:space="0" w:color="auto"/>
                      </w:divBdr>
                      <w:divsChild>
                        <w:div w:id="13495209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65867238">
              <w:marLeft w:val="0"/>
              <w:marRight w:val="0"/>
              <w:marTop w:val="0"/>
              <w:marBottom w:val="0"/>
              <w:divBdr>
                <w:top w:val="none" w:sz="0" w:space="0" w:color="auto"/>
                <w:left w:val="none" w:sz="0" w:space="0" w:color="auto"/>
                <w:bottom w:val="none" w:sz="0" w:space="0" w:color="auto"/>
                <w:right w:val="none" w:sz="0" w:space="0" w:color="auto"/>
              </w:divBdr>
              <w:divsChild>
                <w:div w:id="1218399223">
                  <w:marLeft w:val="0"/>
                  <w:marRight w:val="0"/>
                  <w:marTop w:val="0"/>
                  <w:marBottom w:val="0"/>
                  <w:divBdr>
                    <w:top w:val="none" w:sz="0" w:space="0" w:color="auto"/>
                    <w:left w:val="none" w:sz="0" w:space="0" w:color="auto"/>
                    <w:bottom w:val="none" w:sz="0" w:space="0" w:color="auto"/>
                    <w:right w:val="none" w:sz="0" w:space="0" w:color="auto"/>
                  </w:divBdr>
                  <w:divsChild>
                    <w:div w:id="673342770">
                      <w:marLeft w:val="0"/>
                      <w:marRight w:val="0"/>
                      <w:marTop w:val="0"/>
                      <w:marBottom w:val="0"/>
                      <w:divBdr>
                        <w:top w:val="none" w:sz="0" w:space="0" w:color="auto"/>
                        <w:left w:val="none" w:sz="0" w:space="0" w:color="auto"/>
                        <w:bottom w:val="none" w:sz="0" w:space="0" w:color="auto"/>
                        <w:right w:val="none" w:sz="0" w:space="0" w:color="auto"/>
                      </w:divBdr>
                      <w:divsChild>
                        <w:div w:id="14462651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12122588">
              <w:marLeft w:val="0"/>
              <w:marRight w:val="0"/>
              <w:marTop w:val="0"/>
              <w:marBottom w:val="0"/>
              <w:divBdr>
                <w:top w:val="none" w:sz="0" w:space="0" w:color="auto"/>
                <w:left w:val="none" w:sz="0" w:space="0" w:color="auto"/>
                <w:bottom w:val="none" w:sz="0" w:space="0" w:color="auto"/>
                <w:right w:val="none" w:sz="0" w:space="0" w:color="auto"/>
              </w:divBdr>
              <w:divsChild>
                <w:div w:id="1283146065">
                  <w:marLeft w:val="0"/>
                  <w:marRight w:val="0"/>
                  <w:marTop w:val="0"/>
                  <w:marBottom w:val="0"/>
                  <w:divBdr>
                    <w:top w:val="none" w:sz="0" w:space="0" w:color="auto"/>
                    <w:left w:val="none" w:sz="0" w:space="0" w:color="auto"/>
                    <w:bottom w:val="none" w:sz="0" w:space="0" w:color="auto"/>
                    <w:right w:val="none" w:sz="0" w:space="0" w:color="auto"/>
                  </w:divBdr>
                  <w:divsChild>
                    <w:div w:id="542251172">
                      <w:marLeft w:val="0"/>
                      <w:marRight w:val="0"/>
                      <w:marTop w:val="0"/>
                      <w:marBottom w:val="0"/>
                      <w:divBdr>
                        <w:top w:val="none" w:sz="0" w:space="0" w:color="auto"/>
                        <w:left w:val="none" w:sz="0" w:space="0" w:color="auto"/>
                        <w:bottom w:val="none" w:sz="0" w:space="0" w:color="auto"/>
                        <w:right w:val="none" w:sz="0" w:space="0" w:color="auto"/>
                      </w:divBdr>
                      <w:divsChild>
                        <w:div w:id="175377542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23643612">
              <w:marLeft w:val="0"/>
              <w:marRight w:val="0"/>
              <w:marTop w:val="0"/>
              <w:marBottom w:val="0"/>
              <w:divBdr>
                <w:top w:val="none" w:sz="0" w:space="0" w:color="auto"/>
                <w:left w:val="none" w:sz="0" w:space="0" w:color="auto"/>
                <w:bottom w:val="none" w:sz="0" w:space="0" w:color="auto"/>
                <w:right w:val="none" w:sz="0" w:space="0" w:color="auto"/>
              </w:divBdr>
              <w:divsChild>
                <w:div w:id="894899557">
                  <w:marLeft w:val="0"/>
                  <w:marRight w:val="0"/>
                  <w:marTop w:val="0"/>
                  <w:marBottom w:val="0"/>
                  <w:divBdr>
                    <w:top w:val="none" w:sz="0" w:space="0" w:color="auto"/>
                    <w:left w:val="none" w:sz="0" w:space="0" w:color="auto"/>
                    <w:bottom w:val="none" w:sz="0" w:space="0" w:color="auto"/>
                    <w:right w:val="none" w:sz="0" w:space="0" w:color="auto"/>
                  </w:divBdr>
                  <w:divsChild>
                    <w:div w:id="1684934215">
                      <w:marLeft w:val="0"/>
                      <w:marRight w:val="0"/>
                      <w:marTop w:val="0"/>
                      <w:marBottom w:val="0"/>
                      <w:divBdr>
                        <w:top w:val="none" w:sz="0" w:space="0" w:color="auto"/>
                        <w:left w:val="none" w:sz="0" w:space="0" w:color="auto"/>
                        <w:bottom w:val="none" w:sz="0" w:space="0" w:color="auto"/>
                        <w:right w:val="none" w:sz="0" w:space="0" w:color="auto"/>
                      </w:divBdr>
                      <w:divsChild>
                        <w:div w:id="106171450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01695179">
              <w:marLeft w:val="0"/>
              <w:marRight w:val="0"/>
              <w:marTop w:val="0"/>
              <w:marBottom w:val="0"/>
              <w:divBdr>
                <w:top w:val="none" w:sz="0" w:space="0" w:color="auto"/>
                <w:left w:val="none" w:sz="0" w:space="0" w:color="auto"/>
                <w:bottom w:val="none" w:sz="0" w:space="0" w:color="auto"/>
                <w:right w:val="none" w:sz="0" w:space="0" w:color="auto"/>
              </w:divBdr>
            </w:div>
            <w:div w:id="1631206375">
              <w:marLeft w:val="0"/>
              <w:marRight w:val="0"/>
              <w:marTop w:val="0"/>
              <w:marBottom w:val="0"/>
              <w:divBdr>
                <w:top w:val="none" w:sz="0" w:space="0" w:color="auto"/>
                <w:left w:val="none" w:sz="0" w:space="0" w:color="auto"/>
                <w:bottom w:val="none" w:sz="0" w:space="0" w:color="auto"/>
                <w:right w:val="none" w:sz="0" w:space="0" w:color="auto"/>
              </w:divBdr>
            </w:div>
            <w:div w:id="1657685180">
              <w:marLeft w:val="0"/>
              <w:marRight w:val="0"/>
              <w:marTop w:val="0"/>
              <w:marBottom w:val="0"/>
              <w:divBdr>
                <w:top w:val="none" w:sz="0" w:space="0" w:color="auto"/>
                <w:left w:val="none" w:sz="0" w:space="0" w:color="auto"/>
                <w:bottom w:val="none" w:sz="0" w:space="0" w:color="auto"/>
                <w:right w:val="none" w:sz="0" w:space="0" w:color="auto"/>
              </w:divBdr>
            </w:div>
            <w:div w:id="1912811228">
              <w:marLeft w:val="0"/>
              <w:marRight w:val="0"/>
              <w:marTop w:val="0"/>
              <w:marBottom w:val="0"/>
              <w:divBdr>
                <w:top w:val="none" w:sz="0" w:space="0" w:color="auto"/>
                <w:left w:val="none" w:sz="0" w:space="0" w:color="auto"/>
                <w:bottom w:val="none" w:sz="0" w:space="0" w:color="auto"/>
                <w:right w:val="none" w:sz="0" w:space="0" w:color="auto"/>
              </w:divBdr>
            </w:div>
            <w:div w:id="1931623774">
              <w:marLeft w:val="0"/>
              <w:marRight w:val="0"/>
              <w:marTop w:val="0"/>
              <w:marBottom w:val="0"/>
              <w:divBdr>
                <w:top w:val="none" w:sz="0" w:space="0" w:color="auto"/>
                <w:left w:val="none" w:sz="0" w:space="0" w:color="auto"/>
                <w:bottom w:val="none" w:sz="0" w:space="0" w:color="auto"/>
                <w:right w:val="none" w:sz="0" w:space="0" w:color="auto"/>
              </w:divBdr>
            </w:div>
            <w:div w:id="1986004861">
              <w:marLeft w:val="0"/>
              <w:marRight w:val="0"/>
              <w:marTop w:val="0"/>
              <w:marBottom w:val="0"/>
              <w:divBdr>
                <w:top w:val="none" w:sz="0" w:space="0" w:color="auto"/>
                <w:left w:val="none" w:sz="0" w:space="0" w:color="auto"/>
                <w:bottom w:val="none" w:sz="0" w:space="0" w:color="auto"/>
                <w:right w:val="none" w:sz="0" w:space="0" w:color="auto"/>
              </w:divBdr>
              <w:divsChild>
                <w:div w:id="1370955374">
                  <w:marLeft w:val="0"/>
                  <w:marRight w:val="0"/>
                  <w:marTop w:val="0"/>
                  <w:marBottom w:val="0"/>
                  <w:divBdr>
                    <w:top w:val="none" w:sz="0" w:space="0" w:color="auto"/>
                    <w:left w:val="none" w:sz="0" w:space="0" w:color="auto"/>
                    <w:bottom w:val="none" w:sz="0" w:space="0" w:color="auto"/>
                    <w:right w:val="none" w:sz="0" w:space="0" w:color="auto"/>
                  </w:divBdr>
                  <w:divsChild>
                    <w:div w:id="1539927904">
                      <w:marLeft w:val="0"/>
                      <w:marRight w:val="0"/>
                      <w:marTop w:val="0"/>
                      <w:marBottom w:val="0"/>
                      <w:divBdr>
                        <w:top w:val="none" w:sz="0" w:space="0" w:color="auto"/>
                        <w:left w:val="none" w:sz="0" w:space="0" w:color="auto"/>
                        <w:bottom w:val="none" w:sz="0" w:space="0" w:color="auto"/>
                        <w:right w:val="none" w:sz="0" w:space="0" w:color="auto"/>
                      </w:divBdr>
                      <w:divsChild>
                        <w:div w:id="101746089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546905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29230462">
      <w:bodyDiv w:val="1"/>
      <w:marLeft w:val="0"/>
      <w:marRight w:val="0"/>
      <w:marTop w:val="0"/>
      <w:marBottom w:val="0"/>
      <w:divBdr>
        <w:top w:val="none" w:sz="0" w:space="0" w:color="auto"/>
        <w:left w:val="none" w:sz="0" w:space="0" w:color="auto"/>
        <w:bottom w:val="none" w:sz="0" w:space="0" w:color="auto"/>
        <w:right w:val="none" w:sz="0" w:space="0" w:color="auto"/>
      </w:divBdr>
    </w:div>
    <w:div w:id="729614286">
      <w:bodyDiv w:val="1"/>
      <w:marLeft w:val="0"/>
      <w:marRight w:val="0"/>
      <w:marTop w:val="0"/>
      <w:marBottom w:val="0"/>
      <w:divBdr>
        <w:top w:val="none" w:sz="0" w:space="0" w:color="auto"/>
        <w:left w:val="none" w:sz="0" w:space="0" w:color="auto"/>
        <w:bottom w:val="none" w:sz="0" w:space="0" w:color="auto"/>
        <w:right w:val="none" w:sz="0" w:space="0" w:color="auto"/>
      </w:divBdr>
    </w:div>
    <w:div w:id="729883067">
      <w:bodyDiv w:val="1"/>
      <w:marLeft w:val="0"/>
      <w:marRight w:val="0"/>
      <w:marTop w:val="0"/>
      <w:marBottom w:val="0"/>
      <w:divBdr>
        <w:top w:val="none" w:sz="0" w:space="0" w:color="auto"/>
        <w:left w:val="none" w:sz="0" w:space="0" w:color="auto"/>
        <w:bottom w:val="none" w:sz="0" w:space="0" w:color="auto"/>
        <w:right w:val="none" w:sz="0" w:space="0" w:color="auto"/>
      </w:divBdr>
    </w:div>
    <w:div w:id="730273970">
      <w:bodyDiv w:val="1"/>
      <w:marLeft w:val="0"/>
      <w:marRight w:val="0"/>
      <w:marTop w:val="0"/>
      <w:marBottom w:val="0"/>
      <w:divBdr>
        <w:top w:val="none" w:sz="0" w:space="0" w:color="auto"/>
        <w:left w:val="none" w:sz="0" w:space="0" w:color="auto"/>
        <w:bottom w:val="none" w:sz="0" w:space="0" w:color="auto"/>
        <w:right w:val="none" w:sz="0" w:space="0" w:color="auto"/>
      </w:divBdr>
    </w:div>
    <w:div w:id="731199461">
      <w:bodyDiv w:val="1"/>
      <w:marLeft w:val="0"/>
      <w:marRight w:val="0"/>
      <w:marTop w:val="0"/>
      <w:marBottom w:val="0"/>
      <w:divBdr>
        <w:top w:val="none" w:sz="0" w:space="0" w:color="auto"/>
        <w:left w:val="none" w:sz="0" w:space="0" w:color="auto"/>
        <w:bottom w:val="none" w:sz="0" w:space="0" w:color="auto"/>
        <w:right w:val="none" w:sz="0" w:space="0" w:color="auto"/>
      </w:divBdr>
    </w:div>
    <w:div w:id="731540126">
      <w:bodyDiv w:val="1"/>
      <w:marLeft w:val="0"/>
      <w:marRight w:val="0"/>
      <w:marTop w:val="0"/>
      <w:marBottom w:val="0"/>
      <w:divBdr>
        <w:top w:val="none" w:sz="0" w:space="0" w:color="auto"/>
        <w:left w:val="none" w:sz="0" w:space="0" w:color="auto"/>
        <w:bottom w:val="none" w:sz="0" w:space="0" w:color="auto"/>
        <w:right w:val="none" w:sz="0" w:space="0" w:color="auto"/>
      </w:divBdr>
    </w:div>
    <w:div w:id="731737267">
      <w:bodyDiv w:val="1"/>
      <w:marLeft w:val="0"/>
      <w:marRight w:val="0"/>
      <w:marTop w:val="0"/>
      <w:marBottom w:val="0"/>
      <w:divBdr>
        <w:top w:val="none" w:sz="0" w:space="0" w:color="auto"/>
        <w:left w:val="none" w:sz="0" w:space="0" w:color="auto"/>
        <w:bottom w:val="none" w:sz="0" w:space="0" w:color="auto"/>
        <w:right w:val="none" w:sz="0" w:space="0" w:color="auto"/>
      </w:divBdr>
    </w:div>
    <w:div w:id="732435044">
      <w:bodyDiv w:val="1"/>
      <w:marLeft w:val="0"/>
      <w:marRight w:val="0"/>
      <w:marTop w:val="0"/>
      <w:marBottom w:val="0"/>
      <w:divBdr>
        <w:top w:val="none" w:sz="0" w:space="0" w:color="auto"/>
        <w:left w:val="none" w:sz="0" w:space="0" w:color="auto"/>
        <w:bottom w:val="none" w:sz="0" w:space="0" w:color="auto"/>
        <w:right w:val="none" w:sz="0" w:space="0" w:color="auto"/>
      </w:divBdr>
    </w:div>
    <w:div w:id="734469635">
      <w:bodyDiv w:val="1"/>
      <w:marLeft w:val="0"/>
      <w:marRight w:val="0"/>
      <w:marTop w:val="0"/>
      <w:marBottom w:val="0"/>
      <w:divBdr>
        <w:top w:val="none" w:sz="0" w:space="0" w:color="auto"/>
        <w:left w:val="none" w:sz="0" w:space="0" w:color="auto"/>
        <w:bottom w:val="none" w:sz="0" w:space="0" w:color="auto"/>
        <w:right w:val="none" w:sz="0" w:space="0" w:color="auto"/>
      </w:divBdr>
    </w:div>
    <w:div w:id="734546000">
      <w:bodyDiv w:val="1"/>
      <w:marLeft w:val="0"/>
      <w:marRight w:val="0"/>
      <w:marTop w:val="0"/>
      <w:marBottom w:val="0"/>
      <w:divBdr>
        <w:top w:val="none" w:sz="0" w:space="0" w:color="auto"/>
        <w:left w:val="none" w:sz="0" w:space="0" w:color="auto"/>
        <w:bottom w:val="none" w:sz="0" w:space="0" w:color="auto"/>
        <w:right w:val="none" w:sz="0" w:space="0" w:color="auto"/>
      </w:divBdr>
    </w:div>
    <w:div w:id="734863596">
      <w:bodyDiv w:val="1"/>
      <w:marLeft w:val="0"/>
      <w:marRight w:val="0"/>
      <w:marTop w:val="0"/>
      <w:marBottom w:val="0"/>
      <w:divBdr>
        <w:top w:val="none" w:sz="0" w:space="0" w:color="auto"/>
        <w:left w:val="none" w:sz="0" w:space="0" w:color="auto"/>
        <w:bottom w:val="none" w:sz="0" w:space="0" w:color="auto"/>
        <w:right w:val="none" w:sz="0" w:space="0" w:color="auto"/>
      </w:divBdr>
    </w:div>
    <w:div w:id="735516227">
      <w:bodyDiv w:val="1"/>
      <w:marLeft w:val="0"/>
      <w:marRight w:val="0"/>
      <w:marTop w:val="0"/>
      <w:marBottom w:val="0"/>
      <w:divBdr>
        <w:top w:val="none" w:sz="0" w:space="0" w:color="auto"/>
        <w:left w:val="none" w:sz="0" w:space="0" w:color="auto"/>
        <w:bottom w:val="none" w:sz="0" w:space="0" w:color="auto"/>
        <w:right w:val="none" w:sz="0" w:space="0" w:color="auto"/>
      </w:divBdr>
    </w:div>
    <w:div w:id="736248922">
      <w:bodyDiv w:val="1"/>
      <w:marLeft w:val="0"/>
      <w:marRight w:val="0"/>
      <w:marTop w:val="0"/>
      <w:marBottom w:val="0"/>
      <w:divBdr>
        <w:top w:val="none" w:sz="0" w:space="0" w:color="auto"/>
        <w:left w:val="none" w:sz="0" w:space="0" w:color="auto"/>
        <w:bottom w:val="none" w:sz="0" w:space="0" w:color="auto"/>
        <w:right w:val="none" w:sz="0" w:space="0" w:color="auto"/>
      </w:divBdr>
    </w:div>
    <w:div w:id="736320968">
      <w:bodyDiv w:val="1"/>
      <w:marLeft w:val="0"/>
      <w:marRight w:val="0"/>
      <w:marTop w:val="0"/>
      <w:marBottom w:val="0"/>
      <w:divBdr>
        <w:top w:val="none" w:sz="0" w:space="0" w:color="auto"/>
        <w:left w:val="none" w:sz="0" w:space="0" w:color="auto"/>
        <w:bottom w:val="none" w:sz="0" w:space="0" w:color="auto"/>
        <w:right w:val="none" w:sz="0" w:space="0" w:color="auto"/>
      </w:divBdr>
    </w:div>
    <w:div w:id="737091910">
      <w:bodyDiv w:val="1"/>
      <w:marLeft w:val="0"/>
      <w:marRight w:val="0"/>
      <w:marTop w:val="0"/>
      <w:marBottom w:val="0"/>
      <w:divBdr>
        <w:top w:val="none" w:sz="0" w:space="0" w:color="auto"/>
        <w:left w:val="none" w:sz="0" w:space="0" w:color="auto"/>
        <w:bottom w:val="none" w:sz="0" w:space="0" w:color="auto"/>
        <w:right w:val="none" w:sz="0" w:space="0" w:color="auto"/>
      </w:divBdr>
    </w:div>
    <w:div w:id="737828606">
      <w:bodyDiv w:val="1"/>
      <w:marLeft w:val="0"/>
      <w:marRight w:val="0"/>
      <w:marTop w:val="0"/>
      <w:marBottom w:val="0"/>
      <w:divBdr>
        <w:top w:val="none" w:sz="0" w:space="0" w:color="auto"/>
        <w:left w:val="none" w:sz="0" w:space="0" w:color="auto"/>
        <w:bottom w:val="none" w:sz="0" w:space="0" w:color="auto"/>
        <w:right w:val="none" w:sz="0" w:space="0" w:color="auto"/>
      </w:divBdr>
    </w:div>
    <w:div w:id="738359661">
      <w:bodyDiv w:val="1"/>
      <w:marLeft w:val="0"/>
      <w:marRight w:val="0"/>
      <w:marTop w:val="0"/>
      <w:marBottom w:val="0"/>
      <w:divBdr>
        <w:top w:val="none" w:sz="0" w:space="0" w:color="auto"/>
        <w:left w:val="none" w:sz="0" w:space="0" w:color="auto"/>
        <w:bottom w:val="none" w:sz="0" w:space="0" w:color="auto"/>
        <w:right w:val="none" w:sz="0" w:space="0" w:color="auto"/>
      </w:divBdr>
    </w:div>
    <w:div w:id="740256244">
      <w:bodyDiv w:val="1"/>
      <w:marLeft w:val="0"/>
      <w:marRight w:val="0"/>
      <w:marTop w:val="0"/>
      <w:marBottom w:val="0"/>
      <w:divBdr>
        <w:top w:val="none" w:sz="0" w:space="0" w:color="auto"/>
        <w:left w:val="none" w:sz="0" w:space="0" w:color="auto"/>
        <w:bottom w:val="none" w:sz="0" w:space="0" w:color="auto"/>
        <w:right w:val="none" w:sz="0" w:space="0" w:color="auto"/>
      </w:divBdr>
    </w:div>
    <w:div w:id="740906648">
      <w:bodyDiv w:val="1"/>
      <w:marLeft w:val="0"/>
      <w:marRight w:val="0"/>
      <w:marTop w:val="0"/>
      <w:marBottom w:val="0"/>
      <w:divBdr>
        <w:top w:val="none" w:sz="0" w:space="0" w:color="auto"/>
        <w:left w:val="none" w:sz="0" w:space="0" w:color="auto"/>
        <w:bottom w:val="none" w:sz="0" w:space="0" w:color="auto"/>
        <w:right w:val="none" w:sz="0" w:space="0" w:color="auto"/>
      </w:divBdr>
    </w:div>
    <w:div w:id="740912746">
      <w:bodyDiv w:val="1"/>
      <w:marLeft w:val="0"/>
      <w:marRight w:val="0"/>
      <w:marTop w:val="0"/>
      <w:marBottom w:val="0"/>
      <w:divBdr>
        <w:top w:val="none" w:sz="0" w:space="0" w:color="auto"/>
        <w:left w:val="none" w:sz="0" w:space="0" w:color="auto"/>
        <w:bottom w:val="none" w:sz="0" w:space="0" w:color="auto"/>
        <w:right w:val="none" w:sz="0" w:space="0" w:color="auto"/>
      </w:divBdr>
    </w:div>
    <w:div w:id="741369826">
      <w:bodyDiv w:val="1"/>
      <w:marLeft w:val="0"/>
      <w:marRight w:val="0"/>
      <w:marTop w:val="0"/>
      <w:marBottom w:val="0"/>
      <w:divBdr>
        <w:top w:val="none" w:sz="0" w:space="0" w:color="auto"/>
        <w:left w:val="none" w:sz="0" w:space="0" w:color="auto"/>
        <w:bottom w:val="none" w:sz="0" w:space="0" w:color="auto"/>
        <w:right w:val="none" w:sz="0" w:space="0" w:color="auto"/>
      </w:divBdr>
    </w:div>
    <w:div w:id="741410116">
      <w:bodyDiv w:val="1"/>
      <w:marLeft w:val="0"/>
      <w:marRight w:val="0"/>
      <w:marTop w:val="0"/>
      <w:marBottom w:val="0"/>
      <w:divBdr>
        <w:top w:val="none" w:sz="0" w:space="0" w:color="auto"/>
        <w:left w:val="none" w:sz="0" w:space="0" w:color="auto"/>
        <w:bottom w:val="none" w:sz="0" w:space="0" w:color="auto"/>
        <w:right w:val="none" w:sz="0" w:space="0" w:color="auto"/>
      </w:divBdr>
    </w:div>
    <w:div w:id="742334761">
      <w:bodyDiv w:val="1"/>
      <w:marLeft w:val="0"/>
      <w:marRight w:val="0"/>
      <w:marTop w:val="0"/>
      <w:marBottom w:val="0"/>
      <w:divBdr>
        <w:top w:val="none" w:sz="0" w:space="0" w:color="auto"/>
        <w:left w:val="none" w:sz="0" w:space="0" w:color="auto"/>
        <w:bottom w:val="none" w:sz="0" w:space="0" w:color="auto"/>
        <w:right w:val="none" w:sz="0" w:space="0" w:color="auto"/>
      </w:divBdr>
    </w:div>
    <w:div w:id="742990335">
      <w:bodyDiv w:val="1"/>
      <w:marLeft w:val="0"/>
      <w:marRight w:val="0"/>
      <w:marTop w:val="0"/>
      <w:marBottom w:val="0"/>
      <w:divBdr>
        <w:top w:val="none" w:sz="0" w:space="0" w:color="auto"/>
        <w:left w:val="none" w:sz="0" w:space="0" w:color="auto"/>
        <w:bottom w:val="none" w:sz="0" w:space="0" w:color="auto"/>
        <w:right w:val="none" w:sz="0" w:space="0" w:color="auto"/>
      </w:divBdr>
    </w:div>
    <w:div w:id="743726418">
      <w:bodyDiv w:val="1"/>
      <w:marLeft w:val="0"/>
      <w:marRight w:val="0"/>
      <w:marTop w:val="0"/>
      <w:marBottom w:val="0"/>
      <w:divBdr>
        <w:top w:val="none" w:sz="0" w:space="0" w:color="auto"/>
        <w:left w:val="none" w:sz="0" w:space="0" w:color="auto"/>
        <w:bottom w:val="none" w:sz="0" w:space="0" w:color="auto"/>
        <w:right w:val="none" w:sz="0" w:space="0" w:color="auto"/>
      </w:divBdr>
    </w:div>
    <w:div w:id="744455865">
      <w:bodyDiv w:val="1"/>
      <w:marLeft w:val="0"/>
      <w:marRight w:val="0"/>
      <w:marTop w:val="0"/>
      <w:marBottom w:val="0"/>
      <w:divBdr>
        <w:top w:val="none" w:sz="0" w:space="0" w:color="auto"/>
        <w:left w:val="none" w:sz="0" w:space="0" w:color="auto"/>
        <w:bottom w:val="none" w:sz="0" w:space="0" w:color="auto"/>
        <w:right w:val="none" w:sz="0" w:space="0" w:color="auto"/>
      </w:divBdr>
    </w:div>
    <w:div w:id="744566627">
      <w:bodyDiv w:val="1"/>
      <w:marLeft w:val="0"/>
      <w:marRight w:val="0"/>
      <w:marTop w:val="0"/>
      <w:marBottom w:val="0"/>
      <w:divBdr>
        <w:top w:val="none" w:sz="0" w:space="0" w:color="auto"/>
        <w:left w:val="none" w:sz="0" w:space="0" w:color="auto"/>
        <w:bottom w:val="none" w:sz="0" w:space="0" w:color="auto"/>
        <w:right w:val="none" w:sz="0" w:space="0" w:color="auto"/>
      </w:divBdr>
    </w:div>
    <w:div w:id="745539951">
      <w:bodyDiv w:val="1"/>
      <w:marLeft w:val="0"/>
      <w:marRight w:val="0"/>
      <w:marTop w:val="0"/>
      <w:marBottom w:val="0"/>
      <w:divBdr>
        <w:top w:val="none" w:sz="0" w:space="0" w:color="auto"/>
        <w:left w:val="none" w:sz="0" w:space="0" w:color="auto"/>
        <w:bottom w:val="none" w:sz="0" w:space="0" w:color="auto"/>
        <w:right w:val="none" w:sz="0" w:space="0" w:color="auto"/>
      </w:divBdr>
    </w:div>
    <w:div w:id="746342701">
      <w:bodyDiv w:val="1"/>
      <w:marLeft w:val="0"/>
      <w:marRight w:val="0"/>
      <w:marTop w:val="0"/>
      <w:marBottom w:val="0"/>
      <w:divBdr>
        <w:top w:val="none" w:sz="0" w:space="0" w:color="auto"/>
        <w:left w:val="none" w:sz="0" w:space="0" w:color="auto"/>
        <w:bottom w:val="none" w:sz="0" w:space="0" w:color="auto"/>
        <w:right w:val="none" w:sz="0" w:space="0" w:color="auto"/>
      </w:divBdr>
    </w:div>
    <w:div w:id="747389090">
      <w:bodyDiv w:val="1"/>
      <w:marLeft w:val="0"/>
      <w:marRight w:val="0"/>
      <w:marTop w:val="0"/>
      <w:marBottom w:val="0"/>
      <w:divBdr>
        <w:top w:val="none" w:sz="0" w:space="0" w:color="auto"/>
        <w:left w:val="none" w:sz="0" w:space="0" w:color="auto"/>
        <w:bottom w:val="none" w:sz="0" w:space="0" w:color="auto"/>
        <w:right w:val="none" w:sz="0" w:space="0" w:color="auto"/>
      </w:divBdr>
    </w:div>
    <w:div w:id="748159429">
      <w:bodyDiv w:val="1"/>
      <w:marLeft w:val="0"/>
      <w:marRight w:val="0"/>
      <w:marTop w:val="0"/>
      <w:marBottom w:val="0"/>
      <w:divBdr>
        <w:top w:val="none" w:sz="0" w:space="0" w:color="auto"/>
        <w:left w:val="none" w:sz="0" w:space="0" w:color="auto"/>
        <w:bottom w:val="none" w:sz="0" w:space="0" w:color="auto"/>
        <w:right w:val="none" w:sz="0" w:space="0" w:color="auto"/>
      </w:divBdr>
    </w:div>
    <w:div w:id="748430823">
      <w:bodyDiv w:val="1"/>
      <w:marLeft w:val="0"/>
      <w:marRight w:val="0"/>
      <w:marTop w:val="0"/>
      <w:marBottom w:val="0"/>
      <w:divBdr>
        <w:top w:val="none" w:sz="0" w:space="0" w:color="auto"/>
        <w:left w:val="none" w:sz="0" w:space="0" w:color="auto"/>
        <w:bottom w:val="none" w:sz="0" w:space="0" w:color="auto"/>
        <w:right w:val="none" w:sz="0" w:space="0" w:color="auto"/>
      </w:divBdr>
    </w:div>
    <w:div w:id="749078867">
      <w:bodyDiv w:val="1"/>
      <w:marLeft w:val="0"/>
      <w:marRight w:val="0"/>
      <w:marTop w:val="0"/>
      <w:marBottom w:val="0"/>
      <w:divBdr>
        <w:top w:val="none" w:sz="0" w:space="0" w:color="auto"/>
        <w:left w:val="none" w:sz="0" w:space="0" w:color="auto"/>
        <w:bottom w:val="none" w:sz="0" w:space="0" w:color="auto"/>
        <w:right w:val="none" w:sz="0" w:space="0" w:color="auto"/>
      </w:divBdr>
    </w:div>
    <w:div w:id="749548757">
      <w:bodyDiv w:val="1"/>
      <w:marLeft w:val="0"/>
      <w:marRight w:val="0"/>
      <w:marTop w:val="0"/>
      <w:marBottom w:val="0"/>
      <w:divBdr>
        <w:top w:val="none" w:sz="0" w:space="0" w:color="auto"/>
        <w:left w:val="none" w:sz="0" w:space="0" w:color="auto"/>
        <w:bottom w:val="none" w:sz="0" w:space="0" w:color="auto"/>
        <w:right w:val="none" w:sz="0" w:space="0" w:color="auto"/>
      </w:divBdr>
    </w:div>
    <w:div w:id="749695209">
      <w:bodyDiv w:val="1"/>
      <w:marLeft w:val="0"/>
      <w:marRight w:val="0"/>
      <w:marTop w:val="0"/>
      <w:marBottom w:val="0"/>
      <w:divBdr>
        <w:top w:val="none" w:sz="0" w:space="0" w:color="auto"/>
        <w:left w:val="none" w:sz="0" w:space="0" w:color="auto"/>
        <w:bottom w:val="none" w:sz="0" w:space="0" w:color="auto"/>
        <w:right w:val="none" w:sz="0" w:space="0" w:color="auto"/>
      </w:divBdr>
    </w:div>
    <w:div w:id="749742472">
      <w:bodyDiv w:val="1"/>
      <w:marLeft w:val="0"/>
      <w:marRight w:val="0"/>
      <w:marTop w:val="0"/>
      <w:marBottom w:val="0"/>
      <w:divBdr>
        <w:top w:val="none" w:sz="0" w:space="0" w:color="auto"/>
        <w:left w:val="none" w:sz="0" w:space="0" w:color="auto"/>
        <w:bottom w:val="none" w:sz="0" w:space="0" w:color="auto"/>
        <w:right w:val="none" w:sz="0" w:space="0" w:color="auto"/>
      </w:divBdr>
    </w:div>
    <w:div w:id="750396683">
      <w:bodyDiv w:val="1"/>
      <w:marLeft w:val="0"/>
      <w:marRight w:val="0"/>
      <w:marTop w:val="0"/>
      <w:marBottom w:val="0"/>
      <w:divBdr>
        <w:top w:val="none" w:sz="0" w:space="0" w:color="auto"/>
        <w:left w:val="none" w:sz="0" w:space="0" w:color="auto"/>
        <w:bottom w:val="none" w:sz="0" w:space="0" w:color="auto"/>
        <w:right w:val="none" w:sz="0" w:space="0" w:color="auto"/>
      </w:divBdr>
    </w:div>
    <w:div w:id="750588220">
      <w:bodyDiv w:val="1"/>
      <w:marLeft w:val="0"/>
      <w:marRight w:val="0"/>
      <w:marTop w:val="0"/>
      <w:marBottom w:val="0"/>
      <w:divBdr>
        <w:top w:val="none" w:sz="0" w:space="0" w:color="auto"/>
        <w:left w:val="none" w:sz="0" w:space="0" w:color="auto"/>
        <w:bottom w:val="none" w:sz="0" w:space="0" w:color="auto"/>
        <w:right w:val="none" w:sz="0" w:space="0" w:color="auto"/>
      </w:divBdr>
    </w:div>
    <w:div w:id="751005652">
      <w:bodyDiv w:val="1"/>
      <w:marLeft w:val="0"/>
      <w:marRight w:val="0"/>
      <w:marTop w:val="0"/>
      <w:marBottom w:val="0"/>
      <w:divBdr>
        <w:top w:val="none" w:sz="0" w:space="0" w:color="auto"/>
        <w:left w:val="none" w:sz="0" w:space="0" w:color="auto"/>
        <w:bottom w:val="none" w:sz="0" w:space="0" w:color="auto"/>
        <w:right w:val="none" w:sz="0" w:space="0" w:color="auto"/>
      </w:divBdr>
    </w:div>
    <w:div w:id="751007979">
      <w:bodyDiv w:val="1"/>
      <w:marLeft w:val="0"/>
      <w:marRight w:val="0"/>
      <w:marTop w:val="0"/>
      <w:marBottom w:val="0"/>
      <w:divBdr>
        <w:top w:val="none" w:sz="0" w:space="0" w:color="auto"/>
        <w:left w:val="none" w:sz="0" w:space="0" w:color="auto"/>
        <w:bottom w:val="none" w:sz="0" w:space="0" w:color="auto"/>
        <w:right w:val="none" w:sz="0" w:space="0" w:color="auto"/>
      </w:divBdr>
    </w:div>
    <w:div w:id="751321267">
      <w:bodyDiv w:val="1"/>
      <w:marLeft w:val="0"/>
      <w:marRight w:val="0"/>
      <w:marTop w:val="0"/>
      <w:marBottom w:val="0"/>
      <w:divBdr>
        <w:top w:val="none" w:sz="0" w:space="0" w:color="auto"/>
        <w:left w:val="none" w:sz="0" w:space="0" w:color="auto"/>
        <w:bottom w:val="none" w:sz="0" w:space="0" w:color="auto"/>
        <w:right w:val="none" w:sz="0" w:space="0" w:color="auto"/>
      </w:divBdr>
    </w:div>
    <w:div w:id="751392300">
      <w:bodyDiv w:val="1"/>
      <w:marLeft w:val="0"/>
      <w:marRight w:val="0"/>
      <w:marTop w:val="0"/>
      <w:marBottom w:val="0"/>
      <w:divBdr>
        <w:top w:val="none" w:sz="0" w:space="0" w:color="auto"/>
        <w:left w:val="none" w:sz="0" w:space="0" w:color="auto"/>
        <w:bottom w:val="none" w:sz="0" w:space="0" w:color="auto"/>
        <w:right w:val="none" w:sz="0" w:space="0" w:color="auto"/>
      </w:divBdr>
    </w:div>
    <w:div w:id="752773432">
      <w:bodyDiv w:val="1"/>
      <w:marLeft w:val="0"/>
      <w:marRight w:val="0"/>
      <w:marTop w:val="0"/>
      <w:marBottom w:val="0"/>
      <w:divBdr>
        <w:top w:val="none" w:sz="0" w:space="0" w:color="auto"/>
        <w:left w:val="none" w:sz="0" w:space="0" w:color="auto"/>
        <w:bottom w:val="none" w:sz="0" w:space="0" w:color="auto"/>
        <w:right w:val="none" w:sz="0" w:space="0" w:color="auto"/>
      </w:divBdr>
    </w:div>
    <w:div w:id="754058746">
      <w:bodyDiv w:val="1"/>
      <w:marLeft w:val="0"/>
      <w:marRight w:val="0"/>
      <w:marTop w:val="0"/>
      <w:marBottom w:val="0"/>
      <w:divBdr>
        <w:top w:val="none" w:sz="0" w:space="0" w:color="auto"/>
        <w:left w:val="none" w:sz="0" w:space="0" w:color="auto"/>
        <w:bottom w:val="none" w:sz="0" w:space="0" w:color="auto"/>
        <w:right w:val="none" w:sz="0" w:space="0" w:color="auto"/>
      </w:divBdr>
    </w:div>
    <w:div w:id="755053377">
      <w:bodyDiv w:val="1"/>
      <w:marLeft w:val="0"/>
      <w:marRight w:val="0"/>
      <w:marTop w:val="0"/>
      <w:marBottom w:val="0"/>
      <w:divBdr>
        <w:top w:val="none" w:sz="0" w:space="0" w:color="auto"/>
        <w:left w:val="none" w:sz="0" w:space="0" w:color="auto"/>
        <w:bottom w:val="none" w:sz="0" w:space="0" w:color="auto"/>
        <w:right w:val="none" w:sz="0" w:space="0" w:color="auto"/>
      </w:divBdr>
    </w:div>
    <w:div w:id="755445178">
      <w:bodyDiv w:val="1"/>
      <w:marLeft w:val="0"/>
      <w:marRight w:val="0"/>
      <w:marTop w:val="0"/>
      <w:marBottom w:val="0"/>
      <w:divBdr>
        <w:top w:val="none" w:sz="0" w:space="0" w:color="auto"/>
        <w:left w:val="none" w:sz="0" w:space="0" w:color="auto"/>
        <w:bottom w:val="none" w:sz="0" w:space="0" w:color="auto"/>
        <w:right w:val="none" w:sz="0" w:space="0" w:color="auto"/>
      </w:divBdr>
    </w:div>
    <w:div w:id="756101386">
      <w:bodyDiv w:val="1"/>
      <w:marLeft w:val="0"/>
      <w:marRight w:val="0"/>
      <w:marTop w:val="0"/>
      <w:marBottom w:val="0"/>
      <w:divBdr>
        <w:top w:val="none" w:sz="0" w:space="0" w:color="auto"/>
        <w:left w:val="none" w:sz="0" w:space="0" w:color="auto"/>
        <w:bottom w:val="none" w:sz="0" w:space="0" w:color="auto"/>
        <w:right w:val="none" w:sz="0" w:space="0" w:color="auto"/>
      </w:divBdr>
    </w:div>
    <w:div w:id="756101633">
      <w:bodyDiv w:val="1"/>
      <w:marLeft w:val="0"/>
      <w:marRight w:val="0"/>
      <w:marTop w:val="0"/>
      <w:marBottom w:val="0"/>
      <w:divBdr>
        <w:top w:val="none" w:sz="0" w:space="0" w:color="auto"/>
        <w:left w:val="none" w:sz="0" w:space="0" w:color="auto"/>
        <w:bottom w:val="none" w:sz="0" w:space="0" w:color="auto"/>
        <w:right w:val="none" w:sz="0" w:space="0" w:color="auto"/>
      </w:divBdr>
    </w:div>
    <w:div w:id="757097149">
      <w:bodyDiv w:val="1"/>
      <w:marLeft w:val="0"/>
      <w:marRight w:val="0"/>
      <w:marTop w:val="0"/>
      <w:marBottom w:val="0"/>
      <w:divBdr>
        <w:top w:val="none" w:sz="0" w:space="0" w:color="auto"/>
        <w:left w:val="none" w:sz="0" w:space="0" w:color="auto"/>
        <w:bottom w:val="none" w:sz="0" w:space="0" w:color="auto"/>
        <w:right w:val="none" w:sz="0" w:space="0" w:color="auto"/>
      </w:divBdr>
    </w:div>
    <w:div w:id="757286708">
      <w:bodyDiv w:val="1"/>
      <w:marLeft w:val="0"/>
      <w:marRight w:val="0"/>
      <w:marTop w:val="0"/>
      <w:marBottom w:val="0"/>
      <w:divBdr>
        <w:top w:val="none" w:sz="0" w:space="0" w:color="auto"/>
        <w:left w:val="none" w:sz="0" w:space="0" w:color="auto"/>
        <w:bottom w:val="none" w:sz="0" w:space="0" w:color="auto"/>
        <w:right w:val="none" w:sz="0" w:space="0" w:color="auto"/>
      </w:divBdr>
    </w:div>
    <w:div w:id="758452107">
      <w:bodyDiv w:val="1"/>
      <w:marLeft w:val="0"/>
      <w:marRight w:val="0"/>
      <w:marTop w:val="0"/>
      <w:marBottom w:val="0"/>
      <w:divBdr>
        <w:top w:val="none" w:sz="0" w:space="0" w:color="auto"/>
        <w:left w:val="none" w:sz="0" w:space="0" w:color="auto"/>
        <w:bottom w:val="none" w:sz="0" w:space="0" w:color="auto"/>
        <w:right w:val="none" w:sz="0" w:space="0" w:color="auto"/>
      </w:divBdr>
    </w:div>
    <w:div w:id="760873446">
      <w:bodyDiv w:val="1"/>
      <w:marLeft w:val="0"/>
      <w:marRight w:val="0"/>
      <w:marTop w:val="0"/>
      <w:marBottom w:val="0"/>
      <w:divBdr>
        <w:top w:val="none" w:sz="0" w:space="0" w:color="auto"/>
        <w:left w:val="none" w:sz="0" w:space="0" w:color="auto"/>
        <w:bottom w:val="none" w:sz="0" w:space="0" w:color="auto"/>
        <w:right w:val="none" w:sz="0" w:space="0" w:color="auto"/>
      </w:divBdr>
    </w:div>
    <w:div w:id="761797963">
      <w:bodyDiv w:val="1"/>
      <w:marLeft w:val="0"/>
      <w:marRight w:val="0"/>
      <w:marTop w:val="0"/>
      <w:marBottom w:val="0"/>
      <w:divBdr>
        <w:top w:val="none" w:sz="0" w:space="0" w:color="auto"/>
        <w:left w:val="none" w:sz="0" w:space="0" w:color="auto"/>
        <w:bottom w:val="none" w:sz="0" w:space="0" w:color="auto"/>
        <w:right w:val="none" w:sz="0" w:space="0" w:color="auto"/>
      </w:divBdr>
    </w:div>
    <w:div w:id="762797018">
      <w:bodyDiv w:val="1"/>
      <w:marLeft w:val="0"/>
      <w:marRight w:val="0"/>
      <w:marTop w:val="0"/>
      <w:marBottom w:val="0"/>
      <w:divBdr>
        <w:top w:val="none" w:sz="0" w:space="0" w:color="auto"/>
        <w:left w:val="none" w:sz="0" w:space="0" w:color="auto"/>
        <w:bottom w:val="none" w:sz="0" w:space="0" w:color="auto"/>
        <w:right w:val="none" w:sz="0" w:space="0" w:color="auto"/>
      </w:divBdr>
    </w:div>
    <w:div w:id="762846061">
      <w:bodyDiv w:val="1"/>
      <w:marLeft w:val="0"/>
      <w:marRight w:val="0"/>
      <w:marTop w:val="0"/>
      <w:marBottom w:val="0"/>
      <w:divBdr>
        <w:top w:val="none" w:sz="0" w:space="0" w:color="auto"/>
        <w:left w:val="none" w:sz="0" w:space="0" w:color="auto"/>
        <w:bottom w:val="none" w:sz="0" w:space="0" w:color="auto"/>
        <w:right w:val="none" w:sz="0" w:space="0" w:color="auto"/>
      </w:divBdr>
    </w:div>
    <w:div w:id="763723154">
      <w:bodyDiv w:val="1"/>
      <w:marLeft w:val="0"/>
      <w:marRight w:val="0"/>
      <w:marTop w:val="0"/>
      <w:marBottom w:val="0"/>
      <w:divBdr>
        <w:top w:val="none" w:sz="0" w:space="0" w:color="auto"/>
        <w:left w:val="none" w:sz="0" w:space="0" w:color="auto"/>
        <w:bottom w:val="none" w:sz="0" w:space="0" w:color="auto"/>
        <w:right w:val="none" w:sz="0" w:space="0" w:color="auto"/>
      </w:divBdr>
    </w:div>
    <w:div w:id="764302030">
      <w:bodyDiv w:val="1"/>
      <w:marLeft w:val="0"/>
      <w:marRight w:val="0"/>
      <w:marTop w:val="0"/>
      <w:marBottom w:val="0"/>
      <w:divBdr>
        <w:top w:val="none" w:sz="0" w:space="0" w:color="auto"/>
        <w:left w:val="none" w:sz="0" w:space="0" w:color="auto"/>
        <w:bottom w:val="none" w:sz="0" w:space="0" w:color="auto"/>
        <w:right w:val="none" w:sz="0" w:space="0" w:color="auto"/>
      </w:divBdr>
    </w:div>
    <w:div w:id="764305792">
      <w:bodyDiv w:val="1"/>
      <w:marLeft w:val="0"/>
      <w:marRight w:val="0"/>
      <w:marTop w:val="0"/>
      <w:marBottom w:val="0"/>
      <w:divBdr>
        <w:top w:val="none" w:sz="0" w:space="0" w:color="auto"/>
        <w:left w:val="none" w:sz="0" w:space="0" w:color="auto"/>
        <w:bottom w:val="none" w:sz="0" w:space="0" w:color="auto"/>
        <w:right w:val="none" w:sz="0" w:space="0" w:color="auto"/>
      </w:divBdr>
    </w:div>
    <w:div w:id="764570473">
      <w:bodyDiv w:val="1"/>
      <w:marLeft w:val="0"/>
      <w:marRight w:val="0"/>
      <w:marTop w:val="0"/>
      <w:marBottom w:val="0"/>
      <w:divBdr>
        <w:top w:val="none" w:sz="0" w:space="0" w:color="auto"/>
        <w:left w:val="none" w:sz="0" w:space="0" w:color="auto"/>
        <w:bottom w:val="none" w:sz="0" w:space="0" w:color="auto"/>
        <w:right w:val="none" w:sz="0" w:space="0" w:color="auto"/>
      </w:divBdr>
    </w:div>
    <w:div w:id="765350826">
      <w:bodyDiv w:val="1"/>
      <w:marLeft w:val="0"/>
      <w:marRight w:val="0"/>
      <w:marTop w:val="0"/>
      <w:marBottom w:val="0"/>
      <w:divBdr>
        <w:top w:val="none" w:sz="0" w:space="0" w:color="auto"/>
        <w:left w:val="none" w:sz="0" w:space="0" w:color="auto"/>
        <w:bottom w:val="none" w:sz="0" w:space="0" w:color="auto"/>
        <w:right w:val="none" w:sz="0" w:space="0" w:color="auto"/>
      </w:divBdr>
    </w:div>
    <w:div w:id="765618318">
      <w:bodyDiv w:val="1"/>
      <w:marLeft w:val="0"/>
      <w:marRight w:val="0"/>
      <w:marTop w:val="0"/>
      <w:marBottom w:val="0"/>
      <w:divBdr>
        <w:top w:val="none" w:sz="0" w:space="0" w:color="auto"/>
        <w:left w:val="none" w:sz="0" w:space="0" w:color="auto"/>
        <w:bottom w:val="none" w:sz="0" w:space="0" w:color="auto"/>
        <w:right w:val="none" w:sz="0" w:space="0" w:color="auto"/>
      </w:divBdr>
    </w:div>
    <w:div w:id="766116366">
      <w:bodyDiv w:val="1"/>
      <w:marLeft w:val="0"/>
      <w:marRight w:val="0"/>
      <w:marTop w:val="0"/>
      <w:marBottom w:val="0"/>
      <w:divBdr>
        <w:top w:val="none" w:sz="0" w:space="0" w:color="auto"/>
        <w:left w:val="none" w:sz="0" w:space="0" w:color="auto"/>
        <w:bottom w:val="none" w:sz="0" w:space="0" w:color="auto"/>
        <w:right w:val="none" w:sz="0" w:space="0" w:color="auto"/>
      </w:divBdr>
    </w:div>
    <w:div w:id="766191308">
      <w:bodyDiv w:val="1"/>
      <w:marLeft w:val="0"/>
      <w:marRight w:val="0"/>
      <w:marTop w:val="0"/>
      <w:marBottom w:val="0"/>
      <w:divBdr>
        <w:top w:val="none" w:sz="0" w:space="0" w:color="auto"/>
        <w:left w:val="none" w:sz="0" w:space="0" w:color="auto"/>
        <w:bottom w:val="none" w:sz="0" w:space="0" w:color="auto"/>
        <w:right w:val="none" w:sz="0" w:space="0" w:color="auto"/>
      </w:divBdr>
    </w:div>
    <w:div w:id="766383413">
      <w:bodyDiv w:val="1"/>
      <w:marLeft w:val="0"/>
      <w:marRight w:val="0"/>
      <w:marTop w:val="0"/>
      <w:marBottom w:val="0"/>
      <w:divBdr>
        <w:top w:val="none" w:sz="0" w:space="0" w:color="auto"/>
        <w:left w:val="none" w:sz="0" w:space="0" w:color="auto"/>
        <w:bottom w:val="none" w:sz="0" w:space="0" w:color="auto"/>
        <w:right w:val="none" w:sz="0" w:space="0" w:color="auto"/>
      </w:divBdr>
    </w:div>
    <w:div w:id="767310971">
      <w:bodyDiv w:val="1"/>
      <w:marLeft w:val="0"/>
      <w:marRight w:val="0"/>
      <w:marTop w:val="0"/>
      <w:marBottom w:val="0"/>
      <w:divBdr>
        <w:top w:val="none" w:sz="0" w:space="0" w:color="auto"/>
        <w:left w:val="none" w:sz="0" w:space="0" w:color="auto"/>
        <w:bottom w:val="none" w:sz="0" w:space="0" w:color="auto"/>
        <w:right w:val="none" w:sz="0" w:space="0" w:color="auto"/>
      </w:divBdr>
    </w:div>
    <w:div w:id="768237431">
      <w:bodyDiv w:val="1"/>
      <w:marLeft w:val="0"/>
      <w:marRight w:val="0"/>
      <w:marTop w:val="0"/>
      <w:marBottom w:val="0"/>
      <w:divBdr>
        <w:top w:val="none" w:sz="0" w:space="0" w:color="auto"/>
        <w:left w:val="none" w:sz="0" w:space="0" w:color="auto"/>
        <w:bottom w:val="none" w:sz="0" w:space="0" w:color="auto"/>
        <w:right w:val="none" w:sz="0" w:space="0" w:color="auto"/>
      </w:divBdr>
    </w:div>
    <w:div w:id="768504046">
      <w:bodyDiv w:val="1"/>
      <w:marLeft w:val="0"/>
      <w:marRight w:val="0"/>
      <w:marTop w:val="0"/>
      <w:marBottom w:val="0"/>
      <w:divBdr>
        <w:top w:val="none" w:sz="0" w:space="0" w:color="auto"/>
        <w:left w:val="none" w:sz="0" w:space="0" w:color="auto"/>
        <w:bottom w:val="none" w:sz="0" w:space="0" w:color="auto"/>
        <w:right w:val="none" w:sz="0" w:space="0" w:color="auto"/>
      </w:divBdr>
    </w:div>
    <w:div w:id="769934652">
      <w:bodyDiv w:val="1"/>
      <w:marLeft w:val="0"/>
      <w:marRight w:val="0"/>
      <w:marTop w:val="0"/>
      <w:marBottom w:val="0"/>
      <w:divBdr>
        <w:top w:val="none" w:sz="0" w:space="0" w:color="auto"/>
        <w:left w:val="none" w:sz="0" w:space="0" w:color="auto"/>
        <w:bottom w:val="none" w:sz="0" w:space="0" w:color="auto"/>
        <w:right w:val="none" w:sz="0" w:space="0" w:color="auto"/>
      </w:divBdr>
    </w:div>
    <w:div w:id="770398300">
      <w:bodyDiv w:val="1"/>
      <w:marLeft w:val="0"/>
      <w:marRight w:val="0"/>
      <w:marTop w:val="0"/>
      <w:marBottom w:val="0"/>
      <w:divBdr>
        <w:top w:val="none" w:sz="0" w:space="0" w:color="auto"/>
        <w:left w:val="none" w:sz="0" w:space="0" w:color="auto"/>
        <w:bottom w:val="none" w:sz="0" w:space="0" w:color="auto"/>
        <w:right w:val="none" w:sz="0" w:space="0" w:color="auto"/>
      </w:divBdr>
    </w:div>
    <w:div w:id="770852583">
      <w:bodyDiv w:val="1"/>
      <w:marLeft w:val="0"/>
      <w:marRight w:val="0"/>
      <w:marTop w:val="0"/>
      <w:marBottom w:val="0"/>
      <w:divBdr>
        <w:top w:val="none" w:sz="0" w:space="0" w:color="auto"/>
        <w:left w:val="none" w:sz="0" w:space="0" w:color="auto"/>
        <w:bottom w:val="none" w:sz="0" w:space="0" w:color="auto"/>
        <w:right w:val="none" w:sz="0" w:space="0" w:color="auto"/>
      </w:divBdr>
    </w:div>
    <w:div w:id="771127873">
      <w:bodyDiv w:val="1"/>
      <w:marLeft w:val="0"/>
      <w:marRight w:val="0"/>
      <w:marTop w:val="0"/>
      <w:marBottom w:val="0"/>
      <w:divBdr>
        <w:top w:val="none" w:sz="0" w:space="0" w:color="auto"/>
        <w:left w:val="none" w:sz="0" w:space="0" w:color="auto"/>
        <w:bottom w:val="none" w:sz="0" w:space="0" w:color="auto"/>
        <w:right w:val="none" w:sz="0" w:space="0" w:color="auto"/>
      </w:divBdr>
    </w:div>
    <w:div w:id="771440762">
      <w:bodyDiv w:val="1"/>
      <w:marLeft w:val="0"/>
      <w:marRight w:val="0"/>
      <w:marTop w:val="0"/>
      <w:marBottom w:val="0"/>
      <w:divBdr>
        <w:top w:val="none" w:sz="0" w:space="0" w:color="auto"/>
        <w:left w:val="none" w:sz="0" w:space="0" w:color="auto"/>
        <w:bottom w:val="none" w:sz="0" w:space="0" w:color="auto"/>
        <w:right w:val="none" w:sz="0" w:space="0" w:color="auto"/>
      </w:divBdr>
    </w:div>
    <w:div w:id="771701777">
      <w:bodyDiv w:val="1"/>
      <w:marLeft w:val="0"/>
      <w:marRight w:val="0"/>
      <w:marTop w:val="0"/>
      <w:marBottom w:val="0"/>
      <w:divBdr>
        <w:top w:val="none" w:sz="0" w:space="0" w:color="auto"/>
        <w:left w:val="none" w:sz="0" w:space="0" w:color="auto"/>
        <w:bottom w:val="none" w:sz="0" w:space="0" w:color="auto"/>
        <w:right w:val="none" w:sz="0" w:space="0" w:color="auto"/>
      </w:divBdr>
    </w:div>
    <w:div w:id="772746708">
      <w:bodyDiv w:val="1"/>
      <w:marLeft w:val="0"/>
      <w:marRight w:val="0"/>
      <w:marTop w:val="0"/>
      <w:marBottom w:val="0"/>
      <w:divBdr>
        <w:top w:val="none" w:sz="0" w:space="0" w:color="auto"/>
        <w:left w:val="none" w:sz="0" w:space="0" w:color="auto"/>
        <w:bottom w:val="none" w:sz="0" w:space="0" w:color="auto"/>
        <w:right w:val="none" w:sz="0" w:space="0" w:color="auto"/>
      </w:divBdr>
    </w:div>
    <w:div w:id="774666436">
      <w:bodyDiv w:val="1"/>
      <w:marLeft w:val="0"/>
      <w:marRight w:val="0"/>
      <w:marTop w:val="0"/>
      <w:marBottom w:val="0"/>
      <w:divBdr>
        <w:top w:val="none" w:sz="0" w:space="0" w:color="auto"/>
        <w:left w:val="none" w:sz="0" w:space="0" w:color="auto"/>
        <w:bottom w:val="none" w:sz="0" w:space="0" w:color="auto"/>
        <w:right w:val="none" w:sz="0" w:space="0" w:color="auto"/>
      </w:divBdr>
    </w:div>
    <w:div w:id="775246847">
      <w:bodyDiv w:val="1"/>
      <w:marLeft w:val="0"/>
      <w:marRight w:val="0"/>
      <w:marTop w:val="0"/>
      <w:marBottom w:val="0"/>
      <w:divBdr>
        <w:top w:val="none" w:sz="0" w:space="0" w:color="auto"/>
        <w:left w:val="none" w:sz="0" w:space="0" w:color="auto"/>
        <w:bottom w:val="none" w:sz="0" w:space="0" w:color="auto"/>
        <w:right w:val="none" w:sz="0" w:space="0" w:color="auto"/>
      </w:divBdr>
    </w:div>
    <w:div w:id="775442804">
      <w:bodyDiv w:val="1"/>
      <w:marLeft w:val="0"/>
      <w:marRight w:val="0"/>
      <w:marTop w:val="0"/>
      <w:marBottom w:val="0"/>
      <w:divBdr>
        <w:top w:val="none" w:sz="0" w:space="0" w:color="auto"/>
        <w:left w:val="none" w:sz="0" w:space="0" w:color="auto"/>
        <w:bottom w:val="none" w:sz="0" w:space="0" w:color="auto"/>
        <w:right w:val="none" w:sz="0" w:space="0" w:color="auto"/>
      </w:divBdr>
    </w:div>
    <w:div w:id="776173631">
      <w:bodyDiv w:val="1"/>
      <w:marLeft w:val="0"/>
      <w:marRight w:val="0"/>
      <w:marTop w:val="0"/>
      <w:marBottom w:val="0"/>
      <w:divBdr>
        <w:top w:val="none" w:sz="0" w:space="0" w:color="auto"/>
        <w:left w:val="none" w:sz="0" w:space="0" w:color="auto"/>
        <w:bottom w:val="none" w:sz="0" w:space="0" w:color="auto"/>
        <w:right w:val="none" w:sz="0" w:space="0" w:color="auto"/>
      </w:divBdr>
    </w:div>
    <w:div w:id="776603512">
      <w:bodyDiv w:val="1"/>
      <w:marLeft w:val="0"/>
      <w:marRight w:val="0"/>
      <w:marTop w:val="0"/>
      <w:marBottom w:val="0"/>
      <w:divBdr>
        <w:top w:val="none" w:sz="0" w:space="0" w:color="auto"/>
        <w:left w:val="none" w:sz="0" w:space="0" w:color="auto"/>
        <w:bottom w:val="none" w:sz="0" w:space="0" w:color="auto"/>
        <w:right w:val="none" w:sz="0" w:space="0" w:color="auto"/>
      </w:divBdr>
    </w:div>
    <w:div w:id="777524196">
      <w:bodyDiv w:val="1"/>
      <w:marLeft w:val="0"/>
      <w:marRight w:val="0"/>
      <w:marTop w:val="0"/>
      <w:marBottom w:val="0"/>
      <w:divBdr>
        <w:top w:val="none" w:sz="0" w:space="0" w:color="auto"/>
        <w:left w:val="none" w:sz="0" w:space="0" w:color="auto"/>
        <w:bottom w:val="none" w:sz="0" w:space="0" w:color="auto"/>
        <w:right w:val="none" w:sz="0" w:space="0" w:color="auto"/>
      </w:divBdr>
    </w:div>
    <w:div w:id="778187057">
      <w:bodyDiv w:val="1"/>
      <w:marLeft w:val="0"/>
      <w:marRight w:val="0"/>
      <w:marTop w:val="0"/>
      <w:marBottom w:val="0"/>
      <w:divBdr>
        <w:top w:val="none" w:sz="0" w:space="0" w:color="auto"/>
        <w:left w:val="none" w:sz="0" w:space="0" w:color="auto"/>
        <w:bottom w:val="none" w:sz="0" w:space="0" w:color="auto"/>
        <w:right w:val="none" w:sz="0" w:space="0" w:color="auto"/>
      </w:divBdr>
    </w:div>
    <w:div w:id="778372994">
      <w:bodyDiv w:val="1"/>
      <w:marLeft w:val="0"/>
      <w:marRight w:val="0"/>
      <w:marTop w:val="0"/>
      <w:marBottom w:val="0"/>
      <w:divBdr>
        <w:top w:val="none" w:sz="0" w:space="0" w:color="auto"/>
        <w:left w:val="none" w:sz="0" w:space="0" w:color="auto"/>
        <w:bottom w:val="none" w:sz="0" w:space="0" w:color="auto"/>
        <w:right w:val="none" w:sz="0" w:space="0" w:color="auto"/>
      </w:divBdr>
    </w:div>
    <w:div w:id="779295916">
      <w:bodyDiv w:val="1"/>
      <w:marLeft w:val="0"/>
      <w:marRight w:val="0"/>
      <w:marTop w:val="0"/>
      <w:marBottom w:val="0"/>
      <w:divBdr>
        <w:top w:val="none" w:sz="0" w:space="0" w:color="auto"/>
        <w:left w:val="none" w:sz="0" w:space="0" w:color="auto"/>
        <w:bottom w:val="none" w:sz="0" w:space="0" w:color="auto"/>
        <w:right w:val="none" w:sz="0" w:space="0" w:color="auto"/>
      </w:divBdr>
    </w:div>
    <w:div w:id="780294918">
      <w:bodyDiv w:val="1"/>
      <w:marLeft w:val="0"/>
      <w:marRight w:val="0"/>
      <w:marTop w:val="0"/>
      <w:marBottom w:val="0"/>
      <w:divBdr>
        <w:top w:val="none" w:sz="0" w:space="0" w:color="auto"/>
        <w:left w:val="none" w:sz="0" w:space="0" w:color="auto"/>
        <w:bottom w:val="none" w:sz="0" w:space="0" w:color="auto"/>
        <w:right w:val="none" w:sz="0" w:space="0" w:color="auto"/>
      </w:divBdr>
    </w:div>
    <w:div w:id="781606423">
      <w:bodyDiv w:val="1"/>
      <w:marLeft w:val="0"/>
      <w:marRight w:val="0"/>
      <w:marTop w:val="0"/>
      <w:marBottom w:val="0"/>
      <w:divBdr>
        <w:top w:val="none" w:sz="0" w:space="0" w:color="auto"/>
        <w:left w:val="none" w:sz="0" w:space="0" w:color="auto"/>
        <w:bottom w:val="none" w:sz="0" w:space="0" w:color="auto"/>
        <w:right w:val="none" w:sz="0" w:space="0" w:color="auto"/>
      </w:divBdr>
    </w:div>
    <w:div w:id="781922936">
      <w:bodyDiv w:val="1"/>
      <w:marLeft w:val="0"/>
      <w:marRight w:val="0"/>
      <w:marTop w:val="0"/>
      <w:marBottom w:val="0"/>
      <w:divBdr>
        <w:top w:val="none" w:sz="0" w:space="0" w:color="auto"/>
        <w:left w:val="none" w:sz="0" w:space="0" w:color="auto"/>
        <w:bottom w:val="none" w:sz="0" w:space="0" w:color="auto"/>
        <w:right w:val="none" w:sz="0" w:space="0" w:color="auto"/>
      </w:divBdr>
    </w:div>
    <w:div w:id="782261762">
      <w:bodyDiv w:val="1"/>
      <w:marLeft w:val="0"/>
      <w:marRight w:val="0"/>
      <w:marTop w:val="0"/>
      <w:marBottom w:val="0"/>
      <w:divBdr>
        <w:top w:val="none" w:sz="0" w:space="0" w:color="auto"/>
        <w:left w:val="none" w:sz="0" w:space="0" w:color="auto"/>
        <w:bottom w:val="none" w:sz="0" w:space="0" w:color="auto"/>
        <w:right w:val="none" w:sz="0" w:space="0" w:color="auto"/>
      </w:divBdr>
    </w:div>
    <w:div w:id="782503544">
      <w:bodyDiv w:val="1"/>
      <w:marLeft w:val="0"/>
      <w:marRight w:val="0"/>
      <w:marTop w:val="0"/>
      <w:marBottom w:val="0"/>
      <w:divBdr>
        <w:top w:val="none" w:sz="0" w:space="0" w:color="auto"/>
        <w:left w:val="none" w:sz="0" w:space="0" w:color="auto"/>
        <w:bottom w:val="none" w:sz="0" w:space="0" w:color="auto"/>
        <w:right w:val="none" w:sz="0" w:space="0" w:color="auto"/>
      </w:divBdr>
    </w:div>
    <w:div w:id="782962116">
      <w:bodyDiv w:val="1"/>
      <w:marLeft w:val="0"/>
      <w:marRight w:val="0"/>
      <w:marTop w:val="0"/>
      <w:marBottom w:val="0"/>
      <w:divBdr>
        <w:top w:val="none" w:sz="0" w:space="0" w:color="auto"/>
        <w:left w:val="none" w:sz="0" w:space="0" w:color="auto"/>
        <w:bottom w:val="none" w:sz="0" w:space="0" w:color="auto"/>
        <w:right w:val="none" w:sz="0" w:space="0" w:color="auto"/>
      </w:divBdr>
    </w:div>
    <w:div w:id="784269889">
      <w:bodyDiv w:val="1"/>
      <w:marLeft w:val="0"/>
      <w:marRight w:val="0"/>
      <w:marTop w:val="0"/>
      <w:marBottom w:val="0"/>
      <w:divBdr>
        <w:top w:val="none" w:sz="0" w:space="0" w:color="auto"/>
        <w:left w:val="none" w:sz="0" w:space="0" w:color="auto"/>
        <w:bottom w:val="none" w:sz="0" w:space="0" w:color="auto"/>
        <w:right w:val="none" w:sz="0" w:space="0" w:color="auto"/>
      </w:divBdr>
    </w:div>
    <w:div w:id="784346274">
      <w:bodyDiv w:val="1"/>
      <w:marLeft w:val="0"/>
      <w:marRight w:val="0"/>
      <w:marTop w:val="0"/>
      <w:marBottom w:val="0"/>
      <w:divBdr>
        <w:top w:val="none" w:sz="0" w:space="0" w:color="auto"/>
        <w:left w:val="none" w:sz="0" w:space="0" w:color="auto"/>
        <w:bottom w:val="none" w:sz="0" w:space="0" w:color="auto"/>
        <w:right w:val="none" w:sz="0" w:space="0" w:color="auto"/>
      </w:divBdr>
    </w:div>
    <w:div w:id="784426376">
      <w:bodyDiv w:val="1"/>
      <w:marLeft w:val="0"/>
      <w:marRight w:val="0"/>
      <w:marTop w:val="0"/>
      <w:marBottom w:val="0"/>
      <w:divBdr>
        <w:top w:val="none" w:sz="0" w:space="0" w:color="auto"/>
        <w:left w:val="none" w:sz="0" w:space="0" w:color="auto"/>
        <w:bottom w:val="none" w:sz="0" w:space="0" w:color="auto"/>
        <w:right w:val="none" w:sz="0" w:space="0" w:color="auto"/>
      </w:divBdr>
    </w:div>
    <w:div w:id="785733542">
      <w:bodyDiv w:val="1"/>
      <w:marLeft w:val="0"/>
      <w:marRight w:val="0"/>
      <w:marTop w:val="0"/>
      <w:marBottom w:val="0"/>
      <w:divBdr>
        <w:top w:val="none" w:sz="0" w:space="0" w:color="auto"/>
        <w:left w:val="none" w:sz="0" w:space="0" w:color="auto"/>
        <w:bottom w:val="none" w:sz="0" w:space="0" w:color="auto"/>
        <w:right w:val="none" w:sz="0" w:space="0" w:color="auto"/>
      </w:divBdr>
    </w:div>
    <w:div w:id="786774102">
      <w:bodyDiv w:val="1"/>
      <w:marLeft w:val="0"/>
      <w:marRight w:val="0"/>
      <w:marTop w:val="0"/>
      <w:marBottom w:val="0"/>
      <w:divBdr>
        <w:top w:val="none" w:sz="0" w:space="0" w:color="auto"/>
        <w:left w:val="none" w:sz="0" w:space="0" w:color="auto"/>
        <w:bottom w:val="none" w:sz="0" w:space="0" w:color="auto"/>
        <w:right w:val="none" w:sz="0" w:space="0" w:color="auto"/>
      </w:divBdr>
    </w:div>
    <w:div w:id="789669215">
      <w:bodyDiv w:val="1"/>
      <w:marLeft w:val="0"/>
      <w:marRight w:val="0"/>
      <w:marTop w:val="0"/>
      <w:marBottom w:val="0"/>
      <w:divBdr>
        <w:top w:val="none" w:sz="0" w:space="0" w:color="auto"/>
        <w:left w:val="none" w:sz="0" w:space="0" w:color="auto"/>
        <w:bottom w:val="none" w:sz="0" w:space="0" w:color="auto"/>
        <w:right w:val="none" w:sz="0" w:space="0" w:color="auto"/>
      </w:divBdr>
    </w:div>
    <w:div w:id="790981296">
      <w:bodyDiv w:val="1"/>
      <w:marLeft w:val="0"/>
      <w:marRight w:val="0"/>
      <w:marTop w:val="0"/>
      <w:marBottom w:val="0"/>
      <w:divBdr>
        <w:top w:val="none" w:sz="0" w:space="0" w:color="auto"/>
        <w:left w:val="none" w:sz="0" w:space="0" w:color="auto"/>
        <w:bottom w:val="none" w:sz="0" w:space="0" w:color="auto"/>
        <w:right w:val="none" w:sz="0" w:space="0" w:color="auto"/>
      </w:divBdr>
    </w:div>
    <w:div w:id="792332774">
      <w:bodyDiv w:val="1"/>
      <w:marLeft w:val="0"/>
      <w:marRight w:val="0"/>
      <w:marTop w:val="0"/>
      <w:marBottom w:val="0"/>
      <w:divBdr>
        <w:top w:val="none" w:sz="0" w:space="0" w:color="auto"/>
        <w:left w:val="none" w:sz="0" w:space="0" w:color="auto"/>
        <w:bottom w:val="none" w:sz="0" w:space="0" w:color="auto"/>
        <w:right w:val="none" w:sz="0" w:space="0" w:color="auto"/>
      </w:divBdr>
    </w:div>
    <w:div w:id="792594229">
      <w:bodyDiv w:val="1"/>
      <w:marLeft w:val="0"/>
      <w:marRight w:val="0"/>
      <w:marTop w:val="0"/>
      <w:marBottom w:val="0"/>
      <w:divBdr>
        <w:top w:val="none" w:sz="0" w:space="0" w:color="auto"/>
        <w:left w:val="none" w:sz="0" w:space="0" w:color="auto"/>
        <w:bottom w:val="none" w:sz="0" w:space="0" w:color="auto"/>
        <w:right w:val="none" w:sz="0" w:space="0" w:color="auto"/>
      </w:divBdr>
    </w:div>
    <w:div w:id="793408121">
      <w:bodyDiv w:val="1"/>
      <w:marLeft w:val="0"/>
      <w:marRight w:val="0"/>
      <w:marTop w:val="0"/>
      <w:marBottom w:val="0"/>
      <w:divBdr>
        <w:top w:val="none" w:sz="0" w:space="0" w:color="auto"/>
        <w:left w:val="none" w:sz="0" w:space="0" w:color="auto"/>
        <w:bottom w:val="none" w:sz="0" w:space="0" w:color="auto"/>
        <w:right w:val="none" w:sz="0" w:space="0" w:color="auto"/>
      </w:divBdr>
    </w:div>
    <w:div w:id="794563209">
      <w:bodyDiv w:val="1"/>
      <w:marLeft w:val="0"/>
      <w:marRight w:val="0"/>
      <w:marTop w:val="0"/>
      <w:marBottom w:val="0"/>
      <w:divBdr>
        <w:top w:val="none" w:sz="0" w:space="0" w:color="auto"/>
        <w:left w:val="none" w:sz="0" w:space="0" w:color="auto"/>
        <w:bottom w:val="none" w:sz="0" w:space="0" w:color="auto"/>
        <w:right w:val="none" w:sz="0" w:space="0" w:color="auto"/>
      </w:divBdr>
    </w:div>
    <w:div w:id="794829966">
      <w:bodyDiv w:val="1"/>
      <w:marLeft w:val="0"/>
      <w:marRight w:val="0"/>
      <w:marTop w:val="0"/>
      <w:marBottom w:val="0"/>
      <w:divBdr>
        <w:top w:val="none" w:sz="0" w:space="0" w:color="auto"/>
        <w:left w:val="none" w:sz="0" w:space="0" w:color="auto"/>
        <w:bottom w:val="none" w:sz="0" w:space="0" w:color="auto"/>
        <w:right w:val="none" w:sz="0" w:space="0" w:color="auto"/>
      </w:divBdr>
    </w:div>
    <w:div w:id="794954388">
      <w:bodyDiv w:val="1"/>
      <w:marLeft w:val="0"/>
      <w:marRight w:val="0"/>
      <w:marTop w:val="0"/>
      <w:marBottom w:val="0"/>
      <w:divBdr>
        <w:top w:val="none" w:sz="0" w:space="0" w:color="auto"/>
        <w:left w:val="none" w:sz="0" w:space="0" w:color="auto"/>
        <w:bottom w:val="none" w:sz="0" w:space="0" w:color="auto"/>
        <w:right w:val="none" w:sz="0" w:space="0" w:color="auto"/>
      </w:divBdr>
    </w:div>
    <w:div w:id="795610249">
      <w:bodyDiv w:val="1"/>
      <w:marLeft w:val="0"/>
      <w:marRight w:val="0"/>
      <w:marTop w:val="0"/>
      <w:marBottom w:val="0"/>
      <w:divBdr>
        <w:top w:val="none" w:sz="0" w:space="0" w:color="auto"/>
        <w:left w:val="none" w:sz="0" w:space="0" w:color="auto"/>
        <w:bottom w:val="none" w:sz="0" w:space="0" w:color="auto"/>
        <w:right w:val="none" w:sz="0" w:space="0" w:color="auto"/>
      </w:divBdr>
    </w:div>
    <w:div w:id="795754429">
      <w:bodyDiv w:val="1"/>
      <w:marLeft w:val="0"/>
      <w:marRight w:val="0"/>
      <w:marTop w:val="0"/>
      <w:marBottom w:val="0"/>
      <w:divBdr>
        <w:top w:val="none" w:sz="0" w:space="0" w:color="auto"/>
        <w:left w:val="none" w:sz="0" w:space="0" w:color="auto"/>
        <w:bottom w:val="none" w:sz="0" w:space="0" w:color="auto"/>
        <w:right w:val="none" w:sz="0" w:space="0" w:color="auto"/>
      </w:divBdr>
    </w:div>
    <w:div w:id="796294200">
      <w:bodyDiv w:val="1"/>
      <w:marLeft w:val="0"/>
      <w:marRight w:val="0"/>
      <w:marTop w:val="0"/>
      <w:marBottom w:val="0"/>
      <w:divBdr>
        <w:top w:val="none" w:sz="0" w:space="0" w:color="auto"/>
        <w:left w:val="none" w:sz="0" w:space="0" w:color="auto"/>
        <w:bottom w:val="none" w:sz="0" w:space="0" w:color="auto"/>
        <w:right w:val="none" w:sz="0" w:space="0" w:color="auto"/>
      </w:divBdr>
    </w:div>
    <w:div w:id="796684235">
      <w:bodyDiv w:val="1"/>
      <w:marLeft w:val="0"/>
      <w:marRight w:val="0"/>
      <w:marTop w:val="0"/>
      <w:marBottom w:val="0"/>
      <w:divBdr>
        <w:top w:val="none" w:sz="0" w:space="0" w:color="auto"/>
        <w:left w:val="none" w:sz="0" w:space="0" w:color="auto"/>
        <w:bottom w:val="none" w:sz="0" w:space="0" w:color="auto"/>
        <w:right w:val="none" w:sz="0" w:space="0" w:color="auto"/>
      </w:divBdr>
    </w:div>
    <w:div w:id="797146249">
      <w:bodyDiv w:val="1"/>
      <w:marLeft w:val="0"/>
      <w:marRight w:val="0"/>
      <w:marTop w:val="0"/>
      <w:marBottom w:val="0"/>
      <w:divBdr>
        <w:top w:val="none" w:sz="0" w:space="0" w:color="auto"/>
        <w:left w:val="none" w:sz="0" w:space="0" w:color="auto"/>
        <w:bottom w:val="none" w:sz="0" w:space="0" w:color="auto"/>
        <w:right w:val="none" w:sz="0" w:space="0" w:color="auto"/>
      </w:divBdr>
    </w:div>
    <w:div w:id="798572583">
      <w:bodyDiv w:val="1"/>
      <w:marLeft w:val="0"/>
      <w:marRight w:val="0"/>
      <w:marTop w:val="0"/>
      <w:marBottom w:val="0"/>
      <w:divBdr>
        <w:top w:val="none" w:sz="0" w:space="0" w:color="auto"/>
        <w:left w:val="none" w:sz="0" w:space="0" w:color="auto"/>
        <w:bottom w:val="none" w:sz="0" w:space="0" w:color="auto"/>
        <w:right w:val="none" w:sz="0" w:space="0" w:color="auto"/>
      </w:divBdr>
    </w:div>
    <w:div w:id="798913389">
      <w:bodyDiv w:val="1"/>
      <w:marLeft w:val="0"/>
      <w:marRight w:val="0"/>
      <w:marTop w:val="0"/>
      <w:marBottom w:val="0"/>
      <w:divBdr>
        <w:top w:val="none" w:sz="0" w:space="0" w:color="auto"/>
        <w:left w:val="none" w:sz="0" w:space="0" w:color="auto"/>
        <w:bottom w:val="none" w:sz="0" w:space="0" w:color="auto"/>
        <w:right w:val="none" w:sz="0" w:space="0" w:color="auto"/>
      </w:divBdr>
    </w:div>
    <w:div w:id="799152089">
      <w:bodyDiv w:val="1"/>
      <w:marLeft w:val="0"/>
      <w:marRight w:val="0"/>
      <w:marTop w:val="0"/>
      <w:marBottom w:val="0"/>
      <w:divBdr>
        <w:top w:val="none" w:sz="0" w:space="0" w:color="auto"/>
        <w:left w:val="none" w:sz="0" w:space="0" w:color="auto"/>
        <w:bottom w:val="none" w:sz="0" w:space="0" w:color="auto"/>
        <w:right w:val="none" w:sz="0" w:space="0" w:color="auto"/>
      </w:divBdr>
    </w:div>
    <w:div w:id="800271924">
      <w:bodyDiv w:val="1"/>
      <w:marLeft w:val="0"/>
      <w:marRight w:val="0"/>
      <w:marTop w:val="0"/>
      <w:marBottom w:val="0"/>
      <w:divBdr>
        <w:top w:val="none" w:sz="0" w:space="0" w:color="auto"/>
        <w:left w:val="none" w:sz="0" w:space="0" w:color="auto"/>
        <w:bottom w:val="none" w:sz="0" w:space="0" w:color="auto"/>
        <w:right w:val="none" w:sz="0" w:space="0" w:color="auto"/>
      </w:divBdr>
    </w:div>
    <w:div w:id="800272676">
      <w:bodyDiv w:val="1"/>
      <w:marLeft w:val="0"/>
      <w:marRight w:val="0"/>
      <w:marTop w:val="0"/>
      <w:marBottom w:val="0"/>
      <w:divBdr>
        <w:top w:val="none" w:sz="0" w:space="0" w:color="auto"/>
        <w:left w:val="none" w:sz="0" w:space="0" w:color="auto"/>
        <w:bottom w:val="none" w:sz="0" w:space="0" w:color="auto"/>
        <w:right w:val="none" w:sz="0" w:space="0" w:color="auto"/>
      </w:divBdr>
    </w:div>
    <w:div w:id="801311875">
      <w:bodyDiv w:val="1"/>
      <w:marLeft w:val="0"/>
      <w:marRight w:val="0"/>
      <w:marTop w:val="0"/>
      <w:marBottom w:val="0"/>
      <w:divBdr>
        <w:top w:val="none" w:sz="0" w:space="0" w:color="auto"/>
        <w:left w:val="none" w:sz="0" w:space="0" w:color="auto"/>
        <w:bottom w:val="none" w:sz="0" w:space="0" w:color="auto"/>
        <w:right w:val="none" w:sz="0" w:space="0" w:color="auto"/>
      </w:divBdr>
    </w:div>
    <w:div w:id="802311685">
      <w:bodyDiv w:val="1"/>
      <w:marLeft w:val="0"/>
      <w:marRight w:val="0"/>
      <w:marTop w:val="0"/>
      <w:marBottom w:val="0"/>
      <w:divBdr>
        <w:top w:val="none" w:sz="0" w:space="0" w:color="auto"/>
        <w:left w:val="none" w:sz="0" w:space="0" w:color="auto"/>
        <w:bottom w:val="none" w:sz="0" w:space="0" w:color="auto"/>
        <w:right w:val="none" w:sz="0" w:space="0" w:color="auto"/>
      </w:divBdr>
    </w:div>
    <w:div w:id="802698024">
      <w:bodyDiv w:val="1"/>
      <w:marLeft w:val="0"/>
      <w:marRight w:val="0"/>
      <w:marTop w:val="0"/>
      <w:marBottom w:val="0"/>
      <w:divBdr>
        <w:top w:val="none" w:sz="0" w:space="0" w:color="auto"/>
        <w:left w:val="none" w:sz="0" w:space="0" w:color="auto"/>
        <w:bottom w:val="none" w:sz="0" w:space="0" w:color="auto"/>
        <w:right w:val="none" w:sz="0" w:space="0" w:color="auto"/>
      </w:divBdr>
    </w:div>
    <w:div w:id="803351694">
      <w:bodyDiv w:val="1"/>
      <w:marLeft w:val="0"/>
      <w:marRight w:val="0"/>
      <w:marTop w:val="0"/>
      <w:marBottom w:val="0"/>
      <w:divBdr>
        <w:top w:val="none" w:sz="0" w:space="0" w:color="auto"/>
        <w:left w:val="none" w:sz="0" w:space="0" w:color="auto"/>
        <w:bottom w:val="none" w:sz="0" w:space="0" w:color="auto"/>
        <w:right w:val="none" w:sz="0" w:space="0" w:color="auto"/>
      </w:divBdr>
    </w:div>
    <w:div w:id="803541324">
      <w:bodyDiv w:val="1"/>
      <w:marLeft w:val="0"/>
      <w:marRight w:val="0"/>
      <w:marTop w:val="0"/>
      <w:marBottom w:val="0"/>
      <w:divBdr>
        <w:top w:val="none" w:sz="0" w:space="0" w:color="auto"/>
        <w:left w:val="none" w:sz="0" w:space="0" w:color="auto"/>
        <w:bottom w:val="none" w:sz="0" w:space="0" w:color="auto"/>
        <w:right w:val="none" w:sz="0" w:space="0" w:color="auto"/>
      </w:divBdr>
    </w:div>
    <w:div w:id="805858556">
      <w:bodyDiv w:val="1"/>
      <w:marLeft w:val="0"/>
      <w:marRight w:val="0"/>
      <w:marTop w:val="0"/>
      <w:marBottom w:val="0"/>
      <w:divBdr>
        <w:top w:val="none" w:sz="0" w:space="0" w:color="auto"/>
        <w:left w:val="none" w:sz="0" w:space="0" w:color="auto"/>
        <w:bottom w:val="none" w:sz="0" w:space="0" w:color="auto"/>
        <w:right w:val="none" w:sz="0" w:space="0" w:color="auto"/>
      </w:divBdr>
    </w:div>
    <w:div w:id="807237404">
      <w:bodyDiv w:val="1"/>
      <w:marLeft w:val="0"/>
      <w:marRight w:val="0"/>
      <w:marTop w:val="0"/>
      <w:marBottom w:val="0"/>
      <w:divBdr>
        <w:top w:val="none" w:sz="0" w:space="0" w:color="auto"/>
        <w:left w:val="none" w:sz="0" w:space="0" w:color="auto"/>
        <w:bottom w:val="none" w:sz="0" w:space="0" w:color="auto"/>
        <w:right w:val="none" w:sz="0" w:space="0" w:color="auto"/>
      </w:divBdr>
    </w:div>
    <w:div w:id="807359386">
      <w:bodyDiv w:val="1"/>
      <w:marLeft w:val="0"/>
      <w:marRight w:val="0"/>
      <w:marTop w:val="0"/>
      <w:marBottom w:val="0"/>
      <w:divBdr>
        <w:top w:val="none" w:sz="0" w:space="0" w:color="auto"/>
        <w:left w:val="none" w:sz="0" w:space="0" w:color="auto"/>
        <w:bottom w:val="none" w:sz="0" w:space="0" w:color="auto"/>
        <w:right w:val="none" w:sz="0" w:space="0" w:color="auto"/>
      </w:divBdr>
    </w:div>
    <w:div w:id="808547986">
      <w:bodyDiv w:val="1"/>
      <w:marLeft w:val="0"/>
      <w:marRight w:val="0"/>
      <w:marTop w:val="0"/>
      <w:marBottom w:val="0"/>
      <w:divBdr>
        <w:top w:val="none" w:sz="0" w:space="0" w:color="auto"/>
        <w:left w:val="none" w:sz="0" w:space="0" w:color="auto"/>
        <w:bottom w:val="none" w:sz="0" w:space="0" w:color="auto"/>
        <w:right w:val="none" w:sz="0" w:space="0" w:color="auto"/>
      </w:divBdr>
    </w:div>
    <w:div w:id="808786084">
      <w:bodyDiv w:val="1"/>
      <w:marLeft w:val="0"/>
      <w:marRight w:val="0"/>
      <w:marTop w:val="0"/>
      <w:marBottom w:val="0"/>
      <w:divBdr>
        <w:top w:val="none" w:sz="0" w:space="0" w:color="auto"/>
        <w:left w:val="none" w:sz="0" w:space="0" w:color="auto"/>
        <w:bottom w:val="none" w:sz="0" w:space="0" w:color="auto"/>
        <w:right w:val="none" w:sz="0" w:space="0" w:color="auto"/>
      </w:divBdr>
    </w:div>
    <w:div w:id="809372196">
      <w:bodyDiv w:val="1"/>
      <w:marLeft w:val="0"/>
      <w:marRight w:val="0"/>
      <w:marTop w:val="0"/>
      <w:marBottom w:val="0"/>
      <w:divBdr>
        <w:top w:val="none" w:sz="0" w:space="0" w:color="auto"/>
        <w:left w:val="none" w:sz="0" w:space="0" w:color="auto"/>
        <w:bottom w:val="none" w:sz="0" w:space="0" w:color="auto"/>
        <w:right w:val="none" w:sz="0" w:space="0" w:color="auto"/>
      </w:divBdr>
    </w:div>
    <w:div w:id="809833582">
      <w:bodyDiv w:val="1"/>
      <w:marLeft w:val="0"/>
      <w:marRight w:val="0"/>
      <w:marTop w:val="0"/>
      <w:marBottom w:val="0"/>
      <w:divBdr>
        <w:top w:val="none" w:sz="0" w:space="0" w:color="auto"/>
        <w:left w:val="none" w:sz="0" w:space="0" w:color="auto"/>
        <w:bottom w:val="none" w:sz="0" w:space="0" w:color="auto"/>
        <w:right w:val="none" w:sz="0" w:space="0" w:color="auto"/>
      </w:divBdr>
    </w:div>
    <w:div w:id="811409076">
      <w:bodyDiv w:val="1"/>
      <w:marLeft w:val="0"/>
      <w:marRight w:val="0"/>
      <w:marTop w:val="0"/>
      <w:marBottom w:val="0"/>
      <w:divBdr>
        <w:top w:val="none" w:sz="0" w:space="0" w:color="auto"/>
        <w:left w:val="none" w:sz="0" w:space="0" w:color="auto"/>
        <w:bottom w:val="none" w:sz="0" w:space="0" w:color="auto"/>
        <w:right w:val="none" w:sz="0" w:space="0" w:color="auto"/>
      </w:divBdr>
    </w:div>
    <w:div w:id="811557031">
      <w:bodyDiv w:val="1"/>
      <w:marLeft w:val="0"/>
      <w:marRight w:val="0"/>
      <w:marTop w:val="0"/>
      <w:marBottom w:val="0"/>
      <w:divBdr>
        <w:top w:val="none" w:sz="0" w:space="0" w:color="auto"/>
        <w:left w:val="none" w:sz="0" w:space="0" w:color="auto"/>
        <w:bottom w:val="none" w:sz="0" w:space="0" w:color="auto"/>
        <w:right w:val="none" w:sz="0" w:space="0" w:color="auto"/>
      </w:divBdr>
    </w:div>
    <w:div w:id="811674678">
      <w:bodyDiv w:val="1"/>
      <w:marLeft w:val="0"/>
      <w:marRight w:val="0"/>
      <w:marTop w:val="0"/>
      <w:marBottom w:val="0"/>
      <w:divBdr>
        <w:top w:val="none" w:sz="0" w:space="0" w:color="auto"/>
        <w:left w:val="none" w:sz="0" w:space="0" w:color="auto"/>
        <w:bottom w:val="none" w:sz="0" w:space="0" w:color="auto"/>
        <w:right w:val="none" w:sz="0" w:space="0" w:color="auto"/>
      </w:divBdr>
    </w:div>
    <w:div w:id="811797289">
      <w:bodyDiv w:val="1"/>
      <w:marLeft w:val="0"/>
      <w:marRight w:val="0"/>
      <w:marTop w:val="0"/>
      <w:marBottom w:val="0"/>
      <w:divBdr>
        <w:top w:val="none" w:sz="0" w:space="0" w:color="auto"/>
        <w:left w:val="none" w:sz="0" w:space="0" w:color="auto"/>
        <w:bottom w:val="none" w:sz="0" w:space="0" w:color="auto"/>
        <w:right w:val="none" w:sz="0" w:space="0" w:color="auto"/>
      </w:divBdr>
    </w:div>
    <w:div w:id="812019761">
      <w:bodyDiv w:val="1"/>
      <w:marLeft w:val="0"/>
      <w:marRight w:val="0"/>
      <w:marTop w:val="0"/>
      <w:marBottom w:val="0"/>
      <w:divBdr>
        <w:top w:val="none" w:sz="0" w:space="0" w:color="auto"/>
        <w:left w:val="none" w:sz="0" w:space="0" w:color="auto"/>
        <w:bottom w:val="none" w:sz="0" w:space="0" w:color="auto"/>
        <w:right w:val="none" w:sz="0" w:space="0" w:color="auto"/>
      </w:divBdr>
    </w:div>
    <w:div w:id="812332467">
      <w:bodyDiv w:val="1"/>
      <w:marLeft w:val="0"/>
      <w:marRight w:val="0"/>
      <w:marTop w:val="0"/>
      <w:marBottom w:val="0"/>
      <w:divBdr>
        <w:top w:val="none" w:sz="0" w:space="0" w:color="auto"/>
        <w:left w:val="none" w:sz="0" w:space="0" w:color="auto"/>
        <w:bottom w:val="none" w:sz="0" w:space="0" w:color="auto"/>
        <w:right w:val="none" w:sz="0" w:space="0" w:color="auto"/>
      </w:divBdr>
    </w:div>
    <w:div w:id="813067555">
      <w:bodyDiv w:val="1"/>
      <w:marLeft w:val="0"/>
      <w:marRight w:val="0"/>
      <w:marTop w:val="0"/>
      <w:marBottom w:val="0"/>
      <w:divBdr>
        <w:top w:val="none" w:sz="0" w:space="0" w:color="auto"/>
        <w:left w:val="none" w:sz="0" w:space="0" w:color="auto"/>
        <w:bottom w:val="none" w:sz="0" w:space="0" w:color="auto"/>
        <w:right w:val="none" w:sz="0" w:space="0" w:color="auto"/>
      </w:divBdr>
    </w:div>
    <w:div w:id="814831032">
      <w:bodyDiv w:val="1"/>
      <w:marLeft w:val="0"/>
      <w:marRight w:val="0"/>
      <w:marTop w:val="0"/>
      <w:marBottom w:val="0"/>
      <w:divBdr>
        <w:top w:val="none" w:sz="0" w:space="0" w:color="auto"/>
        <w:left w:val="none" w:sz="0" w:space="0" w:color="auto"/>
        <w:bottom w:val="none" w:sz="0" w:space="0" w:color="auto"/>
        <w:right w:val="none" w:sz="0" w:space="0" w:color="auto"/>
      </w:divBdr>
    </w:div>
    <w:div w:id="815996876">
      <w:bodyDiv w:val="1"/>
      <w:marLeft w:val="0"/>
      <w:marRight w:val="0"/>
      <w:marTop w:val="0"/>
      <w:marBottom w:val="0"/>
      <w:divBdr>
        <w:top w:val="none" w:sz="0" w:space="0" w:color="auto"/>
        <w:left w:val="none" w:sz="0" w:space="0" w:color="auto"/>
        <w:bottom w:val="none" w:sz="0" w:space="0" w:color="auto"/>
        <w:right w:val="none" w:sz="0" w:space="0" w:color="auto"/>
      </w:divBdr>
    </w:div>
    <w:div w:id="816343100">
      <w:bodyDiv w:val="1"/>
      <w:marLeft w:val="0"/>
      <w:marRight w:val="0"/>
      <w:marTop w:val="0"/>
      <w:marBottom w:val="0"/>
      <w:divBdr>
        <w:top w:val="none" w:sz="0" w:space="0" w:color="auto"/>
        <w:left w:val="none" w:sz="0" w:space="0" w:color="auto"/>
        <w:bottom w:val="none" w:sz="0" w:space="0" w:color="auto"/>
        <w:right w:val="none" w:sz="0" w:space="0" w:color="auto"/>
      </w:divBdr>
    </w:div>
    <w:div w:id="816530227">
      <w:bodyDiv w:val="1"/>
      <w:marLeft w:val="0"/>
      <w:marRight w:val="0"/>
      <w:marTop w:val="0"/>
      <w:marBottom w:val="0"/>
      <w:divBdr>
        <w:top w:val="none" w:sz="0" w:space="0" w:color="auto"/>
        <w:left w:val="none" w:sz="0" w:space="0" w:color="auto"/>
        <w:bottom w:val="none" w:sz="0" w:space="0" w:color="auto"/>
        <w:right w:val="none" w:sz="0" w:space="0" w:color="auto"/>
      </w:divBdr>
    </w:div>
    <w:div w:id="816604957">
      <w:bodyDiv w:val="1"/>
      <w:marLeft w:val="0"/>
      <w:marRight w:val="0"/>
      <w:marTop w:val="0"/>
      <w:marBottom w:val="0"/>
      <w:divBdr>
        <w:top w:val="none" w:sz="0" w:space="0" w:color="auto"/>
        <w:left w:val="none" w:sz="0" w:space="0" w:color="auto"/>
        <w:bottom w:val="none" w:sz="0" w:space="0" w:color="auto"/>
        <w:right w:val="none" w:sz="0" w:space="0" w:color="auto"/>
      </w:divBdr>
    </w:div>
    <w:div w:id="816724334">
      <w:bodyDiv w:val="1"/>
      <w:marLeft w:val="0"/>
      <w:marRight w:val="0"/>
      <w:marTop w:val="0"/>
      <w:marBottom w:val="0"/>
      <w:divBdr>
        <w:top w:val="none" w:sz="0" w:space="0" w:color="auto"/>
        <w:left w:val="none" w:sz="0" w:space="0" w:color="auto"/>
        <w:bottom w:val="none" w:sz="0" w:space="0" w:color="auto"/>
        <w:right w:val="none" w:sz="0" w:space="0" w:color="auto"/>
      </w:divBdr>
    </w:div>
    <w:div w:id="816848717">
      <w:bodyDiv w:val="1"/>
      <w:marLeft w:val="0"/>
      <w:marRight w:val="0"/>
      <w:marTop w:val="0"/>
      <w:marBottom w:val="0"/>
      <w:divBdr>
        <w:top w:val="none" w:sz="0" w:space="0" w:color="auto"/>
        <w:left w:val="none" w:sz="0" w:space="0" w:color="auto"/>
        <w:bottom w:val="none" w:sz="0" w:space="0" w:color="auto"/>
        <w:right w:val="none" w:sz="0" w:space="0" w:color="auto"/>
      </w:divBdr>
    </w:div>
    <w:div w:id="817037755">
      <w:bodyDiv w:val="1"/>
      <w:marLeft w:val="0"/>
      <w:marRight w:val="0"/>
      <w:marTop w:val="0"/>
      <w:marBottom w:val="0"/>
      <w:divBdr>
        <w:top w:val="none" w:sz="0" w:space="0" w:color="auto"/>
        <w:left w:val="none" w:sz="0" w:space="0" w:color="auto"/>
        <w:bottom w:val="none" w:sz="0" w:space="0" w:color="auto"/>
        <w:right w:val="none" w:sz="0" w:space="0" w:color="auto"/>
      </w:divBdr>
    </w:div>
    <w:div w:id="817570624">
      <w:bodyDiv w:val="1"/>
      <w:marLeft w:val="0"/>
      <w:marRight w:val="0"/>
      <w:marTop w:val="0"/>
      <w:marBottom w:val="0"/>
      <w:divBdr>
        <w:top w:val="none" w:sz="0" w:space="0" w:color="auto"/>
        <w:left w:val="none" w:sz="0" w:space="0" w:color="auto"/>
        <w:bottom w:val="none" w:sz="0" w:space="0" w:color="auto"/>
        <w:right w:val="none" w:sz="0" w:space="0" w:color="auto"/>
      </w:divBdr>
    </w:div>
    <w:div w:id="820851859">
      <w:bodyDiv w:val="1"/>
      <w:marLeft w:val="0"/>
      <w:marRight w:val="0"/>
      <w:marTop w:val="0"/>
      <w:marBottom w:val="0"/>
      <w:divBdr>
        <w:top w:val="none" w:sz="0" w:space="0" w:color="auto"/>
        <w:left w:val="none" w:sz="0" w:space="0" w:color="auto"/>
        <w:bottom w:val="none" w:sz="0" w:space="0" w:color="auto"/>
        <w:right w:val="none" w:sz="0" w:space="0" w:color="auto"/>
      </w:divBdr>
    </w:div>
    <w:div w:id="821044865">
      <w:bodyDiv w:val="1"/>
      <w:marLeft w:val="0"/>
      <w:marRight w:val="0"/>
      <w:marTop w:val="0"/>
      <w:marBottom w:val="0"/>
      <w:divBdr>
        <w:top w:val="none" w:sz="0" w:space="0" w:color="auto"/>
        <w:left w:val="none" w:sz="0" w:space="0" w:color="auto"/>
        <w:bottom w:val="none" w:sz="0" w:space="0" w:color="auto"/>
        <w:right w:val="none" w:sz="0" w:space="0" w:color="auto"/>
      </w:divBdr>
    </w:div>
    <w:div w:id="821435023">
      <w:bodyDiv w:val="1"/>
      <w:marLeft w:val="0"/>
      <w:marRight w:val="0"/>
      <w:marTop w:val="0"/>
      <w:marBottom w:val="0"/>
      <w:divBdr>
        <w:top w:val="none" w:sz="0" w:space="0" w:color="auto"/>
        <w:left w:val="none" w:sz="0" w:space="0" w:color="auto"/>
        <w:bottom w:val="none" w:sz="0" w:space="0" w:color="auto"/>
        <w:right w:val="none" w:sz="0" w:space="0" w:color="auto"/>
      </w:divBdr>
    </w:div>
    <w:div w:id="822433278">
      <w:bodyDiv w:val="1"/>
      <w:marLeft w:val="0"/>
      <w:marRight w:val="0"/>
      <w:marTop w:val="0"/>
      <w:marBottom w:val="0"/>
      <w:divBdr>
        <w:top w:val="none" w:sz="0" w:space="0" w:color="auto"/>
        <w:left w:val="none" w:sz="0" w:space="0" w:color="auto"/>
        <w:bottom w:val="none" w:sz="0" w:space="0" w:color="auto"/>
        <w:right w:val="none" w:sz="0" w:space="0" w:color="auto"/>
      </w:divBdr>
    </w:div>
    <w:div w:id="822968250">
      <w:bodyDiv w:val="1"/>
      <w:marLeft w:val="0"/>
      <w:marRight w:val="0"/>
      <w:marTop w:val="0"/>
      <w:marBottom w:val="0"/>
      <w:divBdr>
        <w:top w:val="none" w:sz="0" w:space="0" w:color="auto"/>
        <w:left w:val="none" w:sz="0" w:space="0" w:color="auto"/>
        <w:bottom w:val="none" w:sz="0" w:space="0" w:color="auto"/>
        <w:right w:val="none" w:sz="0" w:space="0" w:color="auto"/>
      </w:divBdr>
    </w:div>
    <w:div w:id="823203322">
      <w:bodyDiv w:val="1"/>
      <w:marLeft w:val="0"/>
      <w:marRight w:val="0"/>
      <w:marTop w:val="0"/>
      <w:marBottom w:val="0"/>
      <w:divBdr>
        <w:top w:val="none" w:sz="0" w:space="0" w:color="auto"/>
        <w:left w:val="none" w:sz="0" w:space="0" w:color="auto"/>
        <w:bottom w:val="none" w:sz="0" w:space="0" w:color="auto"/>
        <w:right w:val="none" w:sz="0" w:space="0" w:color="auto"/>
      </w:divBdr>
    </w:div>
    <w:div w:id="823545235">
      <w:bodyDiv w:val="1"/>
      <w:marLeft w:val="0"/>
      <w:marRight w:val="0"/>
      <w:marTop w:val="0"/>
      <w:marBottom w:val="0"/>
      <w:divBdr>
        <w:top w:val="none" w:sz="0" w:space="0" w:color="auto"/>
        <w:left w:val="none" w:sz="0" w:space="0" w:color="auto"/>
        <w:bottom w:val="none" w:sz="0" w:space="0" w:color="auto"/>
        <w:right w:val="none" w:sz="0" w:space="0" w:color="auto"/>
      </w:divBdr>
    </w:div>
    <w:div w:id="823854485">
      <w:bodyDiv w:val="1"/>
      <w:marLeft w:val="0"/>
      <w:marRight w:val="0"/>
      <w:marTop w:val="0"/>
      <w:marBottom w:val="0"/>
      <w:divBdr>
        <w:top w:val="none" w:sz="0" w:space="0" w:color="auto"/>
        <w:left w:val="none" w:sz="0" w:space="0" w:color="auto"/>
        <w:bottom w:val="none" w:sz="0" w:space="0" w:color="auto"/>
        <w:right w:val="none" w:sz="0" w:space="0" w:color="auto"/>
      </w:divBdr>
    </w:div>
    <w:div w:id="824391717">
      <w:bodyDiv w:val="1"/>
      <w:marLeft w:val="0"/>
      <w:marRight w:val="0"/>
      <w:marTop w:val="0"/>
      <w:marBottom w:val="0"/>
      <w:divBdr>
        <w:top w:val="none" w:sz="0" w:space="0" w:color="auto"/>
        <w:left w:val="none" w:sz="0" w:space="0" w:color="auto"/>
        <w:bottom w:val="none" w:sz="0" w:space="0" w:color="auto"/>
        <w:right w:val="none" w:sz="0" w:space="0" w:color="auto"/>
      </w:divBdr>
    </w:div>
    <w:div w:id="824394168">
      <w:bodyDiv w:val="1"/>
      <w:marLeft w:val="0"/>
      <w:marRight w:val="0"/>
      <w:marTop w:val="0"/>
      <w:marBottom w:val="0"/>
      <w:divBdr>
        <w:top w:val="none" w:sz="0" w:space="0" w:color="auto"/>
        <w:left w:val="none" w:sz="0" w:space="0" w:color="auto"/>
        <w:bottom w:val="none" w:sz="0" w:space="0" w:color="auto"/>
        <w:right w:val="none" w:sz="0" w:space="0" w:color="auto"/>
      </w:divBdr>
    </w:div>
    <w:div w:id="824396872">
      <w:bodyDiv w:val="1"/>
      <w:marLeft w:val="0"/>
      <w:marRight w:val="0"/>
      <w:marTop w:val="0"/>
      <w:marBottom w:val="0"/>
      <w:divBdr>
        <w:top w:val="none" w:sz="0" w:space="0" w:color="auto"/>
        <w:left w:val="none" w:sz="0" w:space="0" w:color="auto"/>
        <w:bottom w:val="none" w:sz="0" w:space="0" w:color="auto"/>
        <w:right w:val="none" w:sz="0" w:space="0" w:color="auto"/>
      </w:divBdr>
    </w:div>
    <w:div w:id="824398910">
      <w:bodyDiv w:val="1"/>
      <w:marLeft w:val="0"/>
      <w:marRight w:val="0"/>
      <w:marTop w:val="0"/>
      <w:marBottom w:val="0"/>
      <w:divBdr>
        <w:top w:val="none" w:sz="0" w:space="0" w:color="auto"/>
        <w:left w:val="none" w:sz="0" w:space="0" w:color="auto"/>
        <w:bottom w:val="none" w:sz="0" w:space="0" w:color="auto"/>
        <w:right w:val="none" w:sz="0" w:space="0" w:color="auto"/>
      </w:divBdr>
    </w:div>
    <w:div w:id="824511943">
      <w:bodyDiv w:val="1"/>
      <w:marLeft w:val="0"/>
      <w:marRight w:val="0"/>
      <w:marTop w:val="0"/>
      <w:marBottom w:val="0"/>
      <w:divBdr>
        <w:top w:val="none" w:sz="0" w:space="0" w:color="auto"/>
        <w:left w:val="none" w:sz="0" w:space="0" w:color="auto"/>
        <w:bottom w:val="none" w:sz="0" w:space="0" w:color="auto"/>
        <w:right w:val="none" w:sz="0" w:space="0" w:color="auto"/>
      </w:divBdr>
    </w:div>
    <w:div w:id="824735700">
      <w:bodyDiv w:val="1"/>
      <w:marLeft w:val="0"/>
      <w:marRight w:val="0"/>
      <w:marTop w:val="0"/>
      <w:marBottom w:val="0"/>
      <w:divBdr>
        <w:top w:val="none" w:sz="0" w:space="0" w:color="auto"/>
        <w:left w:val="none" w:sz="0" w:space="0" w:color="auto"/>
        <w:bottom w:val="none" w:sz="0" w:space="0" w:color="auto"/>
        <w:right w:val="none" w:sz="0" w:space="0" w:color="auto"/>
      </w:divBdr>
    </w:div>
    <w:div w:id="825124086">
      <w:bodyDiv w:val="1"/>
      <w:marLeft w:val="0"/>
      <w:marRight w:val="0"/>
      <w:marTop w:val="0"/>
      <w:marBottom w:val="0"/>
      <w:divBdr>
        <w:top w:val="none" w:sz="0" w:space="0" w:color="auto"/>
        <w:left w:val="none" w:sz="0" w:space="0" w:color="auto"/>
        <w:bottom w:val="none" w:sz="0" w:space="0" w:color="auto"/>
        <w:right w:val="none" w:sz="0" w:space="0" w:color="auto"/>
      </w:divBdr>
    </w:div>
    <w:div w:id="825702806">
      <w:bodyDiv w:val="1"/>
      <w:marLeft w:val="0"/>
      <w:marRight w:val="0"/>
      <w:marTop w:val="0"/>
      <w:marBottom w:val="0"/>
      <w:divBdr>
        <w:top w:val="none" w:sz="0" w:space="0" w:color="auto"/>
        <w:left w:val="none" w:sz="0" w:space="0" w:color="auto"/>
        <w:bottom w:val="none" w:sz="0" w:space="0" w:color="auto"/>
        <w:right w:val="none" w:sz="0" w:space="0" w:color="auto"/>
      </w:divBdr>
    </w:div>
    <w:div w:id="828205720">
      <w:bodyDiv w:val="1"/>
      <w:marLeft w:val="0"/>
      <w:marRight w:val="0"/>
      <w:marTop w:val="0"/>
      <w:marBottom w:val="0"/>
      <w:divBdr>
        <w:top w:val="none" w:sz="0" w:space="0" w:color="auto"/>
        <w:left w:val="none" w:sz="0" w:space="0" w:color="auto"/>
        <w:bottom w:val="none" w:sz="0" w:space="0" w:color="auto"/>
        <w:right w:val="none" w:sz="0" w:space="0" w:color="auto"/>
      </w:divBdr>
    </w:div>
    <w:div w:id="828406517">
      <w:bodyDiv w:val="1"/>
      <w:marLeft w:val="0"/>
      <w:marRight w:val="0"/>
      <w:marTop w:val="0"/>
      <w:marBottom w:val="0"/>
      <w:divBdr>
        <w:top w:val="none" w:sz="0" w:space="0" w:color="auto"/>
        <w:left w:val="none" w:sz="0" w:space="0" w:color="auto"/>
        <w:bottom w:val="none" w:sz="0" w:space="0" w:color="auto"/>
        <w:right w:val="none" w:sz="0" w:space="0" w:color="auto"/>
      </w:divBdr>
    </w:div>
    <w:div w:id="828444546">
      <w:bodyDiv w:val="1"/>
      <w:marLeft w:val="0"/>
      <w:marRight w:val="0"/>
      <w:marTop w:val="0"/>
      <w:marBottom w:val="0"/>
      <w:divBdr>
        <w:top w:val="none" w:sz="0" w:space="0" w:color="auto"/>
        <w:left w:val="none" w:sz="0" w:space="0" w:color="auto"/>
        <w:bottom w:val="none" w:sz="0" w:space="0" w:color="auto"/>
        <w:right w:val="none" w:sz="0" w:space="0" w:color="auto"/>
      </w:divBdr>
    </w:div>
    <w:div w:id="828445183">
      <w:bodyDiv w:val="1"/>
      <w:marLeft w:val="0"/>
      <w:marRight w:val="0"/>
      <w:marTop w:val="0"/>
      <w:marBottom w:val="0"/>
      <w:divBdr>
        <w:top w:val="none" w:sz="0" w:space="0" w:color="auto"/>
        <w:left w:val="none" w:sz="0" w:space="0" w:color="auto"/>
        <w:bottom w:val="none" w:sz="0" w:space="0" w:color="auto"/>
        <w:right w:val="none" w:sz="0" w:space="0" w:color="auto"/>
      </w:divBdr>
    </w:div>
    <w:div w:id="830026843">
      <w:bodyDiv w:val="1"/>
      <w:marLeft w:val="0"/>
      <w:marRight w:val="0"/>
      <w:marTop w:val="0"/>
      <w:marBottom w:val="0"/>
      <w:divBdr>
        <w:top w:val="none" w:sz="0" w:space="0" w:color="auto"/>
        <w:left w:val="none" w:sz="0" w:space="0" w:color="auto"/>
        <w:bottom w:val="none" w:sz="0" w:space="0" w:color="auto"/>
        <w:right w:val="none" w:sz="0" w:space="0" w:color="auto"/>
      </w:divBdr>
    </w:div>
    <w:div w:id="830561827">
      <w:bodyDiv w:val="1"/>
      <w:marLeft w:val="0"/>
      <w:marRight w:val="0"/>
      <w:marTop w:val="0"/>
      <w:marBottom w:val="0"/>
      <w:divBdr>
        <w:top w:val="none" w:sz="0" w:space="0" w:color="auto"/>
        <w:left w:val="none" w:sz="0" w:space="0" w:color="auto"/>
        <w:bottom w:val="none" w:sz="0" w:space="0" w:color="auto"/>
        <w:right w:val="none" w:sz="0" w:space="0" w:color="auto"/>
      </w:divBdr>
    </w:div>
    <w:div w:id="830635201">
      <w:bodyDiv w:val="1"/>
      <w:marLeft w:val="0"/>
      <w:marRight w:val="0"/>
      <w:marTop w:val="0"/>
      <w:marBottom w:val="0"/>
      <w:divBdr>
        <w:top w:val="none" w:sz="0" w:space="0" w:color="auto"/>
        <w:left w:val="none" w:sz="0" w:space="0" w:color="auto"/>
        <w:bottom w:val="none" w:sz="0" w:space="0" w:color="auto"/>
        <w:right w:val="none" w:sz="0" w:space="0" w:color="auto"/>
      </w:divBdr>
    </w:div>
    <w:div w:id="830872639">
      <w:bodyDiv w:val="1"/>
      <w:marLeft w:val="0"/>
      <w:marRight w:val="0"/>
      <w:marTop w:val="0"/>
      <w:marBottom w:val="0"/>
      <w:divBdr>
        <w:top w:val="none" w:sz="0" w:space="0" w:color="auto"/>
        <w:left w:val="none" w:sz="0" w:space="0" w:color="auto"/>
        <w:bottom w:val="none" w:sz="0" w:space="0" w:color="auto"/>
        <w:right w:val="none" w:sz="0" w:space="0" w:color="auto"/>
      </w:divBdr>
    </w:div>
    <w:div w:id="830948187">
      <w:bodyDiv w:val="1"/>
      <w:marLeft w:val="0"/>
      <w:marRight w:val="0"/>
      <w:marTop w:val="0"/>
      <w:marBottom w:val="0"/>
      <w:divBdr>
        <w:top w:val="none" w:sz="0" w:space="0" w:color="auto"/>
        <w:left w:val="none" w:sz="0" w:space="0" w:color="auto"/>
        <w:bottom w:val="none" w:sz="0" w:space="0" w:color="auto"/>
        <w:right w:val="none" w:sz="0" w:space="0" w:color="auto"/>
      </w:divBdr>
    </w:div>
    <w:div w:id="831525399">
      <w:bodyDiv w:val="1"/>
      <w:marLeft w:val="0"/>
      <w:marRight w:val="0"/>
      <w:marTop w:val="0"/>
      <w:marBottom w:val="0"/>
      <w:divBdr>
        <w:top w:val="none" w:sz="0" w:space="0" w:color="auto"/>
        <w:left w:val="none" w:sz="0" w:space="0" w:color="auto"/>
        <w:bottom w:val="none" w:sz="0" w:space="0" w:color="auto"/>
        <w:right w:val="none" w:sz="0" w:space="0" w:color="auto"/>
      </w:divBdr>
    </w:div>
    <w:div w:id="833305570">
      <w:bodyDiv w:val="1"/>
      <w:marLeft w:val="0"/>
      <w:marRight w:val="0"/>
      <w:marTop w:val="0"/>
      <w:marBottom w:val="0"/>
      <w:divBdr>
        <w:top w:val="none" w:sz="0" w:space="0" w:color="auto"/>
        <w:left w:val="none" w:sz="0" w:space="0" w:color="auto"/>
        <w:bottom w:val="none" w:sz="0" w:space="0" w:color="auto"/>
        <w:right w:val="none" w:sz="0" w:space="0" w:color="auto"/>
      </w:divBdr>
    </w:div>
    <w:div w:id="833761239">
      <w:bodyDiv w:val="1"/>
      <w:marLeft w:val="0"/>
      <w:marRight w:val="0"/>
      <w:marTop w:val="0"/>
      <w:marBottom w:val="0"/>
      <w:divBdr>
        <w:top w:val="none" w:sz="0" w:space="0" w:color="auto"/>
        <w:left w:val="none" w:sz="0" w:space="0" w:color="auto"/>
        <w:bottom w:val="none" w:sz="0" w:space="0" w:color="auto"/>
        <w:right w:val="none" w:sz="0" w:space="0" w:color="auto"/>
      </w:divBdr>
    </w:div>
    <w:div w:id="835144291">
      <w:bodyDiv w:val="1"/>
      <w:marLeft w:val="0"/>
      <w:marRight w:val="0"/>
      <w:marTop w:val="0"/>
      <w:marBottom w:val="0"/>
      <w:divBdr>
        <w:top w:val="none" w:sz="0" w:space="0" w:color="auto"/>
        <w:left w:val="none" w:sz="0" w:space="0" w:color="auto"/>
        <w:bottom w:val="none" w:sz="0" w:space="0" w:color="auto"/>
        <w:right w:val="none" w:sz="0" w:space="0" w:color="auto"/>
      </w:divBdr>
    </w:div>
    <w:div w:id="835459623">
      <w:bodyDiv w:val="1"/>
      <w:marLeft w:val="0"/>
      <w:marRight w:val="0"/>
      <w:marTop w:val="0"/>
      <w:marBottom w:val="0"/>
      <w:divBdr>
        <w:top w:val="none" w:sz="0" w:space="0" w:color="auto"/>
        <w:left w:val="none" w:sz="0" w:space="0" w:color="auto"/>
        <w:bottom w:val="none" w:sz="0" w:space="0" w:color="auto"/>
        <w:right w:val="none" w:sz="0" w:space="0" w:color="auto"/>
      </w:divBdr>
    </w:div>
    <w:div w:id="835924869">
      <w:bodyDiv w:val="1"/>
      <w:marLeft w:val="0"/>
      <w:marRight w:val="0"/>
      <w:marTop w:val="0"/>
      <w:marBottom w:val="0"/>
      <w:divBdr>
        <w:top w:val="none" w:sz="0" w:space="0" w:color="auto"/>
        <w:left w:val="none" w:sz="0" w:space="0" w:color="auto"/>
        <w:bottom w:val="none" w:sz="0" w:space="0" w:color="auto"/>
        <w:right w:val="none" w:sz="0" w:space="0" w:color="auto"/>
      </w:divBdr>
    </w:div>
    <w:div w:id="836263206">
      <w:bodyDiv w:val="1"/>
      <w:marLeft w:val="0"/>
      <w:marRight w:val="0"/>
      <w:marTop w:val="0"/>
      <w:marBottom w:val="0"/>
      <w:divBdr>
        <w:top w:val="none" w:sz="0" w:space="0" w:color="auto"/>
        <w:left w:val="none" w:sz="0" w:space="0" w:color="auto"/>
        <w:bottom w:val="none" w:sz="0" w:space="0" w:color="auto"/>
        <w:right w:val="none" w:sz="0" w:space="0" w:color="auto"/>
      </w:divBdr>
    </w:div>
    <w:div w:id="836647905">
      <w:bodyDiv w:val="1"/>
      <w:marLeft w:val="0"/>
      <w:marRight w:val="0"/>
      <w:marTop w:val="0"/>
      <w:marBottom w:val="0"/>
      <w:divBdr>
        <w:top w:val="none" w:sz="0" w:space="0" w:color="auto"/>
        <w:left w:val="none" w:sz="0" w:space="0" w:color="auto"/>
        <w:bottom w:val="none" w:sz="0" w:space="0" w:color="auto"/>
        <w:right w:val="none" w:sz="0" w:space="0" w:color="auto"/>
      </w:divBdr>
    </w:div>
    <w:div w:id="838694789">
      <w:bodyDiv w:val="1"/>
      <w:marLeft w:val="0"/>
      <w:marRight w:val="0"/>
      <w:marTop w:val="0"/>
      <w:marBottom w:val="0"/>
      <w:divBdr>
        <w:top w:val="none" w:sz="0" w:space="0" w:color="auto"/>
        <w:left w:val="none" w:sz="0" w:space="0" w:color="auto"/>
        <w:bottom w:val="none" w:sz="0" w:space="0" w:color="auto"/>
        <w:right w:val="none" w:sz="0" w:space="0" w:color="auto"/>
      </w:divBdr>
    </w:div>
    <w:div w:id="839008316">
      <w:bodyDiv w:val="1"/>
      <w:marLeft w:val="0"/>
      <w:marRight w:val="0"/>
      <w:marTop w:val="0"/>
      <w:marBottom w:val="0"/>
      <w:divBdr>
        <w:top w:val="none" w:sz="0" w:space="0" w:color="auto"/>
        <w:left w:val="none" w:sz="0" w:space="0" w:color="auto"/>
        <w:bottom w:val="none" w:sz="0" w:space="0" w:color="auto"/>
        <w:right w:val="none" w:sz="0" w:space="0" w:color="auto"/>
      </w:divBdr>
    </w:div>
    <w:div w:id="840437111">
      <w:bodyDiv w:val="1"/>
      <w:marLeft w:val="0"/>
      <w:marRight w:val="0"/>
      <w:marTop w:val="0"/>
      <w:marBottom w:val="0"/>
      <w:divBdr>
        <w:top w:val="none" w:sz="0" w:space="0" w:color="auto"/>
        <w:left w:val="none" w:sz="0" w:space="0" w:color="auto"/>
        <w:bottom w:val="none" w:sz="0" w:space="0" w:color="auto"/>
        <w:right w:val="none" w:sz="0" w:space="0" w:color="auto"/>
      </w:divBdr>
    </w:div>
    <w:div w:id="840966573">
      <w:bodyDiv w:val="1"/>
      <w:marLeft w:val="0"/>
      <w:marRight w:val="0"/>
      <w:marTop w:val="0"/>
      <w:marBottom w:val="0"/>
      <w:divBdr>
        <w:top w:val="none" w:sz="0" w:space="0" w:color="auto"/>
        <w:left w:val="none" w:sz="0" w:space="0" w:color="auto"/>
        <w:bottom w:val="none" w:sz="0" w:space="0" w:color="auto"/>
        <w:right w:val="none" w:sz="0" w:space="0" w:color="auto"/>
      </w:divBdr>
    </w:div>
    <w:div w:id="841548623">
      <w:bodyDiv w:val="1"/>
      <w:marLeft w:val="0"/>
      <w:marRight w:val="0"/>
      <w:marTop w:val="0"/>
      <w:marBottom w:val="0"/>
      <w:divBdr>
        <w:top w:val="none" w:sz="0" w:space="0" w:color="auto"/>
        <w:left w:val="none" w:sz="0" w:space="0" w:color="auto"/>
        <w:bottom w:val="none" w:sz="0" w:space="0" w:color="auto"/>
        <w:right w:val="none" w:sz="0" w:space="0" w:color="auto"/>
      </w:divBdr>
    </w:div>
    <w:div w:id="843669736">
      <w:bodyDiv w:val="1"/>
      <w:marLeft w:val="0"/>
      <w:marRight w:val="0"/>
      <w:marTop w:val="0"/>
      <w:marBottom w:val="0"/>
      <w:divBdr>
        <w:top w:val="none" w:sz="0" w:space="0" w:color="auto"/>
        <w:left w:val="none" w:sz="0" w:space="0" w:color="auto"/>
        <w:bottom w:val="none" w:sz="0" w:space="0" w:color="auto"/>
        <w:right w:val="none" w:sz="0" w:space="0" w:color="auto"/>
      </w:divBdr>
    </w:div>
    <w:div w:id="845095795">
      <w:bodyDiv w:val="1"/>
      <w:marLeft w:val="0"/>
      <w:marRight w:val="0"/>
      <w:marTop w:val="0"/>
      <w:marBottom w:val="0"/>
      <w:divBdr>
        <w:top w:val="none" w:sz="0" w:space="0" w:color="auto"/>
        <w:left w:val="none" w:sz="0" w:space="0" w:color="auto"/>
        <w:bottom w:val="none" w:sz="0" w:space="0" w:color="auto"/>
        <w:right w:val="none" w:sz="0" w:space="0" w:color="auto"/>
      </w:divBdr>
    </w:div>
    <w:div w:id="845899143">
      <w:bodyDiv w:val="1"/>
      <w:marLeft w:val="0"/>
      <w:marRight w:val="0"/>
      <w:marTop w:val="0"/>
      <w:marBottom w:val="0"/>
      <w:divBdr>
        <w:top w:val="none" w:sz="0" w:space="0" w:color="auto"/>
        <w:left w:val="none" w:sz="0" w:space="0" w:color="auto"/>
        <w:bottom w:val="none" w:sz="0" w:space="0" w:color="auto"/>
        <w:right w:val="none" w:sz="0" w:space="0" w:color="auto"/>
      </w:divBdr>
    </w:div>
    <w:div w:id="846556635">
      <w:bodyDiv w:val="1"/>
      <w:marLeft w:val="0"/>
      <w:marRight w:val="0"/>
      <w:marTop w:val="0"/>
      <w:marBottom w:val="0"/>
      <w:divBdr>
        <w:top w:val="none" w:sz="0" w:space="0" w:color="auto"/>
        <w:left w:val="none" w:sz="0" w:space="0" w:color="auto"/>
        <w:bottom w:val="none" w:sz="0" w:space="0" w:color="auto"/>
        <w:right w:val="none" w:sz="0" w:space="0" w:color="auto"/>
      </w:divBdr>
    </w:div>
    <w:div w:id="847208305">
      <w:bodyDiv w:val="1"/>
      <w:marLeft w:val="0"/>
      <w:marRight w:val="0"/>
      <w:marTop w:val="0"/>
      <w:marBottom w:val="0"/>
      <w:divBdr>
        <w:top w:val="none" w:sz="0" w:space="0" w:color="auto"/>
        <w:left w:val="none" w:sz="0" w:space="0" w:color="auto"/>
        <w:bottom w:val="none" w:sz="0" w:space="0" w:color="auto"/>
        <w:right w:val="none" w:sz="0" w:space="0" w:color="auto"/>
      </w:divBdr>
    </w:div>
    <w:div w:id="847525617">
      <w:bodyDiv w:val="1"/>
      <w:marLeft w:val="0"/>
      <w:marRight w:val="0"/>
      <w:marTop w:val="0"/>
      <w:marBottom w:val="0"/>
      <w:divBdr>
        <w:top w:val="none" w:sz="0" w:space="0" w:color="auto"/>
        <w:left w:val="none" w:sz="0" w:space="0" w:color="auto"/>
        <w:bottom w:val="none" w:sz="0" w:space="0" w:color="auto"/>
        <w:right w:val="none" w:sz="0" w:space="0" w:color="auto"/>
      </w:divBdr>
    </w:div>
    <w:div w:id="847602887">
      <w:bodyDiv w:val="1"/>
      <w:marLeft w:val="0"/>
      <w:marRight w:val="0"/>
      <w:marTop w:val="0"/>
      <w:marBottom w:val="0"/>
      <w:divBdr>
        <w:top w:val="none" w:sz="0" w:space="0" w:color="auto"/>
        <w:left w:val="none" w:sz="0" w:space="0" w:color="auto"/>
        <w:bottom w:val="none" w:sz="0" w:space="0" w:color="auto"/>
        <w:right w:val="none" w:sz="0" w:space="0" w:color="auto"/>
      </w:divBdr>
    </w:div>
    <w:div w:id="847673395">
      <w:bodyDiv w:val="1"/>
      <w:marLeft w:val="0"/>
      <w:marRight w:val="0"/>
      <w:marTop w:val="0"/>
      <w:marBottom w:val="0"/>
      <w:divBdr>
        <w:top w:val="none" w:sz="0" w:space="0" w:color="auto"/>
        <w:left w:val="none" w:sz="0" w:space="0" w:color="auto"/>
        <w:bottom w:val="none" w:sz="0" w:space="0" w:color="auto"/>
        <w:right w:val="none" w:sz="0" w:space="0" w:color="auto"/>
      </w:divBdr>
      <w:divsChild>
        <w:div w:id="551120465">
          <w:marLeft w:val="0"/>
          <w:marRight w:val="0"/>
          <w:marTop w:val="0"/>
          <w:marBottom w:val="0"/>
          <w:divBdr>
            <w:top w:val="none" w:sz="0" w:space="0" w:color="auto"/>
            <w:left w:val="none" w:sz="0" w:space="0" w:color="auto"/>
            <w:bottom w:val="none" w:sz="0" w:space="0" w:color="auto"/>
            <w:right w:val="none" w:sz="0" w:space="0" w:color="auto"/>
          </w:divBdr>
          <w:divsChild>
            <w:div w:id="443617475">
              <w:marLeft w:val="0"/>
              <w:marRight w:val="0"/>
              <w:marTop w:val="0"/>
              <w:marBottom w:val="0"/>
              <w:divBdr>
                <w:top w:val="none" w:sz="0" w:space="0" w:color="auto"/>
                <w:left w:val="none" w:sz="0" w:space="0" w:color="auto"/>
                <w:bottom w:val="none" w:sz="0" w:space="0" w:color="auto"/>
                <w:right w:val="none" w:sz="0" w:space="0" w:color="auto"/>
              </w:divBdr>
              <w:divsChild>
                <w:div w:id="172451674">
                  <w:marLeft w:val="0"/>
                  <w:marRight w:val="0"/>
                  <w:marTop w:val="0"/>
                  <w:marBottom w:val="0"/>
                  <w:divBdr>
                    <w:top w:val="none" w:sz="0" w:space="0" w:color="auto"/>
                    <w:left w:val="none" w:sz="0" w:space="0" w:color="auto"/>
                    <w:bottom w:val="none" w:sz="0" w:space="0" w:color="auto"/>
                    <w:right w:val="none" w:sz="0" w:space="0" w:color="auto"/>
                  </w:divBdr>
                  <w:divsChild>
                    <w:div w:id="65494293">
                      <w:marLeft w:val="0"/>
                      <w:marRight w:val="0"/>
                      <w:marTop w:val="0"/>
                      <w:marBottom w:val="0"/>
                      <w:divBdr>
                        <w:top w:val="none" w:sz="0" w:space="0" w:color="auto"/>
                        <w:left w:val="none" w:sz="0" w:space="0" w:color="auto"/>
                        <w:bottom w:val="none" w:sz="0" w:space="0" w:color="auto"/>
                        <w:right w:val="none" w:sz="0" w:space="0" w:color="auto"/>
                      </w:divBdr>
                      <w:divsChild>
                        <w:div w:id="937057874">
                          <w:marLeft w:val="0"/>
                          <w:marRight w:val="0"/>
                          <w:marTop w:val="0"/>
                          <w:marBottom w:val="0"/>
                          <w:divBdr>
                            <w:top w:val="none" w:sz="0" w:space="0" w:color="auto"/>
                            <w:left w:val="none" w:sz="0" w:space="0" w:color="auto"/>
                            <w:bottom w:val="none" w:sz="0" w:space="0" w:color="auto"/>
                            <w:right w:val="none" w:sz="0" w:space="0" w:color="auto"/>
                          </w:divBdr>
                          <w:divsChild>
                            <w:div w:id="616523164">
                              <w:marLeft w:val="0"/>
                              <w:marRight w:val="0"/>
                              <w:marTop w:val="0"/>
                              <w:marBottom w:val="0"/>
                              <w:divBdr>
                                <w:top w:val="none" w:sz="0" w:space="0" w:color="auto"/>
                                <w:left w:val="none" w:sz="0" w:space="0" w:color="auto"/>
                                <w:bottom w:val="none" w:sz="0" w:space="0" w:color="auto"/>
                                <w:right w:val="none" w:sz="0" w:space="0" w:color="auto"/>
                              </w:divBdr>
                              <w:divsChild>
                                <w:div w:id="642662489">
                                  <w:marLeft w:val="0"/>
                                  <w:marRight w:val="0"/>
                                  <w:marTop w:val="0"/>
                                  <w:marBottom w:val="0"/>
                                  <w:divBdr>
                                    <w:top w:val="none" w:sz="0" w:space="0" w:color="auto"/>
                                    <w:left w:val="none" w:sz="0" w:space="0" w:color="auto"/>
                                    <w:bottom w:val="none" w:sz="0" w:space="0" w:color="auto"/>
                                    <w:right w:val="none" w:sz="0" w:space="0" w:color="auto"/>
                                  </w:divBdr>
                                  <w:divsChild>
                                    <w:div w:id="62027795">
                                      <w:marLeft w:val="0"/>
                                      <w:marRight w:val="0"/>
                                      <w:marTop w:val="0"/>
                                      <w:marBottom w:val="0"/>
                                      <w:divBdr>
                                        <w:top w:val="none" w:sz="0" w:space="0" w:color="auto"/>
                                        <w:left w:val="none" w:sz="0" w:space="0" w:color="auto"/>
                                        <w:bottom w:val="none" w:sz="0" w:space="0" w:color="auto"/>
                                        <w:right w:val="none" w:sz="0" w:space="0" w:color="auto"/>
                                      </w:divBdr>
                                      <w:divsChild>
                                        <w:div w:id="534121556">
                                          <w:marLeft w:val="0"/>
                                          <w:marRight w:val="0"/>
                                          <w:marTop w:val="0"/>
                                          <w:marBottom w:val="0"/>
                                          <w:divBdr>
                                            <w:top w:val="none" w:sz="0" w:space="0" w:color="auto"/>
                                            <w:left w:val="none" w:sz="0" w:space="0" w:color="auto"/>
                                            <w:bottom w:val="none" w:sz="0" w:space="0" w:color="auto"/>
                                            <w:right w:val="none" w:sz="0" w:space="0" w:color="auto"/>
                                          </w:divBdr>
                                          <w:divsChild>
                                            <w:div w:id="1027028333">
                                              <w:marLeft w:val="0"/>
                                              <w:marRight w:val="0"/>
                                              <w:marTop w:val="0"/>
                                              <w:marBottom w:val="0"/>
                                              <w:divBdr>
                                                <w:top w:val="single" w:sz="12" w:space="2" w:color="FFFFCC"/>
                                                <w:left w:val="single" w:sz="12" w:space="2" w:color="FFFFCC"/>
                                                <w:bottom w:val="single" w:sz="12" w:space="2" w:color="FFFFCC"/>
                                                <w:right w:val="single" w:sz="12" w:space="0" w:color="FFFFCC"/>
                                              </w:divBdr>
                                              <w:divsChild>
                                                <w:div w:id="1614097022">
                                                  <w:marLeft w:val="0"/>
                                                  <w:marRight w:val="0"/>
                                                  <w:marTop w:val="0"/>
                                                  <w:marBottom w:val="0"/>
                                                  <w:divBdr>
                                                    <w:top w:val="none" w:sz="0" w:space="0" w:color="auto"/>
                                                    <w:left w:val="none" w:sz="0" w:space="0" w:color="auto"/>
                                                    <w:bottom w:val="none" w:sz="0" w:space="0" w:color="auto"/>
                                                    <w:right w:val="none" w:sz="0" w:space="0" w:color="auto"/>
                                                  </w:divBdr>
                                                  <w:divsChild>
                                                    <w:div w:id="1192110782">
                                                      <w:marLeft w:val="0"/>
                                                      <w:marRight w:val="0"/>
                                                      <w:marTop w:val="0"/>
                                                      <w:marBottom w:val="0"/>
                                                      <w:divBdr>
                                                        <w:top w:val="none" w:sz="0" w:space="0" w:color="auto"/>
                                                        <w:left w:val="none" w:sz="0" w:space="0" w:color="auto"/>
                                                        <w:bottom w:val="none" w:sz="0" w:space="0" w:color="auto"/>
                                                        <w:right w:val="none" w:sz="0" w:space="0" w:color="auto"/>
                                                      </w:divBdr>
                                                      <w:divsChild>
                                                        <w:div w:id="1242639742">
                                                          <w:marLeft w:val="0"/>
                                                          <w:marRight w:val="0"/>
                                                          <w:marTop w:val="0"/>
                                                          <w:marBottom w:val="0"/>
                                                          <w:divBdr>
                                                            <w:top w:val="none" w:sz="0" w:space="0" w:color="auto"/>
                                                            <w:left w:val="none" w:sz="0" w:space="0" w:color="auto"/>
                                                            <w:bottom w:val="none" w:sz="0" w:space="0" w:color="auto"/>
                                                            <w:right w:val="none" w:sz="0" w:space="0" w:color="auto"/>
                                                          </w:divBdr>
                                                          <w:divsChild>
                                                            <w:div w:id="1897623188">
                                                              <w:marLeft w:val="0"/>
                                                              <w:marRight w:val="0"/>
                                                              <w:marTop w:val="0"/>
                                                              <w:marBottom w:val="0"/>
                                                              <w:divBdr>
                                                                <w:top w:val="none" w:sz="0" w:space="0" w:color="auto"/>
                                                                <w:left w:val="none" w:sz="0" w:space="0" w:color="auto"/>
                                                                <w:bottom w:val="none" w:sz="0" w:space="0" w:color="auto"/>
                                                                <w:right w:val="none" w:sz="0" w:space="0" w:color="auto"/>
                                                              </w:divBdr>
                                                              <w:divsChild>
                                                                <w:div w:id="843672063">
                                                                  <w:marLeft w:val="0"/>
                                                                  <w:marRight w:val="0"/>
                                                                  <w:marTop w:val="0"/>
                                                                  <w:marBottom w:val="0"/>
                                                                  <w:divBdr>
                                                                    <w:top w:val="none" w:sz="0" w:space="0" w:color="auto"/>
                                                                    <w:left w:val="none" w:sz="0" w:space="0" w:color="auto"/>
                                                                    <w:bottom w:val="none" w:sz="0" w:space="0" w:color="auto"/>
                                                                    <w:right w:val="none" w:sz="0" w:space="0" w:color="auto"/>
                                                                  </w:divBdr>
                                                                  <w:divsChild>
                                                                    <w:div w:id="92630065">
                                                                      <w:marLeft w:val="0"/>
                                                                      <w:marRight w:val="0"/>
                                                                      <w:marTop w:val="0"/>
                                                                      <w:marBottom w:val="0"/>
                                                                      <w:divBdr>
                                                                        <w:top w:val="none" w:sz="0" w:space="0" w:color="auto"/>
                                                                        <w:left w:val="none" w:sz="0" w:space="0" w:color="auto"/>
                                                                        <w:bottom w:val="none" w:sz="0" w:space="0" w:color="auto"/>
                                                                        <w:right w:val="none" w:sz="0" w:space="0" w:color="auto"/>
                                                                      </w:divBdr>
                                                                      <w:divsChild>
                                                                        <w:div w:id="1727411192">
                                                                          <w:marLeft w:val="0"/>
                                                                          <w:marRight w:val="0"/>
                                                                          <w:marTop w:val="0"/>
                                                                          <w:marBottom w:val="0"/>
                                                                          <w:divBdr>
                                                                            <w:top w:val="none" w:sz="0" w:space="0" w:color="auto"/>
                                                                            <w:left w:val="none" w:sz="0" w:space="0" w:color="auto"/>
                                                                            <w:bottom w:val="none" w:sz="0" w:space="0" w:color="auto"/>
                                                                            <w:right w:val="none" w:sz="0" w:space="0" w:color="auto"/>
                                                                          </w:divBdr>
                                                                          <w:divsChild>
                                                                            <w:div w:id="90517333">
                                                                              <w:marLeft w:val="0"/>
                                                                              <w:marRight w:val="0"/>
                                                                              <w:marTop w:val="0"/>
                                                                              <w:marBottom w:val="0"/>
                                                                              <w:divBdr>
                                                                                <w:top w:val="none" w:sz="0" w:space="0" w:color="auto"/>
                                                                                <w:left w:val="none" w:sz="0" w:space="0" w:color="auto"/>
                                                                                <w:bottom w:val="none" w:sz="0" w:space="0" w:color="auto"/>
                                                                                <w:right w:val="none" w:sz="0" w:space="0" w:color="auto"/>
                                                                              </w:divBdr>
                                                                              <w:divsChild>
                                                                                <w:div w:id="1288852603">
                                                                                  <w:marLeft w:val="0"/>
                                                                                  <w:marRight w:val="0"/>
                                                                                  <w:marTop w:val="0"/>
                                                                                  <w:marBottom w:val="0"/>
                                                                                  <w:divBdr>
                                                                                    <w:top w:val="none" w:sz="0" w:space="0" w:color="auto"/>
                                                                                    <w:left w:val="none" w:sz="0" w:space="0" w:color="auto"/>
                                                                                    <w:bottom w:val="none" w:sz="0" w:space="0" w:color="auto"/>
                                                                                    <w:right w:val="none" w:sz="0" w:space="0" w:color="auto"/>
                                                                                  </w:divBdr>
                                                                                  <w:divsChild>
                                                                                    <w:div w:id="2018844766">
                                                                                      <w:marLeft w:val="0"/>
                                                                                      <w:marRight w:val="0"/>
                                                                                      <w:marTop w:val="0"/>
                                                                                      <w:marBottom w:val="0"/>
                                                                                      <w:divBdr>
                                                                                        <w:top w:val="none" w:sz="0" w:space="0" w:color="auto"/>
                                                                                        <w:left w:val="none" w:sz="0" w:space="0" w:color="auto"/>
                                                                                        <w:bottom w:val="none" w:sz="0" w:space="0" w:color="auto"/>
                                                                                        <w:right w:val="none" w:sz="0" w:space="0" w:color="auto"/>
                                                                                      </w:divBdr>
                                                                                      <w:divsChild>
                                                                                        <w:div w:id="1199472402">
                                                                                          <w:marLeft w:val="0"/>
                                                                                          <w:marRight w:val="0"/>
                                                                                          <w:marTop w:val="0"/>
                                                                                          <w:marBottom w:val="0"/>
                                                                                          <w:divBdr>
                                                                                            <w:top w:val="none" w:sz="0" w:space="0" w:color="auto"/>
                                                                                            <w:left w:val="none" w:sz="0" w:space="0" w:color="auto"/>
                                                                                            <w:bottom w:val="none" w:sz="0" w:space="0" w:color="auto"/>
                                                                                            <w:right w:val="none" w:sz="0" w:space="0" w:color="auto"/>
                                                                                          </w:divBdr>
                                                                                          <w:divsChild>
                                                                                            <w:div w:id="1104376625">
                                                                                              <w:marLeft w:val="0"/>
                                                                                              <w:marRight w:val="120"/>
                                                                                              <w:marTop w:val="0"/>
                                                                                              <w:marBottom w:val="150"/>
                                                                                              <w:divBdr>
                                                                                                <w:top w:val="single" w:sz="2" w:space="0" w:color="EFEFEF"/>
                                                                                                <w:left w:val="single" w:sz="6" w:space="0" w:color="EFEFEF"/>
                                                                                                <w:bottom w:val="single" w:sz="6" w:space="0" w:color="E2E2E2"/>
                                                                                                <w:right w:val="single" w:sz="6" w:space="0" w:color="EFEFEF"/>
                                                                                              </w:divBdr>
                                                                                              <w:divsChild>
                                                                                                <w:div w:id="411514021">
                                                                                                  <w:marLeft w:val="0"/>
                                                                                                  <w:marRight w:val="0"/>
                                                                                                  <w:marTop w:val="0"/>
                                                                                                  <w:marBottom w:val="0"/>
                                                                                                  <w:divBdr>
                                                                                                    <w:top w:val="none" w:sz="0" w:space="0" w:color="auto"/>
                                                                                                    <w:left w:val="none" w:sz="0" w:space="0" w:color="auto"/>
                                                                                                    <w:bottom w:val="none" w:sz="0" w:space="0" w:color="auto"/>
                                                                                                    <w:right w:val="none" w:sz="0" w:space="0" w:color="auto"/>
                                                                                                  </w:divBdr>
                                                                                                  <w:divsChild>
                                                                                                    <w:div w:id="1979720724">
                                                                                                      <w:marLeft w:val="0"/>
                                                                                                      <w:marRight w:val="0"/>
                                                                                                      <w:marTop w:val="0"/>
                                                                                                      <w:marBottom w:val="0"/>
                                                                                                      <w:divBdr>
                                                                                                        <w:top w:val="none" w:sz="0" w:space="0" w:color="auto"/>
                                                                                                        <w:left w:val="none" w:sz="0" w:space="0" w:color="auto"/>
                                                                                                        <w:bottom w:val="none" w:sz="0" w:space="0" w:color="auto"/>
                                                                                                        <w:right w:val="none" w:sz="0" w:space="0" w:color="auto"/>
                                                                                                      </w:divBdr>
                                                                                                      <w:divsChild>
                                                                                                        <w:div w:id="49770730">
                                                                                                          <w:marLeft w:val="0"/>
                                                                                                          <w:marRight w:val="0"/>
                                                                                                          <w:marTop w:val="0"/>
                                                                                                          <w:marBottom w:val="0"/>
                                                                                                          <w:divBdr>
                                                                                                            <w:top w:val="none" w:sz="0" w:space="0" w:color="auto"/>
                                                                                                            <w:left w:val="none" w:sz="0" w:space="0" w:color="auto"/>
                                                                                                            <w:bottom w:val="none" w:sz="0" w:space="0" w:color="auto"/>
                                                                                                            <w:right w:val="none" w:sz="0" w:space="0" w:color="auto"/>
                                                                                                          </w:divBdr>
                                                                                                          <w:divsChild>
                                                                                                            <w:div w:id="1907179448">
                                                                                                              <w:marLeft w:val="0"/>
                                                                                                              <w:marRight w:val="0"/>
                                                                                                              <w:marTop w:val="0"/>
                                                                                                              <w:marBottom w:val="0"/>
                                                                                                              <w:divBdr>
                                                                                                                <w:top w:val="none" w:sz="0" w:space="0" w:color="auto"/>
                                                                                                                <w:left w:val="none" w:sz="0" w:space="0" w:color="auto"/>
                                                                                                                <w:bottom w:val="none" w:sz="0" w:space="0" w:color="auto"/>
                                                                                                                <w:right w:val="none" w:sz="0" w:space="0" w:color="auto"/>
                                                                                                              </w:divBdr>
                                                                                                              <w:divsChild>
                                                                                                                <w:div w:id="292490664">
                                                                                                                  <w:marLeft w:val="0"/>
                                                                                                                  <w:marRight w:val="0"/>
                                                                                                                  <w:marTop w:val="0"/>
                                                                                                                  <w:marBottom w:val="0"/>
                                                                                                                  <w:divBdr>
                                                                                                                    <w:top w:val="single" w:sz="2" w:space="4" w:color="D8D8D8"/>
                                                                                                                    <w:left w:val="single" w:sz="2" w:space="0" w:color="D8D8D8"/>
                                                                                                                    <w:bottom w:val="single" w:sz="2" w:space="4" w:color="D8D8D8"/>
                                                                                                                    <w:right w:val="single" w:sz="2" w:space="0" w:color="D8D8D8"/>
                                                                                                                  </w:divBdr>
                                                                                                                  <w:divsChild>
                                                                                                                    <w:div w:id="422652488">
                                                                                                                      <w:marLeft w:val="225"/>
                                                                                                                      <w:marRight w:val="225"/>
                                                                                                                      <w:marTop w:val="75"/>
                                                                                                                      <w:marBottom w:val="75"/>
                                                                                                                      <w:divBdr>
                                                                                                                        <w:top w:val="none" w:sz="0" w:space="0" w:color="auto"/>
                                                                                                                        <w:left w:val="none" w:sz="0" w:space="0" w:color="auto"/>
                                                                                                                        <w:bottom w:val="none" w:sz="0" w:space="0" w:color="auto"/>
                                                                                                                        <w:right w:val="none" w:sz="0" w:space="0" w:color="auto"/>
                                                                                                                      </w:divBdr>
                                                                                                                      <w:divsChild>
                                                                                                                        <w:div w:id="1681083498">
                                                                                                                          <w:marLeft w:val="0"/>
                                                                                                                          <w:marRight w:val="0"/>
                                                                                                                          <w:marTop w:val="0"/>
                                                                                                                          <w:marBottom w:val="0"/>
                                                                                                                          <w:divBdr>
                                                                                                                            <w:top w:val="single" w:sz="6" w:space="0" w:color="auto"/>
                                                                                                                            <w:left w:val="single" w:sz="6" w:space="0" w:color="auto"/>
                                                                                                                            <w:bottom w:val="single" w:sz="6" w:space="0" w:color="auto"/>
                                                                                                                            <w:right w:val="single" w:sz="6" w:space="0" w:color="auto"/>
                                                                                                                          </w:divBdr>
                                                                                                                          <w:divsChild>
                                                                                                                            <w:div w:id="235826676">
                                                                                                                              <w:marLeft w:val="0"/>
                                                                                                                              <w:marRight w:val="0"/>
                                                                                                                              <w:marTop w:val="0"/>
                                                                                                                              <w:marBottom w:val="0"/>
                                                                                                                              <w:divBdr>
                                                                                                                                <w:top w:val="none" w:sz="0" w:space="0" w:color="auto"/>
                                                                                                                                <w:left w:val="none" w:sz="0" w:space="0" w:color="auto"/>
                                                                                                                                <w:bottom w:val="none" w:sz="0" w:space="0" w:color="auto"/>
                                                                                                                                <w:right w:val="none" w:sz="0" w:space="0" w:color="auto"/>
                                                                                                                              </w:divBdr>
                                                                                                                              <w:divsChild>
                                                                                                                                <w:div w:id="154735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849444654">
      <w:bodyDiv w:val="1"/>
      <w:marLeft w:val="0"/>
      <w:marRight w:val="0"/>
      <w:marTop w:val="0"/>
      <w:marBottom w:val="0"/>
      <w:divBdr>
        <w:top w:val="none" w:sz="0" w:space="0" w:color="auto"/>
        <w:left w:val="none" w:sz="0" w:space="0" w:color="auto"/>
        <w:bottom w:val="none" w:sz="0" w:space="0" w:color="auto"/>
        <w:right w:val="none" w:sz="0" w:space="0" w:color="auto"/>
      </w:divBdr>
    </w:div>
    <w:div w:id="851140976">
      <w:bodyDiv w:val="1"/>
      <w:marLeft w:val="0"/>
      <w:marRight w:val="0"/>
      <w:marTop w:val="0"/>
      <w:marBottom w:val="0"/>
      <w:divBdr>
        <w:top w:val="none" w:sz="0" w:space="0" w:color="auto"/>
        <w:left w:val="none" w:sz="0" w:space="0" w:color="auto"/>
        <w:bottom w:val="none" w:sz="0" w:space="0" w:color="auto"/>
        <w:right w:val="none" w:sz="0" w:space="0" w:color="auto"/>
      </w:divBdr>
    </w:div>
    <w:div w:id="852112289">
      <w:bodyDiv w:val="1"/>
      <w:marLeft w:val="0"/>
      <w:marRight w:val="0"/>
      <w:marTop w:val="0"/>
      <w:marBottom w:val="0"/>
      <w:divBdr>
        <w:top w:val="none" w:sz="0" w:space="0" w:color="auto"/>
        <w:left w:val="none" w:sz="0" w:space="0" w:color="auto"/>
        <w:bottom w:val="none" w:sz="0" w:space="0" w:color="auto"/>
        <w:right w:val="none" w:sz="0" w:space="0" w:color="auto"/>
      </w:divBdr>
    </w:div>
    <w:div w:id="852375223">
      <w:bodyDiv w:val="1"/>
      <w:marLeft w:val="0"/>
      <w:marRight w:val="0"/>
      <w:marTop w:val="0"/>
      <w:marBottom w:val="0"/>
      <w:divBdr>
        <w:top w:val="none" w:sz="0" w:space="0" w:color="auto"/>
        <w:left w:val="none" w:sz="0" w:space="0" w:color="auto"/>
        <w:bottom w:val="none" w:sz="0" w:space="0" w:color="auto"/>
        <w:right w:val="none" w:sz="0" w:space="0" w:color="auto"/>
      </w:divBdr>
    </w:div>
    <w:div w:id="852453278">
      <w:bodyDiv w:val="1"/>
      <w:marLeft w:val="0"/>
      <w:marRight w:val="0"/>
      <w:marTop w:val="0"/>
      <w:marBottom w:val="0"/>
      <w:divBdr>
        <w:top w:val="none" w:sz="0" w:space="0" w:color="auto"/>
        <w:left w:val="none" w:sz="0" w:space="0" w:color="auto"/>
        <w:bottom w:val="none" w:sz="0" w:space="0" w:color="auto"/>
        <w:right w:val="none" w:sz="0" w:space="0" w:color="auto"/>
      </w:divBdr>
    </w:div>
    <w:div w:id="852958365">
      <w:bodyDiv w:val="1"/>
      <w:marLeft w:val="0"/>
      <w:marRight w:val="0"/>
      <w:marTop w:val="0"/>
      <w:marBottom w:val="0"/>
      <w:divBdr>
        <w:top w:val="none" w:sz="0" w:space="0" w:color="auto"/>
        <w:left w:val="none" w:sz="0" w:space="0" w:color="auto"/>
        <w:bottom w:val="none" w:sz="0" w:space="0" w:color="auto"/>
        <w:right w:val="none" w:sz="0" w:space="0" w:color="auto"/>
      </w:divBdr>
    </w:div>
    <w:div w:id="853303460">
      <w:bodyDiv w:val="1"/>
      <w:marLeft w:val="0"/>
      <w:marRight w:val="0"/>
      <w:marTop w:val="0"/>
      <w:marBottom w:val="0"/>
      <w:divBdr>
        <w:top w:val="none" w:sz="0" w:space="0" w:color="auto"/>
        <w:left w:val="none" w:sz="0" w:space="0" w:color="auto"/>
        <w:bottom w:val="none" w:sz="0" w:space="0" w:color="auto"/>
        <w:right w:val="none" w:sz="0" w:space="0" w:color="auto"/>
      </w:divBdr>
    </w:div>
    <w:div w:id="853305516">
      <w:bodyDiv w:val="1"/>
      <w:marLeft w:val="0"/>
      <w:marRight w:val="0"/>
      <w:marTop w:val="0"/>
      <w:marBottom w:val="0"/>
      <w:divBdr>
        <w:top w:val="none" w:sz="0" w:space="0" w:color="auto"/>
        <w:left w:val="none" w:sz="0" w:space="0" w:color="auto"/>
        <w:bottom w:val="none" w:sz="0" w:space="0" w:color="auto"/>
        <w:right w:val="none" w:sz="0" w:space="0" w:color="auto"/>
      </w:divBdr>
    </w:div>
    <w:div w:id="853762396">
      <w:bodyDiv w:val="1"/>
      <w:marLeft w:val="0"/>
      <w:marRight w:val="0"/>
      <w:marTop w:val="0"/>
      <w:marBottom w:val="0"/>
      <w:divBdr>
        <w:top w:val="none" w:sz="0" w:space="0" w:color="auto"/>
        <w:left w:val="none" w:sz="0" w:space="0" w:color="auto"/>
        <w:bottom w:val="none" w:sz="0" w:space="0" w:color="auto"/>
        <w:right w:val="none" w:sz="0" w:space="0" w:color="auto"/>
      </w:divBdr>
    </w:div>
    <w:div w:id="853885039">
      <w:bodyDiv w:val="1"/>
      <w:marLeft w:val="0"/>
      <w:marRight w:val="0"/>
      <w:marTop w:val="0"/>
      <w:marBottom w:val="0"/>
      <w:divBdr>
        <w:top w:val="none" w:sz="0" w:space="0" w:color="auto"/>
        <w:left w:val="none" w:sz="0" w:space="0" w:color="auto"/>
        <w:bottom w:val="none" w:sz="0" w:space="0" w:color="auto"/>
        <w:right w:val="none" w:sz="0" w:space="0" w:color="auto"/>
      </w:divBdr>
    </w:div>
    <w:div w:id="853958612">
      <w:bodyDiv w:val="1"/>
      <w:marLeft w:val="0"/>
      <w:marRight w:val="0"/>
      <w:marTop w:val="0"/>
      <w:marBottom w:val="0"/>
      <w:divBdr>
        <w:top w:val="none" w:sz="0" w:space="0" w:color="auto"/>
        <w:left w:val="none" w:sz="0" w:space="0" w:color="auto"/>
        <w:bottom w:val="none" w:sz="0" w:space="0" w:color="auto"/>
        <w:right w:val="none" w:sz="0" w:space="0" w:color="auto"/>
      </w:divBdr>
    </w:div>
    <w:div w:id="854075819">
      <w:bodyDiv w:val="1"/>
      <w:marLeft w:val="0"/>
      <w:marRight w:val="0"/>
      <w:marTop w:val="0"/>
      <w:marBottom w:val="0"/>
      <w:divBdr>
        <w:top w:val="none" w:sz="0" w:space="0" w:color="auto"/>
        <w:left w:val="none" w:sz="0" w:space="0" w:color="auto"/>
        <w:bottom w:val="none" w:sz="0" w:space="0" w:color="auto"/>
        <w:right w:val="none" w:sz="0" w:space="0" w:color="auto"/>
      </w:divBdr>
    </w:div>
    <w:div w:id="854610396">
      <w:bodyDiv w:val="1"/>
      <w:marLeft w:val="0"/>
      <w:marRight w:val="0"/>
      <w:marTop w:val="0"/>
      <w:marBottom w:val="0"/>
      <w:divBdr>
        <w:top w:val="none" w:sz="0" w:space="0" w:color="auto"/>
        <w:left w:val="none" w:sz="0" w:space="0" w:color="auto"/>
        <w:bottom w:val="none" w:sz="0" w:space="0" w:color="auto"/>
        <w:right w:val="none" w:sz="0" w:space="0" w:color="auto"/>
      </w:divBdr>
    </w:div>
    <w:div w:id="855774460">
      <w:bodyDiv w:val="1"/>
      <w:marLeft w:val="0"/>
      <w:marRight w:val="0"/>
      <w:marTop w:val="0"/>
      <w:marBottom w:val="0"/>
      <w:divBdr>
        <w:top w:val="none" w:sz="0" w:space="0" w:color="auto"/>
        <w:left w:val="none" w:sz="0" w:space="0" w:color="auto"/>
        <w:bottom w:val="none" w:sz="0" w:space="0" w:color="auto"/>
        <w:right w:val="none" w:sz="0" w:space="0" w:color="auto"/>
      </w:divBdr>
    </w:div>
    <w:div w:id="856769214">
      <w:bodyDiv w:val="1"/>
      <w:marLeft w:val="0"/>
      <w:marRight w:val="0"/>
      <w:marTop w:val="0"/>
      <w:marBottom w:val="0"/>
      <w:divBdr>
        <w:top w:val="none" w:sz="0" w:space="0" w:color="auto"/>
        <w:left w:val="none" w:sz="0" w:space="0" w:color="auto"/>
        <w:bottom w:val="none" w:sz="0" w:space="0" w:color="auto"/>
        <w:right w:val="none" w:sz="0" w:space="0" w:color="auto"/>
      </w:divBdr>
    </w:div>
    <w:div w:id="857349816">
      <w:bodyDiv w:val="1"/>
      <w:marLeft w:val="0"/>
      <w:marRight w:val="0"/>
      <w:marTop w:val="0"/>
      <w:marBottom w:val="0"/>
      <w:divBdr>
        <w:top w:val="none" w:sz="0" w:space="0" w:color="auto"/>
        <w:left w:val="none" w:sz="0" w:space="0" w:color="auto"/>
        <w:bottom w:val="none" w:sz="0" w:space="0" w:color="auto"/>
        <w:right w:val="none" w:sz="0" w:space="0" w:color="auto"/>
      </w:divBdr>
    </w:div>
    <w:div w:id="859197542">
      <w:bodyDiv w:val="1"/>
      <w:marLeft w:val="0"/>
      <w:marRight w:val="0"/>
      <w:marTop w:val="0"/>
      <w:marBottom w:val="0"/>
      <w:divBdr>
        <w:top w:val="none" w:sz="0" w:space="0" w:color="auto"/>
        <w:left w:val="none" w:sz="0" w:space="0" w:color="auto"/>
        <w:bottom w:val="none" w:sz="0" w:space="0" w:color="auto"/>
        <w:right w:val="none" w:sz="0" w:space="0" w:color="auto"/>
      </w:divBdr>
    </w:div>
    <w:div w:id="860898160">
      <w:bodyDiv w:val="1"/>
      <w:marLeft w:val="0"/>
      <w:marRight w:val="0"/>
      <w:marTop w:val="0"/>
      <w:marBottom w:val="0"/>
      <w:divBdr>
        <w:top w:val="none" w:sz="0" w:space="0" w:color="auto"/>
        <w:left w:val="none" w:sz="0" w:space="0" w:color="auto"/>
        <w:bottom w:val="none" w:sz="0" w:space="0" w:color="auto"/>
        <w:right w:val="none" w:sz="0" w:space="0" w:color="auto"/>
      </w:divBdr>
    </w:div>
    <w:div w:id="861095222">
      <w:bodyDiv w:val="1"/>
      <w:marLeft w:val="0"/>
      <w:marRight w:val="0"/>
      <w:marTop w:val="0"/>
      <w:marBottom w:val="0"/>
      <w:divBdr>
        <w:top w:val="none" w:sz="0" w:space="0" w:color="auto"/>
        <w:left w:val="none" w:sz="0" w:space="0" w:color="auto"/>
        <w:bottom w:val="none" w:sz="0" w:space="0" w:color="auto"/>
        <w:right w:val="none" w:sz="0" w:space="0" w:color="auto"/>
      </w:divBdr>
    </w:div>
    <w:div w:id="861939574">
      <w:bodyDiv w:val="1"/>
      <w:marLeft w:val="0"/>
      <w:marRight w:val="0"/>
      <w:marTop w:val="0"/>
      <w:marBottom w:val="0"/>
      <w:divBdr>
        <w:top w:val="none" w:sz="0" w:space="0" w:color="auto"/>
        <w:left w:val="none" w:sz="0" w:space="0" w:color="auto"/>
        <w:bottom w:val="none" w:sz="0" w:space="0" w:color="auto"/>
        <w:right w:val="none" w:sz="0" w:space="0" w:color="auto"/>
      </w:divBdr>
    </w:div>
    <w:div w:id="862086826">
      <w:bodyDiv w:val="1"/>
      <w:marLeft w:val="0"/>
      <w:marRight w:val="0"/>
      <w:marTop w:val="0"/>
      <w:marBottom w:val="0"/>
      <w:divBdr>
        <w:top w:val="none" w:sz="0" w:space="0" w:color="auto"/>
        <w:left w:val="none" w:sz="0" w:space="0" w:color="auto"/>
        <w:bottom w:val="none" w:sz="0" w:space="0" w:color="auto"/>
        <w:right w:val="none" w:sz="0" w:space="0" w:color="auto"/>
      </w:divBdr>
    </w:div>
    <w:div w:id="862787183">
      <w:bodyDiv w:val="1"/>
      <w:marLeft w:val="0"/>
      <w:marRight w:val="0"/>
      <w:marTop w:val="0"/>
      <w:marBottom w:val="0"/>
      <w:divBdr>
        <w:top w:val="none" w:sz="0" w:space="0" w:color="auto"/>
        <w:left w:val="none" w:sz="0" w:space="0" w:color="auto"/>
        <w:bottom w:val="none" w:sz="0" w:space="0" w:color="auto"/>
        <w:right w:val="none" w:sz="0" w:space="0" w:color="auto"/>
      </w:divBdr>
    </w:div>
    <w:div w:id="862864040">
      <w:bodyDiv w:val="1"/>
      <w:marLeft w:val="0"/>
      <w:marRight w:val="0"/>
      <w:marTop w:val="0"/>
      <w:marBottom w:val="0"/>
      <w:divBdr>
        <w:top w:val="none" w:sz="0" w:space="0" w:color="auto"/>
        <w:left w:val="none" w:sz="0" w:space="0" w:color="auto"/>
        <w:bottom w:val="none" w:sz="0" w:space="0" w:color="auto"/>
        <w:right w:val="none" w:sz="0" w:space="0" w:color="auto"/>
      </w:divBdr>
    </w:div>
    <w:div w:id="862864048">
      <w:bodyDiv w:val="1"/>
      <w:marLeft w:val="0"/>
      <w:marRight w:val="0"/>
      <w:marTop w:val="0"/>
      <w:marBottom w:val="0"/>
      <w:divBdr>
        <w:top w:val="none" w:sz="0" w:space="0" w:color="auto"/>
        <w:left w:val="none" w:sz="0" w:space="0" w:color="auto"/>
        <w:bottom w:val="none" w:sz="0" w:space="0" w:color="auto"/>
        <w:right w:val="none" w:sz="0" w:space="0" w:color="auto"/>
      </w:divBdr>
    </w:div>
    <w:div w:id="862985331">
      <w:bodyDiv w:val="1"/>
      <w:marLeft w:val="0"/>
      <w:marRight w:val="0"/>
      <w:marTop w:val="0"/>
      <w:marBottom w:val="0"/>
      <w:divBdr>
        <w:top w:val="none" w:sz="0" w:space="0" w:color="auto"/>
        <w:left w:val="none" w:sz="0" w:space="0" w:color="auto"/>
        <w:bottom w:val="none" w:sz="0" w:space="0" w:color="auto"/>
        <w:right w:val="none" w:sz="0" w:space="0" w:color="auto"/>
      </w:divBdr>
    </w:div>
    <w:div w:id="863514553">
      <w:bodyDiv w:val="1"/>
      <w:marLeft w:val="0"/>
      <w:marRight w:val="0"/>
      <w:marTop w:val="0"/>
      <w:marBottom w:val="0"/>
      <w:divBdr>
        <w:top w:val="none" w:sz="0" w:space="0" w:color="auto"/>
        <w:left w:val="none" w:sz="0" w:space="0" w:color="auto"/>
        <w:bottom w:val="none" w:sz="0" w:space="0" w:color="auto"/>
        <w:right w:val="none" w:sz="0" w:space="0" w:color="auto"/>
      </w:divBdr>
    </w:div>
    <w:div w:id="863516140">
      <w:bodyDiv w:val="1"/>
      <w:marLeft w:val="0"/>
      <w:marRight w:val="0"/>
      <w:marTop w:val="0"/>
      <w:marBottom w:val="0"/>
      <w:divBdr>
        <w:top w:val="none" w:sz="0" w:space="0" w:color="auto"/>
        <w:left w:val="none" w:sz="0" w:space="0" w:color="auto"/>
        <w:bottom w:val="none" w:sz="0" w:space="0" w:color="auto"/>
        <w:right w:val="none" w:sz="0" w:space="0" w:color="auto"/>
      </w:divBdr>
    </w:div>
    <w:div w:id="863518187">
      <w:bodyDiv w:val="1"/>
      <w:marLeft w:val="0"/>
      <w:marRight w:val="0"/>
      <w:marTop w:val="0"/>
      <w:marBottom w:val="0"/>
      <w:divBdr>
        <w:top w:val="none" w:sz="0" w:space="0" w:color="auto"/>
        <w:left w:val="none" w:sz="0" w:space="0" w:color="auto"/>
        <w:bottom w:val="none" w:sz="0" w:space="0" w:color="auto"/>
        <w:right w:val="none" w:sz="0" w:space="0" w:color="auto"/>
      </w:divBdr>
    </w:div>
    <w:div w:id="864058518">
      <w:bodyDiv w:val="1"/>
      <w:marLeft w:val="0"/>
      <w:marRight w:val="0"/>
      <w:marTop w:val="0"/>
      <w:marBottom w:val="0"/>
      <w:divBdr>
        <w:top w:val="none" w:sz="0" w:space="0" w:color="auto"/>
        <w:left w:val="none" w:sz="0" w:space="0" w:color="auto"/>
        <w:bottom w:val="none" w:sz="0" w:space="0" w:color="auto"/>
        <w:right w:val="none" w:sz="0" w:space="0" w:color="auto"/>
      </w:divBdr>
    </w:div>
    <w:div w:id="864636174">
      <w:bodyDiv w:val="1"/>
      <w:marLeft w:val="0"/>
      <w:marRight w:val="0"/>
      <w:marTop w:val="0"/>
      <w:marBottom w:val="0"/>
      <w:divBdr>
        <w:top w:val="none" w:sz="0" w:space="0" w:color="auto"/>
        <w:left w:val="none" w:sz="0" w:space="0" w:color="auto"/>
        <w:bottom w:val="none" w:sz="0" w:space="0" w:color="auto"/>
        <w:right w:val="none" w:sz="0" w:space="0" w:color="auto"/>
      </w:divBdr>
    </w:div>
    <w:div w:id="865142914">
      <w:bodyDiv w:val="1"/>
      <w:marLeft w:val="0"/>
      <w:marRight w:val="0"/>
      <w:marTop w:val="0"/>
      <w:marBottom w:val="0"/>
      <w:divBdr>
        <w:top w:val="none" w:sz="0" w:space="0" w:color="auto"/>
        <w:left w:val="none" w:sz="0" w:space="0" w:color="auto"/>
        <w:bottom w:val="none" w:sz="0" w:space="0" w:color="auto"/>
        <w:right w:val="none" w:sz="0" w:space="0" w:color="auto"/>
      </w:divBdr>
    </w:div>
    <w:div w:id="866217919">
      <w:bodyDiv w:val="1"/>
      <w:marLeft w:val="0"/>
      <w:marRight w:val="0"/>
      <w:marTop w:val="0"/>
      <w:marBottom w:val="0"/>
      <w:divBdr>
        <w:top w:val="none" w:sz="0" w:space="0" w:color="auto"/>
        <w:left w:val="none" w:sz="0" w:space="0" w:color="auto"/>
        <w:bottom w:val="none" w:sz="0" w:space="0" w:color="auto"/>
        <w:right w:val="none" w:sz="0" w:space="0" w:color="auto"/>
      </w:divBdr>
    </w:div>
    <w:div w:id="866992970">
      <w:bodyDiv w:val="1"/>
      <w:marLeft w:val="0"/>
      <w:marRight w:val="0"/>
      <w:marTop w:val="0"/>
      <w:marBottom w:val="0"/>
      <w:divBdr>
        <w:top w:val="none" w:sz="0" w:space="0" w:color="auto"/>
        <w:left w:val="none" w:sz="0" w:space="0" w:color="auto"/>
        <w:bottom w:val="none" w:sz="0" w:space="0" w:color="auto"/>
        <w:right w:val="none" w:sz="0" w:space="0" w:color="auto"/>
      </w:divBdr>
    </w:div>
    <w:div w:id="867834615">
      <w:bodyDiv w:val="1"/>
      <w:marLeft w:val="0"/>
      <w:marRight w:val="0"/>
      <w:marTop w:val="0"/>
      <w:marBottom w:val="0"/>
      <w:divBdr>
        <w:top w:val="none" w:sz="0" w:space="0" w:color="auto"/>
        <w:left w:val="none" w:sz="0" w:space="0" w:color="auto"/>
        <w:bottom w:val="none" w:sz="0" w:space="0" w:color="auto"/>
        <w:right w:val="none" w:sz="0" w:space="0" w:color="auto"/>
      </w:divBdr>
    </w:div>
    <w:div w:id="867912027">
      <w:bodyDiv w:val="1"/>
      <w:marLeft w:val="0"/>
      <w:marRight w:val="0"/>
      <w:marTop w:val="0"/>
      <w:marBottom w:val="0"/>
      <w:divBdr>
        <w:top w:val="none" w:sz="0" w:space="0" w:color="auto"/>
        <w:left w:val="none" w:sz="0" w:space="0" w:color="auto"/>
        <w:bottom w:val="none" w:sz="0" w:space="0" w:color="auto"/>
        <w:right w:val="none" w:sz="0" w:space="0" w:color="auto"/>
      </w:divBdr>
    </w:div>
    <w:div w:id="868882313">
      <w:bodyDiv w:val="1"/>
      <w:marLeft w:val="0"/>
      <w:marRight w:val="0"/>
      <w:marTop w:val="0"/>
      <w:marBottom w:val="0"/>
      <w:divBdr>
        <w:top w:val="none" w:sz="0" w:space="0" w:color="auto"/>
        <w:left w:val="none" w:sz="0" w:space="0" w:color="auto"/>
        <w:bottom w:val="none" w:sz="0" w:space="0" w:color="auto"/>
        <w:right w:val="none" w:sz="0" w:space="0" w:color="auto"/>
      </w:divBdr>
    </w:div>
    <w:div w:id="869076128">
      <w:bodyDiv w:val="1"/>
      <w:marLeft w:val="0"/>
      <w:marRight w:val="0"/>
      <w:marTop w:val="0"/>
      <w:marBottom w:val="0"/>
      <w:divBdr>
        <w:top w:val="none" w:sz="0" w:space="0" w:color="auto"/>
        <w:left w:val="none" w:sz="0" w:space="0" w:color="auto"/>
        <w:bottom w:val="none" w:sz="0" w:space="0" w:color="auto"/>
        <w:right w:val="none" w:sz="0" w:space="0" w:color="auto"/>
      </w:divBdr>
    </w:div>
    <w:div w:id="869996966">
      <w:bodyDiv w:val="1"/>
      <w:marLeft w:val="0"/>
      <w:marRight w:val="0"/>
      <w:marTop w:val="0"/>
      <w:marBottom w:val="0"/>
      <w:divBdr>
        <w:top w:val="none" w:sz="0" w:space="0" w:color="auto"/>
        <w:left w:val="none" w:sz="0" w:space="0" w:color="auto"/>
        <w:bottom w:val="none" w:sz="0" w:space="0" w:color="auto"/>
        <w:right w:val="none" w:sz="0" w:space="0" w:color="auto"/>
      </w:divBdr>
    </w:div>
    <w:div w:id="870920214">
      <w:bodyDiv w:val="1"/>
      <w:marLeft w:val="0"/>
      <w:marRight w:val="0"/>
      <w:marTop w:val="0"/>
      <w:marBottom w:val="0"/>
      <w:divBdr>
        <w:top w:val="none" w:sz="0" w:space="0" w:color="auto"/>
        <w:left w:val="none" w:sz="0" w:space="0" w:color="auto"/>
        <w:bottom w:val="none" w:sz="0" w:space="0" w:color="auto"/>
        <w:right w:val="none" w:sz="0" w:space="0" w:color="auto"/>
      </w:divBdr>
    </w:div>
    <w:div w:id="871111259">
      <w:bodyDiv w:val="1"/>
      <w:marLeft w:val="0"/>
      <w:marRight w:val="0"/>
      <w:marTop w:val="0"/>
      <w:marBottom w:val="0"/>
      <w:divBdr>
        <w:top w:val="none" w:sz="0" w:space="0" w:color="auto"/>
        <w:left w:val="none" w:sz="0" w:space="0" w:color="auto"/>
        <w:bottom w:val="none" w:sz="0" w:space="0" w:color="auto"/>
        <w:right w:val="none" w:sz="0" w:space="0" w:color="auto"/>
      </w:divBdr>
    </w:div>
    <w:div w:id="871266481">
      <w:bodyDiv w:val="1"/>
      <w:marLeft w:val="0"/>
      <w:marRight w:val="0"/>
      <w:marTop w:val="0"/>
      <w:marBottom w:val="0"/>
      <w:divBdr>
        <w:top w:val="none" w:sz="0" w:space="0" w:color="auto"/>
        <w:left w:val="none" w:sz="0" w:space="0" w:color="auto"/>
        <w:bottom w:val="none" w:sz="0" w:space="0" w:color="auto"/>
        <w:right w:val="none" w:sz="0" w:space="0" w:color="auto"/>
      </w:divBdr>
    </w:div>
    <w:div w:id="871457577">
      <w:bodyDiv w:val="1"/>
      <w:marLeft w:val="0"/>
      <w:marRight w:val="0"/>
      <w:marTop w:val="0"/>
      <w:marBottom w:val="0"/>
      <w:divBdr>
        <w:top w:val="none" w:sz="0" w:space="0" w:color="auto"/>
        <w:left w:val="none" w:sz="0" w:space="0" w:color="auto"/>
        <w:bottom w:val="none" w:sz="0" w:space="0" w:color="auto"/>
        <w:right w:val="none" w:sz="0" w:space="0" w:color="auto"/>
      </w:divBdr>
    </w:div>
    <w:div w:id="872112979">
      <w:bodyDiv w:val="1"/>
      <w:marLeft w:val="0"/>
      <w:marRight w:val="0"/>
      <w:marTop w:val="0"/>
      <w:marBottom w:val="0"/>
      <w:divBdr>
        <w:top w:val="none" w:sz="0" w:space="0" w:color="auto"/>
        <w:left w:val="none" w:sz="0" w:space="0" w:color="auto"/>
        <w:bottom w:val="none" w:sz="0" w:space="0" w:color="auto"/>
        <w:right w:val="none" w:sz="0" w:space="0" w:color="auto"/>
      </w:divBdr>
    </w:div>
    <w:div w:id="872501850">
      <w:bodyDiv w:val="1"/>
      <w:marLeft w:val="0"/>
      <w:marRight w:val="0"/>
      <w:marTop w:val="0"/>
      <w:marBottom w:val="0"/>
      <w:divBdr>
        <w:top w:val="none" w:sz="0" w:space="0" w:color="auto"/>
        <w:left w:val="none" w:sz="0" w:space="0" w:color="auto"/>
        <w:bottom w:val="none" w:sz="0" w:space="0" w:color="auto"/>
        <w:right w:val="none" w:sz="0" w:space="0" w:color="auto"/>
      </w:divBdr>
    </w:div>
    <w:div w:id="874655429">
      <w:bodyDiv w:val="1"/>
      <w:marLeft w:val="0"/>
      <w:marRight w:val="0"/>
      <w:marTop w:val="0"/>
      <w:marBottom w:val="0"/>
      <w:divBdr>
        <w:top w:val="none" w:sz="0" w:space="0" w:color="auto"/>
        <w:left w:val="none" w:sz="0" w:space="0" w:color="auto"/>
        <w:bottom w:val="none" w:sz="0" w:space="0" w:color="auto"/>
        <w:right w:val="none" w:sz="0" w:space="0" w:color="auto"/>
      </w:divBdr>
    </w:div>
    <w:div w:id="874777872">
      <w:bodyDiv w:val="1"/>
      <w:marLeft w:val="0"/>
      <w:marRight w:val="0"/>
      <w:marTop w:val="0"/>
      <w:marBottom w:val="0"/>
      <w:divBdr>
        <w:top w:val="none" w:sz="0" w:space="0" w:color="auto"/>
        <w:left w:val="none" w:sz="0" w:space="0" w:color="auto"/>
        <w:bottom w:val="none" w:sz="0" w:space="0" w:color="auto"/>
        <w:right w:val="none" w:sz="0" w:space="0" w:color="auto"/>
      </w:divBdr>
    </w:div>
    <w:div w:id="875235842">
      <w:bodyDiv w:val="1"/>
      <w:marLeft w:val="0"/>
      <w:marRight w:val="0"/>
      <w:marTop w:val="0"/>
      <w:marBottom w:val="0"/>
      <w:divBdr>
        <w:top w:val="none" w:sz="0" w:space="0" w:color="auto"/>
        <w:left w:val="none" w:sz="0" w:space="0" w:color="auto"/>
        <w:bottom w:val="none" w:sz="0" w:space="0" w:color="auto"/>
        <w:right w:val="none" w:sz="0" w:space="0" w:color="auto"/>
      </w:divBdr>
    </w:div>
    <w:div w:id="876427731">
      <w:bodyDiv w:val="1"/>
      <w:marLeft w:val="0"/>
      <w:marRight w:val="0"/>
      <w:marTop w:val="0"/>
      <w:marBottom w:val="0"/>
      <w:divBdr>
        <w:top w:val="none" w:sz="0" w:space="0" w:color="auto"/>
        <w:left w:val="none" w:sz="0" w:space="0" w:color="auto"/>
        <w:bottom w:val="none" w:sz="0" w:space="0" w:color="auto"/>
        <w:right w:val="none" w:sz="0" w:space="0" w:color="auto"/>
      </w:divBdr>
    </w:div>
    <w:div w:id="877935688">
      <w:bodyDiv w:val="1"/>
      <w:marLeft w:val="0"/>
      <w:marRight w:val="0"/>
      <w:marTop w:val="0"/>
      <w:marBottom w:val="0"/>
      <w:divBdr>
        <w:top w:val="none" w:sz="0" w:space="0" w:color="auto"/>
        <w:left w:val="none" w:sz="0" w:space="0" w:color="auto"/>
        <w:bottom w:val="none" w:sz="0" w:space="0" w:color="auto"/>
        <w:right w:val="none" w:sz="0" w:space="0" w:color="auto"/>
      </w:divBdr>
    </w:div>
    <w:div w:id="878396912">
      <w:bodyDiv w:val="1"/>
      <w:marLeft w:val="0"/>
      <w:marRight w:val="0"/>
      <w:marTop w:val="0"/>
      <w:marBottom w:val="0"/>
      <w:divBdr>
        <w:top w:val="none" w:sz="0" w:space="0" w:color="auto"/>
        <w:left w:val="none" w:sz="0" w:space="0" w:color="auto"/>
        <w:bottom w:val="none" w:sz="0" w:space="0" w:color="auto"/>
        <w:right w:val="none" w:sz="0" w:space="0" w:color="auto"/>
      </w:divBdr>
    </w:div>
    <w:div w:id="878586048">
      <w:bodyDiv w:val="1"/>
      <w:marLeft w:val="0"/>
      <w:marRight w:val="0"/>
      <w:marTop w:val="0"/>
      <w:marBottom w:val="0"/>
      <w:divBdr>
        <w:top w:val="none" w:sz="0" w:space="0" w:color="auto"/>
        <w:left w:val="none" w:sz="0" w:space="0" w:color="auto"/>
        <w:bottom w:val="none" w:sz="0" w:space="0" w:color="auto"/>
        <w:right w:val="none" w:sz="0" w:space="0" w:color="auto"/>
      </w:divBdr>
    </w:div>
    <w:div w:id="878981377">
      <w:bodyDiv w:val="1"/>
      <w:marLeft w:val="0"/>
      <w:marRight w:val="0"/>
      <w:marTop w:val="0"/>
      <w:marBottom w:val="0"/>
      <w:divBdr>
        <w:top w:val="none" w:sz="0" w:space="0" w:color="auto"/>
        <w:left w:val="none" w:sz="0" w:space="0" w:color="auto"/>
        <w:bottom w:val="none" w:sz="0" w:space="0" w:color="auto"/>
        <w:right w:val="none" w:sz="0" w:space="0" w:color="auto"/>
      </w:divBdr>
    </w:div>
    <w:div w:id="879514248">
      <w:bodyDiv w:val="1"/>
      <w:marLeft w:val="0"/>
      <w:marRight w:val="0"/>
      <w:marTop w:val="0"/>
      <w:marBottom w:val="0"/>
      <w:divBdr>
        <w:top w:val="none" w:sz="0" w:space="0" w:color="auto"/>
        <w:left w:val="none" w:sz="0" w:space="0" w:color="auto"/>
        <w:bottom w:val="none" w:sz="0" w:space="0" w:color="auto"/>
        <w:right w:val="none" w:sz="0" w:space="0" w:color="auto"/>
      </w:divBdr>
    </w:div>
    <w:div w:id="879515447">
      <w:bodyDiv w:val="1"/>
      <w:marLeft w:val="0"/>
      <w:marRight w:val="0"/>
      <w:marTop w:val="0"/>
      <w:marBottom w:val="0"/>
      <w:divBdr>
        <w:top w:val="none" w:sz="0" w:space="0" w:color="auto"/>
        <w:left w:val="none" w:sz="0" w:space="0" w:color="auto"/>
        <w:bottom w:val="none" w:sz="0" w:space="0" w:color="auto"/>
        <w:right w:val="none" w:sz="0" w:space="0" w:color="auto"/>
      </w:divBdr>
    </w:div>
    <w:div w:id="879629272">
      <w:bodyDiv w:val="1"/>
      <w:marLeft w:val="0"/>
      <w:marRight w:val="0"/>
      <w:marTop w:val="0"/>
      <w:marBottom w:val="0"/>
      <w:divBdr>
        <w:top w:val="none" w:sz="0" w:space="0" w:color="auto"/>
        <w:left w:val="none" w:sz="0" w:space="0" w:color="auto"/>
        <w:bottom w:val="none" w:sz="0" w:space="0" w:color="auto"/>
        <w:right w:val="none" w:sz="0" w:space="0" w:color="auto"/>
      </w:divBdr>
    </w:div>
    <w:div w:id="879711610">
      <w:bodyDiv w:val="1"/>
      <w:marLeft w:val="0"/>
      <w:marRight w:val="0"/>
      <w:marTop w:val="0"/>
      <w:marBottom w:val="0"/>
      <w:divBdr>
        <w:top w:val="none" w:sz="0" w:space="0" w:color="auto"/>
        <w:left w:val="none" w:sz="0" w:space="0" w:color="auto"/>
        <w:bottom w:val="none" w:sz="0" w:space="0" w:color="auto"/>
        <w:right w:val="none" w:sz="0" w:space="0" w:color="auto"/>
      </w:divBdr>
    </w:div>
    <w:div w:id="879822470">
      <w:bodyDiv w:val="1"/>
      <w:marLeft w:val="0"/>
      <w:marRight w:val="0"/>
      <w:marTop w:val="0"/>
      <w:marBottom w:val="0"/>
      <w:divBdr>
        <w:top w:val="none" w:sz="0" w:space="0" w:color="auto"/>
        <w:left w:val="none" w:sz="0" w:space="0" w:color="auto"/>
        <w:bottom w:val="none" w:sz="0" w:space="0" w:color="auto"/>
        <w:right w:val="none" w:sz="0" w:space="0" w:color="auto"/>
      </w:divBdr>
    </w:div>
    <w:div w:id="880047282">
      <w:bodyDiv w:val="1"/>
      <w:marLeft w:val="0"/>
      <w:marRight w:val="0"/>
      <w:marTop w:val="0"/>
      <w:marBottom w:val="0"/>
      <w:divBdr>
        <w:top w:val="none" w:sz="0" w:space="0" w:color="auto"/>
        <w:left w:val="none" w:sz="0" w:space="0" w:color="auto"/>
        <w:bottom w:val="none" w:sz="0" w:space="0" w:color="auto"/>
        <w:right w:val="none" w:sz="0" w:space="0" w:color="auto"/>
      </w:divBdr>
    </w:div>
    <w:div w:id="880093396">
      <w:bodyDiv w:val="1"/>
      <w:marLeft w:val="0"/>
      <w:marRight w:val="0"/>
      <w:marTop w:val="0"/>
      <w:marBottom w:val="0"/>
      <w:divBdr>
        <w:top w:val="none" w:sz="0" w:space="0" w:color="auto"/>
        <w:left w:val="none" w:sz="0" w:space="0" w:color="auto"/>
        <w:bottom w:val="none" w:sz="0" w:space="0" w:color="auto"/>
        <w:right w:val="none" w:sz="0" w:space="0" w:color="auto"/>
      </w:divBdr>
    </w:div>
    <w:div w:id="881207652">
      <w:bodyDiv w:val="1"/>
      <w:marLeft w:val="0"/>
      <w:marRight w:val="0"/>
      <w:marTop w:val="0"/>
      <w:marBottom w:val="0"/>
      <w:divBdr>
        <w:top w:val="none" w:sz="0" w:space="0" w:color="auto"/>
        <w:left w:val="none" w:sz="0" w:space="0" w:color="auto"/>
        <w:bottom w:val="none" w:sz="0" w:space="0" w:color="auto"/>
        <w:right w:val="none" w:sz="0" w:space="0" w:color="auto"/>
      </w:divBdr>
    </w:div>
    <w:div w:id="881407921">
      <w:bodyDiv w:val="1"/>
      <w:marLeft w:val="0"/>
      <w:marRight w:val="0"/>
      <w:marTop w:val="0"/>
      <w:marBottom w:val="0"/>
      <w:divBdr>
        <w:top w:val="none" w:sz="0" w:space="0" w:color="auto"/>
        <w:left w:val="none" w:sz="0" w:space="0" w:color="auto"/>
        <w:bottom w:val="none" w:sz="0" w:space="0" w:color="auto"/>
        <w:right w:val="none" w:sz="0" w:space="0" w:color="auto"/>
      </w:divBdr>
    </w:div>
    <w:div w:id="881552440">
      <w:bodyDiv w:val="1"/>
      <w:marLeft w:val="0"/>
      <w:marRight w:val="0"/>
      <w:marTop w:val="0"/>
      <w:marBottom w:val="0"/>
      <w:divBdr>
        <w:top w:val="none" w:sz="0" w:space="0" w:color="auto"/>
        <w:left w:val="none" w:sz="0" w:space="0" w:color="auto"/>
        <w:bottom w:val="none" w:sz="0" w:space="0" w:color="auto"/>
        <w:right w:val="none" w:sz="0" w:space="0" w:color="auto"/>
      </w:divBdr>
    </w:div>
    <w:div w:id="881864883">
      <w:bodyDiv w:val="1"/>
      <w:marLeft w:val="0"/>
      <w:marRight w:val="0"/>
      <w:marTop w:val="0"/>
      <w:marBottom w:val="0"/>
      <w:divBdr>
        <w:top w:val="none" w:sz="0" w:space="0" w:color="auto"/>
        <w:left w:val="none" w:sz="0" w:space="0" w:color="auto"/>
        <w:bottom w:val="none" w:sz="0" w:space="0" w:color="auto"/>
        <w:right w:val="none" w:sz="0" w:space="0" w:color="auto"/>
      </w:divBdr>
    </w:div>
    <w:div w:id="883490975">
      <w:bodyDiv w:val="1"/>
      <w:marLeft w:val="0"/>
      <w:marRight w:val="0"/>
      <w:marTop w:val="0"/>
      <w:marBottom w:val="0"/>
      <w:divBdr>
        <w:top w:val="none" w:sz="0" w:space="0" w:color="auto"/>
        <w:left w:val="none" w:sz="0" w:space="0" w:color="auto"/>
        <w:bottom w:val="none" w:sz="0" w:space="0" w:color="auto"/>
        <w:right w:val="none" w:sz="0" w:space="0" w:color="auto"/>
      </w:divBdr>
    </w:div>
    <w:div w:id="884828810">
      <w:bodyDiv w:val="1"/>
      <w:marLeft w:val="0"/>
      <w:marRight w:val="0"/>
      <w:marTop w:val="0"/>
      <w:marBottom w:val="0"/>
      <w:divBdr>
        <w:top w:val="none" w:sz="0" w:space="0" w:color="auto"/>
        <w:left w:val="none" w:sz="0" w:space="0" w:color="auto"/>
        <w:bottom w:val="none" w:sz="0" w:space="0" w:color="auto"/>
        <w:right w:val="none" w:sz="0" w:space="0" w:color="auto"/>
      </w:divBdr>
    </w:div>
    <w:div w:id="884872255">
      <w:bodyDiv w:val="1"/>
      <w:marLeft w:val="0"/>
      <w:marRight w:val="0"/>
      <w:marTop w:val="0"/>
      <w:marBottom w:val="0"/>
      <w:divBdr>
        <w:top w:val="none" w:sz="0" w:space="0" w:color="auto"/>
        <w:left w:val="none" w:sz="0" w:space="0" w:color="auto"/>
        <w:bottom w:val="none" w:sz="0" w:space="0" w:color="auto"/>
        <w:right w:val="none" w:sz="0" w:space="0" w:color="auto"/>
      </w:divBdr>
    </w:div>
    <w:div w:id="886063018">
      <w:bodyDiv w:val="1"/>
      <w:marLeft w:val="0"/>
      <w:marRight w:val="0"/>
      <w:marTop w:val="0"/>
      <w:marBottom w:val="0"/>
      <w:divBdr>
        <w:top w:val="none" w:sz="0" w:space="0" w:color="auto"/>
        <w:left w:val="none" w:sz="0" w:space="0" w:color="auto"/>
        <w:bottom w:val="none" w:sz="0" w:space="0" w:color="auto"/>
        <w:right w:val="none" w:sz="0" w:space="0" w:color="auto"/>
      </w:divBdr>
    </w:div>
    <w:div w:id="886768240">
      <w:bodyDiv w:val="1"/>
      <w:marLeft w:val="0"/>
      <w:marRight w:val="0"/>
      <w:marTop w:val="0"/>
      <w:marBottom w:val="0"/>
      <w:divBdr>
        <w:top w:val="none" w:sz="0" w:space="0" w:color="auto"/>
        <w:left w:val="none" w:sz="0" w:space="0" w:color="auto"/>
        <w:bottom w:val="none" w:sz="0" w:space="0" w:color="auto"/>
        <w:right w:val="none" w:sz="0" w:space="0" w:color="auto"/>
      </w:divBdr>
    </w:div>
    <w:div w:id="887299945">
      <w:bodyDiv w:val="1"/>
      <w:marLeft w:val="0"/>
      <w:marRight w:val="0"/>
      <w:marTop w:val="0"/>
      <w:marBottom w:val="0"/>
      <w:divBdr>
        <w:top w:val="none" w:sz="0" w:space="0" w:color="auto"/>
        <w:left w:val="none" w:sz="0" w:space="0" w:color="auto"/>
        <w:bottom w:val="none" w:sz="0" w:space="0" w:color="auto"/>
        <w:right w:val="none" w:sz="0" w:space="0" w:color="auto"/>
      </w:divBdr>
    </w:div>
    <w:div w:id="887570199">
      <w:bodyDiv w:val="1"/>
      <w:marLeft w:val="0"/>
      <w:marRight w:val="0"/>
      <w:marTop w:val="0"/>
      <w:marBottom w:val="0"/>
      <w:divBdr>
        <w:top w:val="none" w:sz="0" w:space="0" w:color="auto"/>
        <w:left w:val="none" w:sz="0" w:space="0" w:color="auto"/>
        <w:bottom w:val="none" w:sz="0" w:space="0" w:color="auto"/>
        <w:right w:val="none" w:sz="0" w:space="0" w:color="auto"/>
      </w:divBdr>
    </w:div>
    <w:div w:id="888414968">
      <w:bodyDiv w:val="1"/>
      <w:marLeft w:val="0"/>
      <w:marRight w:val="0"/>
      <w:marTop w:val="0"/>
      <w:marBottom w:val="0"/>
      <w:divBdr>
        <w:top w:val="none" w:sz="0" w:space="0" w:color="auto"/>
        <w:left w:val="none" w:sz="0" w:space="0" w:color="auto"/>
        <w:bottom w:val="none" w:sz="0" w:space="0" w:color="auto"/>
        <w:right w:val="none" w:sz="0" w:space="0" w:color="auto"/>
      </w:divBdr>
    </w:div>
    <w:div w:id="888616406">
      <w:bodyDiv w:val="1"/>
      <w:marLeft w:val="0"/>
      <w:marRight w:val="0"/>
      <w:marTop w:val="0"/>
      <w:marBottom w:val="0"/>
      <w:divBdr>
        <w:top w:val="none" w:sz="0" w:space="0" w:color="auto"/>
        <w:left w:val="none" w:sz="0" w:space="0" w:color="auto"/>
        <w:bottom w:val="none" w:sz="0" w:space="0" w:color="auto"/>
        <w:right w:val="none" w:sz="0" w:space="0" w:color="auto"/>
      </w:divBdr>
    </w:div>
    <w:div w:id="889069630">
      <w:bodyDiv w:val="1"/>
      <w:marLeft w:val="0"/>
      <w:marRight w:val="0"/>
      <w:marTop w:val="0"/>
      <w:marBottom w:val="0"/>
      <w:divBdr>
        <w:top w:val="none" w:sz="0" w:space="0" w:color="auto"/>
        <w:left w:val="none" w:sz="0" w:space="0" w:color="auto"/>
        <w:bottom w:val="none" w:sz="0" w:space="0" w:color="auto"/>
        <w:right w:val="none" w:sz="0" w:space="0" w:color="auto"/>
      </w:divBdr>
    </w:div>
    <w:div w:id="889414552">
      <w:bodyDiv w:val="1"/>
      <w:marLeft w:val="0"/>
      <w:marRight w:val="0"/>
      <w:marTop w:val="0"/>
      <w:marBottom w:val="0"/>
      <w:divBdr>
        <w:top w:val="none" w:sz="0" w:space="0" w:color="auto"/>
        <w:left w:val="none" w:sz="0" w:space="0" w:color="auto"/>
        <w:bottom w:val="none" w:sz="0" w:space="0" w:color="auto"/>
        <w:right w:val="none" w:sz="0" w:space="0" w:color="auto"/>
      </w:divBdr>
    </w:div>
    <w:div w:id="890337645">
      <w:bodyDiv w:val="1"/>
      <w:marLeft w:val="0"/>
      <w:marRight w:val="0"/>
      <w:marTop w:val="0"/>
      <w:marBottom w:val="0"/>
      <w:divBdr>
        <w:top w:val="none" w:sz="0" w:space="0" w:color="auto"/>
        <w:left w:val="none" w:sz="0" w:space="0" w:color="auto"/>
        <w:bottom w:val="none" w:sz="0" w:space="0" w:color="auto"/>
        <w:right w:val="none" w:sz="0" w:space="0" w:color="auto"/>
      </w:divBdr>
    </w:div>
    <w:div w:id="890921371">
      <w:bodyDiv w:val="1"/>
      <w:marLeft w:val="0"/>
      <w:marRight w:val="0"/>
      <w:marTop w:val="0"/>
      <w:marBottom w:val="0"/>
      <w:divBdr>
        <w:top w:val="none" w:sz="0" w:space="0" w:color="auto"/>
        <w:left w:val="none" w:sz="0" w:space="0" w:color="auto"/>
        <w:bottom w:val="none" w:sz="0" w:space="0" w:color="auto"/>
        <w:right w:val="none" w:sz="0" w:space="0" w:color="auto"/>
      </w:divBdr>
    </w:div>
    <w:div w:id="891385491">
      <w:bodyDiv w:val="1"/>
      <w:marLeft w:val="0"/>
      <w:marRight w:val="0"/>
      <w:marTop w:val="0"/>
      <w:marBottom w:val="0"/>
      <w:divBdr>
        <w:top w:val="none" w:sz="0" w:space="0" w:color="auto"/>
        <w:left w:val="none" w:sz="0" w:space="0" w:color="auto"/>
        <w:bottom w:val="none" w:sz="0" w:space="0" w:color="auto"/>
        <w:right w:val="none" w:sz="0" w:space="0" w:color="auto"/>
      </w:divBdr>
    </w:div>
    <w:div w:id="891693749">
      <w:bodyDiv w:val="1"/>
      <w:marLeft w:val="0"/>
      <w:marRight w:val="0"/>
      <w:marTop w:val="0"/>
      <w:marBottom w:val="0"/>
      <w:divBdr>
        <w:top w:val="none" w:sz="0" w:space="0" w:color="auto"/>
        <w:left w:val="none" w:sz="0" w:space="0" w:color="auto"/>
        <w:bottom w:val="none" w:sz="0" w:space="0" w:color="auto"/>
        <w:right w:val="none" w:sz="0" w:space="0" w:color="auto"/>
      </w:divBdr>
    </w:div>
    <w:div w:id="893001191">
      <w:bodyDiv w:val="1"/>
      <w:marLeft w:val="0"/>
      <w:marRight w:val="0"/>
      <w:marTop w:val="0"/>
      <w:marBottom w:val="0"/>
      <w:divBdr>
        <w:top w:val="none" w:sz="0" w:space="0" w:color="auto"/>
        <w:left w:val="none" w:sz="0" w:space="0" w:color="auto"/>
        <w:bottom w:val="none" w:sz="0" w:space="0" w:color="auto"/>
        <w:right w:val="none" w:sz="0" w:space="0" w:color="auto"/>
      </w:divBdr>
    </w:div>
    <w:div w:id="894466684">
      <w:bodyDiv w:val="1"/>
      <w:marLeft w:val="0"/>
      <w:marRight w:val="0"/>
      <w:marTop w:val="0"/>
      <w:marBottom w:val="0"/>
      <w:divBdr>
        <w:top w:val="none" w:sz="0" w:space="0" w:color="auto"/>
        <w:left w:val="none" w:sz="0" w:space="0" w:color="auto"/>
        <w:bottom w:val="none" w:sz="0" w:space="0" w:color="auto"/>
        <w:right w:val="none" w:sz="0" w:space="0" w:color="auto"/>
      </w:divBdr>
    </w:div>
    <w:div w:id="895357632">
      <w:bodyDiv w:val="1"/>
      <w:marLeft w:val="0"/>
      <w:marRight w:val="0"/>
      <w:marTop w:val="0"/>
      <w:marBottom w:val="0"/>
      <w:divBdr>
        <w:top w:val="none" w:sz="0" w:space="0" w:color="auto"/>
        <w:left w:val="none" w:sz="0" w:space="0" w:color="auto"/>
        <w:bottom w:val="none" w:sz="0" w:space="0" w:color="auto"/>
        <w:right w:val="none" w:sz="0" w:space="0" w:color="auto"/>
      </w:divBdr>
    </w:div>
    <w:div w:id="895626361">
      <w:bodyDiv w:val="1"/>
      <w:marLeft w:val="0"/>
      <w:marRight w:val="0"/>
      <w:marTop w:val="0"/>
      <w:marBottom w:val="0"/>
      <w:divBdr>
        <w:top w:val="none" w:sz="0" w:space="0" w:color="auto"/>
        <w:left w:val="none" w:sz="0" w:space="0" w:color="auto"/>
        <w:bottom w:val="none" w:sz="0" w:space="0" w:color="auto"/>
        <w:right w:val="none" w:sz="0" w:space="0" w:color="auto"/>
      </w:divBdr>
    </w:div>
    <w:div w:id="895893656">
      <w:bodyDiv w:val="1"/>
      <w:marLeft w:val="0"/>
      <w:marRight w:val="0"/>
      <w:marTop w:val="0"/>
      <w:marBottom w:val="0"/>
      <w:divBdr>
        <w:top w:val="none" w:sz="0" w:space="0" w:color="auto"/>
        <w:left w:val="none" w:sz="0" w:space="0" w:color="auto"/>
        <w:bottom w:val="none" w:sz="0" w:space="0" w:color="auto"/>
        <w:right w:val="none" w:sz="0" w:space="0" w:color="auto"/>
      </w:divBdr>
    </w:div>
    <w:div w:id="896159792">
      <w:bodyDiv w:val="1"/>
      <w:marLeft w:val="0"/>
      <w:marRight w:val="0"/>
      <w:marTop w:val="0"/>
      <w:marBottom w:val="0"/>
      <w:divBdr>
        <w:top w:val="none" w:sz="0" w:space="0" w:color="auto"/>
        <w:left w:val="none" w:sz="0" w:space="0" w:color="auto"/>
        <w:bottom w:val="none" w:sz="0" w:space="0" w:color="auto"/>
        <w:right w:val="none" w:sz="0" w:space="0" w:color="auto"/>
      </w:divBdr>
    </w:div>
    <w:div w:id="897086705">
      <w:bodyDiv w:val="1"/>
      <w:marLeft w:val="0"/>
      <w:marRight w:val="0"/>
      <w:marTop w:val="0"/>
      <w:marBottom w:val="0"/>
      <w:divBdr>
        <w:top w:val="none" w:sz="0" w:space="0" w:color="auto"/>
        <w:left w:val="none" w:sz="0" w:space="0" w:color="auto"/>
        <w:bottom w:val="none" w:sz="0" w:space="0" w:color="auto"/>
        <w:right w:val="none" w:sz="0" w:space="0" w:color="auto"/>
      </w:divBdr>
    </w:div>
    <w:div w:id="897982273">
      <w:bodyDiv w:val="1"/>
      <w:marLeft w:val="0"/>
      <w:marRight w:val="0"/>
      <w:marTop w:val="0"/>
      <w:marBottom w:val="0"/>
      <w:divBdr>
        <w:top w:val="none" w:sz="0" w:space="0" w:color="auto"/>
        <w:left w:val="none" w:sz="0" w:space="0" w:color="auto"/>
        <w:bottom w:val="none" w:sz="0" w:space="0" w:color="auto"/>
        <w:right w:val="none" w:sz="0" w:space="0" w:color="auto"/>
      </w:divBdr>
    </w:div>
    <w:div w:id="898321315">
      <w:bodyDiv w:val="1"/>
      <w:marLeft w:val="0"/>
      <w:marRight w:val="0"/>
      <w:marTop w:val="0"/>
      <w:marBottom w:val="0"/>
      <w:divBdr>
        <w:top w:val="none" w:sz="0" w:space="0" w:color="auto"/>
        <w:left w:val="none" w:sz="0" w:space="0" w:color="auto"/>
        <w:bottom w:val="none" w:sz="0" w:space="0" w:color="auto"/>
        <w:right w:val="none" w:sz="0" w:space="0" w:color="auto"/>
      </w:divBdr>
    </w:div>
    <w:div w:id="898639364">
      <w:bodyDiv w:val="1"/>
      <w:marLeft w:val="0"/>
      <w:marRight w:val="0"/>
      <w:marTop w:val="0"/>
      <w:marBottom w:val="0"/>
      <w:divBdr>
        <w:top w:val="none" w:sz="0" w:space="0" w:color="auto"/>
        <w:left w:val="none" w:sz="0" w:space="0" w:color="auto"/>
        <w:bottom w:val="none" w:sz="0" w:space="0" w:color="auto"/>
        <w:right w:val="none" w:sz="0" w:space="0" w:color="auto"/>
      </w:divBdr>
    </w:div>
    <w:div w:id="899096259">
      <w:bodyDiv w:val="1"/>
      <w:marLeft w:val="0"/>
      <w:marRight w:val="0"/>
      <w:marTop w:val="0"/>
      <w:marBottom w:val="0"/>
      <w:divBdr>
        <w:top w:val="none" w:sz="0" w:space="0" w:color="auto"/>
        <w:left w:val="none" w:sz="0" w:space="0" w:color="auto"/>
        <w:bottom w:val="none" w:sz="0" w:space="0" w:color="auto"/>
        <w:right w:val="none" w:sz="0" w:space="0" w:color="auto"/>
      </w:divBdr>
    </w:div>
    <w:div w:id="899636588">
      <w:bodyDiv w:val="1"/>
      <w:marLeft w:val="0"/>
      <w:marRight w:val="0"/>
      <w:marTop w:val="0"/>
      <w:marBottom w:val="0"/>
      <w:divBdr>
        <w:top w:val="none" w:sz="0" w:space="0" w:color="auto"/>
        <w:left w:val="none" w:sz="0" w:space="0" w:color="auto"/>
        <w:bottom w:val="none" w:sz="0" w:space="0" w:color="auto"/>
        <w:right w:val="none" w:sz="0" w:space="0" w:color="auto"/>
      </w:divBdr>
    </w:div>
    <w:div w:id="900560096">
      <w:bodyDiv w:val="1"/>
      <w:marLeft w:val="0"/>
      <w:marRight w:val="0"/>
      <w:marTop w:val="0"/>
      <w:marBottom w:val="0"/>
      <w:divBdr>
        <w:top w:val="none" w:sz="0" w:space="0" w:color="auto"/>
        <w:left w:val="none" w:sz="0" w:space="0" w:color="auto"/>
        <w:bottom w:val="none" w:sz="0" w:space="0" w:color="auto"/>
        <w:right w:val="none" w:sz="0" w:space="0" w:color="auto"/>
      </w:divBdr>
    </w:div>
    <w:div w:id="900673525">
      <w:bodyDiv w:val="1"/>
      <w:marLeft w:val="0"/>
      <w:marRight w:val="0"/>
      <w:marTop w:val="0"/>
      <w:marBottom w:val="0"/>
      <w:divBdr>
        <w:top w:val="none" w:sz="0" w:space="0" w:color="auto"/>
        <w:left w:val="none" w:sz="0" w:space="0" w:color="auto"/>
        <w:bottom w:val="none" w:sz="0" w:space="0" w:color="auto"/>
        <w:right w:val="none" w:sz="0" w:space="0" w:color="auto"/>
      </w:divBdr>
    </w:div>
    <w:div w:id="902328782">
      <w:bodyDiv w:val="1"/>
      <w:marLeft w:val="0"/>
      <w:marRight w:val="0"/>
      <w:marTop w:val="0"/>
      <w:marBottom w:val="0"/>
      <w:divBdr>
        <w:top w:val="none" w:sz="0" w:space="0" w:color="auto"/>
        <w:left w:val="none" w:sz="0" w:space="0" w:color="auto"/>
        <w:bottom w:val="none" w:sz="0" w:space="0" w:color="auto"/>
        <w:right w:val="none" w:sz="0" w:space="0" w:color="auto"/>
      </w:divBdr>
    </w:div>
    <w:div w:id="904531825">
      <w:bodyDiv w:val="1"/>
      <w:marLeft w:val="0"/>
      <w:marRight w:val="0"/>
      <w:marTop w:val="0"/>
      <w:marBottom w:val="0"/>
      <w:divBdr>
        <w:top w:val="none" w:sz="0" w:space="0" w:color="auto"/>
        <w:left w:val="none" w:sz="0" w:space="0" w:color="auto"/>
        <w:bottom w:val="none" w:sz="0" w:space="0" w:color="auto"/>
        <w:right w:val="none" w:sz="0" w:space="0" w:color="auto"/>
      </w:divBdr>
    </w:div>
    <w:div w:id="905186992">
      <w:bodyDiv w:val="1"/>
      <w:marLeft w:val="0"/>
      <w:marRight w:val="0"/>
      <w:marTop w:val="0"/>
      <w:marBottom w:val="0"/>
      <w:divBdr>
        <w:top w:val="none" w:sz="0" w:space="0" w:color="auto"/>
        <w:left w:val="none" w:sz="0" w:space="0" w:color="auto"/>
        <w:bottom w:val="none" w:sz="0" w:space="0" w:color="auto"/>
        <w:right w:val="none" w:sz="0" w:space="0" w:color="auto"/>
      </w:divBdr>
    </w:div>
    <w:div w:id="905648572">
      <w:bodyDiv w:val="1"/>
      <w:marLeft w:val="0"/>
      <w:marRight w:val="0"/>
      <w:marTop w:val="0"/>
      <w:marBottom w:val="0"/>
      <w:divBdr>
        <w:top w:val="none" w:sz="0" w:space="0" w:color="auto"/>
        <w:left w:val="none" w:sz="0" w:space="0" w:color="auto"/>
        <w:bottom w:val="none" w:sz="0" w:space="0" w:color="auto"/>
        <w:right w:val="none" w:sz="0" w:space="0" w:color="auto"/>
      </w:divBdr>
    </w:div>
    <w:div w:id="905799781">
      <w:bodyDiv w:val="1"/>
      <w:marLeft w:val="0"/>
      <w:marRight w:val="0"/>
      <w:marTop w:val="0"/>
      <w:marBottom w:val="0"/>
      <w:divBdr>
        <w:top w:val="none" w:sz="0" w:space="0" w:color="auto"/>
        <w:left w:val="none" w:sz="0" w:space="0" w:color="auto"/>
        <w:bottom w:val="none" w:sz="0" w:space="0" w:color="auto"/>
        <w:right w:val="none" w:sz="0" w:space="0" w:color="auto"/>
      </w:divBdr>
    </w:div>
    <w:div w:id="905845640">
      <w:bodyDiv w:val="1"/>
      <w:marLeft w:val="0"/>
      <w:marRight w:val="0"/>
      <w:marTop w:val="0"/>
      <w:marBottom w:val="0"/>
      <w:divBdr>
        <w:top w:val="none" w:sz="0" w:space="0" w:color="auto"/>
        <w:left w:val="none" w:sz="0" w:space="0" w:color="auto"/>
        <w:bottom w:val="none" w:sz="0" w:space="0" w:color="auto"/>
        <w:right w:val="none" w:sz="0" w:space="0" w:color="auto"/>
      </w:divBdr>
    </w:div>
    <w:div w:id="910165437">
      <w:bodyDiv w:val="1"/>
      <w:marLeft w:val="0"/>
      <w:marRight w:val="0"/>
      <w:marTop w:val="0"/>
      <w:marBottom w:val="0"/>
      <w:divBdr>
        <w:top w:val="none" w:sz="0" w:space="0" w:color="auto"/>
        <w:left w:val="none" w:sz="0" w:space="0" w:color="auto"/>
        <w:bottom w:val="none" w:sz="0" w:space="0" w:color="auto"/>
        <w:right w:val="none" w:sz="0" w:space="0" w:color="auto"/>
      </w:divBdr>
    </w:div>
    <w:div w:id="910579408">
      <w:bodyDiv w:val="1"/>
      <w:marLeft w:val="0"/>
      <w:marRight w:val="0"/>
      <w:marTop w:val="0"/>
      <w:marBottom w:val="0"/>
      <w:divBdr>
        <w:top w:val="none" w:sz="0" w:space="0" w:color="auto"/>
        <w:left w:val="none" w:sz="0" w:space="0" w:color="auto"/>
        <w:bottom w:val="none" w:sz="0" w:space="0" w:color="auto"/>
        <w:right w:val="none" w:sz="0" w:space="0" w:color="auto"/>
      </w:divBdr>
    </w:div>
    <w:div w:id="911236256">
      <w:bodyDiv w:val="1"/>
      <w:marLeft w:val="0"/>
      <w:marRight w:val="0"/>
      <w:marTop w:val="0"/>
      <w:marBottom w:val="0"/>
      <w:divBdr>
        <w:top w:val="none" w:sz="0" w:space="0" w:color="auto"/>
        <w:left w:val="none" w:sz="0" w:space="0" w:color="auto"/>
        <w:bottom w:val="none" w:sz="0" w:space="0" w:color="auto"/>
        <w:right w:val="none" w:sz="0" w:space="0" w:color="auto"/>
      </w:divBdr>
    </w:div>
    <w:div w:id="911961600">
      <w:bodyDiv w:val="1"/>
      <w:marLeft w:val="0"/>
      <w:marRight w:val="0"/>
      <w:marTop w:val="0"/>
      <w:marBottom w:val="0"/>
      <w:divBdr>
        <w:top w:val="none" w:sz="0" w:space="0" w:color="auto"/>
        <w:left w:val="none" w:sz="0" w:space="0" w:color="auto"/>
        <w:bottom w:val="none" w:sz="0" w:space="0" w:color="auto"/>
        <w:right w:val="none" w:sz="0" w:space="0" w:color="auto"/>
      </w:divBdr>
    </w:div>
    <w:div w:id="912156663">
      <w:bodyDiv w:val="1"/>
      <w:marLeft w:val="0"/>
      <w:marRight w:val="0"/>
      <w:marTop w:val="0"/>
      <w:marBottom w:val="0"/>
      <w:divBdr>
        <w:top w:val="none" w:sz="0" w:space="0" w:color="auto"/>
        <w:left w:val="none" w:sz="0" w:space="0" w:color="auto"/>
        <w:bottom w:val="none" w:sz="0" w:space="0" w:color="auto"/>
        <w:right w:val="none" w:sz="0" w:space="0" w:color="auto"/>
      </w:divBdr>
    </w:div>
    <w:div w:id="912618510">
      <w:bodyDiv w:val="1"/>
      <w:marLeft w:val="0"/>
      <w:marRight w:val="0"/>
      <w:marTop w:val="0"/>
      <w:marBottom w:val="0"/>
      <w:divBdr>
        <w:top w:val="none" w:sz="0" w:space="0" w:color="auto"/>
        <w:left w:val="none" w:sz="0" w:space="0" w:color="auto"/>
        <w:bottom w:val="none" w:sz="0" w:space="0" w:color="auto"/>
        <w:right w:val="none" w:sz="0" w:space="0" w:color="auto"/>
      </w:divBdr>
    </w:div>
    <w:div w:id="913854345">
      <w:bodyDiv w:val="1"/>
      <w:marLeft w:val="0"/>
      <w:marRight w:val="0"/>
      <w:marTop w:val="0"/>
      <w:marBottom w:val="0"/>
      <w:divBdr>
        <w:top w:val="none" w:sz="0" w:space="0" w:color="auto"/>
        <w:left w:val="none" w:sz="0" w:space="0" w:color="auto"/>
        <w:bottom w:val="none" w:sz="0" w:space="0" w:color="auto"/>
        <w:right w:val="none" w:sz="0" w:space="0" w:color="auto"/>
      </w:divBdr>
    </w:div>
    <w:div w:id="914314775">
      <w:bodyDiv w:val="1"/>
      <w:marLeft w:val="0"/>
      <w:marRight w:val="0"/>
      <w:marTop w:val="0"/>
      <w:marBottom w:val="0"/>
      <w:divBdr>
        <w:top w:val="none" w:sz="0" w:space="0" w:color="auto"/>
        <w:left w:val="none" w:sz="0" w:space="0" w:color="auto"/>
        <w:bottom w:val="none" w:sz="0" w:space="0" w:color="auto"/>
        <w:right w:val="none" w:sz="0" w:space="0" w:color="auto"/>
      </w:divBdr>
    </w:div>
    <w:div w:id="915824697">
      <w:bodyDiv w:val="1"/>
      <w:marLeft w:val="0"/>
      <w:marRight w:val="0"/>
      <w:marTop w:val="0"/>
      <w:marBottom w:val="0"/>
      <w:divBdr>
        <w:top w:val="none" w:sz="0" w:space="0" w:color="auto"/>
        <w:left w:val="none" w:sz="0" w:space="0" w:color="auto"/>
        <w:bottom w:val="none" w:sz="0" w:space="0" w:color="auto"/>
        <w:right w:val="none" w:sz="0" w:space="0" w:color="auto"/>
      </w:divBdr>
    </w:div>
    <w:div w:id="915938128">
      <w:bodyDiv w:val="1"/>
      <w:marLeft w:val="0"/>
      <w:marRight w:val="0"/>
      <w:marTop w:val="0"/>
      <w:marBottom w:val="0"/>
      <w:divBdr>
        <w:top w:val="none" w:sz="0" w:space="0" w:color="auto"/>
        <w:left w:val="none" w:sz="0" w:space="0" w:color="auto"/>
        <w:bottom w:val="none" w:sz="0" w:space="0" w:color="auto"/>
        <w:right w:val="none" w:sz="0" w:space="0" w:color="auto"/>
      </w:divBdr>
    </w:div>
    <w:div w:id="916551082">
      <w:bodyDiv w:val="1"/>
      <w:marLeft w:val="0"/>
      <w:marRight w:val="0"/>
      <w:marTop w:val="0"/>
      <w:marBottom w:val="0"/>
      <w:divBdr>
        <w:top w:val="none" w:sz="0" w:space="0" w:color="auto"/>
        <w:left w:val="none" w:sz="0" w:space="0" w:color="auto"/>
        <w:bottom w:val="none" w:sz="0" w:space="0" w:color="auto"/>
        <w:right w:val="none" w:sz="0" w:space="0" w:color="auto"/>
      </w:divBdr>
    </w:div>
    <w:div w:id="917977543">
      <w:bodyDiv w:val="1"/>
      <w:marLeft w:val="0"/>
      <w:marRight w:val="0"/>
      <w:marTop w:val="0"/>
      <w:marBottom w:val="0"/>
      <w:divBdr>
        <w:top w:val="none" w:sz="0" w:space="0" w:color="auto"/>
        <w:left w:val="none" w:sz="0" w:space="0" w:color="auto"/>
        <w:bottom w:val="none" w:sz="0" w:space="0" w:color="auto"/>
        <w:right w:val="none" w:sz="0" w:space="0" w:color="auto"/>
      </w:divBdr>
    </w:div>
    <w:div w:id="918831177">
      <w:bodyDiv w:val="1"/>
      <w:marLeft w:val="0"/>
      <w:marRight w:val="0"/>
      <w:marTop w:val="0"/>
      <w:marBottom w:val="0"/>
      <w:divBdr>
        <w:top w:val="none" w:sz="0" w:space="0" w:color="auto"/>
        <w:left w:val="none" w:sz="0" w:space="0" w:color="auto"/>
        <w:bottom w:val="none" w:sz="0" w:space="0" w:color="auto"/>
        <w:right w:val="none" w:sz="0" w:space="0" w:color="auto"/>
      </w:divBdr>
    </w:div>
    <w:div w:id="919295431">
      <w:bodyDiv w:val="1"/>
      <w:marLeft w:val="0"/>
      <w:marRight w:val="0"/>
      <w:marTop w:val="0"/>
      <w:marBottom w:val="0"/>
      <w:divBdr>
        <w:top w:val="none" w:sz="0" w:space="0" w:color="auto"/>
        <w:left w:val="none" w:sz="0" w:space="0" w:color="auto"/>
        <w:bottom w:val="none" w:sz="0" w:space="0" w:color="auto"/>
        <w:right w:val="none" w:sz="0" w:space="0" w:color="auto"/>
      </w:divBdr>
    </w:div>
    <w:div w:id="919951915">
      <w:bodyDiv w:val="1"/>
      <w:marLeft w:val="0"/>
      <w:marRight w:val="0"/>
      <w:marTop w:val="0"/>
      <w:marBottom w:val="0"/>
      <w:divBdr>
        <w:top w:val="none" w:sz="0" w:space="0" w:color="auto"/>
        <w:left w:val="none" w:sz="0" w:space="0" w:color="auto"/>
        <w:bottom w:val="none" w:sz="0" w:space="0" w:color="auto"/>
        <w:right w:val="none" w:sz="0" w:space="0" w:color="auto"/>
      </w:divBdr>
    </w:div>
    <w:div w:id="921179986">
      <w:bodyDiv w:val="1"/>
      <w:marLeft w:val="0"/>
      <w:marRight w:val="0"/>
      <w:marTop w:val="0"/>
      <w:marBottom w:val="0"/>
      <w:divBdr>
        <w:top w:val="none" w:sz="0" w:space="0" w:color="auto"/>
        <w:left w:val="none" w:sz="0" w:space="0" w:color="auto"/>
        <w:bottom w:val="none" w:sz="0" w:space="0" w:color="auto"/>
        <w:right w:val="none" w:sz="0" w:space="0" w:color="auto"/>
      </w:divBdr>
    </w:div>
    <w:div w:id="922107776">
      <w:bodyDiv w:val="1"/>
      <w:marLeft w:val="0"/>
      <w:marRight w:val="0"/>
      <w:marTop w:val="0"/>
      <w:marBottom w:val="0"/>
      <w:divBdr>
        <w:top w:val="none" w:sz="0" w:space="0" w:color="auto"/>
        <w:left w:val="none" w:sz="0" w:space="0" w:color="auto"/>
        <w:bottom w:val="none" w:sz="0" w:space="0" w:color="auto"/>
        <w:right w:val="none" w:sz="0" w:space="0" w:color="auto"/>
      </w:divBdr>
    </w:div>
    <w:div w:id="923144931">
      <w:bodyDiv w:val="1"/>
      <w:marLeft w:val="0"/>
      <w:marRight w:val="0"/>
      <w:marTop w:val="0"/>
      <w:marBottom w:val="0"/>
      <w:divBdr>
        <w:top w:val="none" w:sz="0" w:space="0" w:color="auto"/>
        <w:left w:val="none" w:sz="0" w:space="0" w:color="auto"/>
        <w:bottom w:val="none" w:sz="0" w:space="0" w:color="auto"/>
        <w:right w:val="none" w:sz="0" w:space="0" w:color="auto"/>
      </w:divBdr>
    </w:div>
    <w:div w:id="925112914">
      <w:bodyDiv w:val="1"/>
      <w:marLeft w:val="0"/>
      <w:marRight w:val="0"/>
      <w:marTop w:val="0"/>
      <w:marBottom w:val="0"/>
      <w:divBdr>
        <w:top w:val="none" w:sz="0" w:space="0" w:color="auto"/>
        <w:left w:val="none" w:sz="0" w:space="0" w:color="auto"/>
        <w:bottom w:val="none" w:sz="0" w:space="0" w:color="auto"/>
        <w:right w:val="none" w:sz="0" w:space="0" w:color="auto"/>
      </w:divBdr>
    </w:div>
    <w:div w:id="926185792">
      <w:bodyDiv w:val="1"/>
      <w:marLeft w:val="0"/>
      <w:marRight w:val="0"/>
      <w:marTop w:val="0"/>
      <w:marBottom w:val="0"/>
      <w:divBdr>
        <w:top w:val="none" w:sz="0" w:space="0" w:color="auto"/>
        <w:left w:val="none" w:sz="0" w:space="0" w:color="auto"/>
        <w:bottom w:val="none" w:sz="0" w:space="0" w:color="auto"/>
        <w:right w:val="none" w:sz="0" w:space="0" w:color="auto"/>
      </w:divBdr>
    </w:div>
    <w:div w:id="926232714">
      <w:bodyDiv w:val="1"/>
      <w:marLeft w:val="0"/>
      <w:marRight w:val="0"/>
      <w:marTop w:val="0"/>
      <w:marBottom w:val="0"/>
      <w:divBdr>
        <w:top w:val="none" w:sz="0" w:space="0" w:color="auto"/>
        <w:left w:val="none" w:sz="0" w:space="0" w:color="auto"/>
        <w:bottom w:val="none" w:sz="0" w:space="0" w:color="auto"/>
        <w:right w:val="none" w:sz="0" w:space="0" w:color="auto"/>
      </w:divBdr>
    </w:div>
    <w:div w:id="926427762">
      <w:bodyDiv w:val="1"/>
      <w:marLeft w:val="0"/>
      <w:marRight w:val="0"/>
      <w:marTop w:val="0"/>
      <w:marBottom w:val="0"/>
      <w:divBdr>
        <w:top w:val="none" w:sz="0" w:space="0" w:color="auto"/>
        <w:left w:val="none" w:sz="0" w:space="0" w:color="auto"/>
        <w:bottom w:val="none" w:sz="0" w:space="0" w:color="auto"/>
        <w:right w:val="none" w:sz="0" w:space="0" w:color="auto"/>
      </w:divBdr>
    </w:div>
    <w:div w:id="926427817">
      <w:bodyDiv w:val="1"/>
      <w:marLeft w:val="0"/>
      <w:marRight w:val="0"/>
      <w:marTop w:val="0"/>
      <w:marBottom w:val="0"/>
      <w:divBdr>
        <w:top w:val="none" w:sz="0" w:space="0" w:color="auto"/>
        <w:left w:val="none" w:sz="0" w:space="0" w:color="auto"/>
        <w:bottom w:val="none" w:sz="0" w:space="0" w:color="auto"/>
        <w:right w:val="none" w:sz="0" w:space="0" w:color="auto"/>
      </w:divBdr>
    </w:div>
    <w:div w:id="926501104">
      <w:bodyDiv w:val="1"/>
      <w:marLeft w:val="0"/>
      <w:marRight w:val="0"/>
      <w:marTop w:val="0"/>
      <w:marBottom w:val="0"/>
      <w:divBdr>
        <w:top w:val="none" w:sz="0" w:space="0" w:color="auto"/>
        <w:left w:val="none" w:sz="0" w:space="0" w:color="auto"/>
        <w:bottom w:val="none" w:sz="0" w:space="0" w:color="auto"/>
        <w:right w:val="none" w:sz="0" w:space="0" w:color="auto"/>
      </w:divBdr>
    </w:div>
    <w:div w:id="927037355">
      <w:bodyDiv w:val="1"/>
      <w:marLeft w:val="0"/>
      <w:marRight w:val="0"/>
      <w:marTop w:val="0"/>
      <w:marBottom w:val="0"/>
      <w:divBdr>
        <w:top w:val="none" w:sz="0" w:space="0" w:color="auto"/>
        <w:left w:val="none" w:sz="0" w:space="0" w:color="auto"/>
        <w:bottom w:val="none" w:sz="0" w:space="0" w:color="auto"/>
        <w:right w:val="none" w:sz="0" w:space="0" w:color="auto"/>
      </w:divBdr>
    </w:div>
    <w:div w:id="927158496">
      <w:bodyDiv w:val="1"/>
      <w:marLeft w:val="0"/>
      <w:marRight w:val="0"/>
      <w:marTop w:val="0"/>
      <w:marBottom w:val="0"/>
      <w:divBdr>
        <w:top w:val="none" w:sz="0" w:space="0" w:color="auto"/>
        <w:left w:val="none" w:sz="0" w:space="0" w:color="auto"/>
        <w:bottom w:val="none" w:sz="0" w:space="0" w:color="auto"/>
        <w:right w:val="none" w:sz="0" w:space="0" w:color="auto"/>
      </w:divBdr>
    </w:div>
    <w:div w:id="927420213">
      <w:bodyDiv w:val="1"/>
      <w:marLeft w:val="0"/>
      <w:marRight w:val="0"/>
      <w:marTop w:val="0"/>
      <w:marBottom w:val="0"/>
      <w:divBdr>
        <w:top w:val="none" w:sz="0" w:space="0" w:color="auto"/>
        <w:left w:val="none" w:sz="0" w:space="0" w:color="auto"/>
        <w:bottom w:val="none" w:sz="0" w:space="0" w:color="auto"/>
        <w:right w:val="none" w:sz="0" w:space="0" w:color="auto"/>
      </w:divBdr>
    </w:div>
    <w:div w:id="930310845">
      <w:bodyDiv w:val="1"/>
      <w:marLeft w:val="0"/>
      <w:marRight w:val="0"/>
      <w:marTop w:val="0"/>
      <w:marBottom w:val="0"/>
      <w:divBdr>
        <w:top w:val="none" w:sz="0" w:space="0" w:color="auto"/>
        <w:left w:val="none" w:sz="0" w:space="0" w:color="auto"/>
        <w:bottom w:val="none" w:sz="0" w:space="0" w:color="auto"/>
        <w:right w:val="none" w:sz="0" w:space="0" w:color="auto"/>
      </w:divBdr>
    </w:div>
    <w:div w:id="930552786">
      <w:bodyDiv w:val="1"/>
      <w:marLeft w:val="0"/>
      <w:marRight w:val="0"/>
      <w:marTop w:val="0"/>
      <w:marBottom w:val="0"/>
      <w:divBdr>
        <w:top w:val="none" w:sz="0" w:space="0" w:color="auto"/>
        <w:left w:val="none" w:sz="0" w:space="0" w:color="auto"/>
        <w:bottom w:val="none" w:sz="0" w:space="0" w:color="auto"/>
        <w:right w:val="none" w:sz="0" w:space="0" w:color="auto"/>
      </w:divBdr>
    </w:div>
    <w:div w:id="931160641">
      <w:bodyDiv w:val="1"/>
      <w:marLeft w:val="0"/>
      <w:marRight w:val="0"/>
      <w:marTop w:val="0"/>
      <w:marBottom w:val="0"/>
      <w:divBdr>
        <w:top w:val="none" w:sz="0" w:space="0" w:color="auto"/>
        <w:left w:val="none" w:sz="0" w:space="0" w:color="auto"/>
        <w:bottom w:val="none" w:sz="0" w:space="0" w:color="auto"/>
        <w:right w:val="none" w:sz="0" w:space="0" w:color="auto"/>
      </w:divBdr>
    </w:div>
    <w:div w:id="931353130">
      <w:bodyDiv w:val="1"/>
      <w:marLeft w:val="0"/>
      <w:marRight w:val="0"/>
      <w:marTop w:val="0"/>
      <w:marBottom w:val="0"/>
      <w:divBdr>
        <w:top w:val="none" w:sz="0" w:space="0" w:color="auto"/>
        <w:left w:val="none" w:sz="0" w:space="0" w:color="auto"/>
        <w:bottom w:val="none" w:sz="0" w:space="0" w:color="auto"/>
        <w:right w:val="none" w:sz="0" w:space="0" w:color="auto"/>
      </w:divBdr>
    </w:div>
    <w:div w:id="931939394">
      <w:bodyDiv w:val="1"/>
      <w:marLeft w:val="0"/>
      <w:marRight w:val="0"/>
      <w:marTop w:val="0"/>
      <w:marBottom w:val="0"/>
      <w:divBdr>
        <w:top w:val="none" w:sz="0" w:space="0" w:color="auto"/>
        <w:left w:val="none" w:sz="0" w:space="0" w:color="auto"/>
        <w:bottom w:val="none" w:sz="0" w:space="0" w:color="auto"/>
        <w:right w:val="none" w:sz="0" w:space="0" w:color="auto"/>
      </w:divBdr>
    </w:div>
    <w:div w:id="932323604">
      <w:bodyDiv w:val="1"/>
      <w:marLeft w:val="0"/>
      <w:marRight w:val="0"/>
      <w:marTop w:val="0"/>
      <w:marBottom w:val="0"/>
      <w:divBdr>
        <w:top w:val="none" w:sz="0" w:space="0" w:color="auto"/>
        <w:left w:val="none" w:sz="0" w:space="0" w:color="auto"/>
        <w:bottom w:val="none" w:sz="0" w:space="0" w:color="auto"/>
        <w:right w:val="none" w:sz="0" w:space="0" w:color="auto"/>
      </w:divBdr>
    </w:div>
    <w:div w:id="932324852">
      <w:bodyDiv w:val="1"/>
      <w:marLeft w:val="0"/>
      <w:marRight w:val="0"/>
      <w:marTop w:val="0"/>
      <w:marBottom w:val="0"/>
      <w:divBdr>
        <w:top w:val="none" w:sz="0" w:space="0" w:color="auto"/>
        <w:left w:val="none" w:sz="0" w:space="0" w:color="auto"/>
        <w:bottom w:val="none" w:sz="0" w:space="0" w:color="auto"/>
        <w:right w:val="none" w:sz="0" w:space="0" w:color="auto"/>
      </w:divBdr>
    </w:div>
    <w:div w:id="933631809">
      <w:bodyDiv w:val="1"/>
      <w:marLeft w:val="0"/>
      <w:marRight w:val="0"/>
      <w:marTop w:val="0"/>
      <w:marBottom w:val="0"/>
      <w:divBdr>
        <w:top w:val="none" w:sz="0" w:space="0" w:color="auto"/>
        <w:left w:val="none" w:sz="0" w:space="0" w:color="auto"/>
        <w:bottom w:val="none" w:sz="0" w:space="0" w:color="auto"/>
        <w:right w:val="none" w:sz="0" w:space="0" w:color="auto"/>
      </w:divBdr>
    </w:div>
    <w:div w:id="934364602">
      <w:bodyDiv w:val="1"/>
      <w:marLeft w:val="0"/>
      <w:marRight w:val="0"/>
      <w:marTop w:val="0"/>
      <w:marBottom w:val="0"/>
      <w:divBdr>
        <w:top w:val="none" w:sz="0" w:space="0" w:color="auto"/>
        <w:left w:val="none" w:sz="0" w:space="0" w:color="auto"/>
        <w:bottom w:val="none" w:sz="0" w:space="0" w:color="auto"/>
        <w:right w:val="none" w:sz="0" w:space="0" w:color="auto"/>
      </w:divBdr>
    </w:div>
    <w:div w:id="935746685">
      <w:bodyDiv w:val="1"/>
      <w:marLeft w:val="0"/>
      <w:marRight w:val="0"/>
      <w:marTop w:val="0"/>
      <w:marBottom w:val="0"/>
      <w:divBdr>
        <w:top w:val="none" w:sz="0" w:space="0" w:color="auto"/>
        <w:left w:val="none" w:sz="0" w:space="0" w:color="auto"/>
        <w:bottom w:val="none" w:sz="0" w:space="0" w:color="auto"/>
        <w:right w:val="none" w:sz="0" w:space="0" w:color="auto"/>
      </w:divBdr>
    </w:div>
    <w:div w:id="935863499">
      <w:bodyDiv w:val="1"/>
      <w:marLeft w:val="0"/>
      <w:marRight w:val="0"/>
      <w:marTop w:val="0"/>
      <w:marBottom w:val="0"/>
      <w:divBdr>
        <w:top w:val="none" w:sz="0" w:space="0" w:color="auto"/>
        <w:left w:val="none" w:sz="0" w:space="0" w:color="auto"/>
        <w:bottom w:val="none" w:sz="0" w:space="0" w:color="auto"/>
        <w:right w:val="none" w:sz="0" w:space="0" w:color="auto"/>
      </w:divBdr>
    </w:div>
    <w:div w:id="937951949">
      <w:bodyDiv w:val="1"/>
      <w:marLeft w:val="0"/>
      <w:marRight w:val="0"/>
      <w:marTop w:val="0"/>
      <w:marBottom w:val="0"/>
      <w:divBdr>
        <w:top w:val="none" w:sz="0" w:space="0" w:color="auto"/>
        <w:left w:val="none" w:sz="0" w:space="0" w:color="auto"/>
        <w:bottom w:val="none" w:sz="0" w:space="0" w:color="auto"/>
        <w:right w:val="none" w:sz="0" w:space="0" w:color="auto"/>
      </w:divBdr>
    </w:div>
    <w:div w:id="938562271">
      <w:bodyDiv w:val="1"/>
      <w:marLeft w:val="0"/>
      <w:marRight w:val="0"/>
      <w:marTop w:val="0"/>
      <w:marBottom w:val="0"/>
      <w:divBdr>
        <w:top w:val="none" w:sz="0" w:space="0" w:color="auto"/>
        <w:left w:val="none" w:sz="0" w:space="0" w:color="auto"/>
        <w:bottom w:val="none" w:sz="0" w:space="0" w:color="auto"/>
        <w:right w:val="none" w:sz="0" w:space="0" w:color="auto"/>
      </w:divBdr>
    </w:div>
    <w:div w:id="939485051">
      <w:bodyDiv w:val="1"/>
      <w:marLeft w:val="0"/>
      <w:marRight w:val="0"/>
      <w:marTop w:val="0"/>
      <w:marBottom w:val="0"/>
      <w:divBdr>
        <w:top w:val="none" w:sz="0" w:space="0" w:color="auto"/>
        <w:left w:val="none" w:sz="0" w:space="0" w:color="auto"/>
        <w:bottom w:val="none" w:sz="0" w:space="0" w:color="auto"/>
        <w:right w:val="none" w:sz="0" w:space="0" w:color="auto"/>
      </w:divBdr>
    </w:div>
    <w:div w:id="939947313">
      <w:bodyDiv w:val="1"/>
      <w:marLeft w:val="0"/>
      <w:marRight w:val="0"/>
      <w:marTop w:val="0"/>
      <w:marBottom w:val="0"/>
      <w:divBdr>
        <w:top w:val="none" w:sz="0" w:space="0" w:color="auto"/>
        <w:left w:val="none" w:sz="0" w:space="0" w:color="auto"/>
        <w:bottom w:val="none" w:sz="0" w:space="0" w:color="auto"/>
        <w:right w:val="none" w:sz="0" w:space="0" w:color="auto"/>
      </w:divBdr>
    </w:div>
    <w:div w:id="940114704">
      <w:bodyDiv w:val="1"/>
      <w:marLeft w:val="0"/>
      <w:marRight w:val="0"/>
      <w:marTop w:val="0"/>
      <w:marBottom w:val="0"/>
      <w:divBdr>
        <w:top w:val="none" w:sz="0" w:space="0" w:color="auto"/>
        <w:left w:val="none" w:sz="0" w:space="0" w:color="auto"/>
        <w:bottom w:val="none" w:sz="0" w:space="0" w:color="auto"/>
        <w:right w:val="none" w:sz="0" w:space="0" w:color="auto"/>
      </w:divBdr>
    </w:div>
    <w:div w:id="940264832">
      <w:bodyDiv w:val="1"/>
      <w:marLeft w:val="0"/>
      <w:marRight w:val="0"/>
      <w:marTop w:val="0"/>
      <w:marBottom w:val="0"/>
      <w:divBdr>
        <w:top w:val="none" w:sz="0" w:space="0" w:color="auto"/>
        <w:left w:val="none" w:sz="0" w:space="0" w:color="auto"/>
        <w:bottom w:val="none" w:sz="0" w:space="0" w:color="auto"/>
        <w:right w:val="none" w:sz="0" w:space="0" w:color="auto"/>
      </w:divBdr>
    </w:div>
    <w:div w:id="940795066">
      <w:bodyDiv w:val="1"/>
      <w:marLeft w:val="0"/>
      <w:marRight w:val="0"/>
      <w:marTop w:val="0"/>
      <w:marBottom w:val="0"/>
      <w:divBdr>
        <w:top w:val="none" w:sz="0" w:space="0" w:color="auto"/>
        <w:left w:val="none" w:sz="0" w:space="0" w:color="auto"/>
        <w:bottom w:val="none" w:sz="0" w:space="0" w:color="auto"/>
        <w:right w:val="none" w:sz="0" w:space="0" w:color="auto"/>
      </w:divBdr>
    </w:div>
    <w:div w:id="942150071">
      <w:bodyDiv w:val="1"/>
      <w:marLeft w:val="0"/>
      <w:marRight w:val="0"/>
      <w:marTop w:val="0"/>
      <w:marBottom w:val="0"/>
      <w:divBdr>
        <w:top w:val="none" w:sz="0" w:space="0" w:color="auto"/>
        <w:left w:val="none" w:sz="0" w:space="0" w:color="auto"/>
        <w:bottom w:val="none" w:sz="0" w:space="0" w:color="auto"/>
        <w:right w:val="none" w:sz="0" w:space="0" w:color="auto"/>
      </w:divBdr>
    </w:div>
    <w:div w:id="943460869">
      <w:bodyDiv w:val="1"/>
      <w:marLeft w:val="0"/>
      <w:marRight w:val="0"/>
      <w:marTop w:val="0"/>
      <w:marBottom w:val="0"/>
      <w:divBdr>
        <w:top w:val="none" w:sz="0" w:space="0" w:color="auto"/>
        <w:left w:val="none" w:sz="0" w:space="0" w:color="auto"/>
        <w:bottom w:val="none" w:sz="0" w:space="0" w:color="auto"/>
        <w:right w:val="none" w:sz="0" w:space="0" w:color="auto"/>
      </w:divBdr>
    </w:div>
    <w:div w:id="943920222">
      <w:bodyDiv w:val="1"/>
      <w:marLeft w:val="0"/>
      <w:marRight w:val="0"/>
      <w:marTop w:val="0"/>
      <w:marBottom w:val="0"/>
      <w:divBdr>
        <w:top w:val="none" w:sz="0" w:space="0" w:color="auto"/>
        <w:left w:val="none" w:sz="0" w:space="0" w:color="auto"/>
        <w:bottom w:val="none" w:sz="0" w:space="0" w:color="auto"/>
        <w:right w:val="none" w:sz="0" w:space="0" w:color="auto"/>
      </w:divBdr>
    </w:div>
    <w:div w:id="944843773">
      <w:bodyDiv w:val="1"/>
      <w:marLeft w:val="0"/>
      <w:marRight w:val="0"/>
      <w:marTop w:val="0"/>
      <w:marBottom w:val="0"/>
      <w:divBdr>
        <w:top w:val="none" w:sz="0" w:space="0" w:color="auto"/>
        <w:left w:val="none" w:sz="0" w:space="0" w:color="auto"/>
        <w:bottom w:val="none" w:sz="0" w:space="0" w:color="auto"/>
        <w:right w:val="none" w:sz="0" w:space="0" w:color="auto"/>
      </w:divBdr>
    </w:div>
    <w:div w:id="945776028">
      <w:bodyDiv w:val="1"/>
      <w:marLeft w:val="0"/>
      <w:marRight w:val="0"/>
      <w:marTop w:val="0"/>
      <w:marBottom w:val="0"/>
      <w:divBdr>
        <w:top w:val="none" w:sz="0" w:space="0" w:color="auto"/>
        <w:left w:val="none" w:sz="0" w:space="0" w:color="auto"/>
        <w:bottom w:val="none" w:sz="0" w:space="0" w:color="auto"/>
        <w:right w:val="none" w:sz="0" w:space="0" w:color="auto"/>
      </w:divBdr>
    </w:div>
    <w:div w:id="946430254">
      <w:bodyDiv w:val="1"/>
      <w:marLeft w:val="0"/>
      <w:marRight w:val="0"/>
      <w:marTop w:val="0"/>
      <w:marBottom w:val="0"/>
      <w:divBdr>
        <w:top w:val="none" w:sz="0" w:space="0" w:color="auto"/>
        <w:left w:val="none" w:sz="0" w:space="0" w:color="auto"/>
        <w:bottom w:val="none" w:sz="0" w:space="0" w:color="auto"/>
        <w:right w:val="none" w:sz="0" w:space="0" w:color="auto"/>
      </w:divBdr>
    </w:div>
    <w:div w:id="946961019">
      <w:bodyDiv w:val="1"/>
      <w:marLeft w:val="0"/>
      <w:marRight w:val="0"/>
      <w:marTop w:val="0"/>
      <w:marBottom w:val="0"/>
      <w:divBdr>
        <w:top w:val="none" w:sz="0" w:space="0" w:color="auto"/>
        <w:left w:val="none" w:sz="0" w:space="0" w:color="auto"/>
        <w:bottom w:val="none" w:sz="0" w:space="0" w:color="auto"/>
        <w:right w:val="none" w:sz="0" w:space="0" w:color="auto"/>
      </w:divBdr>
    </w:div>
    <w:div w:id="947155934">
      <w:bodyDiv w:val="1"/>
      <w:marLeft w:val="0"/>
      <w:marRight w:val="0"/>
      <w:marTop w:val="0"/>
      <w:marBottom w:val="0"/>
      <w:divBdr>
        <w:top w:val="none" w:sz="0" w:space="0" w:color="auto"/>
        <w:left w:val="none" w:sz="0" w:space="0" w:color="auto"/>
        <w:bottom w:val="none" w:sz="0" w:space="0" w:color="auto"/>
        <w:right w:val="none" w:sz="0" w:space="0" w:color="auto"/>
      </w:divBdr>
    </w:div>
    <w:div w:id="947156608">
      <w:bodyDiv w:val="1"/>
      <w:marLeft w:val="0"/>
      <w:marRight w:val="0"/>
      <w:marTop w:val="0"/>
      <w:marBottom w:val="0"/>
      <w:divBdr>
        <w:top w:val="none" w:sz="0" w:space="0" w:color="auto"/>
        <w:left w:val="none" w:sz="0" w:space="0" w:color="auto"/>
        <w:bottom w:val="none" w:sz="0" w:space="0" w:color="auto"/>
        <w:right w:val="none" w:sz="0" w:space="0" w:color="auto"/>
      </w:divBdr>
    </w:div>
    <w:div w:id="947195515">
      <w:bodyDiv w:val="1"/>
      <w:marLeft w:val="0"/>
      <w:marRight w:val="0"/>
      <w:marTop w:val="0"/>
      <w:marBottom w:val="0"/>
      <w:divBdr>
        <w:top w:val="none" w:sz="0" w:space="0" w:color="auto"/>
        <w:left w:val="none" w:sz="0" w:space="0" w:color="auto"/>
        <w:bottom w:val="none" w:sz="0" w:space="0" w:color="auto"/>
        <w:right w:val="none" w:sz="0" w:space="0" w:color="auto"/>
      </w:divBdr>
    </w:div>
    <w:div w:id="947541999">
      <w:bodyDiv w:val="1"/>
      <w:marLeft w:val="0"/>
      <w:marRight w:val="0"/>
      <w:marTop w:val="0"/>
      <w:marBottom w:val="0"/>
      <w:divBdr>
        <w:top w:val="none" w:sz="0" w:space="0" w:color="auto"/>
        <w:left w:val="none" w:sz="0" w:space="0" w:color="auto"/>
        <w:bottom w:val="none" w:sz="0" w:space="0" w:color="auto"/>
        <w:right w:val="none" w:sz="0" w:space="0" w:color="auto"/>
      </w:divBdr>
    </w:div>
    <w:div w:id="947742002">
      <w:bodyDiv w:val="1"/>
      <w:marLeft w:val="0"/>
      <w:marRight w:val="0"/>
      <w:marTop w:val="0"/>
      <w:marBottom w:val="0"/>
      <w:divBdr>
        <w:top w:val="none" w:sz="0" w:space="0" w:color="auto"/>
        <w:left w:val="none" w:sz="0" w:space="0" w:color="auto"/>
        <w:bottom w:val="none" w:sz="0" w:space="0" w:color="auto"/>
        <w:right w:val="none" w:sz="0" w:space="0" w:color="auto"/>
      </w:divBdr>
    </w:div>
    <w:div w:id="948050679">
      <w:bodyDiv w:val="1"/>
      <w:marLeft w:val="0"/>
      <w:marRight w:val="0"/>
      <w:marTop w:val="0"/>
      <w:marBottom w:val="0"/>
      <w:divBdr>
        <w:top w:val="none" w:sz="0" w:space="0" w:color="auto"/>
        <w:left w:val="none" w:sz="0" w:space="0" w:color="auto"/>
        <w:bottom w:val="none" w:sz="0" w:space="0" w:color="auto"/>
        <w:right w:val="none" w:sz="0" w:space="0" w:color="auto"/>
      </w:divBdr>
    </w:div>
    <w:div w:id="948779958">
      <w:bodyDiv w:val="1"/>
      <w:marLeft w:val="0"/>
      <w:marRight w:val="0"/>
      <w:marTop w:val="0"/>
      <w:marBottom w:val="0"/>
      <w:divBdr>
        <w:top w:val="none" w:sz="0" w:space="0" w:color="auto"/>
        <w:left w:val="none" w:sz="0" w:space="0" w:color="auto"/>
        <w:bottom w:val="none" w:sz="0" w:space="0" w:color="auto"/>
        <w:right w:val="none" w:sz="0" w:space="0" w:color="auto"/>
      </w:divBdr>
    </w:div>
    <w:div w:id="949236958">
      <w:bodyDiv w:val="1"/>
      <w:marLeft w:val="0"/>
      <w:marRight w:val="0"/>
      <w:marTop w:val="0"/>
      <w:marBottom w:val="0"/>
      <w:divBdr>
        <w:top w:val="none" w:sz="0" w:space="0" w:color="auto"/>
        <w:left w:val="none" w:sz="0" w:space="0" w:color="auto"/>
        <w:bottom w:val="none" w:sz="0" w:space="0" w:color="auto"/>
        <w:right w:val="none" w:sz="0" w:space="0" w:color="auto"/>
      </w:divBdr>
    </w:div>
    <w:div w:id="950207749">
      <w:bodyDiv w:val="1"/>
      <w:marLeft w:val="0"/>
      <w:marRight w:val="0"/>
      <w:marTop w:val="0"/>
      <w:marBottom w:val="0"/>
      <w:divBdr>
        <w:top w:val="none" w:sz="0" w:space="0" w:color="auto"/>
        <w:left w:val="none" w:sz="0" w:space="0" w:color="auto"/>
        <w:bottom w:val="none" w:sz="0" w:space="0" w:color="auto"/>
        <w:right w:val="none" w:sz="0" w:space="0" w:color="auto"/>
      </w:divBdr>
    </w:div>
    <w:div w:id="950405505">
      <w:bodyDiv w:val="1"/>
      <w:marLeft w:val="0"/>
      <w:marRight w:val="0"/>
      <w:marTop w:val="0"/>
      <w:marBottom w:val="0"/>
      <w:divBdr>
        <w:top w:val="none" w:sz="0" w:space="0" w:color="auto"/>
        <w:left w:val="none" w:sz="0" w:space="0" w:color="auto"/>
        <w:bottom w:val="none" w:sz="0" w:space="0" w:color="auto"/>
        <w:right w:val="none" w:sz="0" w:space="0" w:color="auto"/>
      </w:divBdr>
    </w:div>
    <w:div w:id="952715015">
      <w:bodyDiv w:val="1"/>
      <w:marLeft w:val="0"/>
      <w:marRight w:val="0"/>
      <w:marTop w:val="0"/>
      <w:marBottom w:val="0"/>
      <w:divBdr>
        <w:top w:val="none" w:sz="0" w:space="0" w:color="auto"/>
        <w:left w:val="none" w:sz="0" w:space="0" w:color="auto"/>
        <w:bottom w:val="none" w:sz="0" w:space="0" w:color="auto"/>
        <w:right w:val="none" w:sz="0" w:space="0" w:color="auto"/>
      </w:divBdr>
    </w:div>
    <w:div w:id="953054386">
      <w:bodyDiv w:val="1"/>
      <w:marLeft w:val="0"/>
      <w:marRight w:val="0"/>
      <w:marTop w:val="0"/>
      <w:marBottom w:val="0"/>
      <w:divBdr>
        <w:top w:val="none" w:sz="0" w:space="0" w:color="auto"/>
        <w:left w:val="none" w:sz="0" w:space="0" w:color="auto"/>
        <w:bottom w:val="none" w:sz="0" w:space="0" w:color="auto"/>
        <w:right w:val="none" w:sz="0" w:space="0" w:color="auto"/>
      </w:divBdr>
    </w:div>
    <w:div w:id="955134242">
      <w:bodyDiv w:val="1"/>
      <w:marLeft w:val="0"/>
      <w:marRight w:val="0"/>
      <w:marTop w:val="0"/>
      <w:marBottom w:val="0"/>
      <w:divBdr>
        <w:top w:val="none" w:sz="0" w:space="0" w:color="auto"/>
        <w:left w:val="none" w:sz="0" w:space="0" w:color="auto"/>
        <w:bottom w:val="none" w:sz="0" w:space="0" w:color="auto"/>
        <w:right w:val="none" w:sz="0" w:space="0" w:color="auto"/>
      </w:divBdr>
    </w:div>
    <w:div w:id="955529611">
      <w:bodyDiv w:val="1"/>
      <w:marLeft w:val="0"/>
      <w:marRight w:val="0"/>
      <w:marTop w:val="0"/>
      <w:marBottom w:val="0"/>
      <w:divBdr>
        <w:top w:val="none" w:sz="0" w:space="0" w:color="auto"/>
        <w:left w:val="none" w:sz="0" w:space="0" w:color="auto"/>
        <w:bottom w:val="none" w:sz="0" w:space="0" w:color="auto"/>
        <w:right w:val="none" w:sz="0" w:space="0" w:color="auto"/>
      </w:divBdr>
    </w:div>
    <w:div w:id="955792466">
      <w:bodyDiv w:val="1"/>
      <w:marLeft w:val="0"/>
      <w:marRight w:val="0"/>
      <w:marTop w:val="0"/>
      <w:marBottom w:val="0"/>
      <w:divBdr>
        <w:top w:val="none" w:sz="0" w:space="0" w:color="auto"/>
        <w:left w:val="none" w:sz="0" w:space="0" w:color="auto"/>
        <w:bottom w:val="none" w:sz="0" w:space="0" w:color="auto"/>
        <w:right w:val="none" w:sz="0" w:space="0" w:color="auto"/>
      </w:divBdr>
    </w:div>
    <w:div w:id="956253339">
      <w:bodyDiv w:val="1"/>
      <w:marLeft w:val="0"/>
      <w:marRight w:val="0"/>
      <w:marTop w:val="0"/>
      <w:marBottom w:val="0"/>
      <w:divBdr>
        <w:top w:val="none" w:sz="0" w:space="0" w:color="auto"/>
        <w:left w:val="none" w:sz="0" w:space="0" w:color="auto"/>
        <w:bottom w:val="none" w:sz="0" w:space="0" w:color="auto"/>
        <w:right w:val="none" w:sz="0" w:space="0" w:color="auto"/>
      </w:divBdr>
    </w:div>
    <w:div w:id="956911422">
      <w:bodyDiv w:val="1"/>
      <w:marLeft w:val="0"/>
      <w:marRight w:val="0"/>
      <w:marTop w:val="0"/>
      <w:marBottom w:val="0"/>
      <w:divBdr>
        <w:top w:val="none" w:sz="0" w:space="0" w:color="auto"/>
        <w:left w:val="none" w:sz="0" w:space="0" w:color="auto"/>
        <w:bottom w:val="none" w:sz="0" w:space="0" w:color="auto"/>
        <w:right w:val="none" w:sz="0" w:space="0" w:color="auto"/>
      </w:divBdr>
    </w:div>
    <w:div w:id="957226715">
      <w:bodyDiv w:val="1"/>
      <w:marLeft w:val="0"/>
      <w:marRight w:val="0"/>
      <w:marTop w:val="0"/>
      <w:marBottom w:val="0"/>
      <w:divBdr>
        <w:top w:val="none" w:sz="0" w:space="0" w:color="auto"/>
        <w:left w:val="none" w:sz="0" w:space="0" w:color="auto"/>
        <w:bottom w:val="none" w:sz="0" w:space="0" w:color="auto"/>
        <w:right w:val="none" w:sz="0" w:space="0" w:color="auto"/>
      </w:divBdr>
    </w:div>
    <w:div w:id="957296622">
      <w:bodyDiv w:val="1"/>
      <w:marLeft w:val="0"/>
      <w:marRight w:val="0"/>
      <w:marTop w:val="0"/>
      <w:marBottom w:val="0"/>
      <w:divBdr>
        <w:top w:val="none" w:sz="0" w:space="0" w:color="auto"/>
        <w:left w:val="none" w:sz="0" w:space="0" w:color="auto"/>
        <w:bottom w:val="none" w:sz="0" w:space="0" w:color="auto"/>
        <w:right w:val="none" w:sz="0" w:space="0" w:color="auto"/>
      </w:divBdr>
    </w:div>
    <w:div w:id="957298334">
      <w:bodyDiv w:val="1"/>
      <w:marLeft w:val="0"/>
      <w:marRight w:val="0"/>
      <w:marTop w:val="0"/>
      <w:marBottom w:val="0"/>
      <w:divBdr>
        <w:top w:val="none" w:sz="0" w:space="0" w:color="auto"/>
        <w:left w:val="none" w:sz="0" w:space="0" w:color="auto"/>
        <w:bottom w:val="none" w:sz="0" w:space="0" w:color="auto"/>
        <w:right w:val="none" w:sz="0" w:space="0" w:color="auto"/>
      </w:divBdr>
    </w:div>
    <w:div w:id="958998579">
      <w:bodyDiv w:val="1"/>
      <w:marLeft w:val="0"/>
      <w:marRight w:val="0"/>
      <w:marTop w:val="0"/>
      <w:marBottom w:val="0"/>
      <w:divBdr>
        <w:top w:val="none" w:sz="0" w:space="0" w:color="auto"/>
        <w:left w:val="none" w:sz="0" w:space="0" w:color="auto"/>
        <w:bottom w:val="none" w:sz="0" w:space="0" w:color="auto"/>
        <w:right w:val="none" w:sz="0" w:space="0" w:color="auto"/>
      </w:divBdr>
    </w:div>
    <w:div w:id="960188835">
      <w:bodyDiv w:val="1"/>
      <w:marLeft w:val="0"/>
      <w:marRight w:val="0"/>
      <w:marTop w:val="0"/>
      <w:marBottom w:val="0"/>
      <w:divBdr>
        <w:top w:val="none" w:sz="0" w:space="0" w:color="auto"/>
        <w:left w:val="none" w:sz="0" w:space="0" w:color="auto"/>
        <w:bottom w:val="none" w:sz="0" w:space="0" w:color="auto"/>
        <w:right w:val="none" w:sz="0" w:space="0" w:color="auto"/>
      </w:divBdr>
    </w:div>
    <w:div w:id="960958408">
      <w:bodyDiv w:val="1"/>
      <w:marLeft w:val="0"/>
      <w:marRight w:val="0"/>
      <w:marTop w:val="0"/>
      <w:marBottom w:val="0"/>
      <w:divBdr>
        <w:top w:val="none" w:sz="0" w:space="0" w:color="auto"/>
        <w:left w:val="none" w:sz="0" w:space="0" w:color="auto"/>
        <w:bottom w:val="none" w:sz="0" w:space="0" w:color="auto"/>
        <w:right w:val="none" w:sz="0" w:space="0" w:color="auto"/>
      </w:divBdr>
    </w:div>
    <w:div w:id="962535055">
      <w:bodyDiv w:val="1"/>
      <w:marLeft w:val="0"/>
      <w:marRight w:val="0"/>
      <w:marTop w:val="0"/>
      <w:marBottom w:val="0"/>
      <w:divBdr>
        <w:top w:val="none" w:sz="0" w:space="0" w:color="auto"/>
        <w:left w:val="none" w:sz="0" w:space="0" w:color="auto"/>
        <w:bottom w:val="none" w:sz="0" w:space="0" w:color="auto"/>
        <w:right w:val="none" w:sz="0" w:space="0" w:color="auto"/>
      </w:divBdr>
    </w:div>
    <w:div w:id="963005317">
      <w:bodyDiv w:val="1"/>
      <w:marLeft w:val="0"/>
      <w:marRight w:val="0"/>
      <w:marTop w:val="0"/>
      <w:marBottom w:val="0"/>
      <w:divBdr>
        <w:top w:val="none" w:sz="0" w:space="0" w:color="auto"/>
        <w:left w:val="none" w:sz="0" w:space="0" w:color="auto"/>
        <w:bottom w:val="none" w:sz="0" w:space="0" w:color="auto"/>
        <w:right w:val="none" w:sz="0" w:space="0" w:color="auto"/>
      </w:divBdr>
    </w:div>
    <w:div w:id="964969349">
      <w:bodyDiv w:val="1"/>
      <w:marLeft w:val="0"/>
      <w:marRight w:val="0"/>
      <w:marTop w:val="0"/>
      <w:marBottom w:val="0"/>
      <w:divBdr>
        <w:top w:val="none" w:sz="0" w:space="0" w:color="auto"/>
        <w:left w:val="none" w:sz="0" w:space="0" w:color="auto"/>
        <w:bottom w:val="none" w:sz="0" w:space="0" w:color="auto"/>
        <w:right w:val="none" w:sz="0" w:space="0" w:color="auto"/>
      </w:divBdr>
    </w:div>
    <w:div w:id="965083778">
      <w:bodyDiv w:val="1"/>
      <w:marLeft w:val="0"/>
      <w:marRight w:val="0"/>
      <w:marTop w:val="0"/>
      <w:marBottom w:val="0"/>
      <w:divBdr>
        <w:top w:val="none" w:sz="0" w:space="0" w:color="auto"/>
        <w:left w:val="none" w:sz="0" w:space="0" w:color="auto"/>
        <w:bottom w:val="none" w:sz="0" w:space="0" w:color="auto"/>
        <w:right w:val="none" w:sz="0" w:space="0" w:color="auto"/>
      </w:divBdr>
    </w:div>
    <w:div w:id="965506218">
      <w:bodyDiv w:val="1"/>
      <w:marLeft w:val="0"/>
      <w:marRight w:val="0"/>
      <w:marTop w:val="0"/>
      <w:marBottom w:val="0"/>
      <w:divBdr>
        <w:top w:val="none" w:sz="0" w:space="0" w:color="auto"/>
        <w:left w:val="none" w:sz="0" w:space="0" w:color="auto"/>
        <w:bottom w:val="none" w:sz="0" w:space="0" w:color="auto"/>
        <w:right w:val="none" w:sz="0" w:space="0" w:color="auto"/>
      </w:divBdr>
    </w:div>
    <w:div w:id="965620209">
      <w:bodyDiv w:val="1"/>
      <w:marLeft w:val="0"/>
      <w:marRight w:val="0"/>
      <w:marTop w:val="0"/>
      <w:marBottom w:val="0"/>
      <w:divBdr>
        <w:top w:val="none" w:sz="0" w:space="0" w:color="auto"/>
        <w:left w:val="none" w:sz="0" w:space="0" w:color="auto"/>
        <w:bottom w:val="none" w:sz="0" w:space="0" w:color="auto"/>
        <w:right w:val="none" w:sz="0" w:space="0" w:color="auto"/>
      </w:divBdr>
    </w:div>
    <w:div w:id="966206172">
      <w:bodyDiv w:val="1"/>
      <w:marLeft w:val="0"/>
      <w:marRight w:val="0"/>
      <w:marTop w:val="0"/>
      <w:marBottom w:val="0"/>
      <w:divBdr>
        <w:top w:val="none" w:sz="0" w:space="0" w:color="auto"/>
        <w:left w:val="none" w:sz="0" w:space="0" w:color="auto"/>
        <w:bottom w:val="none" w:sz="0" w:space="0" w:color="auto"/>
        <w:right w:val="none" w:sz="0" w:space="0" w:color="auto"/>
      </w:divBdr>
    </w:div>
    <w:div w:id="966274942">
      <w:bodyDiv w:val="1"/>
      <w:marLeft w:val="0"/>
      <w:marRight w:val="0"/>
      <w:marTop w:val="0"/>
      <w:marBottom w:val="0"/>
      <w:divBdr>
        <w:top w:val="none" w:sz="0" w:space="0" w:color="auto"/>
        <w:left w:val="none" w:sz="0" w:space="0" w:color="auto"/>
        <w:bottom w:val="none" w:sz="0" w:space="0" w:color="auto"/>
        <w:right w:val="none" w:sz="0" w:space="0" w:color="auto"/>
      </w:divBdr>
    </w:div>
    <w:div w:id="967316379">
      <w:bodyDiv w:val="1"/>
      <w:marLeft w:val="0"/>
      <w:marRight w:val="0"/>
      <w:marTop w:val="0"/>
      <w:marBottom w:val="0"/>
      <w:divBdr>
        <w:top w:val="none" w:sz="0" w:space="0" w:color="auto"/>
        <w:left w:val="none" w:sz="0" w:space="0" w:color="auto"/>
        <w:bottom w:val="none" w:sz="0" w:space="0" w:color="auto"/>
        <w:right w:val="none" w:sz="0" w:space="0" w:color="auto"/>
      </w:divBdr>
    </w:div>
    <w:div w:id="967397261">
      <w:bodyDiv w:val="1"/>
      <w:marLeft w:val="0"/>
      <w:marRight w:val="0"/>
      <w:marTop w:val="0"/>
      <w:marBottom w:val="0"/>
      <w:divBdr>
        <w:top w:val="none" w:sz="0" w:space="0" w:color="auto"/>
        <w:left w:val="none" w:sz="0" w:space="0" w:color="auto"/>
        <w:bottom w:val="none" w:sz="0" w:space="0" w:color="auto"/>
        <w:right w:val="none" w:sz="0" w:space="0" w:color="auto"/>
      </w:divBdr>
    </w:div>
    <w:div w:id="967903585">
      <w:bodyDiv w:val="1"/>
      <w:marLeft w:val="0"/>
      <w:marRight w:val="0"/>
      <w:marTop w:val="0"/>
      <w:marBottom w:val="0"/>
      <w:divBdr>
        <w:top w:val="none" w:sz="0" w:space="0" w:color="auto"/>
        <w:left w:val="none" w:sz="0" w:space="0" w:color="auto"/>
        <w:bottom w:val="none" w:sz="0" w:space="0" w:color="auto"/>
        <w:right w:val="none" w:sz="0" w:space="0" w:color="auto"/>
      </w:divBdr>
    </w:div>
    <w:div w:id="967932149">
      <w:bodyDiv w:val="1"/>
      <w:marLeft w:val="0"/>
      <w:marRight w:val="0"/>
      <w:marTop w:val="0"/>
      <w:marBottom w:val="0"/>
      <w:divBdr>
        <w:top w:val="none" w:sz="0" w:space="0" w:color="auto"/>
        <w:left w:val="none" w:sz="0" w:space="0" w:color="auto"/>
        <w:bottom w:val="none" w:sz="0" w:space="0" w:color="auto"/>
        <w:right w:val="none" w:sz="0" w:space="0" w:color="auto"/>
      </w:divBdr>
    </w:div>
    <w:div w:id="968046677">
      <w:bodyDiv w:val="1"/>
      <w:marLeft w:val="0"/>
      <w:marRight w:val="0"/>
      <w:marTop w:val="0"/>
      <w:marBottom w:val="0"/>
      <w:divBdr>
        <w:top w:val="none" w:sz="0" w:space="0" w:color="auto"/>
        <w:left w:val="none" w:sz="0" w:space="0" w:color="auto"/>
        <w:bottom w:val="none" w:sz="0" w:space="0" w:color="auto"/>
        <w:right w:val="none" w:sz="0" w:space="0" w:color="auto"/>
      </w:divBdr>
    </w:div>
    <w:div w:id="969017382">
      <w:bodyDiv w:val="1"/>
      <w:marLeft w:val="0"/>
      <w:marRight w:val="0"/>
      <w:marTop w:val="0"/>
      <w:marBottom w:val="0"/>
      <w:divBdr>
        <w:top w:val="none" w:sz="0" w:space="0" w:color="auto"/>
        <w:left w:val="none" w:sz="0" w:space="0" w:color="auto"/>
        <w:bottom w:val="none" w:sz="0" w:space="0" w:color="auto"/>
        <w:right w:val="none" w:sz="0" w:space="0" w:color="auto"/>
      </w:divBdr>
    </w:div>
    <w:div w:id="969091784">
      <w:bodyDiv w:val="1"/>
      <w:marLeft w:val="0"/>
      <w:marRight w:val="0"/>
      <w:marTop w:val="0"/>
      <w:marBottom w:val="0"/>
      <w:divBdr>
        <w:top w:val="none" w:sz="0" w:space="0" w:color="auto"/>
        <w:left w:val="none" w:sz="0" w:space="0" w:color="auto"/>
        <w:bottom w:val="none" w:sz="0" w:space="0" w:color="auto"/>
        <w:right w:val="none" w:sz="0" w:space="0" w:color="auto"/>
      </w:divBdr>
    </w:div>
    <w:div w:id="969095515">
      <w:bodyDiv w:val="1"/>
      <w:marLeft w:val="0"/>
      <w:marRight w:val="0"/>
      <w:marTop w:val="0"/>
      <w:marBottom w:val="0"/>
      <w:divBdr>
        <w:top w:val="none" w:sz="0" w:space="0" w:color="auto"/>
        <w:left w:val="none" w:sz="0" w:space="0" w:color="auto"/>
        <w:bottom w:val="none" w:sz="0" w:space="0" w:color="auto"/>
        <w:right w:val="none" w:sz="0" w:space="0" w:color="auto"/>
      </w:divBdr>
    </w:div>
    <w:div w:id="970131770">
      <w:bodyDiv w:val="1"/>
      <w:marLeft w:val="0"/>
      <w:marRight w:val="0"/>
      <w:marTop w:val="0"/>
      <w:marBottom w:val="0"/>
      <w:divBdr>
        <w:top w:val="none" w:sz="0" w:space="0" w:color="auto"/>
        <w:left w:val="none" w:sz="0" w:space="0" w:color="auto"/>
        <w:bottom w:val="none" w:sz="0" w:space="0" w:color="auto"/>
        <w:right w:val="none" w:sz="0" w:space="0" w:color="auto"/>
      </w:divBdr>
    </w:div>
    <w:div w:id="970134786">
      <w:bodyDiv w:val="1"/>
      <w:marLeft w:val="0"/>
      <w:marRight w:val="0"/>
      <w:marTop w:val="0"/>
      <w:marBottom w:val="0"/>
      <w:divBdr>
        <w:top w:val="none" w:sz="0" w:space="0" w:color="auto"/>
        <w:left w:val="none" w:sz="0" w:space="0" w:color="auto"/>
        <w:bottom w:val="none" w:sz="0" w:space="0" w:color="auto"/>
        <w:right w:val="none" w:sz="0" w:space="0" w:color="auto"/>
      </w:divBdr>
    </w:div>
    <w:div w:id="970481321">
      <w:bodyDiv w:val="1"/>
      <w:marLeft w:val="0"/>
      <w:marRight w:val="0"/>
      <w:marTop w:val="0"/>
      <w:marBottom w:val="0"/>
      <w:divBdr>
        <w:top w:val="none" w:sz="0" w:space="0" w:color="auto"/>
        <w:left w:val="none" w:sz="0" w:space="0" w:color="auto"/>
        <w:bottom w:val="none" w:sz="0" w:space="0" w:color="auto"/>
        <w:right w:val="none" w:sz="0" w:space="0" w:color="auto"/>
      </w:divBdr>
    </w:div>
    <w:div w:id="970598204">
      <w:bodyDiv w:val="1"/>
      <w:marLeft w:val="0"/>
      <w:marRight w:val="0"/>
      <w:marTop w:val="0"/>
      <w:marBottom w:val="0"/>
      <w:divBdr>
        <w:top w:val="none" w:sz="0" w:space="0" w:color="auto"/>
        <w:left w:val="none" w:sz="0" w:space="0" w:color="auto"/>
        <w:bottom w:val="none" w:sz="0" w:space="0" w:color="auto"/>
        <w:right w:val="none" w:sz="0" w:space="0" w:color="auto"/>
      </w:divBdr>
    </w:div>
    <w:div w:id="971134429">
      <w:bodyDiv w:val="1"/>
      <w:marLeft w:val="0"/>
      <w:marRight w:val="0"/>
      <w:marTop w:val="0"/>
      <w:marBottom w:val="0"/>
      <w:divBdr>
        <w:top w:val="none" w:sz="0" w:space="0" w:color="auto"/>
        <w:left w:val="none" w:sz="0" w:space="0" w:color="auto"/>
        <w:bottom w:val="none" w:sz="0" w:space="0" w:color="auto"/>
        <w:right w:val="none" w:sz="0" w:space="0" w:color="auto"/>
      </w:divBdr>
    </w:div>
    <w:div w:id="971910966">
      <w:bodyDiv w:val="1"/>
      <w:marLeft w:val="0"/>
      <w:marRight w:val="0"/>
      <w:marTop w:val="0"/>
      <w:marBottom w:val="0"/>
      <w:divBdr>
        <w:top w:val="none" w:sz="0" w:space="0" w:color="auto"/>
        <w:left w:val="none" w:sz="0" w:space="0" w:color="auto"/>
        <w:bottom w:val="none" w:sz="0" w:space="0" w:color="auto"/>
        <w:right w:val="none" w:sz="0" w:space="0" w:color="auto"/>
      </w:divBdr>
    </w:div>
    <w:div w:id="972365603">
      <w:bodyDiv w:val="1"/>
      <w:marLeft w:val="0"/>
      <w:marRight w:val="0"/>
      <w:marTop w:val="0"/>
      <w:marBottom w:val="0"/>
      <w:divBdr>
        <w:top w:val="none" w:sz="0" w:space="0" w:color="auto"/>
        <w:left w:val="none" w:sz="0" w:space="0" w:color="auto"/>
        <w:bottom w:val="none" w:sz="0" w:space="0" w:color="auto"/>
        <w:right w:val="none" w:sz="0" w:space="0" w:color="auto"/>
      </w:divBdr>
    </w:div>
    <w:div w:id="972711242">
      <w:bodyDiv w:val="1"/>
      <w:marLeft w:val="0"/>
      <w:marRight w:val="0"/>
      <w:marTop w:val="0"/>
      <w:marBottom w:val="0"/>
      <w:divBdr>
        <w:top w:val="none" w:sz="0" w:space="0" w:color="auto"/>
        <w:left w:val="none" w:sz="0" w:space="0" w:color="auto"/>
        <w:bottom w:val="none" w:sz="0" w:space="0" w:color="auto"/>
        <w:right w:val="none" w:sz="0" w:space="0" w:color="auto"/>
      </w:divBdr>
    </w:div>
    <w:div w:id="972950015">
      <w:bodyDiv w:val="1"/>
      <w:marLeft w:val="0"/>
      <w:marRight w:val="0"/>
      <w:marTop w:val="0"/>
      <w:marBottom w:val="0"/>
      <w:divBdr>
        <w:top w:val="none" w:sz="0" w:space="0" w:color="auto"/>
        <w:left w:val="none" w:sz="0" w:space="0" w:color="auto"/>
        <w:bottom w:val="none" w:sz="0" w:space="0" w:color="auto"/>
        <w:right w:val="none" w:sz="0" w:space="0" w:color="auto"/>
      </w:divBdr>
    </w:div>
    <w:div w:id="973828465">
      <w:bodyDiv w:val="1"/>
      <w:marLeft w:val="0"/>
      <w:marRight w:val="0"/>
      <w:marTop w:val="0"/>
      <w:marBottom w:val="0"/>
      <w:divBdr>
        <w:top w:val="none" w:sz="0" w:space="0" w:color="auto"/>
        <w:left w:val="none" w:sz="0" w:space="0" w:color="auto"/>
        <w:bottom w:val="none" w:sz="0" w:space="0" w:color="auto"/>
        <w:right w:val="none" w:sz="0" w:space="0" w:color="auto"/>
      </w:divBdr>
    </w:div>
    <w:div w:id="974143907">
      <w:bodyDiv w:val="1"/>
      <w:marLeft w:val="0"/>
      <w:marRight w:val="0"/>
      <w:marTop w:val="0"/>
      <w:marBottom w:val="0"/>
      <w:divBdr>
        <w:top w:val="none" w:sz="0" w:space="0" w:color="auto"/>
        <w:left w:val="none" w:sz="0" w:space="0" w:color="auto"/>
        <w:bottom w:val="none" w:sz="0" w:space="0" w:color="auto"/>
        <w:right w:val="none" w:sz="0" w:space="0" w:color="auto"/>
      </w:divBdr>
    </w:div>
    <w:div w:id="975186438">
      <w:bodyDiv w:val="1"/>
      <w:marLeft w:val="0"/>
      <w:marRight w:val="0"/>
      <w:marTop w:val="0"/>
      <w:marBottom w:val="0"/>
      <w:divBdr>
        <w:top w:val="none" w:sz="0" w:space="0" w:color="auto"/>
        <w:left w:val="none" w:sz="0" w:space="0" w:color="auto"/>
        <w:bottom w:val="none" w:sz="0" w:space="0" w:color="auto"/>
        <w:right w:val="none" w:sz="0" w:space="0" w:color="auto"/>
      </w:divBdr>
    </w:div>
    <w:div w:id="977226079">
      <w:bodyDiv w:val="1"/>
      <w:marLeft w:val="0"/>
      <w:marRight w:val="0"/>
      <w:marTop w:val="0"/>
      <w:marBottom w:val="0"/>
      <w:divBdr>
        <w:top w:val="none" w:sz="0" w:space="0" w:color="auto"/>
        <w:left w:val="none" w:sz="0" w:space="0" w:color="auto"/>
        <w:bottom w:val="none" w:sz="0" w:space="0" w:color="auto"/>
        <w:right w:val="none" w:sz="0" w:space="0" w:color="auto"/>
      </w:divBdr>
    </w:div>
    <w:div w:id="977538188">
      <w:bodyDiv w:val="1"/>
      <w:marLeft w:val="0"/>
      <w:marRight w:val="0"/>
      <w:marTop w:val="0"/>
      <w:marBottom w:val="0"/>
      <w:divBdr>
        <w:top w:val="none" w:sz="0" w:space="0" w:color="auto"/>
        <w:left w:val="none" w:sz="0" w:space="0" w:color="auto"/>
        <w:bottom w:val="none" w:sz="0" w:space="0" w:color="auto"/>
        <w:right w:val="none" w:sz="0" w:space="0" w:color="auto"/>
      </w:divBdr>
    </w:div>
    <w:div w:id="977877148">
      <w:bodyDiv w:val="1"/>
      <w:marLeft w:val="0"/>
      <w:marRight w:val="0"/>
      <w:marTop w:val="0"/>
      <w:marBottom w:val="0"/>
      <w:divBdr>
        <w:top w:val="none" w:sz="0" w:space="0" w:color="auto"/>
        <w:left w:val="none" w:sz="0" w:space="0" w:color="auto"/>
        <w:bottom w:val="none" w:sz="0" w:space="0" w:color="auto"/>
        <w:right w:val="none" w:sz="0" w:space="0" w:color="auto"/>
      </w:divBdr>
    </w:div>
    <w:div w:id="979572146">
      <w:bodyDiv w:val="1"/>
      <w:marLeft w:val="0"/>
      <w:marRight w:val="0"/>
      <w:marTop w:val="0"/>
      <w:marBottom w:val="0"/>
      <w:divBdr>
        <w:top w:val="none" w:sz="0" w:space="0" w:color="auto"/>
        <w:left w:val="none" w:sz="0" w:space="0" w:color="auto"/>
        <w:bottom w:val="none" w:sz="0" w:space="0" w:color="auto"/>
        <w:right w:val="none" w:sz="0" w:space="0" w:color="auto"/>
      </w:divBdr>
    </w:div>
    <w:div w:id="980504854">
      <w:bodyDiv w:val="1"/>
      <w:marLeft w:val="0"/>
      <w:marRight w:val="0"/>
      <w:marTop w:val="0"/>
      <w:marBottom w:val="0"/>
      <w:divBdr>
        <w:top w:val="none" w:sz="0" w:space="0" w:color="auto"/>
        <w:left w:val="none" w:sz="0" w:space="0" w:color="auto"/>
        <w:bottom w:val="none" w:sz="0" w:space="0" w:color="auto"/>
        <w:right w:val="none" w:sz="0" w:space="0" w:color="auto"/>
      </w:divBdr>
    </w:div>
    <w:div w:id="982002038">
      <w:bodyDiv w:val="1"/>
      <w:marLeft w:val="0"/>
      <w:marRight w:val="0"/>
      <w:marTop w:val="0"/>
      <w:marBottom w:val="0"/>
      <w:divBdr>
        <w:top w:val="none" w:sz="0" w:space="0" w:color="auto"/>
        <w:left w:val="none" w:sz="0" w:space="0" w:color="auto"/>
        <w:bottom w:val="none" w:sz="0" w:space="0" w:color="auto"/>
        <w:right w:val="none" w:sz="0" w:space="0" w:color="auto"/>
      </w:divBdr>
    </w:div>
    <w:div w:id="983310871">
      <w:bodyDiv w:val="1"/>
      <w:marLeft w:val="0"/>
      <w:marRight w:val="0"/>
      <w:marTop w:val="0"/>
      <w:marBottom w:val="0"/>
      <w:divBdr>
        <w:top w:val="none" w:sz="0" w:space="0" w:color="auto"/>
        <w:left w:val="none" w:sz="0" w:space="0" w:color="auto"/>
        <w:bottom w:val="none" w:sz="0" w:space="0" w:color="auto"/>
        <w:right w:val="none" w:sz="0" w:space="0" w:color="auto"/>
      </w:divBdr>
    </w:div>
    <w:div w:id="983585803">
      <w:bodyDiv w:val="1"/>
      <w:marLeft w:val="0"/>
      <w:marRight w:val="0"/>
      <w:marTop w:val="0"/>
      <w:marBottom w:val="0"/>
      <w:divBdr>
        <w:top w:val="none" w:sz="0" w:space="0" w:color="auto"/>
        <w:left w:val="none" w:sz="0" w:space="0" w:color="auto"/>
        <w:bottom w:val="none" w:sz="0" w:space="0" w:color="auto"/>
        <w:right w:val="none" w:sz="0" w:space="0" w:color="auto"/>
      </w:divBdr>
    </w:div>
    <w:div w:id="984353399">
      <w:bodyDiv w:val="1"/>
      <w:marLeft w:val="0"/>
      <w:marRight w:val="0"/>
      <w:marTop w:val="0"/>
      <w:marBottom w:val="0"/>
      <w:divBdr>
        <w:top w:val="none" w:sz="0" w:space="0" w:color="auto"/>
        <w:left w:val="none" w:sz="0" w:space="0" w:color="auto"/>
        <w:bottom w:val="none" w:sz="0" w:space="0" w:color="auto"/>
        <w:right w:val="none" w:sz="0" w:space="0" w:color="auto"/>
      </w:divBdr>
    </w:div>
    <w:div w:id="984431098">
      <w:bodyDiv w:val="1"/>
      <w:marLeft w:val="0"/>
      <w:marRight w:val="0"/>
      <w:marTop w:val="0"/>
      <w:marBottom w:val="0"/>
      <w:divBdr>
        <w:top w:val="none" w:sz="0" w:space="0" w:color="auto"/>
        <w:left w:val="none" w:sz="0" w:space="0" w:color="auto"/>
        <w:bottom w:val="none" w:sz="0" w:space="0" w:color="auto"/>
        <w:right w:val="none" w:sz="0" w:space="0" w:color="auto"/>
      </w:divBdr>
    </w:div>
    <w:div w:id="984621938">
      <w:bodyDiv w:val="1"/>
      <w:marLeft w:val="0"/>
      <w:marRight w:val="0"/>
      <w:marTop w:val="0"/>
      <w:marBottom w:val="0"/>
      <w:divBdr>
        <w:top w:val="none" w:sz="0" w:space="0" w:color="auto"/>
        <w:left w:val="none" w:sz="0" w:space="0" w:color="auto"/>
        <w:bottom w:val="none" w:sz="0" w:space="0" w:color="auto"/>
        <w:right w:val="none" w:sz="0" w:space="0" w:color="auto"/>
      </w:divBdr>
    </w:div>
    <w:div w:id="985285325">
      <w:bodyDiv w:val="1"/>
      <w:marLeft w:val="0"/>
      <w:marRight w:val="0"/>
      <w:marTop w:val="0"/>
      <w:marBottom w:val="0"/>
      <w:divBdr>
        <w:top w:val="none" w:sz="0" w:space="0" w:color="auto"/>
        <w:left w:val="none" w:sz="0" w:space="0" w:color="auto"/>
        <w:bottom w:val="none" w:sz="0" w:space="0" w:color="auto"/>
        <w:right w:val="none" w:sz="0" w:space="0" w:color="auto"/>
      </w:divBdr>
    </w:div>
    <w:div w:id="987442638">
      <w:bodyDiv w:val="1"/>
      <w:marLeft w:val="0"/>
      <w:marRight w:val="0"/>
      <w:marTop w:val="0"/>
      <w:marBottom w:val="0"/>
      <w:divBdr>
        <w:top w:val="none" w:sz="0" w:space="0" w:color="auto"/>
        <w:left w:val="none" w:sz="0" w:space="0" w:color="auto"/>
        <w:bottom w:val="none" w:sz="0" w:space="0" w:color="auto"/>
        <w:right w:val="none" w:sz="0" w:space="0" w:color="auto"/>
      </w:divBdr>
    </w:div>
    <w:div w:id="987905223">
      <w:bodyDiv w:val="1"/>
      <w:marLeft w:val="0"/>
      <w:marRight w:val="0"/>
      <w:marTop w:val="0"/>
      <w:marBottom w:val="0"/>
      <w:divBdr>
        <w:top w:val="none" w:sz="0" w:space="0" w:color="auto"/>
        <w:left w:val="none" w:sz="0" w:space="0" w:color="auto"/>
        <w:bottom w:val="none" w:sz="0" w:space="0" w:color="auto"/>
        <w:right w:val="none" w:sz="0" w:space="0" w:color="auto"/>
      </w:divBdr>
    </w:div>
    <w:div w:id="988747053">
      <w:bodyDiv w:val="1"/>
      <w:marLeft w:val="0"/>
      <w:marRight w:val="0"/>
      <w:marTop w:val="0"/>
      <w:marBottom w:val="0"/>
      <w:divBdr>
        <w:top w:val="none" w:sz="0" w:space="0" w:color="auto"/>
        <w:left w:val="none" w:sz="0" w:space="0" w:color="auto"/>
        <w:bottom w:val="none" w:sz="0" w:space="0" w:color="auto"/>
        <w:right w:val="none" w:sz="0" w:space="0" w:color="auto"/>
      </w:divBdr>
    </w:div>
    <w:div w:id="990062498">
      <w:bodyDiv w:val="1"/>
      <w:marLeft w:val="0"/>
      <w:marRight w:val="0"/>
      <w:marTop w:val="0"/>
      <w:marBottom w:val="0"/>
      <w:divBdr>
        <w:top w:val="none" w:sz="0" w:space="0" w:color="auto"/>
        <w:left w:val="none" w:sz="0" w:space="0" w:color="auto"/>
        <w:bottom w:val="none" w:sz="0" w:space="0" w:color="auto"/>
        <w:right w:val="none" w:sz="0" w:space="0" w:color="auto"/>
      </w:divBdr>
    </w:div>
    <w:div w:id="990250975">
      <w:bodyDiv w:val="1"/>
      <w:marLeft w:val="0"/>
      <w:marRight w:val="0"/>
      <w:marTop w:val="0"/>
      <w:marBottom w:val="0"/>
      <w:divBdr>
        <w:top w:val="none" w:sz="0" w:space="0" w:color="auto"/>
        <w:left w:val="none" w:sz="0" w:space="0" w:color="auto"/>
        <w:bottom w:val="none" w:sz="0" w:space="0" w:color="auto"/>
        <w:right w:val="none" w:sz="0" w:space="0" w:color="auto"/>
      </w:divBdr>
    </w:div>
    <w:div w:id="990405927">
      <w:bodyDiv w:val="1"/>
      <w:marLeft w:val="0"/>
      <w:marRight w:val="0"/>
      <w:marTop w:val="0"/>
      <w:marBottom w:val="0"/>
      <w:divBdr>
        <w:top w:val="none" w:sz="0" w:space="0" w:color="auto"/>
        <w:left w:val="none" w:sz="0" w:space="0" w:color="auto"/>
        <w:bottom w:val="none" w:sz="0" w:space="0" w:color="auto"/>
        <w:right w:val="none" w:sz="0" w:space="0" w:color="auto"/>
      </w:divBdr>
    </w:div>
    <w:div w:id="990911254">
      <w:bodyDiv w:val="1"/>
      <w:marLeft w:val="0"/>
      <w:marRight w:val="0"/>
      <w:marTop w:val="0"/>
      <w:marBottom w:val="0"/>
      <w:divBdr>
        <w:top w:val="none" w:sz="0" w:space="0" w:color="auto"/>
        <w:left w:val="none" w:sz="0" w:space="0" w:color="auto"/>
        <w:bottom w:val="none" w:sz="0" w:space="0" w:color="auto"/>
        <w:right w:val="none" w:sz="0" w:space="0" w:color="auto"/>
      </w:divBdr>
    </w:div>
    <w:div w:id="991107209">
      <w:bodyDiv w:val="1"/>
      <w:marLeft w:val="0"/>
      <w:marRight w:val="0"/>
      <w:marTop w:val="0"/>
      <w:marBottom w:val="0"/>
      <w:divBdr>
        <w:top w:val="none" w:sz="0" w:space="0" w:color="auto"/>
        <w:left w:val="none" w:sz="0" w:space="0" w:color="auto"/>
        <w:bottom w:val="none" w:sz="0" w:space="0" w:color="auto"/>
        <w:right w:val="none" w:sz="0" w:space="0" w:color="auto"/>
      </w:divBdr>
    </w:div>
    <w:div w:id="991838360">
      <w:bodyDiv w:val="1"/>
      <w:marLeft w:val="0"/>
      <w:marRight w:val="0"/>
      <w:marTop w:val="0"/>
      <w:marBottom w:val="0"/>
      <w:divBdr>
        <w:top w:val="none" w:sz="0" w:space="0" w:color="auto"/>
        <w:left w:val="none" w:sz="0" w:space="0" w:color="auto"/>
        <w:bottom w:val="none" w:sz="0" w:space="0" w:color="auto"/>
        <w:right w:val="none" w:sz="0" w:space="0" w:color="auto"/>
      </w:divBdr>
    </w:div>
    <w:div w:id="992568311">
      <w:bodyDiv w:val="1"/>
      <w:marLeft w:val="0"/>
      <w:marRight w:val="0"/>
      <w:marTop w:val="0"/>
      <w:marBottom w:val="0"/>
      <w:divBdr>
        <w:top w:val="none" w:sz="0" w:space="0" w:color="auto"/>
        <w:left w:val="none" w:sz="0" w:space="0" w:color="auto"/>
        <w:bottom w:val="none" w:sz="0" w:space="0" w:color="auto"/>
        <w:right w:val="none" w:sz="0" w:space="0" w:color="auto"/>
      </w:divBdr>
    </w:div>
    <w:div w:id="992759730">
      <w:bodyDiv w:val="1"/>
      <w:marLeft w:val="0"/>
      <w:marRight w:val="0"/>
      <w:marTop w:val="0"/>
      <w:marBottom w:val="0"/>
      <w:divBdr>
        <w:top w:val="none" w:sz="0" w:space="0" w:color="auto"/>
        <w:left w:val="none" w:sz="0" w:space="0" w:color="auto"/>
        <w:bottom w:val="none" w:sz="0" w:space="0" w:color="auto"/>
        <w:right w:val="none" w:sz="0" w:space="0" w:color="auto"/>
      </w:divBdr>
    </w:div>
    <w:div w:id="992832870">
      <w:bodyDiv w:val="1"/>
      <w:marLeft w:val="0"/>
      <w:marRight w:val="0"/>
      <w:marTop w:val="0"/>
      <w:marBottom w:val="0"/>
      <w:divBdr>
        <w:top w:val="none" w:sz="0" w:space="0" w:color="auto"/>
        <w:left w:val="none" w:sz="0" w:space="0" w:color="auto"/>
        <w:bottom w:val="none" w:sz="0" w:space="0" w:color="auto"/>
        <w:right w:val="none" w:sz="0" w:space="0" w:color="auto"/>
      </w:divBdr>
    </w:div>
    <w:div w:id="993483550">
      <w:bodyDiv w:val="1"/>
      <w:marLeft w:val="0"/>
      <w:marRight w:val="0"/>
      <w:marTop w:val="0"/>
      <w:marBottom w:val="0"/>
      <w:divBdr>
        <w:top w:val="none" w:sz="0" w:space="0" w:color="auto"/>
        <w:left w:val="none" w:sz="0" w:space="0" w:color="auto"/>
        <w:bottom w:val="none" w:sz="0" w:space="0" w:color="auto"/>
        <w:right w:val="none" w:sz="0" w:space="0" w:color="auto"/>
      </w:divBdr>
    </w:div>
    <w:div w:id="995763145">
      <w:bodyDiv w:val="1"/>
      <w:marLeft w:val="0"/>
      <w:marRight w:val="0"/>
      <w:marTop w:val="0"/>
      <w:marBottom w:val="0"/>
      <w:divBdr>
        <w:top w:val="none" w:sz="0" w:space="0" w:color="auto"/>
        <w:left w:val="none" w:sz="0" w:space="0" w:color="auto"/>
        <w:bottom w:val="none" w:sz="0" w:space="0" w:color="auto"/>
        <w:right w:val="none" w:sz="0" w:space="0" w:color="auto"/>
      </w:divBdr>
    </w:div>
    <w:div w:id="995842869">
      <w:bodyDiv w:val="1"/>
      <w:marLeft w:val="0"/>
      <w:marRight w:val="0"/>
      <w:marTop w:val="0"/>
      <w:marBottom w:val="0"/>
      <w:divBdr>
        <w:top w:val="none" w:sz="0" w:space="0" w:color="auto"/>
        <w:left w:val="none" w:sz="0" w:space="0" w:color="auto"/>
        <w:bottom w:val="none" w:sz="0" w:space="0" w:color="auto"/>
        <w:right w:val="none" w:sz="0" w:space="0" w:color="auto"/>
      </w:divBdr>
    </w:div>
    <w:div w:id="996347800">
      <w:bodyDiv w:val="1"/>
      <w:marLeft w:val="0"/>
      <w:marRight w:val="0"/>
      <w:marTop w:val="0"/>
      <w:marBottom w:val="0"/>
      <w:divBdr>
        <w:top w:val="none" w:sz="0" w:space="0" w:color="auto"/>
        <w:left w:val="none" w:sz="0" w:space="0" w:color="auto"/>
        <w:bottom w:val="none" w:sz="0" w:space="0" w:color="auto"/>
        <w:right w:val="none" w:sz="0" w:space="0" w:color="auto"/>
      </w:divBdr>
    </w:div>
    <w:div w:id="996611074">
      <w:bodyDiv w:val="1"/>
      <w:marLeft w:val="0"/>
      <w:marRight w:val="0"/>
      <w:marTop w:val="0"/>
      <w:marBottom w:val="0"/>
      <w:divBdr>
        <w:top w:val="none" w:sz="0" w:space="0" w:color="auto"/>
        <w:left w:val="none" w:sz="0" w:space="0" w:color="auto"/>
        <w:bottom w:val="none" w:sz="0" w:space="0" w:color="auto"/>
        <w:right w:val="none" w:sz="0" w:space="0" w:color="auto"/>
      </w:divBdr>
    </w:div>
    <w:div w:id="997346508">
      <w:bodyDiv w:val="1"/>
      <w:marLeft w:val="0"/>
      <w:marRight w:val="0"/>
      <w:marTop w:val="0"/>
      <w:marBottom w:val="0"/>
      <w:divBdr>
        <w:top w:val="none" w:sz="0" w:space="0" w:color="auto"/>
        <w:left w:val="none" w:sz="0" w:space="0" w:color="auto"/>
        <w:bottom w:val="none" w:sz="0" w:space="0" w:color="auto"/>
        <w:right w:val="none" w:sz="0" w:space="0" w:color="auto"/>
      </w:divBdr>
    </w:div>
    <w:div w:id="997534141">
      <w:bodyDiv w:val="1"/>
      <w:marLeft w:val="0"/>
      <w:marRight w:val="0"/>
      <w:marTop w:val="0"/>
      <w:marBottom w:val="0"/>
      <w:divBdr>
        <w:top w:val="none" w:sz="0" w:space="0" w:color="auto"/>
        <w:left w:val="none" w:sz="0" w:space="0" w:color="auto"/>
        <w:bottom w:val="none" w:sz="0" w:space="0" w:color="auto"/>
        <w:right w:val="none" w:sz="0" w:space="0" w:color="auto"/>
      </w:divBdr>
    </w:div>
    <w:div w:id="997617782">
      <w:bodyDiv w:val="1"/>
      <w:marLeft w:val="0"/>
      <w:marRight w:val="0"/>
      <w:marTop w:val="0"/>
      <w:marBottom w:val="0"/>
      <w:divBdr>
        <w:top w:val="none" w:sz="0" w:space="0" w:color="auto"/>
        <w:left w:val="none" w:sz="0" w:space="0" w:color="auto"/>
        <w:bottom w:val="none" w:sz="0" w:space="0" w:color="auto"/>
        <w:right w:val="none" w:sz="0" w:space="0" w:color="auto"/>
      </w:divBdr>
    </w:div>
    <w:div w:id="997878340">
      <w:bodyDiv w:val="1"/>
      <w:marLeft w:val="0"/>
      <w:marRight w:val="0"/>
      <w:marTop w:val="0"/>
      <w:marBottom w:val="0"/>
      <w:divBdr>
        <w:top w:val="none" w:sz="0" w:space="0" w:color="auto"/>
        <w:left w:val="none" w:sz="0" w:space="0" w:color="auto"/>
        <w:bottom w:val="none" w:sz="0" w:space="0" w:color="auto"/>
        <w:right w:val="none" w:sz="0" w:space="0" w:color="auto"/>
      </w:divBdr>
    </w:div>
    <w:div w:id="998079427">
      <w:bodyDiv w:val="1"/>
      <w:marLeft w:val="0"/>
      <w:marRight w:val="0"/>
      <w:marTop w:val="0"/>
      <w:marBottom w:val="0"/>
      <w:divBdr>
        <w:top w:val="none" w:sz="0" w:space="0" w:color="auto"/>
        <w:left w:val="none" w:sz="0" w:space="0" w:color="auto"/>
        <w:bottom w:val="none" w:sz="0" w:space="0" w:color="auto"/>
        <w:right w:val="none" w:sz="0" w:space="0" w:color="auto"/>
      </w:divBdr>
    </w:div>
    <w:div w:id="998777544">
      <w:bodyDiv w:val="1"/>
      <w:marLeft w:val="0"/>
      <w:marRight w:val="0"/>
      <w:marTop w:val="0"/>
      <w:marBottom w:val="0"/>
      <w:divBdr>
        <w:top w:val="none" w:sz="0" w:space="0" w:color="auto"/>
        <w:left w:val="none" w:sz="0" w:space="0" w:color="auto"/>
        <w:bottom w:val="none" w:sz="0" w:space="0" w:color="auto"/>
        <w:right w:val="none" w:sz="0" w:space="0" w:color="auto"/>
      </w:divBdr>
    </w:div>
    <w:div w:id="999041152">
      <w:bodyDiv w:val="1"/>
      <w:marLeft w:val="0"/>
      <w:marRight w:val="0"/>
      <w:marTop w:val="0"/>
      <w:marBottom w:val="0"/>
      <w:divBdr>
        <w:top w:val="none" w:sz="0" w:space="0" w:color="auto"/>
        <w:left w:val="none" w:sz="0" w:space="0" w:color="auto"/>
        <w:bottom w:val="none" w:sz="0" w:space="0" w:color="auto"/>
        <w:right w:val="none" w:sz="0" w:space="0" w:color="auto"/>
      </w:divBdr>
    </w:div>
    <w:div w:id="999194310">
      <w:bodyDiv w:val="1"/>
      <w:marLeft w:val="0"/>
      <w:marRight w:val="0"/>
      <w:marTop w:val="0"/>
      <w:marBottom w:val="0"/>
      <w:divBdr>
        <w:top w:val="none" w:sz="0" w:space="0" w:color="auto"/>
        <w:left w:val="none" w:sz="0" w:space="0" w:color="auto"/>
        <w:bottom w:val="none" w:sz="0" w:space="0" w:color="auto"/>
        <w:right w:val="none" w:sz="0" w:space="0" w:color="auto"/>
      </w:divBdr>
    </w:div>
    <w:div w:id="999774137">
      <w:bodyDiv w:val="1"/>
      <w:marLeft w:val="0"/>
      <w:marRight w:val="0"/>
      <w:marTop w:val="0"/>
      <w:marBottom w:val="0"/>
      <w:divBdr>
        <w:top w:val="none" w:sz="0" w:space="0" w:color="auto"/>
        <w:left w:val="none" w:sz="0" w:space="0" w:color="auto"/>
        <w:bottom w:val="none" w:sz="0" w:space="0" w:color="auto"/>
        <w:right w:val="none" w:sz="0" w:space="0" w:color="auto"/>
      </w:divBdr>
    </w:div>
    <w:div w:id="999848154">
      <w:bodyDiv w:val="1"/>
      <w:marLeft w:val="0"/>
      <w:marRight w:val="0"/>
      <w:marTop w:val="0"/>
      <w:marBottom w:val="0"/>
      <w:divBdr>
        <w:top w:val="none" w:sz="0" w:space="0" w:color="auto"/>
        <w:left w:val="none" w:sz="0" w:space="0" w:color="auto"/>
        <w:bottom w:val="none" w:sz="0" w:space="0" w:color="auto"/>
        <w:right w:val="none" w:sz="0" w:space="0" w:color="auto"/>
      </w:divBdr>
    </w:div>
    <w:div w:id="1001085821">
      <w:bodyDiv w:val="1"/>
      <w:marLeft w:val="0"/>
      <w:marRight w:val="0"/>
      <w:marTop w:val="0"/>
      <w:marBottom w:val="0"/>
      <w:divBdr>
        <w:top w:val="none" w:sz="0" w:space="0" w:color="auto"/>
        <w:left w:val="none" w:sz="0" w:space="0" w:color="auto"/>
        <w:bottom w:val="none" w:sz="0" w:space="0" w:color="auto"/>
        <w:right w:val="none" w:sz="0" w:space="0" w:color="auto"/>
      </w:divBdr>
    </w:div>
    <w:div w:id="1002508875">
      <w:bodyDiv w:val="1"/>
      <w:marLeft w:val="0"/>
      <w:marRight w:val="0"/>
      <w:marTop w:val="0"/>
      <w:marBottom w:val="0"/>
      <w:divBdr>
        <w:top w:val="none" w:sz="0" w:space="0" w:color="auto"/>
        <w:left w:val="none" w:sz="0" w:space="0" w:color="auto"/>
        <w:bottom w:val="none" w:sz="0" w:space="0" w:color="auto"/>
        <w:right w:val="none" w:sz="0" w:space="0" w:color="auto"/>
      </w:divBdr>
    </w:div>
    <w:div w:id="1002702995">
      <w:bodyDiv w:val="1"/>
      <w:marLeft w:val="0"/>
      <w:marRight w:val="0"/>
      <w:marTop w:val="0"/>
      <w:marBottom w:val="0"/>
      <w:divBdr>
        <w:top w:val="none" w:sz="0" w:space="0" w:color="auto"/>
        <w:left w:val="none" w:sz="0" w:space="0" w:color="auto"/>
        <w:bottom w:val="none" w:sz="0" w:space="0" w:color="auto"/>
        <w:right w:val="none" w:sz="0" w:space="0" w:color="auto"/>
      </w:divBdr>
    </w:div>
    <w:div w:id="1004940024">
      <w:bodyDiv w:val="1"/>
      <w:marLeft w:val="0"/>
      <w:marRight w:val="0"/>
      <w:marTop w:val="0"/>
      <w:marBottom w:val="0"/>
      <w:divBdr>
        <w:top w:val="none" w:sz="0" w:space="0" w:color="auto"/>
        <w:left w:val="none" w:sz="0" w:space="0" w:color="auto"/>
        <w:bottom w:val="none" w:sz="0" w:space="0" w:color="auto"/>
        <w:right w:val="none" w:sz="0" w:space="0" w:color="auto"/>
      </w:divBdr>
    </w:div>
    <w:div w:id="1005598661">
      <w:bodyDiv w:val="1"/>
      <w:marLeft w:val="0"/>
      <w:marRight w:val="0"/>
      <w:marTop w:val="0"/>
      <w:marBottom w:val="0"/>
      <w:divBdr>
        <w:top w:val="none" w:sz="0" w:space="0" w:color="auto"/>
        <w:left w:val="none" w:sz="0" w:space="0" w:color="auto"/>
        <w:bottom w:val="none" w:sz="0" w:space="0" w:color="auto"/>
        <w:right w:val="none" w:sz="0" w:space="0" w:color="auto"/>
      </w:divBdr>
    </w:div>
    <w:div w:id="1005984306">
      <w:bodyDiv w:val="1"/>
      <w:marLeft w:val="0"/>
      <w:marRight w:val="0"/>
      <w:marTop w:val="0"/>
      <w:marBottom w:val="0"/>
      <w:divBdr>
        <w:top w:val="none" w:sz="0" w:space="0" w:color="auto"/>
        <w:left w:val="none" w:sz="0" w:space="0" w:color="auto"/>
        <w:bottom w:val="none" w:sz="0" w:space="0" w:color="auto"/>
        <w:right w:val="none" w:sz="0" w:space="0" w:color="auto"/>
      </w:divBdr>
    </w:div>
    <w:div w:id="1006248397">
      <w:bodyDiv w:val="1"/>
      <w:marLeft w:val="0"/>
      <w:marRight w:val="0"/>
      <w:marTop w:val="0"/>
      <w:marBottom w:val="0"/>
      <w:divBdr>
        <w:top w:val="none" w:sz="0" w:space="0" w:color="auto"/>
        <w:left w:val="none" w:sz="0" w:space="0" w:color="auto"/>
        <w:bottom w:val="none" w:sz="0" w:space="0" w:color="auto"/>
        <w:right w:val="none" w:sz="0" w:space="0" w:color="auto"/>
      </w:divBdr>
    </w:div>
    <w:div w:id="1007249170">
      <w:bodyDiv w:val="1"/>
      <w:marLeft w:val="0"/>
      <w:marRight w:val="0"/>
      <w:marTop w:val="0"/>
      <w:marBottom w:val="0"/>
      <w:divBdr>
        <w:top w:val="none" w:sz="0" w:space="0" w:color="auto"/>
        <w:left w:val="none" w:sz="0" w:space="0" w:color="auto"/>
        <w:bottom w:val="none" w:sz="0" w:space="0" w:color="auto"/>
        <w:right w:val="none" w:sz="0" w:space="0" w:color="auto"/>
      </w:divBdr>
    </w:div>
    <w:div w:id="1007514118">
      <w:bodyDiv w:val="1"/>
      <w:marLeft w:val="0"/>
      <w:marRight w:val="0"/>
      <w:marTop w:val="0"/>
      <w:marBottom w:val="0"/>
      <w:divBdr>
        <w:top w:val="none" w:sz="0" w:space="0" w:color="auto"/>
        <w:left w:val="none" w:sz="0" w:space="0" w:color="auto"/>
        <w:bottom w:val="none" w:sz="0" w:space="0" w:color="auto"/>
        <w:right w:val="none" w:sz="0" w:space="0" w:color="auto"/>
      </w:divBdr>
    </w:div>
    <w:div w:id="1008143642">
      <w:bodyDiv w:val="1"/>
      <w:marLeft w:val="0"/>
      <w:marRight w:val="0"/>
      <w:marTop w:val="0"/>
      <w:marBottom w:val="0"/>
      <w:divBdr>
        <w:top w:val="none" w:sz="0" w:space="0" w:color="auto"/>
        <w:left w:val="none" w:sz="0" w:space="0" w:color="auto"/>
        <w:bottom w:val="none" w:sz="0" w:space="0" w:color="auto"/>
        <w:right w:val="none" w:sz="0" w:space="0" w:color="auto"/>
      </w:divBdr>
    </w:div>
    <w:div w:id="1008483797">
      <w:bodyDiv w:val="1"/>
      <w:marLeft w:val="0"/>
      <w:marRight w:val="0"/>
      <w:marTop w:val="0"/>
      <w:marBottom w:val="0"/>
      <w:divBdr>
        <w:top w:val="none" w:sz="0" w:space="0" w:color="auto"/>
        <w:left w:val="none" w:sz="0" w:space="0" w:color="auto"/>
        <w:bottom w:val="none" w:sz="0" w:space="0" w:color="auto"/>
        <w:right w:val="none" w:sz="0" w:space="0" w:color="auto"/>
      </w:divBdr>
    </w:div>
    <w:div w:id="1008487642">
      <w:bodyDiv w:val="1"/>
      <w:marLeft w:val="0"/>
      <w:marRight w:val="0"/>
      <w:marTop w:val="0"/>
      <w:marBottom w:val="0"/>
      <w:divBdr>
        <w:top w:val="none" w:sz="0" w:space="0" w:color="auto"/>
        <w:left w:val="none" w:sz="0" w:space="0" w:color="auto"/>
        <w:bottom w:val="none" w:sz="0" w:space="0" w:color="auto"/>
        <w:right w:val="none" w:sz="0" w:space="0" w:color="auto"/>
      </w:divBdr>
    </w:div>
    <w:div w:id="1008828301">
      <w:bodyDiv w:val="1"/>
      <w:marLeft w:val="0"/>
      <w:marRight w:val="0"/>
      <w:marTop w:val="0"/>
      <w:marBottom w:val="0"/>
      <w:divBdr>
        <w:top w:val="none" w:sz="0" w:space="0" w:color="auto"/>
        <w:left w:val="none" w:sz="0" w:space="0" w:color="auto"/>
        <w:bottom w:val="none" w:sz="0" w:space="0" w:color="auto"/>
        <w:right w:val="none" w:sz="0" w:space="0" w:color="auto"/>
      </w:divBdr>
    </w:div>
    <w:div w:id="1009676951">
      <w:bodyDiv w:val="1"/>
      <w:marLeft w:val="0"/>
      <w:marRight w:val="0"/>
      <w:marTop w:val="0"/>
      <w:marBottom w:val="0"/>
      <w:divBdr>
        <w:top w:val="none" w:sz="0" w:space="0" w:color="auto"/>
        <w:left w:val="none" w:sz="0" w:space="0" w:color="auto"/>
        <w:bottom w:val="none" w:sz="0" w:space="0" w:color="auto"/>
        <w:right w:val="none" w:sz="0" w:space="0" w:color="auto"/>
      </w:divBdr>
    </w:div>
    <w:div w:id="1010257030">
      <w:bodyDiv w:val="1"/>
      <w:marLeft w:val="0"/>
      <w:marRight w:val="0"/>
      <w:marTop w:val="0"/>
      <w:marBottom w:val="0"/>
      <w:divBdr>
        <w:top w:val="none" w:sz="0" w:space="0" w:color="auto"/>
        <w:left w:val="none" w:sz="0" w:space="0" w:color="auto"/>
        <w:bottom w:val="none" w:sz="0" w:space="0" w:color="auto"/>
        <w:right w:val="none" w:sz="0" w:space="0" w:color="auto"/>
      </w:divBdr>
    </w:div>
    <w:div w:id="1010717169">
      <w:bodyDiv w:val="1"/>
      <w:marLeft w:val="0"/>
      <w:marRight w:val="0"/>
      <w:marTop w:val="0"/>
      <w:marBottom w:val="0"/>
      <w:divBdr>
        <w:top w:val="none" w:sz="0" w:space="0" w:color="auto"/>
        <w:left w:val="none" w:sz="0" w:space="0" w:color="auto"/>
        <w:bottom w:val="none" w:sz="0" w:space="0" w:color="auto"/>
        <w:right w:val="none" w:sz="0" w:space="0" w:color="auto"/>
      </w:divBdr>
    </w:div>
    <w:div w:id="1011838435">
      <w:bodyDiv w:val="1"/>
      <w:marLeft w:val="0"/>
      <w:marRight w:val="0"/>
      <w:marTop w:val="0"/>
      <w:marBottom w:val="0"/>
      <w:divBdr>
        <w:top w:val="none" w:sz="0" w:space="0" w:color="auto"/>
        <w:left w:val="none" w:sz="0" w:space="0" w:color="auto"/>
        <w:bottom w:val="none" w:sz="0" w:space="0" w:color="auto"/>
        <w:right w:val="none" w:sz="0" w:space="0" w:color="auto"/>
      </w:divBdr>
    </w:div>
    <w:div w:id="1012335890">
      <w:bodyDiv w:val="1"/>
      <w:marLeft w:val="0"/>
      <w:marRight w:val="0"/>
      <w:marTop w:val="0"/>
      <w:marBottom w:val="0"/>
      <w:divBdr>
        <w:top w:val="none" w:sz="0" w:space="0" w:color="auto"/>
        <w:left w:val="none" w:sz="0" w:space="0" w:color="auto"/>
        <w:bottom w:val="none" w:sz="0" w:space="0" w:color="auto"/>
        <w:right w:val="none" w:sz="0" w:space="0" w:color="auto"/>
      </w:divBdr>
    </w:div>
    <w:div w:id="1012337222">
      <w:bodyDiv w:val="1"/>
      <w:marLeft w:val="0"/>
      <w:marRight w:val="0"/>
      <w:marTop w:val="0"/>
      <w:marBottom w:val="0"/>
      <w:divBdr>
        <w:top w:val="none" w:sz="0" w:space="0" w:color="auto"/>
        <w:left w:val="none" w:sz="0" w:space="0" w:color="auto"/>
        <w:bottom w:val="none" w:sz="0" w:space="0" w:color="auto"/>
        <w:right w:val="none" w:sz="0" w:space="0" w:color="auto"/>
      </w:divBdr>
    </w:div>
    <w:div w:id="1014112997">
      <w:bodyDiv w:val="1"/>
      <w:marLeft w:val="0"/>
      <w:marRight w:val="0"/>
      <w:marTop w:val="0"/>
      <w:marBottom w:val="0"/>
      <w:divBdr>
        <w:top w:val="none" w:sz="0" w:space="0" w:color="auto"/>
        <w:left w:val="none" w:sz="0" w:space="0" w:color="auto"/>
        <w:bottom w:val="none" w:sz="0" w:space="0" w:color="auto"/>
        <w:right w:val="none" w:sz="0" w:space="0" w:color="auto"/>
      </w:divBdr>
    </w:div>
    <w:div w:id="1014454940">
      <w:bodyDiv w:val="1"/>
      <w:marLeft w:val="0"/>
      <w:marRight w:val="0"/>
      <w:marTop w:val="0"/>
      <w:marBottom w:val="0"/>
      <w:divBdr>
        <w:top w:val="none" w:sz="0" w:space="0" w:color="auto"/>
        <w:left w:val="none" w:sz="0" w:space="0" w:color="auto"/>
        <w:bottom w:val="none" w:sz="0" w:space="0" w:color="auto"/>
        <w:right w:val="none" w:sz="0" w:space="0" w:color="auto"/>
      </w:divBdr>
    </w:div>
    <w:div w:id="1014501989">
      <w:bodyDiv w:val="1"/>
      <w:marLeft w:val="0"/>
      <w:marRight w:val="0"/>
      <w:marTop w:val="0"/>
      <w:marBottom w:val="0"/>
      <w:divBdr>
        <w:top w:val="none" w:sz="0" w:space="0" w:color="auto"/>
        <w:left w:val="none" w:sz="0" w:space="0" w:color="auto"/>
        <w:bottom w:val="none" w:sz="0" w:space="0" w:color="auto"/>
        <w:right w:val="none" w:sz="0" w:space="0" w:color="auto"/>
      </w:divBdr>
    </w:div>
    <w:div w:id="1016075688">
      <w:bodyDiv w:val="1"/>
      <w:marLeft w:val="0"/>
      <w:marRight w:val="0"/>
      <w:marTop w:val="0"/>
      <w:marBottom w:val="0"/>
      <w:divBdr>
        <w:top w:val="none" w:sz="0" w:space="0" w:color="auto"/>
        <w:left w:val="none" w:sz="0" w:space="0" w:color="auto"/>
        <w:bottom w:val="none" w:sz="0" w:space="0" w:color="auto"/>
        <w:right w:val="none" w:sz="0" w:space="0" w:color="auto"/>
      </w:divBdr>
    </w:div>
    <w:div w:id="1016463924">
      <w:bodyDiv w:val="1"/>
      <w:marLeft w:val="0"/>
      <w:marRight w:val="0"/>
      <w:marTop w:val="0"/>
      <w:marBottom w:val="0"/>
      <w:divBdr>
        <w:top w:val="none" w:sz="0" w:space="0" w:color="auto"/>
        <w:left w:val="none" w:sz="0" w:space="0" w:color="auto"/>
        <w:bottom w:val="none" w:sz="0" w:space="0" w:color="auto"/>
        <w:right w:val="none" w:sz="0" w:space="0" w:color="auto"/>
      </w:divBdr>
    </w:div>
    <w:div w:id="1017728768">
      <w:bodyDiv w:val="1"/>
      <w:marLeft w:val="0"/>
      <w:marRight w:val="0"/>
      <w:marTop w:val="0"/>
      <w:marBottom w:val="0"/>
      <w:divBdr>
        <w:top w:val="none" w:sz="0" w:space="0" w:color="auto"/>
        <w:left w:val="none" w:sz="0" w:space="0" w:color="auto"/>
        <w:bottom w:val="none" w:sz="0" w:space="0" w:color="auto"/>
        <w:right w:val="none" w:sz="0" w:space="0" w:color="auto"/>
      </w:divBdr>
    </w:div>
    <w:div w:id="1018845530">
      <w:bodyDiv w:val="1"/>
      <w:marLeft w:val="0"/>
      <w:marRight w:val="0"/>
      <w:marTop w:val="0"/>
      <w:marBottom w:val="0"/>
      <w:divBdr>
        <w:top w:val="none" w:sz="0" w:space="0" w:color="auto"/>
        <w:left w:val="none" w:sz="0" w:space="0" w:color="auto"/>
        <w:bottom w:val="none" w:sz="0" w:space="0" w:color="auto"/>
        <w:right w:val="none" w:sz="0" w:space="0" w:color="auto"/>
      </w:divBdr>
    </w:div>
    <w:div w:id="1018853764">
      <w:bodyDiv w:val="1"/>
      <w:marLeft w:val="0"/>
      <w:marRight w:val="0"/>
      <w:marTop w:val="0"/>
      <w:marBottom w:val="0"/>
      <w:divBdr>
        <w:top w:val="none" w:sz="0" w:space="0" w:color="auto"/>
        <w:left w:val="none" w:sz="0" w:space="0" w:color="auto"/>
        <w:bottom w:val="none" w:sz="0" w:space="0" w:color="auto"/>
        <w:right w:val="none" w:sz="0" w:space="0" w:color="auto"/>
      </w:divBdr>
    </w:div>
    <w:div w:id="1019237572">
      <w:bodyDiv w:val="1"/>
      <w:marLeft w:val="0"/>
      <w:marRight w:val="0"/>
      <w:marTop w:val="0"/>
      <w:marBottom w:val="0"/>
      <w:divBdr>
        <w:top w:val="none" w:sz="0" w:space="0" w:color="auto"/>
        <w:left w:val="none" w:sz="0" w:space="0" w:color="auto"/>
        <w:bottom w:val="none" w:sz="0" w:space="0" w:color="auto"/>
        <w:right w:val="none" w:sz="0" w:space="0" w:color="auto"/>
      </w:divBdr>
    </w:div>
    <w:div w:id="1020010051">
      <w:bodyDiv w:val="1"/>
      <w:marLeft w:val="0"/>
      <w:marRight w:val="0"/>
      <w:marTop w:val="0"/>
      <w:marBottom w:val="0"/>
      <w:divBdr>
        <w:top w:val="none" w:sz="0" w:space="0" w:color="auto"/>
        <w:left w:val="none" w:sz="0" w:space="0" w:color="auto"/>
        <w:bottom w:val="none" w:sz="0" w:space="0" w:color="auto"/>
        <w:right w:val="none" w:sz="0" w:space="0" w:color="auto"/>
      </w:divBdr>
    </w:div>
    <w:div w:id="1021586318">
      <w:bodyDiv w:val="1"/>
      <w:marLeft w:val="0"/>
      <w:marRight w:val="0"/>
      <w:marTop w:val="0"/>
      <w:marBottom w:val="0"/>
      <w:divBdr>
        <w:top w:val="none" w:sz="0" w:space="0" w:color="auto"/>
        <w:left w:val="none" w:sz="0" w:space="0" w:color="auto"/>
        <w:bottom w:val="none" w:sz="0" w:space="0" w:color="auto"/>
        <w:right w:val="none" w:sz="0" w:space="0" w:color="auto"/>
      </w:divBdr>
    </w:div>
    <w:div w:id="1022243556">
      <w:bodyDiv w:val="1"/>
      <w:marLeft w:val="0"/>
      <w:marRight w:val="0"/>
      <w:marTop w:val="0"/>
      <w:marBottom w:val="0"/>
      <w:divBdr>
        <w:top w:val="none" w:sz="0" w:space="0" w:color="auto"/>
        <w:left w:val="none" w:sz="0" w:space="0" w:color="auto"/>
        <w:bottom w:val="none" w:sz="0" w:space="0" w:color="auto"/>
        <w:right w:val="none" w:sz="0" w:space="0" w:color="auto"/>
      </w:divBdr>
    </w:div>
    <w:div w:id="1022318306">
      <w:bodyDiv w:val="1"/>
      <w:marLeft w:val="0"/>
      <w:marRight w:val="0"/>
      <w:marTop w:val="0"/>
      <w:marBottom w:val="0"/>
      <w:divBdr>
        <w:top w:val="none" w:sz="0" w:space="0" w:color="auto"/>
        <w:left w:val="none" w:sz="0" w:space="0" w:color="auto"/>
        <w:bottom w:val="none" w:sz="0" w:space="0" w:color="auto"/>
        <w:right w:val="none" w:sz="0" w:space="0" w:color="auto"/>
      </w:divBdr>
    </w:div>
    <w:div w:id="1023213935">
      <w:bodyDiv w:val="1"/>
      <w:marLeft w:val="0"/>
      <w:marRight w:val="0"/>
      <w:marTop w:val="0"/>
      <w:marBottom w:val="0"/>
      <w:divBdr>
        <w:top w:val="none" w:sz="0" w:space="0" w:color="auto"/>
        <w:left w:val="none" w:sz="0" w:space="0" w:color="auto"/>
        <w:bottom w:val="none" w:sz="0" w:space="0" w:color="auto"/>
        <w:right w:val="none" w:sz="0" w:space="0" w:color="auto"/>
      </w:divBdr>
    </w:div>
    <w:div w:id="1023625938">
      <w:bodyDiv w:val="1"/>
      <w:marLeft w:val="0"/>
      <w:marRight w:val="0"/>
      <w:marTop w:val="0"/>
      <w:marBottom w:val="0"/>
      <w:divBdr>
        <w:top w:val="none" w:sz="0" w:space="0" w:color="auto"/>
        <w:left w:val="none" w:sz="0" w:space="0" w:color="auto"/>
        <w:bottom w:val="none" w:sz="0" w:space="0" w:color="auto"/>
        <w:right w:val="none" w:sz="0" w:space="0" w:color="auto"/>
      </w:divBdr>
    </w:div>
    <w:div w:id="1024212170">
      <w:bodyDiv w:val="1"/>
      <w:marLeft w:val="0"/>
      <w:marRight w:val="0"/>
      <w:marTop w:val="0"/>
      <w:marBottom w:val="0"/>
      <w:divBdr>
        <w:top w:val="none" w:sz="0" w:space="0" w:color="auto"/>
        <w:left w:val="none" w:sz="0" w:space="0" w:color="auto"/>
        <w:bottom w:val="none" w:sz="0" w:space="0" w:color="auto"/>
        <w:right w:val="none" w:sz="0" w:space="0" w:color="auto"/>
      </w:divBdr>
    </w:div>
    <w:div w:id="1025135482">
      <w:bodyDiv w:val="1"/>
      <w:marLeft w:val="0"/>
      <w:marRight w:val="0"/>
      <w:marTop w:val="0"/>
      <w:marBottom w:val="0"/>
      <w:divBdr>
        <w:top w:val="none" w:sz="0" w:space="0" w:color="auto"/>
        <w:left w:val="none" w:sz="0" w:space="0" w:color="auto"/>
        <w:bottom w:val="none" w:sz="0" w:space="0" w:color="auto"/>
        <w:right w:val="none" w:sz="0" w:space="0" w:color="auto"/>
      </w:divBdr>
    </w:div>
    <w:div w:id="1026054923">
      <w:bodyDiv w:val="1"/>
      <w:marLeft w:val="0"/>
      <w:marRight w:val="0"/>
      <w:marTop w:val="0"/>
      <w:marBottom w:val="0"/>
      <w:divBdr>
        <w:top w:val="none" w:sz="0" w:space="0" w:color="auto"/>
        <w:left w:val="none" w:sz="0" w:space="0" w:color="auto"/>
        <w:bottom w:val="none" w:sz="0" w:space="0" w:color="auto"/>
        <w:right w:val="none" w:sz="0" w:space="0" w:color="auto"/>
      </w:divBdr>
    </w:div>
    <w:div w:id="1026367573">
      <w:bodyDiv w:val="1"/>
      <w:marLeft w:val="0"/>
      <w:marRight w:val="0"/>
      <w:marTop w:val="0"/>
      <w:marBottom w:val="0"/>
      <w:divBdr>
        <w:top w:val="none" w:sz="0" w:space="0" w:color="auto"/>
        <w:left w:val="none" w:sz="0" w:space="0" w:color="auto"/>
        <w:bottom w:val="none" w:sz="0" w:space="0" w:color="auto"/>
        <w:right w:val="none" w:sz="0" w:space="0" w:color="auto"/>
      </w:divBdr>
    </w:div>
    <w:div w:id="1026754933">
      <w:bodyDiv w:val="1"/>
      <w:marLeft w:val="0"/>
      <w:marRight w:val="0"/>
      <w:marTop w:val="0"/>
      <w:marBottom w:val="0"/>
      <w:divBdr>
        <w:top w:val="none" w:sz="0" w:space="0" w:color="auto"/>
        <w:left w:val="none" w:sz="0" w:space="0" w:color="auto"/>
        <w:bottom w:val="none" w:sz="0" w:space="0" w:color="auto"/>
        <w:right w:val="none" w:sz="0" w:space="0" w:color="auto"/>
      </w:divBdr>
    </w:div>
    <w:div w:id="1027562090">
      <w:bodyDiv w:val="1"/>
      <w:marLeft w:val="0"/>
      <w:marRight w:val="0"/>
      <w:marTop w:val="0"/>
      <w:marBottom w:val="0"/>
      <w:divBdr>
        <w:top w:val="none" w:sz="0" w:space="0" w:color="auto"/>
        <w:left w:val="none" w:sz="0" w:space="0" w:color="auto"/>
        <w:bottom w:val="none" w:sz="0" w:space="0" w:color="auto"/>
        <w:right w:val="none" w:sz="0" w:space="0" w:color="auto"/>
      </w:divBdr>
    </w:div>
    <w:div w:id="1029376996">
      <w:bodyDiv w:val="1"/>
      <w:marLeft w:val="0"/>
      <w:marRight w:val="0"/>
      <w:marTop w:val="0"/>
      <w:marBottom w:val="0"/>
      <w:divBdr>
        <w:top w:val="none" w:sz="0" w:space="0" w:color="auto"/>
        <w:left w:val="none" w:sz="0" w:space="0" w:color="auto"/>
        <w:bottom w:val="none" w:sz="0" w:space="0" w:color="auto"/>
        <w:right w:val="none" w:sz="0" w:space="0" w:color="auto"/>
      </w:divBdr>
    </w:div>
    <w:div w:id="1029525000">
      <w:bodyDiv w:val="1"/>
      <w:marLeft w:val="0"/>
      <w:marRight w:val="0"/>
      <w:marTop w:val="0"/>
      <w:marBottom w:val="0"/>
      <w:divBdr>
        <w:top w:val="none" w:sz="0" w:space="0" w:color="auto"/>
        <w:left w:val="none" w:sz="0" w:space="0" w:color="auto"/>
        <w:bottom w:val="none" w:sz="0" w:space="0" w:color="auto"/>
        <w:right w:val="none" w:sz="0" w:space="0" w:color="auto"/>
      </w:divBdr>
    </w:div>
    <w:div w:id="1030184622">
      <w:bodyDiv w:val="1"/>
      <w:marLeft w:val="0"/>
      <w:marRight w:val="0"/>
      <w:marTop w:val="0"/>
      <w:marBottom w:val="0"/>
      <w:divBdr>
        <w:top w:val="none" w:sz="0" w:space="0" w:color="auto"/>
        <w:left w:val="none" w:sz="0" w:space="0" w:color="auto"/>
        <w:bottom w:val="none" w:sz="0" w:space="0" w:color="auto"/>
        <w:right w:val="none" w:sz="0" w:space="0" w:color="auto"/>
      </w:divBdr>
    </w:div>
    <w:div w:id="1030229059">
      <w:bodyDiv w:val="1"/>
      <w:marLeft w:val="0"/>
      <w:marRight w:val="0"/>
      <w:marTop w:val="0"/>
      <w:marBottom w:val="0"/>
      <w:divBdr>
        <w:top w:val="none" w:sz="0" w:space="0" w:color="auto"/>
        <w:left w:val="none" w:sz="0" w:space="0" w:color="auto"/>
        <w:bottom w:val="none" w:sz="0" w:space="0" w:color="auto"/>
        <w:right w:val="none" w:sz="0" w:space="0" w:color="auto"/>
      </w:divBdr>
    </w:div>
    <w:div w:id="1033307991">
      <w:bodyDiv w:val="1"/>
      <w:marLeft w:val="0"/>
      <w:marRight w:val="0"/>
      <w:marTop w:val="0"/>
      <w:marBottom w:val="0"/>
      <w:divBdr>
        <w:top w:val="none" w:sz="0" w:space="0" w:color="auto"/>
        <w:left w:val="none" w:sz="0" w:space="0" w:color="auto"/>
        <w:bottom w:val="none" w:sz="0" w:space="0" w:color="auto"/>
        <w:right w:val="none" w:sz="0" w:space="0" w:color="auto"/>
      </w:divBdr>
    </w:div>
    <w:div w:id="1034159577">
      <w:bodyDiv w:val="1"/>
      <w:marLeft w:val="0"/>
      <w:marRight w:val="0"/>
      <w:marTop w:val="0"/>
      <w:marBottom w:val="0"/>
      <w:divBdr>
        <w:top w:val="none" w:sz="0" w:space="0" w:color="auto"/>
        <w:left w:val="none" w:sz="0" w:space="0" w:color="auto"/>
        <w:bottom w:val="none" w:sz="0" w:space="0" w:color="auto"/>
        <w:right w:val="none" w:sz="0" w:space="0" w:color="auto"/>
      </w:divBdr>
    </w:div>
    <w:div w:id="1034421525">
      <w:bodyDiv w:val="1"/>
      <w:marLeft w:val="0"/>
      <w:marRight w:val="0"/>
      <w:marTop w:val="0"/>
      <w:marBottom w:val="0"/>
      <w:divBdr>
        <w:top w:val="none" w:sz="0" w:space="0" w:color="auto"/>
        <w:left w:val="none" w:sz="0" w:space="0" w:color="auto"/>
        <w:bottom w:val="none" w:sz="0" w:space="0" w:color="auto"/>
        <w:right w:val="none" w:sz="0" w:space="0" w:color="auto"/>
      </w:divBdr>
    </w:div>
    <w:div w:id="1034497423">
      <w:bodyDiv w:val="1"/>
      <w:marLeft w:val="0"/>
      <w:marRight w:val="0"/>
      <w:marTop w:val="0"/>
      <w:marBottom w:val="0"/>
      <w:divBdr>
        <w:top w:val="none" w:sz="0" w:space="0" w:color="auto"/>
        <w:left w:val="none" w:sz="0" w:space="0" w:color="auto"/>
        <w:bottom w:val="none" w:sz="0" w:space="0" w:color="auto"/>
        <w:right w:val="none" w:sz="0" w:space="0" w:color="auto"/>
      </w:divBdr>
    </w:div>
    <w:div w:id="1034886029">
      <w:bodyDiv w:val="1"/>
      <w:marLeft w:val="0"/>
      <w:marRight w:val="0"/>
      <w:marTop w:val="0"/>
      <w:marBottom w:val="0"/>
      <w:divBdr>
        <w:top w:val="none" w:sz="0" w:space="0" w:color="auto"/>
        <w:left w:val="none" w:sz="0" w:space="0" w:color="auto"/>
        <w:bottom w:val="none" w:sz="0" w:space="0" w:color="auto"/>
        <w:right w:val="none" w:sz="0" w:space="0" w:color="auto"/>
      </w:divBdr>
    </w:div>
    <w:div w:id="1035933764">
      <w:bodyDiv w:val="1"/>
      <w:marLeft w:val="0"/>
      <w:marRight w:val="0"/>
      <w:marTop w:val="0"/>
      <w:marBottom w:val="0"/>
      <w:divBdr>
        <w:top w:val="none" w:sz="0" w:space="0" w:color="auto"/>
        <w:left w:val="none" w:sz="0" w:space="0" w:color="auto"/>
        <w:bottom w:val="none" w:sz="0" w:space="0" w:color="auto"/>
        <w:right w:val="none" w:sz="0" w:space="0" w:color="auto"/>
      </w:divBdr>
    </w:div>
    <w:div w:id="1036388258">
      <w:bodyDiv w:val="1"/>
      <w:marLeft w:val="0"/>
      <w:marRight w:val="0"/>
      <w:marTop w:val="0"/>
      <w:marBottom w:val="0"/>
      <w:divBdr>
        <w:top w:val="none" w:sz="0" w:space="0" w:color="auto"/>
        <w:left w:val="none" w:sz="0" w:space="0" w:color="auto"/>
        <w:bottom w:val="none" w:sz="0" w:space="0" w:color="auto"/>
        <w:right w:val="none" w:sz="0" w:space="0" w:color="auto"/>
      </w:divBdr>
    </w:div>
    <w:div w:id="1037195412">
      <w:bodyDiv w:val="1"/>
      <w:marLeft w:val="0"/>
      <w:marRight w:val="0"/>
      <w:marTop w:val="0"/>
      <w:marBottom w:val="0"/>
      <w:divBdr>
        <w:top w:val="none" w:sz="0" w:space="0" w:color="auto"/>
        <w:left w:val="none" w:sz="0" w:space="0" w:color="auto"/>
        <w:bottom w:val="none" w:sz="0" w:space="0" w:color="auto"/>
        <w:right w:val="none" w:sz="0" w:space="0" w:color="auto"/>
      </w:divBdr>
    </w:div>
    <w:div w:id="1037854596">
      <w:bodyDiv w:val="1"/>
      <w:marLeft w:val="0"/>
      <w:marRight w:val="0"/>
      <w:marTop w:val="0"/>
      <w:marBottom w:val="0"/>
      <w:divBdr>
        <w:top w:val="none" w:sz="0" w:space="0" w:color="auto"/>
        <w:left w:val="none" w:sz="0" w:space="0" w:color="auto"/>
        <w:bottom w:val="none" w:sz="0" w:space="0" w:color="auto"/>
        <w:right w:val="none" w:sz="0" w:space="0" w:color="auto"/>
      </w:divBdr>
    </w:div>
    <w:div w:id="1038161842">
      <w:bodyDiv w:val="1"/>
      <w:marLeft w:val="0"/>
      <w:marRight w:val="0"/>
      <w:marTop w:val="0"/>
      <w:marBottom w:val="0"/>
      <w:divBdr>
        <w:top w:val="none" w:sz="0" w:space="0" w:color="auto"/>
        <w:left w:val="none" w:sz="0" w:space="0" w:color="auto"/>
        <w:bottom w:val="none" w:sz="0" w:space="0" w:color="auto"/>
        <w:right w:val="none" w:sz="0" w:space="0" w:color="auto"/>
      </w:divBdr>
    </w:div>
    <w:div w:id="1039166280">
      <w:bodyDiv w:val="1"/>
      <w:marLeft w:val="0"/>
      <w:marRight w:val="0"/>
      <w:marTop w:val="0"/>
      <w:marBottom w:val="0"/>
      <w:divBdr>
        <w:top w:val="none" w:sz="0" w:space="0" w:color="auto"/>
        <w:left w:val="none" w:sz="0" w:space="0" w:color="auto"/>
        <w:bottom w:val="none" w:sz="0" w:space="0" w:color="auto"/>
        <w:right w:val="none" w:sz="0" w:space="0" w:color="auto"/>
      </w:divBdr>
    </w:div>
    <w:div w:id="1039821158">
      <w:bodyDiv w:val="1"/>
      <w:marLeft w:val="0"/>
      <w:marRight w:val="0"/>
      <w:marTop w:val="0"/>
      <w:marBottom w:val="0"/>
      <w:divBdr>
        <w:top w:val="none" w:sz="0" w:space="0" w:color="auto"/>
        <w:left w:val="none" w:sz="0" w:space="0" w:color="auto"/>
        <w:bottom w:val="none" w:sz="0" w:space="0" w:color="auto"/>
        <w:right w:val="none" w:sz="0" w:space="0" w:color="auto"/>
      </w:divBdr>
    </w:div>
    <w:div w:id="1041394389">
      <w:bodyDiv w:val="1"/>
      <w:marLeft w:val="0"/>
      <w:marRight w:val="0"/>
      <w:marTop w:val="0"/>
      <w:marBottom w:val="0"/>
      <w:divBdr>
        <w:top w:val="none" w:sz="0" w:space="0" w:color="auto"/>
        <w:left w:val="none" w:sz="0" w:space="0" w:color="auto"/>
        <w:bottom w:val="none" w:sz="0" w:space="0" w:color="auto"/>
        <w:right w:val="none" w:sz="0" w:space="0" w:color="auto"/>
      </w:divBdr>
    </w:div>
    <w:div w:id="1042557081">
      <w:bodyDiv w:val="1"/>
      <w:marLeft w:val="0"/>
      <w:marRight w:val="0"/>
      <w:marTop w:val="0"/>
      <w:marBottom w:val="0"/>
      <w:divBdr>
        <w:top w:val="none" w:sz="0" w:space="0" w:color="auto"/>
        <w:left w:val="none" w:sz="0" w:space="0" w:color="auto"/>
        <w:bottom w:val="none" w:sz="0" w:space="0" w:color="auto"/>
        <w:right w:val="none" w:sz="0" w:space="0" w:color="auto"/>
      </w:divBdr>
    </w:div>
    <w:div w:id="1042824621">
      <w:bodyDiv w:val="1"/>
      <w:marLeft w:val="0"/>
      <w:marRight w:val="0"/>
      <w:marTop w:val="0"/>
      <w:marBottom w:val="0"/>
      <w:divBdr>
        <w:top w:val="none" w:sz="0" w:space="0" w:color="auto"/>
        <w:left w:val="none" w:sz="0" w:space="0" w:color="auto"/>
        <w:bottom w:val="none" w:sz="0" w:space="0" w:color="auto"/>
        <w:right w:val="none" w:sz="0" w:space="0" w:color="auto"/>
      </w:divBdr>
    </w:div>
    <w:div w:id="1043285009">
      <w:bodyDiv w:val="1"/>
      <w:marLeft w:val="0"/>
      <w:marRight w:val="0"/>
      <w:marTop w:val="0"/>
      <w:marBottom w:val="0"/>
      <w:divBdr>
        <w:top w:val="none" w:sz="0" w:space="0" w:color="auto"/>
        <w:left w:val="none" w:sz="0" w:space="0" w:color="auto"/>
        <w:bottom w:val="none" w:sz="0" w:space="0" w:color="auto"/>
        <w:right w:val="none" w:sz="0" w:space="0" w:color="auto"/>
      </w:divBdr>
    </w:div>
    <w:div w:id="1043747496">
      <w:bodyDiv w:val="1"/>
      <w:marLeft w:val="0"/>
      <w:marRight w:val="0"/>
      <w:marTop w:val="0"/>
      <w:marBottom w:val="0"/>
      <w:divBdr>
        <w:top w:val="none" w:sz="0" w:space="0" w:color="auto"/>
        <w:left w:val="none" w:sz="0" w:space="0" w:color="auto"/>
        <w:bottom w:val="none" w:sz="0" w:space="0" w:color="auto"/>
        <w:right w:val="none" w:sz="0" w:space="0" w:color="auto"/>
      </w:divBdr>
    </w:div>
    <w:div w:id="1044407896">
      <w:bodyDiv w:val="1"/>
      <w:marLeft w:val="0"/>
      <w:marRight w:val="0"/>
      <w:marTop w:val="0"/>
      <w:marBottom w:val="0"/>
      <w:divBdr>
        <w:top w:val="none" w:sz="0" w:space="0" w:color="auto"/>
        <w:left w:val="none" w:sz="0" w:space="0" w:color="auto"/>
        <w:bottom w:val="none" w:sz="0" w:space="0" w:color="auto"/>
        <w:right w:val="none" w:sz="0" w:space="0" w:color="auto"/>
      </w:divBdr>
    </w:div>
    <w:div w:id="1044476717">
      <w:bodyDiv w:val="1"/>
      <w:marLeft w:val="0"/>
      <w:marRight w:val="0"/>
      <w:marTop w:val="0"/>
      <w:marBottom w:val="0"/>
      <w:divBdr>
        <w:top w:val="none" w:sz="0" w:space="0" w:color="auto"/>
        <w:left w:val="none" w:sz="0" w:space="0" w:color="auto"/>
        <w:bottom w:val="none" w:sz="0" w:space="0" w:color="auto"/>
        <w:right w:val="none" w:sz="0" w:space="0" w:color="auto"/>
      </w:divBdr>
    </w:div>
    <w:div w:id="1046025595">
      <w:bodyDiv w:val="1"/>
      <w:marLeft w:val="0"/>
      <w:marRight w:val="0"/>
      <w:marTop w:val="0"/>
      <w:marBottom w:val="0"/>
      <w:divBdr>
        <w:top w:val="none" w:sz="0" w:space="0" w:color="auto"/>
        <w:left w:val="none" w:sz="0" w:space="0" w:color="auto"/>
        <w:bottom w:val="none" w:sz="0" w:space="0" w:color="auto"/>
        <w:right w:val="none" w:sz="0" w:space="0" w:color="auto"/>
      </w:divBdr>
    </w:div>
    <w:div w:id="1046174100">
      <w:bodyDiv w:val="1"/>
      <w:marLeft w:val="0"/>
      <w:marRight w:val="0"/>
      <w:marTop w:val="0"/>
      <w:marBottom w:val="0"/>
      <w:divBdr>
        <w:top w:val="none" w:sz="0" w:space="0" w:color="auto"/>
        <w:left w:val="none" w:sz="0" w:space="0" w:color="auto"/>
        <w:bottom w:val="none" w:sz="0" w:space="0" w:color="auto"/>
        <w:right w:val="none" w:sz="0" w:space="0" w:color="auto"/>
      </w:divBdr>
    </w:div>
    <w:div w:id="1046491490">
      <w:bodyDiv w:val="1"/>
      <w:marLeft w:val="0"/>
      <w:marRight w:val="0"/>
      <w:marTop w:val="0"/>
      <w:marBottom w:val="0"/>
      <w:divBdr>
        <w:top w:val="none" w:sz="0" w:space="0" w:color="auto"/>
        <w:left w:val="none" w:sz="0" w:space="0" w:color="auto"/>
        <w:bottom w:val="none" w:sz="0" w:space="0" w:color="auto"/>
        <w:right w:val="none" w:sz="0" w:space="0" w:color="auto"/>
      </w:divBdr>
    </w:div>
    <w:div w:id="1047220512">
      <w:bodyDiv w:val="1"/>
      <w:marLeft w:val="0"/>
      <w:marRight w:val="0"/>
      <w:marTop w:val="0"/>
      <w:marBottom w:val="0"/>
      <w:divBdr>
        <w:top w:val="none" w:sz="0" w:space="0" w:color="auto"/>
        <w:left w:val="none" w:sz="0" w:space="0" w:color="auto"/>
        <w:bottom w:val="none" w:sz="0" w:space="0" w:color="auto"/>
        <w:right w:val="none" w:sz="0" w:space="0" w:color="auto"/>
      </w:divBdr>
    </w:div>
    <w:div w:id="1047410916">
      <w:bodyDiv w:val="1"/>
      <w:marLeft w:val="0"/>
      <w:marRight w:val="0"/>
      <w:marTop w:val="0"/>
      <w:marBottom w:val="0"/>
      <w:divBdr>
        <w:top w:val="none" w:sz="0" w:space="0" w:color="auto"/>
        <w:left w:val="none" w:sz="0" w:space="0" w:color="auto"/>
        <w:bottom w:val="none" w:sz="0" w:space="0" w:color="auto"/>
        <w:right w:val="none" w:sz="0" w:space="0" w:color="auto"/>
      </w:divBdr>
    </w:div>
    <w:div w:id="1048257664">
      <w:bodyDiv w:val="1"/>
      <w:marLeft w:val="0"/>
      <w:marRight w:val="0"/>
      <w:marTop w:val="0"/>
      <w:marBottom w:val="0"/>
      <w:divBdr>
        <w:top w:val="none" w:sz="0" w:space="0" w:color="auto"/>
        <w:left w:val="none" w:sz="0" w:space="0" w:color="auto"/>
        <w:bottom w:val="none" w:sz="0" w:space="0" w:color="auto"/>
        <w:right w:val="none" w:sz="0" w:space="0" w:color="auto"/>
      </w:divBdr>
    </w:div>
    <w:div w:id="1048577798">
      <w:bodyDiv w:val="1"/>
      <w:marLeft w:val="0"/>
      <w:marRight w:val="0"/>
      <w:marTop w:val="0"/>
      <w:marBottom w:val="0"/>
      <w:divBdr>
        <w:top w:val="none" w:sz="0" w:space="0" w:color="auto"/>
        <w:left w:val="none" w:sz="0" w:space="0" w:color="auto"/>
        <w:bottom w:val="none" w:sz="0" w:space="0" w:color="auto"/>
        <w:right w:val="none" w:sz="0" w:space="0" w:color="auto"/>
      </w:divBdr>
    </w:div>
    <w:div w:id="1048992884">
      <w:bodyDiv w:val="1"/>
      <w:marLeft w:val="0"/>
      <w:marRight w:val="0"/>
      <w:marTop w:val="0"/>
      <w:marBottom w:val="0"/>
      <w:divBdr>
        <w:top w:val="none" w:sz="0" w:space="0" w:color="auto"/>
        <w:left w:val="none" w:sz="0" w:space="0" w:color="auto"/>
        <w:bottom w:val="none" w:sz="0" w:space="0" w:color="auto"/>
        <w:right w:val="none" w:sz="0" w:space="0" w:color="auto"/>
      </w:divBdr>
    </w:div>
    <w:div w:id="1049181372">
      <w:bodyDiv w:val="1"/>
      <w:marLeft w:val="0"/>
      <w:marRight w:val="0"/>
      <w:marTop w:val="0"/>
      <w:marBottom w:val="0"/>
      <w:divBdr>
        <w:top w:val="none" w:sz="0" w:space="0" w:color="auto"/>
        <w:left w:val="none" w:sz="0" w:space="0" w:color="auto"/>
        <w:bottom w:val="none" w:sz="0" w:space="0" w:color="auto"/>
        <w:right w:val="none" w:sz="0" w:space="0" w:color="auto"/>
      </w:divBdr>
    </w:div>
    <w:div w:id="1049190711">
      <w:bodyDiv w:val="1"/>
      <w:marLeft w:val="0"/>
      <w:marRight w:val="0"/>
      <w:marTop w:val="0"/>
      <w:marBottom w:val="0"/>
      <w:divBdr>
        <w:top w:val="none" w:sz="0" w:space="0" w:color="auto"/>
        <w:left w:val="none" w:sz="0" w:space="0" w:color="auto"/>
        <w:bottom w:val="none" w:sz="0" w:space="0" w:color="auto"/>
        <w:right w:val="none" w:sz="0" w:space="0" w:color="auto"/>
      </w:divBdr>
    </w:div>
    <w:div w:id="1049643286">
      <w:bodyDiv w:val="1"/>
      <w:marLeft w:val="0"/>
      <w:marRight w:val="0"/>
      <w:marTop w:val="0"/>
      <w:marBottom w:val="0"/>
      <w:divBdr>
        <w:top w:val="none" w:sz="0" w:space="0" w:color="auto"/>
        <w:left w:val="none" w:sz="0" w:space="0" w:color="auto"/>
        <w:bottom w:val="none" w:sz="0" w:space="0" w:color="auto"/>
        <w:right w:val="none" w:sz="0" w:space="0" w:color="auto"/>
      </w:divBdr>
    </w:div>
    <w:div w:id="1050036290">
      <w:bodyDiv w:val="1"/>
      <w:marLeft w:val="0"/>
      <w:marRight w:val="0"/>
      <w:marTop w:val="0"/>
      <w:marBottom w:val="0"/>
      <w:divBdr>
        <w:top w:val="none" w:sz="0" w:space="0" w:color="auto"/>
        <w:left w:val="none" w:sz="0" w:space="0" w:color="auto"/>
        <w:bottom w:val="none" w:sz="0" w:space="0" w:color="auto"/>
        <w:right w:val="none" w:sz="0" w:space="0" w:color="auto"/>
      </w:divBdr>
    </w:div>
    <w:div w:id="1050349684">
      <w:bodyDiv w:val="1"/>
      <w:marLeft w:val="0"/>
      <w:marRight w:val="0"/>
      <w:marTop w:val="0"/>
      <w:marBottom w:val="0"/>
      <w:divBdr>
        <w:top w:val="none" w:sz="0" w:space="0" w:color="auto"/>
        <w:left w:val="none" w:sz="0" w:space="0" w:color="auto"/>
        <w:bottom w:val="none" w:sz="0" w:space="0" w:color="auto"/>
        <w:right w:val="none" w:sz="0" w:space="0" w:color="auto"/>
      </w:divBdr>
    </w:div>
    <w:div w:id="1051152948">
      <w:bodyDiv w:val="1"/>
      <w:marLeft w:val="0"/>
      <w:marRight w:val="0"/>
      <w:marTop w:val="0"/>
      <w:marBottom w:val="0"/>
      <w:divBdr>
        <w:top w:val="none" w:sz="0" w:space="0" w:color="auto"/>
        <w:left w:val="none" w:sz="0" w:space="0" w:color="auto"/>
        <w:bottom w:val="none" w:sz="0" w:space="0" w:color="auto"/>
        <w:right w:val="none" w:sz="0" w:space="0" w:color="auto"/>
      </w:divBdr>
    </w:div>
    <w:div w:id="1052078916">
      <w:bodyDiv w:val="1"/>
      <w:marLeft w:val="0"/>
      <w:marRight w:val="0"/>
      <w:marTop w:val="0"/>
      <w:marBottom w:val="0"/>
      <w:divBdr>
        <w:top w:val="none" w:sz="0" w:space="0" w:color="auto"/>
        <w:left w:val="none" w:sz="0" w:space="0" w:color="auto"/>
        <w:bottom w:val="none" w:sz="0" w:space="0" w:color="auto"/>
        <w:right w:val="none" w:sz="0" w:space="0" w:color="auto"/>
      </w:divBdr>
    </w:div>
    <w:div w:id="1052727178">
      <w:bodyDiv w:val="1"/>
      <w:marLeft w:val="0"/>
      <w:marRight w:val="0"/>
      <w:marTop w:val="0"/>
      <w:marBottom w:val="0"/>
      <w:divBdr>
        <w:top w:val="none" w:sz="0" w:space="0" w:color="auto"/>
        <w:left w:val="none" w:sz="0" w:space="0" w:color="auto"/>
        <w:bottom w:val="none" w:sz="0" w:space="0" w:color="auto"/>
        <w:right w:val="none" w:sz="0" w:space="0" w:color="auto"/>
      </w:divBdr>
    </w:div>
    <w:div w:id="1053231789">
      <w:bodyDiv w:val="1"/>
      <w:marLeft w:val="0"/>
      <w:marRight w:val="0"/>
      <w:marTop w:val="0"/>
      <w:marBottom w:val="0"/>
      <w:divBdr>
        <w:top w:val="none" w:sz="0" w:space="0" w:color="auto"/>
        <w:left w:val="none" w:sz="0" w:space="0" w:color="auto"/>
        <w:bottom w:val="none" w:sz="0" w:space="0" w:color="auto"/>
        <w:right w:val="none" w:sz="0" w:space="0" w:color="auto"/>
      </w:divBdr>
    </w:div>
    <w:div w:id="1054279008">
      <w:bodyDiv w:val="1"/>
      <w:marLeft w:val="0"/>
      <w:marRight w:val="0"/>
      <w:marTop w:val="0"/>
      <w:marBottom w:val="0"/>
      <w:divBdr>
        <w:top w:val="none" w:sz="0" w:space="0" w:color="auto"/>
        <w:left w:val="none" w:sz="0" w:space="0" w:color="auto"/>
        <w:bottom w:val="none" w:sz="0" w:space="0" w:color="auto"/>
        <w:right w:val="none" w:sz="0" w:space="0" w:color="auto"/>
      </w:divBdr>
    </w:div>
    <w:div w:id="1055275369">
      <w:bodyDiv w:val="1"/>
      <w:marLeft w:val="0"/>
      <w:marRight w:val="0"/>
      <w:marTop w:val="0"/>
      <w:marBottom w:val="0"/>
      <w:divBdr>
        <w:top w:val="none" w:sz="0" w:space="0" w:color="auto"/>
        <w:left w:val="none" w:sz="0" w:space="0" w:color="auto"/>
        <w:bottom w:val="none" w:sz="0" w:space="0" w:color="auto"/>
        <w:right w:val="none" w:sz="0" w:space="0" w:color="auto"/>
      </w:divBdr>
    </w:div>
    <w:div w:id="1055737054">
      <w:bodyDiv w:val="1"/>
      <w:marLeft w:val="0"/>
      <w:marRight w:val="0"/>
      <w:marTop w:val="0"/>
      <w:marBottom w:val="0"/>
      <w:divBdr>
        <w:top w:val="none" w:sz="0" w:space="0" w:color="auto"/>
        <w:left w:val="none" w:sz="0" w:space="0" w:color="auto"/>
        <w:bottom w:val="none" w:sz="0" w:space="0" w:color="auto"/>
        <w:right w:val="none" w:sz="0" w:space="0" w:color="auto"/>
      </w:divBdr>
    </w:div>
    <w:div w:id="1056051086">
      <w:bodyDiv w:val="1"/>
      <w:marLeft w:val="0"/>
      <w:marRight w:val="0"/>
      <w:marTop w:val="0"/>
      <w:marBottom w:val="0"/>
      <w:divBdr>
        <w:top w:val="none" w:sz="0" w:space="0" w:color="auto"/>
        <w:left w:val="none" w:sz="0" w:space="0" w:color="auto"/>
        <w:bottom w:val="none" w:sz="0" w:space="0" w:color="auto"/>
        <w:right w:val="none" w:sz="0" w:space="0" w:color="auto"/>
      </w:divBdr>
    </w:div>
    <w:div w:id="1056051216">
      <w:bodyDiv w:val="1"/>
      <w:marLeft w:val="0"/>
      <w:marRight w:val="0"/>
      <w:marTop w:val="0"/>
      <w:marBottom w:val="0"/>
      <w:divBdr>
        <w:top w:val="none" w:sz="0" w:space="0" w:color="auto"/>
        <w:left w:val="none" w:sz="0" w:space="0" w:color="auto"/>
        <w:bottom w:val="none" w:sz="0" w:space="0" w:color="auto"/>
        <w:right w:val="none" w:sz="0" w:space="0" w:color="auto"/>
      </w:divBdr>
    </w:div>
    <w:div w:id="1056666035">
      <w:bodyDiv w:val="1"/>
      <w:marLeft w:val="0"/>
      <w:marRight w:val="0"/>
      <w:marTop w:val="0"/>
      <w:marBottom w:val="0"/>
      <w:divBdr>
        <w:top w:val="none" w:sz="0" w:space="0" w:color="auto"/>
        <w:left w:val="none" w:sz="0" w:space="0" w:color="auto"/>
        <w:bottom w:val="none" w:sz="0" w:space="0" w:color="auto"/>
        <w:right w:val="none" w:sz="0" w:space="0" w:color="auto"/>
      </w:divBdr>
    </w:div>
    <w:div w:id="1057315209">
      <w:bodyDiv w:val="1"/>
      <w:marLeft w:val="0"/>
      <w:marRight w:val="0"/>
      <w:marTop w:val="0"/>
      <w:marBottom w:val="0"/>
      <w:divBdr>
        <w:top w:val="none" w:sz="0" w:space="0" w:color="auto"/>
        <w:left w:val="none" w:sz="0" w:space="0" w:color="auto"/>
        <w:bottom w:val="none" w:sz="0" w:space="0" w:color="auto"/>
        <w:right w:val="none" w:sz="0" w:space="0" w:color="auto"/>
      </w:divBdr>
    </w:div>
    <w:div w:id="1057321464">
      <w:bodyDiv w:val="1"/>
      <w:marLeft w:val="0"/>
      <w:marRight w:val="0"/>
      <w:marTop w:val="0"/>
      <w:marBottom w:val="0"/>
      <w:divBdr>
        <w:top w:val="none" w:sz="0" w:space="0" w:color="auto"/>
        <w:left w:val="none" w:sz="0" w:space="0" w:color="auto"/>
        <w:bottom w:val="none" w:sz="0" w:space="0" w:color="auto"/>
        <w:right w:val="none" w:sz="0" w:space="0" w:color="auto"/>
      </w:divBdr>
    </w:div>
    <w:div w:id="1057359425">
      <w:bodyDiv w:val="1"/>
      <w:marLeft w:val="0"/>
      <w:marRight w:val="0"/>
      <w:marTop w:val="0"/>
      <w:marBottom w:val="0"/>
      <w:divBdr>
        <w:top w:val="none" w:sz="0" w:space="0" w:color="auto"/>
        <w:left w:val="none" w:sz="0" w:space="0" w:color="auto"/>
        <w:bottom w:val="none" w:sz="0" w:space="0" w:color="auto"/>
        <w:right w:val="none" w:sz="0" w:space="0" w:color="auto"/>
      </w:divBdr>
    </w:div>
    <w:div w:id="1058434752">
      <w:bodyDiv w:val="1"/>
      <w:marLeft w:val="0"/>
      <w:marRight w:val="0"/>
      <w:marTop w:val="0"/>
      <w:marBottom w:val="0"/>
      <w:divBdr>
        <w:top w:val="none" w:sz="0" w:space="0" w:color="auto"/>
        <w:left w:val="none" w:sz="0" w:space="0" w:color="auto"/>
        <w:bottom w:val="none" w:sz="0" w:space="0" w:color="auto"/>
        <w:right w:val="none" w:sz="0" w:space="0" w:color="auto"/>
      </w:divBdr>
    </w:div>
    <w:div w:id="1059673829">
      <w:bodyDiv w:val="1"/>
      <w:marLeft w:val="0"/>
      <w:marRight w:val="0"/>
      <w:marTop w:val="0"/>
      <w:marBottom w:val="0"/>
      <w:divBdr>
        <w:top w:val="none" w:sz="0" w:space="0" w:color="auto"/>
        <w:left w:val="none" w:sz="0" w:space="0" w:color="auto"/>
        <w:bottom w:val="none" w:sz="0" w:space="0" w:color="auto"/>
        <w:right w:val="none" w:sz="0" w:space="0" w:color="auto"/>
      </w:divBdr>
    </w:div>
    <w:div w:id="1060249621">
      <w:bodyDiv w:val="1"/>
      <w:marLeft w:val="0"/>
      <w:marRight w:val="0"/>
      <w:marTop w:val="0"/>
      <w:marBottom w:val="0"/>
      <w:divBdr>
        <w:top w:val="none" w:sz="0" w:space="0" w:color="auto"/>
        <w:left w:val="none" w:sz="0" w:space="0" w:color="auto"/>
        <w:bottom w:val="none" w:sz="0" w:space="0" w:color="auto"/>
        <w:right w:val="none" w:sz="0" w:space="0" w:color="auto"/>
      </w:divBdr>
    </w:div>
    <w:div w:id="1060399205">
      <w:bodyDiv w:val="1"/>
      <w:marLeft w:val="0"/>
      <w:marRight w:val="0"/>
      <w:marTop w:val="0"/>
      <w:marBottom w:val="0"/>
      <w:divBdr>
        <w:top w:val="none" w:sz="0" w:space="0" w:color="auto"/>
        <w:left w:val="none" w:sz="0" w:space="0" w:color="auto"/>
        <w:bottom w:val="none" w:sz="0" w:space="0" w:color="auto"/>
        <w:right w:val="none" w:sz="0" w:space="0" w:color="auto"/>
      </w:divBdr>
    </w:div>
    <w:div w:id="1060590833">
      <w:bodyDiv w:val="1"/>
      <w:marLeft w:val="0"/>
      <w:marRight w:val="0"/>
      <w:marTop w:val="0"/>
      <w:marBottom w:val="0"/>
      <w:divBdr>
        <w:top w:val="none" w:sz="0" w:space="0" w:color="auto"/>
        <w:left w:val="none" w:sz="0" w:space="0" w:color="auto"/>
        <w:bottom w:val="none" w:sz="0" w:space="0" w:color="auto"/>
        <w:right w:val="none" w:sz="0" w:space="0" w:color="auto"/>
      </w:divBdr>
    </w:div>
    <w:div w:id="1061438285">
      <w:bodyDiv w:val="1"/>
      <w:marLeft w:val="0"/>
      <w:marRight w:val="0"/>
      <w:marTop w:val="0"/>
      <w:marBottom w:val="0"/>
      <w:divBdr>
        <w:top w:val="none" w:sz="0" w:space="0" w:color="auto"/>
        <w:left w:val="none" w:sz="0" w:space="0" w:color="auto"/>
        <w:bottom w:val="none" w:sz="0" w:space="0" w:color="auto"/>
        <w:right w:val="none" w:sz="0" w:space="0" w:color="auto"/>
      </w:divBdr>
    </w:div>
    <w:div w:id="1062212385">
      <w:bodyDiv w:val="1"/>
      <w:marLeft w:val="0"/>
      <w:marRight w:val="0"/>
      <w:marTop w:val="0"/>
      <w:marBottom w:val="0"/>
      <w:divBdr>
        <w:top w:val="none" w:sz="0" w:space="0" w:color="auto"/>
        <w:left w:val="none" w:sz="0" w:space="0" w:color="auto"/>
        <w:bottom w:val="none" w:sz="0" w:space="0" w:color="auto"/>
        <w:right w:val="none" w:sz="0" w:space="0" w:color="auto"/>
      </w:divBdr>
    </w:div>
    <w:div w:id="1062218523">
      <w:bodyDiv w:val="1"/>
      <w:marLeft w:val="0"/>
      <w:marRight w:val="0"/>
      <w:marTop w:val="0"/>
      <w:marBottom w:val="0"/>
      <w:divBdr>
        <w:top w:val="none" w:sz="0" w:space="0" w:color="auto"/>
        <w:left w:val="none" w:sz="0" w:space="0" w:color="auto"/>
        <w:bottom w:val="none" w:sz="0" w:space="0" w:color="auto"/>
        <w:right w:val="none" w:sz="0" w:space="0" w:color="auto"/>
      </w:divBdr>
    </w:div>
    <w:div w:id="1062365338">
      <w:bodyDiv w:val="1"/>
      <w:marLeft w:val="0"/>
      <w:marRight w:val="0"/>
      <w:marTop w:val="0"/>
      <w:marBottom w:val="0"/>
      <w:divBdr>
        <w:top w:val="none" w:sz="0" w:space="0" w:color="auto"/>
        <w:left w:val="none" w:sz="0" w:space="0" w:color="auto"/>
        <w:bottom w:val="none" w:sz="0" w:space="0" w:color="auto"/>
        <w:right w:val="none" w:sz="0" w:space="0" w:color="auto"/>
      </w:divBdr>
    </w:div>
    <w:div w:id="1063214807">
      <w:bodyDiv w:val="1"/>
      <w:marLeft w:val="0"/>
      <w:marRight w:val="0"/>
      <w:marTop w:val="0"/>
      <w:marBottom w:val="0"/>
      <w:divBdr>
        <w:top w:val="none" w:sz="0" w:space="0" w:color="auto"/>
        <w:left w:val="none" w:sz="0" w:space="0" w:color="auto"/>
        <w:bottom w:val="none" w:sz="0" w:space="0" w:color="auto"/>
        <w:right w:val="none" w:sz="0" w:space="0" w:color="auto"/>
      </w:divBdr>
    </w:div>
    <w:div w:id="1064988211">
      <w:bodyDiv w:val="1"/>
      <w:marLeft w:val="0"/>
      <w:marRight w:val="0"/>
      <w:marTop w:val="0"/>
      <w:marBottom w:val="0"/>
      <w:divBdr>
        <w:top w:val="none" w:sz="0" w:space="0" w:color="auto"/>
        <w:left w:val="none" w:sz="0" w:space="0" w:color="auto"/>
        <w:bottom w:val="none" w:sz="0" w:space="0" w:color="auto"/>
        <w:right w:val="none" w:sz="0" w:space="0" w:color="auto"/>
      </w:divBdr>
    </w:div>
    <w:div w:id="1066489462">
      <w:bodyDiv w:val="1"/>
      <w:marLeft w:val="0"/>
      <w:marRight w:val="0"/>
      <w:marTop w:val="0"/>
      <w:marBottom w:val="0"/>
      <w:divBdr>
        <w:top w:val="none" w:sz="0" w:space="0" w:color="auto"/>
        <w:left w:val="none" w:sz="0" w:space="0" w:color="auto"/>
        <w:bottom w:val="none" w:sz="0" w:space="0" w:color="auto"/>
        <w:right w:val="none" w:sz="0" w:space="0" w:color="auto"/>
      </w:divBdr>
    </w:div>
    <w:div w:id="1067462903">
      <w:bodyDiv w:val="1"/>
      <w:marLeft w:val="0"/>
      <w:marRight w:val="0"/>
      <w:marTop w:val="0"/>
      <w:marBottom w:val="0"/>
      <w:divBdr>
        <w:top w:val="none" w:sz="0" w:space="0" w:color="auto"/>
        <w:left w:val="none" w:sz="0" w:space="0" w:color="auto"/>
        <w:bottom w:val="none" w:sz="0" w:space="0" w:color="auto"/>
        <w:right w:val="none" w:sz="0" w:space="0" w:color="auto"/>
      </w:divBdr>
    </w:div>
    <w:div w:id="1067921276">
      <w:bodyDiv w:val="1"/>
      <w:marLeft w:val="0"/>
      <w:marRight w:val="0"/>
      <w:marTop w:val="0"/>
      <w:marBottom w:val="0"/>
      <w:divBdr>
        <w:top w:val="none" w:sz="0" w:space="0" w:color="auto"/>
        <w:left w:val="none" w:sz="0" w:space="0" w:color="auto"/>
        <w:bottom w:val="none" w:sz="0" w:space="0" w:color="auto"/>
        <w:right w:val="none" w:sz="0" w:space="0" w:color="auto"/>
      </w:divBdr>
    </w:div>
    <w:div w:id="1068460229">
      <w:bodyDiv w:val="1"/>
      <w:marLeft w:val="0"/>
      <w:marRight w:val="0"/>
      <w:marTop w:val="0"/>
      <w:marBottom w:val="0"/>
      <w:divBdr>
        <w:top w:val="none" w:sz="0" w:space="0" w:color="auto"/>
        <w:left w:val="none" w:sz="0" w:space="0" w:color="auto"/>
        <w:bottom w:val="none" w:sz="0" w:space="0" w:color="auto"/>
        <w:right w:val="none" w:sz="0" w:space="0" w:color="auto"/>
      </w:divBdr>
    </w:div>
    <w:div w:id="1068697944">
      <w:bodyDiv w:val="1"/>
      <w:marLeft w:val="0"/>
      <w:marRight w:val="0"/>
      <w:marTop w:val="0"/>
      <w:marBottom w:val="0"/>
      <w:divBdr>
        <w:top w:val="none" w:sz="0" w:space="0" w:color="auto"/>
        <w:left w:val="none" w:sz="0" w:space="0" w:color="auto"/>
        <w:bottom w:val="none" w:sz="0" w:space="0" w:color="auto"/>
        <w:right w:val="none" w:sz="0" w:space="0" w:color="auto"/>
      </w:divBdr>
    </w:div>
    <w:div w:id="1069035609">
      <w:bodyDiv w:val="1"/>
      <w:marLeft w:val="0"/>
      <w:marRight w:val="0"/>
      <w:marTop w:val="0"/>
      <w:marBottom w:val="0"/>
      <w:divBdr>
        <w:top w:val="none" w:sz="0" w:space="0" w:color="auto"/>
        <w:left w:val="none" w:sz="0" w:space="0" w:color="auto"/>
        <w:bottom w:val="none" w:sz="0" w:space="0" w:color="auto"/>
        <w:right w:val="none" w:sz="0" w:space="0" w:color="auto"/>
      </w:divBdr>
    </w:div>
    <w:div w:id="1070542848">
      <w:bodyDiv w:val="1"/>
      <w:marLeft w:val="0"/>
      <w:marRight w:val="0"/>
      <w:marTop w:val="0"/>
      <w:marBottom w:val="0"/>
      <w:divBdr>
        <w:top w:val="none" w:sz="0" w:space="0" w:color="auto"/>
        <w:left w:val="none" w:sz="0" w:space="0" w:color="auto"/>
        <w:bottom w:val="none" w:sz="0" w:space="0" w:color="auto"/>
        <w:right w:val="none" w:sz="0" w:space="0" w:color="auto"/>
      </w:divBdr>
    </w:div>
    <w:div w:id="1070689673">
      <w:bodyDiv w:val="1"/>
      <w:marLeft w:val="0"/>
      <w:marRight w:val="0"/>
      <w:marTop w:val="0"/>
      <w:marBottom w:val="0"/>
      <w:divBdr>
        <w:top w:val="none" w:sz="0" w:space="0" w:color="auto"/>
        <w:left w:val="none" w:sz="0" w:space="0" w:color="auto"/>
        <w:bottom w:val="none" w:sz="0" w:space="0" w:color="auto"/>
        <w:right w:val="none" w:sz="0" w:space="0" w:color="auto"/>
      </w:divBdr>
    </w:div>
    <w:div w:id="1070812450">
      <w:bodyDiv w:val="1"/>
      <w:marLeft w:val="0"/>
      <w:marRight w:val="0"/>
      <w:marTop w:val="0"/>
      <w:marBottom w:val="0"/>
      <w:divBdr>
        <w:top w:val="none" w:sz="0" w:space="0" w:color="auto"/>
        <w:left w:val="none" w:sz="0" w:space="0" w:color="auto"/>
        <w:bottom w:val="none" w:sz="0" w:space="0" w:color="auto"/>
        <w:right w:val="none" w:sz="0" w:space="0" w:color="auto"/>
      </w:divBdr>
    </w:div>
    <w:div w:id="1071269672">
      <w:bodyDiv w:val="1"/>
      <w:marLeft w:val="0"/>
      <w:marRight w:val="0"/>
      <w:marTop w:val="0"/>
      <w:marBottom w:val="0"/>
      <w:divBdr>
        <w:top w:val="none" w:sz="0" w:space="0" w:color="auto"/>
        <w:left w:val="none" w:sz="0" w:space="0" w:color="auto"/>
        <w:bottom w:val="none" w:sz="0" w:space="0" w:color="auto"/>
        <w:right w:val="none" w:sz="0" w:space="0" w:color="auto"/>
      </w:divBdr>
    </w:div>
    <w:div w:id="1071659720">
      <w:bodyDiv w:val="1"/>
      <w:marLeft w:val="0"/>
      <w:marRight w:val="0"/>
      <w:marTop w:val="0"/>
      <w:marBottom w:val="0"/>
      <w:divBdr>
        <w:top w:val="none" w:sz="0" w:space="0" w:color="auto"/>
        <w:left w:val="none" w:sz="0" w:space="0" w:color="auto"/>
        <w:bottom w:val="none" w:sz="0" w:space="0" w:color="auto"/>
        <w:right w:val="none" w:sz="0" w:space="0" w:color="auto"/>
      </w:divBdr>
    </w:div>
    <w:div w:id="1072659265">
      <w:bodyDiv w:val="1"/>
      <w:marLeft w:val="0"/>
      <w:marRight w:val="0"/>
      <w:marTop w:val="0"/>
      <w:marBottom w:val="0"/>
      <w:divBdr>
        <w:top w:val="none" w:sz="0" w:space="0" w:color="auto"/>
        <w:left w:val="none" w:sz="0" w:space="0" w:color="auto"/>
        <w:bottom w:val="none" w:sz="0" w:space="0" w:color="auto"/>
        <w:right w:val="none" w:sz="0" w:space="0" w:color="auto"/>
      </w:divBdr>
    </w:div>
    <w:div w:id="1072659613">
      <w:bodyDiv w:val="1"/>
      <w:marLeft w:val="0"/>
      <w:marRight w:val="0"/>
      <w:marTop w:val="0"/>
      <w:marBottom w:val="0"/>
      <w:divBdr>
        <w:top w:val="none" w:sz="0" w:space="0" w:color="auto"/>
        <w:left w:val="none" w:sz="0" w:space="0" w:color="auto"/>
        <w:bottom w:val="none" w:sz="0" w:space="0" w:color="auto"/>
        <w:right w:val="none" w:sz="0" w:space="0" w:color="auto"/>
      </w:divBdr>
    </w:div>
    <w:div w:id="1073091757">
      <w:bodyDiv w:val="1"/>
      <w:marLeft w:val="0"/>
      <w:marRight w:val="0"/>
      <w:marTop w:val="0"/>
      <w:marBottom w:val="0"/>
      <w:divBdr>
        <w:top w:val="none" w:sz="0" w:space="0" w:color="auto"/>
        <w:left w:val="none" w:sz="0" w:space="0" w:color="auto"/>
        <w:bottom w:val="none" w:sz="0" w:space="0" w:color="auto"/>
        <w:right w:val="none" w:sz="0" w:space="0" w:color="auto"/>
      </w:divBdr>
    </w:div>
    <w:div w:id="1073552397">
      <w:bodyDiv w:val="1"/>
      <w:marLeft w:val="0"/>
      <w:marRight w:val="0"/>
      <w:marTop w:val="0"/>
      <w:marBottom w:val="0"/>
      <w:divBdr>
        <w:top w:val="none" w:sz="0" w:space="0" w:color="auto"/>
        <w:left w:val="none" w:sz="0" w:space="0" w:color="auto"/>
        <w:bottom w:val="none" w:sz="0" w:space="0" w:color="auto"/>
        <w:right w:val="none" w:sz="0" w:space="0" w:color="auto"/>
      </w:divBdr>
    </w:div>
    <w:div w:id="1073770562">
      <w:bodyDiv w:val="1"/>
      <w:marLeft w:val="0"/>
      <w:marRight w:val="0"/>
      <w:marTop w:val="0"/>
      <w:marBottom w:val="0"/>
      <w:divBdr>
        <w:top w:val="none" w:sz="0" w:space="0" w:color="auto"/>
        <w:left w:val="none" w:sz="0" w:space="0" w:color="auto"/>
        <w:bottom w:val="none" w:sz="0" w:space="0" w:color="auto"/>
        <w:right w:val="none" w:sz="0" w:space="0" w:color="auto"/>
      </w:divBdr>
    </w:div>
    <w:div w:id="1075711365">
      <w:bodyDiv w:val="1"/>
      <w:marLeft w:val="0"/>
      <w:marRight w:val="0"/>
      <w:marTop w:val="0"/>
      <w:marBottom w:val="0"/>
      <w:divBdr>
        <w:top w:val="none" w:sz="0" w:space="0" w:color="auto"/>
        <w:left w:val="none" w:sz="0" w:space="0" w:color="auto"/>
        <w:bottom w:val="none" w:sz="0" w:space="0" w:color="auto"/>
        <w:right w:val="none" w:sz="0" w:space="0" w:color="auto"/>
      </w:divBdr>
    </w:div>
    <w:div w:id="1076128938">
      <w:bodyDiv w:val="1"/>
      <w:marLeft w:val="0"/>
      <w:marRight w:val="0"/>
      <w:marTop w:val="0"/>
      <w:marBottom w:val="0"/>
      <w:divBdr>
        <w:top w:val="none" w:sz="0" w:space="0" w:color="auto"/>
        <w:left w:val="none" w:sz="0" w:space="0" w:color="auto"/>
        <w:bottom w:val="none" w:sz="0" w:space="0" w:color="auto"/>
        <w:right w:val="none" w:sz="0" w:space="0" w:color="auto"/>
      </w:divBdr>
    </w:div>
    <w:div w:id="1076174431">
      <w:bodyDiv w:val="1"/>
      <w:marLeft w:val="0"/>
      <w:marRight w:val="0"/>
      <w:marTop w:val="0"/>
      <w:marBottom w:val="0"/>
      <w:divBdr>
        <w:top w:val="none" w:sz="0" w:space="0" w:color="auto"/>
        <w:left w:val="none" w:sz="0" w:space="0" w:color="auto"/>
        <w:bottom w:val="none" w:sz="0" w:space="0" w:color="auto"/>
        <w:right w:val="none" w:sz="0" w:space="0" w:color="auto"/>
      </w:divBdr>
    </w:div>
    <w:div w:id="1076321571">
      <w:bodyDiv w:val="1"/>
      <w:marLeft w:val="0"/>
      <w:marRight w:val="0"/>
      <w:marTop w:val="0"/>
      <w:marBottom w:val="0"/>
      <w:divBdr>
        <w:top w:val="none" w:sz="0" w:space="0" w:color="auto"/>
        <w:left w:val="none" w:sz="0" w:space="0" w:color="auto"/>
        <w:bottom w:val="none" w:sz="0" w:space="0" w:color="auto"/>
        <w:right w:val="none" w:sz="0" w:space="0" w:color="auto"/>
      </w:divBdr>
    </w:div>
    <w:div w:id="1076898725">
      <w:bodyDiv w:val="1"/>
      <w:marLeft w:val="0"/>
      <w:marRight w:val="0"/>
      <w:marTop w:val="0"/>
      <w:marBottom w:val="0"/>
      <w:divBdr>
        <w:top w:val="none" w:sz="0" w:space="0" w:color="auto"/>
        <w:left w:val="none" w:sz="0" w:space="0" w:color="auto"/>
        <w:bottom w:val="none" w:sz="0" w:space="0" w:color="auto"/>
        <w:right w:val="none" w:sz="0" w:space="0" w:color="auto"/>
      </w:divBdr>
    </w:div>
    <w:div w:id="1077291314">
      <w:bodyDiv w:val="1"/>
      <w:marLeft w:val="0"/>
      <w:marRight w:val="0"/>
      <w:marTop w:val="0"/>
      <w:marBottom w:val="0"/>
      <w:divBdr>
        <w:top w:val="none" w:sz="0" w:space="0" w:color="auto"/>
        <w:left w:val="none" w:sz="0" w:space="0" w:color="auto"/>
        <w:bottom w:val="none" w:sz="0" w:space="0" w:color="auto"/>
        <w:right w:val="none" w:sz="0" w:space="0" w:color="auto"/>
      </w:divBdr>
    </w:div>
    <w:div w:id="1078019593">
      <w:bodyDiv w:val="1"/>
      <w:marLeft w:val="0"/>
      <w:marRight w:val="0"/>
      <w:marTop w:val="0"/>
      <w:marBottom w:val="0"/>
      <w:divBdr>
        <w:top w:val="none" w:sz="0" w:space="0" w:color="auto"/>
        <w:left w:val="none" w:sz="0" w:space="0" w:color="auto"/>
        <w:bottom w:val="none" w:sz="0" w:space="0" w:color="auto"/>
        <w:right w:val="none" w:sz="0" w:space="0" w:color="auto"/>
      </w:divBdr>
    </w:div>
    <w:div w:id="1078214877">
      <w:bodyDiv w:val="1"/>
      <w:marLeft w:val="0"/>
      <w:marRight w:val="0"/>
      <w:marTop w:val="0"/>
      <w:marBottom w:val="0"/>
      <w:divBdr>
        <w:top w:val="none" w:sz="0" w:space="0" w:color="auto"/>
        <w:left w:val="none" w:sz="0" w:space="0" w:color="auto"/>
        <w:bottom w:val="none" w:sz="0" w:space="0" w:color="auto"/>
        <w:right w:val="none" w:sz="0" w:space="0" w:color="auto"/>
      </w:divBdr>
    </w:div>
    <w:div w:id="1079449813">
      <w:bodyDiv w:val="1"/>
      <w:marLeft w:val="0"/>
      <w:marRight w:val="0"/>
      <w:marTop w:val="0"/>
      <w:marBottom w:val="0"/>
      <w:divBdr>
        <w:top w:val="none" w:sz="0" w:space="0" w:color="auto"/>
        <w:left w:val="none" w:sz="0" w:space="0" w:color="auto"/>
        <w:bottom w:val="none" w:sz="0" w:space="0" w:color="auto"/>
        <w:right w:val="none" w:sz="0" w:space="0" w:color="auto"/>
      </w:divBdr>
    </w:div>
    <w:div w:id="1079523231">
      <w:bodyDiv w:val="1"/>
      <w:marLeft w:val="0"/>
      <w:marRight w:val="0"/>
      <w:marTop w:val="0"/>
      <w:marBottom w:val="0"/>
      <w:divBdr>
        <w:top w:val="none" w:sz="0" w:space="0" w:color="auto"/>
        <w:left w:val="none" w:sz="0" w:space="0" w:color="auto"/>
        <w:bottom w:val="none" w:sz="0" w:space="0" w:color="auto"/>
        <w:right w:val="none" w:sz="0" w:space="0" w:color="auto"/>
      </w:divBdr>
    </w:div>
    <w:div w:id="1079980552">
      <w:bodyDiv w:val="1"/>
      <w:marLeft w:val="0"/>
      <w:marRight w:val="0"/>
      <w:marTop w:val="0"/>
      <w:marBottom w:val="0"/>
      <w:divBdr>
        <w:top w:val="none" w:sz="0" w:space="0" w:color="auto"/>
        <w:left w:val="none" w:sz="0" w:space="0" w:color="auto"/>
        <w:bottom w:val="none" w:sz="0" w:space="0" w:color="auto"/>
        <w:right w:val="none" w:sz="0" w:space="0" w:color="auto"/>
      </w:divBdr>
    </w:div>
    <w:div w:id="1082024358">
      <w:bodyDiv w:val="1"/>
      <w:marLeft w:val="0"/>
      <w:marRight w:val="0"/>
      <w:marTop w:val="0"/>
      <w:marBottom w:val="0"/>
      <w:divBdr>
        <w:top w:val="none" w:sz="0" w:space="0" w:color="auto"/>
        <w:left w:val="none" w:sz="0" w:space="0" w:color="auto"/>
        <w:bottom w:val="none" w:sz="0" w:space="0" w:color="auto"/>
        <w:right w:val="none" w:sz="0" w:space="0" w:color="auto"/>
      </w:divBdr>
    </w:div>
    <w:div w:id="1083064235">
      <w:bodyDiv w:val="1"/>
      <w:marLeft w:val="0"/>
      <w:marRight w:val="0"/>
      <w:marTop w:val="0"/>
      <w:marBottom w:val="0"/>
      <w:divBdr>
        <w:top w:val="none" w:sz="0" w:space="0" w:color="auto"/>
        <w:left w:val="none" w:sz="0" w:space="0" w:color="auto"/>
        <w:bottom w:val="none" w:sz="0" w:space="0" w:color="auto"/>
        <w:right w:val="none" w:sz="0" w:space="0" w:color="auto"/>
      </w:divBdr>
    </w:div>
    <w:div w:id="1084301790">
      <w:bodyDiv w:val="1"/>
      <w:marLeft w:val="0"/>
      <w:marRight w:val="0"/>
      <w:marTop w:val="0"/>
      <w:marBottom w:val="0"/>
      <w:divBdr>
        <w:top w:val="none" w:sz="0" w:space="0" w:color="auto"/>
        <w:left w:val="none" w:sz="0" w:space="0" w:color="auto"/>
        <w:bottom w:val="none" w:sz="0" w:space="0" w:color="auto"/>
        <w:right w:val="none" w:sz="0" w:space="0" w:color="auto"/>
      </w:divBdr>
    </w:div>
    <w:div w:id="1084377674">
      <w:bodyDiv w:val="1"/>
      <w:marLeft w:val="0"/>
      <w:marRight w:val="0"/>
      <w:marTop w:val="0"/>
      <w:marBottom w:val="0"/>
      <w:divBdr>
        <w:top w:val="none" w:sz="0" w:space="0" w:color="auto"/>
        <w:left w:val="none" w:sz="0" w:space="0" w:color="auto"/>
        <w:bottom w:val="none" w:sz="0" w:space="0" w:color="auto"/>
        <w:right w:val="none" w:sz="0" w:space="0" w:color="auto"/>
      </w:divBdr>
    </w:div>
    <w:div w:id="1084490989">
      <w:bodyDiv w:val="1"/>
      <w:marLeft w:val="0"/>
      <w:marRight w:val="0"/>
      <w:marTop w:val="0"/>
      <w:marBottom w:val="0"/>
      <w:divBdr>
        <w:top w:val="none" w:sz="0" w:space="0" w:color="auto"/>
        <w:left w:val="none" w:sz="0" w:space="0" w:color="auto"/>
        <w:bottom w:val="none" w:sz="0" w:space="0" w:color="auto"/>
        <w:right w:val="none" w:sz="0" w:space="0" w:color="auto"/>
      </w:divBdr>
    </w:div>
    <w:div w:id="1084648783">
      <w:bodyDiv w:val="1"/>
      <w:marLeft w:val="0"/>
      <w:marRight w:val="0"/>
      <w:marTop w:val="0"/>
      <w:marBottom w:val="0"/>
      <w:divBdr>
        <w:top w:val="none" w:sz="0" w:space="0" w:color="auto"/>
        <w:left w:val="none" w:sz="0" w:space="0" w:color="auto"/>
        <w:bottom w:val="none" w:sz="0" w:space="0" w:color="auto"/>
        <w:right w:val="none" w:sz="0" w:space="0" w:color="auto"/>
      </w:divBdr>
    </w:div>
    <w:div w:id="1085029118">
      <w:bodyDiv w:val="1"/>
      <w:marLeft w:val="0"/>
      <w:marRight w:val="0"/>
      <w:marTop w:val="0"/>
      <w:marBottom w:val="0"/>
      <w:divBdr>
        <w:top w:val="none" w:sz="0" w:space="0" w:color="auto"/>
        <w:left w:val="none" w:sz="0" w:space="0" w:color="auto"/>
        <w:bottom w:val="none" w:sz="0" w:space="0" w:color="auto"/>
        <w:right w:val="none" w:sz="0" w:space="0" w:color="auto"/>
      </w:divBdr>
    </w:div>
    <w:div w:id="1085955030">
      <w:bodyDiv w:val="1"/>
      <w:marLeft w:val="0"/>
      <w:marRight w:val="0"/>
      <w:marTop w:val="0"/>
      <w:marBottom w:val="0"/>
      <w:divBdr>
        <w:top w:val="none" w:sz="0" w:space="0" w:color="auto"/>
        <w:left w:val="none" w:sz="0" w:space="0" w:color="auto"/>
        <w:bottom w:val="none" w:sz="0" w:space="0" w:color="auto"/>
        <w:right w:val="none" w:sz="0" w:space="0" w:color="auto"/>
      </w:divBdr>
    </w:div>
    <w:div w:id="1086027508">
      <w:bodyDiv w:val="1"/>
      <w:marLeft w:val="0"/>
      <w:marRight w:val="0"/>
      <w:marTop w:val="0"/>
      <w:marBottom w:val="0"/>
      <w:divBdr>
        <w:top w:val="none" w:sz="0" w:space="0" w:color="auto"/>
        <w:left w:val="none" w:sz="0" w:space="0" w:color="auto"/>
        <w:bottom w:val="none" w:sz="0" w:space="0" w:color="auto"/>
        <w:right w:val="none" w:sz="0" w:space="0" w:color="auto"/>
      </w:divBdr>
    </w:div>
    <w:div w:id="1086338663">
      <w:bodyDiv w:val="1"/>
      <w:marLeft w:val="0"/>
      <w:marRight w:val="0"/>
      <w:marTop w:val="0"/>
      <w:marBottom w:val="0"/>
      <w:divBdr>
        <w:top w:val="none" w:sz="0" w:space="0" w:color="auto"/>
        <w:left w:val="none" w:sz="0" w:space="0" w:color="auto"/>
        <w:bottom w:val="none" w:sz="0" w:space="0" w:color="auto"/>
        <w:right w:val="none" w:sz="0" w:space="0" w:color="auto"/>
      </w:divBdr>
    </w:div>
    <w:div w:id="1086459051">
      <w:bodyDiv w:val="1"/>
      <w:marLeft w:val="0"/>
      <w:marRight w:val="0"/>
      <w:marTop w:val="0"/>
      <w:marBottom w:val="0"/>
      <w:divBdr>
        <w:top w:val="none" w:sz="0" w:space="0" w:color="auto"/>
        <w:left w:val="none" w:sz="0" w:space="0" w:color="auto"/>
        <w:bottom w:val="none" w:sz="0" w:space="0" w:color="auto"/>
        <w:right w:val="none" w:sz="0" w:space="0" w:color="auto"/>
      </w:divBdr>
    </w:div>
    <w:div w:id="1086613408">
      <w:bodyDiv w:val="1"/>
      <w:marLeft w:val="0"/>
      <w:marRight w:val="0"/>
      <w:marTop w:val="0"/>
      <w:marBottom w:val="0"/>
      <w:divBdr>
        <w:top w:val="none" w:sz="0" w:space="0" w:color="auto"/>
        <w:left w:val="none" w:sz="0" w:space="0" w:color="auto"/>
        <w:bottom w:val="none" w:sz="0" w:space="0" w:color="auto"/>
        <w:right w:val="none" w:sz="0" w:space="0" w:color="auto"/>
      </w:divBdr>
    </w:div>
    <w:div w:id="1086925909">
      <w:bodyDiv w:val="1"/>
      <w:marLeft w:val="0"/>
      <w:marRight w:val="0"/>
      <w:marTop w:val="0"/>
      <w:marBottom w:val="0"/>
      <w:divBdr>
        <w:top w:val="none" w:sz="0" w:space="0" w:color="auto"/>
        <w:left w:val="none" w:sz="0" w:space="0" w:color="auto"/>
        <w:bottom w:val="none" w:sz="0" w:space="0" w:color="auto"/>
        <w:right w:val="none" w:sz="0" w:space="0" w:color="auto"/>
      </w:divBdr>
    </w:div>
    <w:div w:id="1087461053">
      <w:bodyDiv w:val="1"/>
      <w:marLeft w:val="0"/>
      <w:marRight w:val="0"/>
      <w:marTop w:val="0"/>
      <w:marBottom w:val="0"/>
      <w:divBdr>
        <w:top w:val="none" w:sz="0" w:space="0" w:color="auto"/>
        <w:left w:val="none" w:sz="0" w:space="0" w:color="auto"/>
        <w:bottom w:val="none" w:sz="0" w:space="0" w:color="auto"/>
        <w:right w:val="none" w:sz="0" w:space="0" w:color="auto"/>
      </w:divBdr>
    </w:div>
    <w:div w:id="1088379997">
      <w:bodyDiv w:val="1"/>
      <w:marLeft w:val="0"/>
      <w:marRight w:val="0"/>
      <w:marTop w:val="0"/>
      <w:marBottom w:val="0"/>
      <w:divBdr>
        <w:top w:val="none" w:sz="0" w:space="0" w:color="auto"/>
        <w:left w:val="none" w:sz="0" w:space="0" w:color="auto"/>
        <w:bottom w:val="none" w:sz="0" w:space="0" w:color="auto"/>
        <w:right w:val="none" w:sz="0" w:space="0" w:color="auto"/>
      </w:divBdr>
    </w:div>
    <w:div w:id="1088885031">
      <w:bodyDiv w:val="1"/>
      <w:marLeft w:val="0"/>
      <w:marRight w:val="0"/>
      <w:marTop w:val="0"/>
      <w:marBottom w:val="0"/>
      <w:divBdr>
        <w:top w:val="none" w:sz="0" w:space="0" w:color="auto"/>
        <w:left w:val="none" w:sz="0" w:space="0" w:color="auto"/>
        <w:bottom w:val="none" w:sz="0" w:space="0" w:color="auto"/>
        <w:right w:val="none" w:sz="0" w:space="0" w:color="auto"/>
      </w:divBdr>
    </w:div>
    <w:div w:id="1090082374">
      <w:bodyDiv w:val="1"/>
      <w:marLeft w:val="0"/>
      <w:marRight w:val="0"/>
      <w:marTop w:val="0"/>
      <w:marBottom w:val="0"/>
      <w:divBdr>
        <w:top w:val="none" w:sz="0" w:space="0" w:color="auto"/>
        <w:left w:val="none" w:sz="0" w:space="0" w:color="auto"/>
        <w:bottom w:val="none" w:sz="0" w:space="0" w:color="auto"/>
        <w:right w:val="none" w:sz="0" w:space="0" w:color="auto"/>
      </w:divBdr>
    </w:div>
    <w:div w:id="1090127793">
      <w:bodyDiv w:val="1"/>
      <w:marLeft w:val="0"/>
      <w:marRight w:val="0"/>
      <w:marTop w:val="0"/>
      <w:marBottom w:val="0"/>
      <w:divBdr>
        <w:top w:val="none" w:sz="0" w:space="0" w:color="auto"/>
        <w:left w:val="none" w:sz="0" w:space="0" w:color="auto"/>
        <w:bottom w:val="none" w:sz="0" w:space="0" w:color="auto"/>
        <w:right w:val="none" w:sz="0" w:space="0" w:color="auto"/>
      </w:divBdr>
    </w:div>
    <w:div w:id="1091043594">
      <w:bodyDiv w:val="1"/>
      <w:marLeft w:val="0"/>
      <w:marRight w:val="0"/>
      <w:marTop w:val="0"/>
      <w:marBottom w:val="0"/>
      <w:divBdr>
        <w:top w:val="none" w:sz="0" w:space="0" w:color="auto"/>
        <w:left w:val="none" w:sz="0" w:space="0" w:color="auto"/>
        <w:bottom w:val="none" w:sz="0" w:space="0" w:color="auto"/>
        <w:right w:val="none" w:sz="0" w:space="0" w:color="auto"/>
      </w:divBdr>
    </w:div>
    <w:div w:id="1091127740">
      <w:bodyDiv w:val="1"/>
      <w:marLeft w:val="0"/>
      <w:marRight w:val="0"/>
      <w:marTop w:val="0"/>
      <w:marBottom w:val="0"/>
      <w:divBdr>
        <w:top w:val="none" w:sz="0" w:space="0" w:color="auto"/>
        <w:left w:val="none" w:sz="0" w:space="0" w:color="auto"/>
        <w:bottom w:val="none" w:sz="0" w:space="0" w:color="auto"/>
        <w:right w:val="none" w:sz="0" w:space="0" w:color="auto"/>
      </w:divBdr>
    </w:div>
    <w:div w:id="1091270529">
      <w:bodyDiv w:val="1"/>
      <w:marLeft w:val="0"/>
      <w:marRight w:val="0"/>
      <w:marTop w:val="0"/>
      <w:marBottom w:val="0"/>
      <w:divBdr>
        <w:top w:val="none" w:sz="0" w:space="0" w:color="auto"/>
        <w:left w:val="none" w:sz="0" w:space="0" w:color="auto"/>
        <w:bottom w:val="none" w:sz="0" w:space="0" w:color="auto"/>
        <w:right w:val="none" w:sz="0" w:space="0" w:color="auto"/>
      </w:divBdr>
    </w:div>
    <w:div w:id="1091390877">
      <w:bodyDiv w:val="1"/>
      <w:marLeft w:val="0"/>
      <w:marRight w:val="0"/>
      <w:marTop w:val="0"/>
      <w:marBottom w:val="0"/>
      <w:divBdr>
        <w:top w:val="none" w:sz="0" w:space="0" w:color="auto"/>
        <w:left w:val="none" w:sz="0" w:space="0" w:color="auto"/>
        <w:bottom w:val="none" w:sz="0" w:space="0" w:color="auto"/>
        <w:right w:val="none" w:sz="0" w:space="0" w:color="auto"/>
      </w:divBdr>
    </w:div>
    <w:div w:id="1091971403">
      <w:bodyDiv w:val="1"/>
      <w:marLeft w:val="0"/>
      <w:marRight w:val="0"/>
      <w:marTop w:val="0"/>
      <w:marBottom w:val="0"/>
      <w:divBdr>
        <w:top w:val="none" w:sz="0" w:space="0" w:color="auto"/>
        <w:left w:val="none" w:sz="0" w:space="0" w:color="auto"/>
        <w:bottom w:val="none" w:sz="0" w:space="0" w:color="auto"/>
        <w:right w:val="none" w:sz="0" w:space="0" w:color="auto"/>
      </w:divBdr>
    </w:div>
    <w:div w:id="1092505934">
      <w:bodyDiv w:val="1"/>
      <w:marLeft w:val="0"/>
      <w:marRight w:val="0"/>
      <w:marTop w:val="0"/>
      <w:marBottom w:val="0"/>
      <w:divBdr>
        <w:top w:val="none" w:sz="0" w:space="0" w:color="auto"/>
        <w:left w:val="none" w:sz="0" w:space="0" w:color="auto"/>
        <w:bottom w:val="none" w:sz="0" w:space="0" w:color="auto"/>
        <w:right w:val="none" w:sz="0" w:space="0" w:color="auto"/>
      </w:divBdr>
    </w:div>
    <w:div w:id="1092706736">
      <w:bodyDiv w:val="1"/>
      <w:marLeft w:val="0"/>
      <w:marRight w:val="0"/>
      <w:marTop w:val="0"/>
      <w:marBottom w:val="0"/>
      <w:divBdr>
        <w:top w:val="none" w:sz="0" w:space="0" w:color="auto"/>
        <w:left w:val="none" w:sz="0" w:space="0" w:color="auto"/>
        <w:bottom w:val="none" w:sz="0" w:space="0" w:color="auto"/>
        <w:right w:val="none" w:sz="0" w:space="0" w:color="auto"/>
      </w:divBdr>
    </w:div>
    <w:div w:id="1092974226">
      <w:bodyDiv w:val="1"/>
      <w:marLeft w:val="0"/>
      <w:marRight w:val="0"/>
      <w:marTop w:val="0"/>
      <w:marBottom w:val="0"/>
      <w:divBdr>
        <w:top w:val="none" w:sz="0" w:space="0" w:color="auto"/>
        <w:left w:val="none" w:sz="0" w:space="0" w:color="auto"/>
        <w:bottom w:val="none" w:sz="0" w:space="0" w:color="auto"/>
        <w:right w:val="none" w:sz="0" w:space="0" w:color="auto"/>
      </w:divBdr>
    </w:div>
    <w:div w:id="1093357298">
      <w:bodyDiv w:val="1"/>
      <w:marLeft w:val="0"/>
      <w:marRight w:val="0"/>
      <w:marTop w:val="0"/>
      <w:marBottom w:val="0"/>
      <w:divBdr>
        <w:top w:val="none" w:sz="0" w:space="0" w:color="auto"/>
        <w:left w:val="none" w:sz="0" w:space="0" w:color="auto"/>
        <w:bottom w:val="none" w:sz="0" w:space="0" w:color="auto"/>
        <w:right w:val="none" w:sz="0" w:space="0" w:color="auto"/>
      </w:divBdr>
    </w:div>
    <w:div w:id="1093433554">
      <w:bodyDiv w:val="1"/>
      <w:marLeft w:val="0"/>
      <w:marRight w:val="0"/>
      <w:marTop w:val="0"/>
      <w:marBottom w:val="0"/>
      <w:divBdr>
        <w:top w:val="none" w:sz="0" w:space="0" w:color="auto"/>
        <w:left w:val="none" w:sz="0" w:space="0" w:color="auto"/>
        <w:bottom w:val="none" w:sz="0" w:space="0" w:color="auto"/>
        <w:right w:val="none" w:sz="0" w:space="0" w:color="auto"/>
      </w:divBdr>
    </w:div>
    <w:div w:id="1093671282">
      <w:bodyDiv w:val="1"/>
      <w:marLeft w:val="0"/>
      <w:marRight w:val="0"/>
      <w:marTop w:val="0"/>
      <w:marBottom w:val="0"/>
      <w:divBdr>
        <w:top w:val="none" w:sz="0" w:space="0" w:color="auto"/>
        <w:left w:val="none" w:sz="0" w:space="0" w:color="auto"/>
        <w:bottom w:val="none" w:sz="0" w:space="0" w:color="auto"/>
        <w:right w:val="none" w:sz="0" w:space="0" w:color="auto"/>
      </w:divBdr>
    </w:div>
    <w:div w:id="1094321253">
      <w:bodyDiv w:val="1"/>
      <w:marLeft w:val="0"/>
      <w:marRight w:val="0"/>
      <w:marTop w:val="0"/>
      <w:marBottom w:val="0"/>
      <w:divBdr>
        <w:top w:val="none" w:sz="0" w:space="0" w:color="auto"/>
        <w:left w:val="none" w:sz="0" w:space="0" w:color="auto"/>
        <w:bottom w:val="none" w:sz="0" w:space="0" w:color="auto"/>
        <w:right w:val="none" w:sz="0" w:space="0" w:color="auto"/>
      </w:divBdr>
    </w:div>
    <w:div w:id="1094322705">
      <w:bodyDiv w:val="1"/>
      <w:marLeft w:val="0"/>
      <w:marRight w:val="0"/>
      <w:marTop w:val="0"/>
      <w:marBottom w:val="0"/>
      <w:divBdr>
        <w:top w:val="none" w:sz="0" w:space="0" w:color="auto"/>
        <w:left w:val="none" w:sz="0" w:space="0" w:color="auto"/>
        <w:bottom w:val="none" w:sz="0" w:space="0" w:color="auto"/>
        <w:right w:val="none" w:sz="0" w:space="0" w:color="auto"/>
      </w:divBdr>
    </w:div>
    <w:div w:id="1094866176">
      <w:bodyDiv w:val="1"/>
      <w:marLeft w:val="0"/>
      <w:marRight w:val="0"/>
      <w:marTop w:val="0"/>
      <w:marBottom w:val="0"/>
      <w:divBdr>
        <w:top w:val="none" w:sz="0" w:space="0" w:color="auto"/>
        <w:left w:val="none" w:sz="0" w:space="0" w:color="auto"/>
        <w:bottom w:val="none" w:sz="0" w:space="0" w:color="auto"/>
        <w:right w:val="none" w:sz="0" w:space="0" w:color="auto"/>
      </w:divBdr>
    </w:div>
    <w:div w:id="1095201693">
      <w:bodyDiv w:val="1"/>
      <w:marLeft w:val="0"/>
      <w:marRight w:val="0"/>
      <w:marTop w:val="0"/>
      <w:marBottom w:val="0"/>
      <w:divBdr>
        <w:top w:val="none" w:sz="0" w:space="0" w:color="auto"/>
        <w:left w:val="none" w:sz="0" w:space="0" w:color="auto"/>
        <w:bottom w:val="none" w:sz="0" w:space="0" w:color="auto"/>
        <w:right w:val="none" w:sz="0" w:space="0" w:color="auto"/>
      </w:divBdr>
    </w:div>
    <w:div w:id="1095395609">
      <w:bodyDiv w:val="1"/>
      <w:marLeft w:val="0"/>
      <w:marRight w:val="0"/>
      <w:marTop w:val="0"/>
      <w:marBottom w:val="0"/>
      <w:divBdr>
        <w:top w:val="none" w:sz="0" w:space="0" w:color="auto"/>
        <w:left w:val="none" w:sz="0" w:space="0" w:color="auto"/>
        <w:bottom w:val="none" w:sz="0" w:space="0" w:color="auto"/>
        <w:right w:val="none" w:sz="0" w:space="0" w:color="auto"/>
      </w:divBdr>
    </w:div>
    <w:div w:id="1096638784">
      <w:bodyDiv w:val="1"/>
      <w:marLeft w:val="0"/>
      <w:marRight w:val="0"/>
      <w:marTop w:val="0"/>
      <w:marBottom w:val="0"/>
      <w:divBdr>
        <w:top w:val="none" w:sz="0" w:space="0" w:color="auto"/>
        <w:left w:val="none" w:sz="0" w:space="0" w:color="auto"/>
        <w:bottom w:val="none" w:sz="0" w:space="0" w:color="auto"/>
        <w:right w:val="none" w:sz="0" w:space="0" w:color="auto"/>
      </w:divBdr>
    </w:div>
    <w:div w:id="1097141454">
      <w:bodyDiv w:val="1"/>
      <w:marLeft w:val="0"/>
      <w:marRight w:val="0"/>
      <w:marTop w:val="0"/>
      <w:marBottom w:val="0"/>
      <w:divBdr>
        <w:top w:val="none" w:sz="0" w:space="0" w:color="auto"/>
        <w:left w:val="none" w:sz="0" w:space="0" w:color="auto"/>
        <w:bottom w:val="none" w:sz="0" w:space="0" w:color="auto"/>
        <w:right w:val="none" w:sz="0" w:space="0" w:color="auto"/>
      </w:divBdr>
    </w:div>
    <w:div w:id="1098139879">
      <w:bodyDiv w:val="1"/>
      <w:marLeft w:val="0"/>
      <w:marRight w:val="0"/>
      <w:marTop w:val="0"/>
      <w:marBottom w:val="0"/>
      <w:divBdr>
        <w:top w:val="none" w:sz="0" w:space="0" w:color="auto"/>
        <w:left w:val="none" w:sz="0" w:space="0" w:color="auto"/>
        <w:bottom w:val="none" w:sz="0" w:space="0" w:color="auto"/>
        <w:right w:val="none" w:sz="0" w:space="0" w:color="auto"/>
      </w:divBdr>
    </w:div>
    <w:div w:id="1098213185">
      <w:bodyDiv w:val="1"/>
      <w:marLeft w:val="0"/>
      <w:marRight w:val="0"/>
      <w:marTop w:val="0"/>
      <w:marBottom w:val="0"/>
      <w:divBdr>
        <w:top w:val="none" w:sz="0" w:space="0" w:color="auto"/>
        <w:left w:val="none" w:sz="0" w:space="0" w:color="auto"/>
        <w:bottom w:val="none" w:sz="0" w:space="0" w:color="auto"/>
        <w:right w:val="none" w:sz="0" w:space="0" w:color="auto"/>
      </w:divBdr>
    </w:div>
    <w:div w:id="1098908846">
      <w:bodyDiv w:val="1"/>
      <w:marLeft w:val="0"/>
      <w:marRight w:val="0"/>
      <w:marTop w:val="0"/>
      <w:marBottom w:val="0"/>
      <w:divBdr>
        <w:top w:val="none" w:sz="0" w:space="0" w:color="auto"/>
        <w:left w:val="none" w:sz="0" w:space="0" w:color="auto"/>
        <w:bottom w:val="none" w:sz="0" w:space="0" w:color="auto"/>
        <w:right w:val="none" w:sz="0" w:space="0" w:color="auto"/>
      </w:divBdr>
    </w:div>
    <w:div w:id="1098986421">
      <w:bodyDiv w:val="1"/>
      <w:marLeft w:val="0"/>
      <w:marRight w:val="0"/>
      <w:marTop w:val="0"/>
      <w:marBottom w:val="0"/>
      <w:divBdr>
        <w:top w:val="none" w:sz="0" w:space="0" w:color="auto"/>
        <w:left w:val="none" w:sz="0" w:space="0" w:color="auto"/>
        <w:bottom w:val="none" w:sz="0" w:space="0" w:color="auto"/>
        <w:right w:val="none" w:sz="0" w:space="0" w:color="auto"/>
      </w:divBdr>
    </w:div>
    <w:div w:id="1098988832">
      <w:bodyDiv w:val="1"/>
      <w:marLeft w:val="0"/>
      <w:marRight w:val="0"/>
      <w:marTop w:val="0"/>
      <w:marBottom w:val="0"/>
      <w:divBdr>
        <w:top w:val="none" w:sz="0" w:space="0" w:color="auto"/>
        <w:left w:val="none" w:sz="0" w:space="0" w:color="auto"/>
        <w:bottom w:val="none" w:sz="0" w:space="0" w:color="auto"/>
        <w:right w:val="none" w:sz="0" w:space="0" w:color="auto"/>
      </w:divBdr>
    </w:div>
    <w:div w:id="1099988637">
      <w:bodyDiv w:val="1"/>
      <w:marLeft w:val="0"/>
      <w:marRight w:val="0"/>
      <w:marTop w:val="0"/>
      <w:marBottom w:val="0"/>
      <w:divBdr>
        <w:top w:val="none" w:sz="0" w:space="0" w:color="auto"/>
        <w:left w:val="none" w:sz="0" w:space="0" w:color="auto"/>
        <w:bottom w:val="none" w:sz="0" w:space="0" w:color="auto"/>
        <w:right w:val="none" w:sz="0" w:space="0" w:color="auto"/>
      </w:divBdr>
    </w:div>
    <w:div w:id="1103183331">
      <w:bodyDiv w:val="1"/>
      <w:marLeft w:val="0"/>
      <w:marRight w:val="0"/>
      <w:marTop w:val="0"/>
      <w:marBottom w:val="0"/>
      <w:divBdr>
        <w:top w:val="none" w:sz="0" w:space="0" w:color="auto"/>
        <w:left w:val="none" w:sz="0" w:space="0" w:color="auto"/>
        <w:bottom w:val="none" w:sz="0" w:space="0" w:color="auto"/>
        <w:right w:val="none" w:sz="0" w:space="0" w:color="auto"/>
      </w:divBdr>
    </w:div>
    <w:div w:id="1104110653">
      <w:bodyDiv w:val="1"/>
      <w:marLeft w:val="0"/>
      <w:marRight w:val="0"/>
      <w:marTop w:val="0"/>
      <w:marBottom w:val="0"/>
      <w:divBdr>
        <w:top w:val="none" w:sz="0" w:space="0" w:color="auto"/>
        <w:left w:val="none" w:sz="0" w:space="0" w:color="auto"/>
        <w:bottom w:val="none" w:sz="0" w:space="0" w:color="auto"/>
        <w:right w:val="none" w:sz="0" w:space="0" w:color="auto"/>
      </w:divBdr>
    </w:div>
    <w:div w:id="1104424690">
      <w:bodyDiv w:val="1"/>
      <w:marLeft w:val="0"/>
      <w:marRight w:val="0"/>
      <w:marTop w:val="0"/>
      <w:marBottom w:val="0"/>
      <w:divBdr>
        <w:top w:val="none" w:sz="0" w:space="0" w:color="auto"/>
        <w:left w:val="none" w:sz="0" w:space="0" w:color="auto"/>
        <w:bottom w:val="none" w:sz="0" w:space="0" w:color="auto"/>
        <w:right w:val="none" w:sz="0" w:space="0" w:color="auto"/>
      </w:divBdr>
    </w:div>
    <w:div w:id="1107120160">
      <w:bodyDiv w:val="1"/>
      <w:marLeft w:val="0"/>
      <w:marRight w:val="0"/>
      <w:marTop w:val="0"/>
      <w:marBottom w:val="0"/>
      <w:divBdr>
        <w:top w:val="none" w:sz="0" w:space="0" w:color="auto"/>
        <w:left w:val="none" w:sz="0" w:space="0" w:color="auto"/>
        <w:bottom w:val="none" w:sz="0" w:space="0" w:color="auto"/>
        <w:right w:val="none" w:sz="0" w:space="0" w:color="auto"/>
      </w:divBdr>
    </w:div>
    <w:div w:id="1107769667">
      <w:bodyDiv w:val="1"/>
      <w:marLeft w:val="0"/>
      <w:marRight w:val="0"/>
      <w:marTop w:val="0"/>
      <w:marBottom w:val="0"/>
      <w:divBdr>
        <w:top w:val="none" w:sz="0" w:space="0" w:color="auto"/>
        <w:left w:val="none" w:sz="0" w:space="0" w:color="auto"/>
        <w:bottom w:val="none" w:sz="0" w:space="0" w:color="auto"/>
        <w:right w:val="none" w:sz="0" w:space="0" w:color="auto"/>
      </w:divBdr>
    </w:div>
    <w:div w:id="1107968926">
      <w:bodyDiv w:val="1"/>
      <w:marLeft w:val="0"/>
      <w:marRight w:val="0"/>
      <w:marTop w:val="0"/>
      <w:marBottom w:val="0"/>
      <w:divBdr>
        <w:top w:val="none" w:sz="0" w:space="0" w:color="auto"/>
        <w:left w:val="none" w:sz="0" w:space="0" w:color="auto"/>
        <w:bottom w:val="none" w:sz="0" w:space="0" w:color="auto"/>
        <w:right w:val="none" w:sz="0" w:space="0" w:color="auto"/>
      </w:divBdr>
    </w:div>
    <w:div w:id="1108503576">
      <w:bodyDiv w:val="1"/>
      <w:marLeft w:val="0"/>
      <w:marRight w:val="0"/>
      <w:marTop w:val="0"/>
      <w:marBottom w:val="0"/>
      <w:divBdr>
        <w:top w:val="none" w:sz="0" w:space="0" w:color="auto"/>
        <w:left w:val="none" w:sz="0" w:space="0" w:color="auto"/>
        <w:bottom w:val="none" w:sz="0" w:space="0" w:color="auto"/>
        <w:right w:val="none" w:sz="0" w:space="0" w:color="auto"/>
      </w:divBdr>
    </w:div>
    <w:div w:id="1108965742">
      <w:bodyDiv w:val="1"/>
      <w:marLeft w:val="0"/>
      <w:marRight w:val="0"/>
      <w:marTop w:val="0"/>
      <w:marBottom w:val="0"/>
      <w:divBdr>
        <w:top w:val="none" w:sz="0" w:space="0" w:color="auto"/>
        <w:left w:val="none" w:sz="0" w:space="0" w:color="auto"/>
        <w:bottom w:val="none" w:sz="0" w:space="0" w:color="auto"/>
        <w:right w:val="none" w:sz="0" w:space="0" w:color="auto"/>
      </w:divBdr>
    </w:div>
    <w:div w:id="1109348205">
      <w:bodyDiv w:val="1"/>
      <w:marLeft w:val="0"/>
      <w:marRight w:val="0"/>
      <w:marTop w:val="0"/>
      <w:marBottom w:val="0"/>
      <w:divBdr>
        <w:top w:val="none" w:sz="0" w:space="0" w:color="auto"/>
        <w:left w:val="none" w:sz="0" w:space="0" w:color="auto"/>
        <w:bottom w:val="none" w:sz="0" w:space="0" w:color="auto"/>
        <w:right w:val="none" w:sz="0" w:space="0" w:color="auto"/>
      </w:divBdr>
    </w:div>
    <w:div w:id="1109620803">
      <w:bodyDiv w:val="1"/>
      <w:marLeft w:val="0"/>
      <w:marRight w:val="0"/>
      <w:marTop w:val="0"/>
      <w:marBottom w:val="0"/>
      <w:divBdr>
        <w:top w:val="none" w:sz="0" w:space="0" w:color="auto"/>
        <w:left w:val="none" w:sz="0" w:space="0" w:color="auto"/>
        <w:bottom w:val="none" w:sz="0" w:space="0" w:color="auto"/>
        <w:right w:val="none" w:sz="0" w:space="0" w:color="auto"/>
      </w:divBdr>
    </w:div>
    <w:div w:id="1110664777">
      <w:bodyDiv w:val="1"/>
      <w:marLeft w:val="0"/>
      <w:marRight w:val="0"/>
      <w:marTop w:val="0"/>
      <w:marBottom w:val="0"/>
      <w:divBdr>
        <w:top w:val="none" w:sz="0" w:space="0" w:color="auto"/>
        <w:left w:val="none" w:sz="0" w:space="0" w:color="auto"/>
        <w:bottom w:val="none" w:sz="0" w:space="0" w:color="auto"/>
        <w:right w:val="none" w:sz="0" w:space="0" w:color="auto"/>
      </w:divBdr>
    </w:div>
    <w:div w:id="1110976202">
      <w:bodyDiv w:val="1"/>
      <w:marLeft w:val="0"/>
      <w:marRight w:val="0"/>
      <w:marTop w:val="0"/>
      <w:marBottom w:val="0"/>
      <w:divBdr>
        <w:top w:val="none" w:sz="0" w:space="0" w:color="auto"/>
        <w:left w:val="none" w:sz="0" w:space="0" w:color="auto"/>
        <w:bottom w:val="none" w:sz="0" w:space="0" w:color="auto"/>
        <w:right w:val="none" w:sz="0" w:space="0" w:color="auto"/>
      </w:divBdr>
    </w:div>
    <w:div w:id="1111164937">
      <w:bodyDiv w:val="1"/>
      <w:marLeft w:val="0"/>
      <w:marRight w:val="0"/>
      <w:marTop w:val="0"/>
      <w:marBottom w:val="0"/>
      <w:divBdr>
        <w:top w:val="none" w:sz="0" w:space="0" w:color="auto"/>
        <w:left w:val="none" w:sz="0" w:space="0" w:color="auto"/>
        <w:bottom w:val="none" w:sz="0" w:space="0" w:color="auto"/>
        <w:right w:val="none" w:sz="0" w:space="0" w:color="auto"/>
      </w:divBdr>
    </w:div>
    <w:div w:id="1111436221">
      <w:bodyDiv w:val="1"/>
      <w:marLeft w:val="0"/>
      <w:marRight w:val="0"/>
      <w:marTop w:val="0"/>
      <w:marBottom w:val="0"/>
      <w:divBdr>
        <w:top w:val="none" w:sz="0" w:space="0" w:color="auto"/>
        <w:left w:val="none" w:sz="0" w:space="0" w:color="auto"/>
        <w:bottom w:val="none" w:sz="0" w:space="0" w:color="auto"/>
        <w:right w:val="none" w:sz="0" w:space="0" w:color="auto"/>
      </w:divBdr>
    </w:div>
    <w:div w:id="1111584311">
      <w:bodyDiv w:val="1"/>
      <w:marLeft w:val="0"/>
      <w:marRight w:val="0"/>
      <w:marTop w:val="0"/>
      <w:marBottom w:val="0"/>
      <w:divBdr>
        <w:top w:val="none" w:sz="0" w:space="0" w:color="auto"/>
        <w:left w:val="none" w:sz="0" w:space="0" w:color="auto"/>
        <w:bottom w:val="none" w:sz="0" w:space="0" w:color="auto"/>
        <w:right w:val="none" w:sz="0" w:space="0" w:color="auto"/>
      </w:divBdr>
    </w:div>
    <w:div w:id="1112239629">
      <w:bodyDiv w:val="1"/>
      <w:marLeft w:val="0"/>
      <w:marRight w:val="0"/>
      <w:marTop w:val="0"/>
      <w:marBottom w:val="0"/>
      <w:divBdr>
        <w:top w:val="none" w:sz="0" w:space="0" w:color="auto"/>
        <w:left w:val="none" w:sz="0" w:space="0" w:color="auto"/>
        <w:bottom w:val="none" w:sz="0" w:space="0" w:color="auto"/>
        <w:right w:val="none" w:sz="0" w:space="0" w:color="auto"/>
      </w:divBdr>
    </w:div>
    <w:div w:id="1112550810">
      <w:bodyDiv w:val="1"/>
      <w:marLeft w:val="0"/>
      <w:marRight w:val="0"/>
      <w:marTop w:val="0"/>
      <w:marBottom w:val="0"/>
      <w:divBdr>
        <w:top w:val="none" w:sz="0" w:space="0" w:color="auto"/>
        <w:left w:val="none" w:sz="0" w:space="0" w:color="auto"/>
        <w:bottom w:val="none" w:sz="0" w:space="0" w:color="auto"/>
        <w:right w:val="none" w:sz="0" w:space="0" w:color="auto"/>
      </w:divBdr>
    </w:div>
    <w:div w:id="1112555755">
      <w:bodyDiv w:val="1"/>
      <w:marLeft w:val="0"/>
      <w:marRight w:val="0"/>
      <w:marTop w:val="0"/>
      <w:marBottom w:val="0"/>
      <w:divBdr>
        <w:top w:val="none" w:sz="0" w:space="0" w:color="auto"/>
        <w:left w:val="none" w:sz="0" w:space="0" w:color="auto"/>
        <w:bottom w:val="none" w:sz="0" w:space="0" w:color="auto"/>
        <w:right w:val="none" w:sz="0" w:space="0" w:color="auto"/>
      </w:divBdr>
    </w:div>
    <w:div w:id="1112745131">
      <w:bodyDiv w:val="1"/>
      <w:marLeft w:val="0"/>
      <w:marRight w:val="0"/>
      <w:marTop w:val="0"/>
      <w:marBottom w:val="0"/>
      <w:divBdr>
        <w:top w:val="none" w:sz="0" w:space="0" w:color="auto"/>
        <w:left w:val="none" w:sz="0" w:space="0" w:color="auto"/>
        <w:bottom w:val="none" w:sz="0" w:space="0" w:color="auto"/>
        <w:right w:val="none" w:sz="0" w:space="0" w:color="auto"/>
      </w:divBdr>
    </w:div>
    <w:div w:id="1113745134">
      <w:bodyDiv w:val="1"/>
      <w:marLeft w:val="0"/>
      <w:marRight w:val="0"/>
      <w:marTop w:val="0"/>
      <w:marBottom w:val="0"/>
      <w:divBdr>
        <w:top w:val="none" w:sz="0" w:space="0" w:color="auto"/>
        <w:left w:val="none" w:sz="0" w:space="0" w:color="auto"/>
        <w:bottom w:val="none" w:sz="0" w:space="0" w:color="auto"/>
        <w:right w:val="none" w:sz="0" w:space="0" w:color="auto"/>
      </w:divBdr>
    </w:div>
    <w:div w:id="1113939126">
      <w:bodyDiv w:val="1"/>
      <w:marLeft w:val="0"/>
      <w:marRight w:val="0"/>
      <w:marTop w:val="0"/>
      <w:marBottom w:val="0"/>
      <w:divBdr>
        <w:top w:val="none" w:sz="0" w:space="0" w:color="auto"/>
        <w:left w:val="none" w:sz="0" w:space="0" w:color="auto"/>
        <w:bottom w:val="none" w:sz="0" w:space="0" w:color="auto"/>
        <w:right w:val="none" w:sz="0" w:space="0" w:color="auto"/>
      </w:divBdr>
    </w:div>
    <w:div w:id="1115709605">
      <w:bodyDiv w:val="1"/>
      <w:marLeft w:val="0"/>
      <w:marRight w:val="0"/>
      <w:marTop w:val="0"/>
      <w:marBottom w:val="0"/>
      <w:divBdr>
        <w:top w:val="none" w:sz="0" w:space="0" w:color="auto"/>
        <w:left w:val="none" w:sz="0" w:space="0" w:color="auto"/>
        <w:bottom w:val="none" w:sz="0" w:space="0" w:color="auto"/>
        <w:right w:val="none" w:sz="0" w:space="0" w:color="auto"/>
      </w:divBdr>
    </w:div>
    <w:div w:id="1115907694">
      <w:bodyDiv w:val="1"/>
      <w:marLeft w:val="0"/>
      <w:marRight w:val="0"/>
      <w:marTop w:val="0"/>
      <w:marBottom w:val="0"/>
      <w:divBdr>
        <w:top w:val="none" w:sz="0" w:space="0" w:color="auto"/>
        <w:left w:val="none" w:sz="0" w:space="0" w:color="auto"/>
        <w:bottom w:val="none" w:sz="0" w:space="0" w:color="auto"/>
        <w:right w:val="none" w:sz="0" w:space="0" w:color="auto"/>
      </w:divBdr>
    </w:div>
    <w:div w:id="1115979562">
      <w:bodyDiv w:val="1"/>
      <w:marLeft w:val="0"/>
      <w:marRight w:val="0"/>
      <w:marTop w:val="0"/>
      <w:marBottom w:val="0"/>
      <w:divBdr>
        <w:top w:val="none" w:sz="0" w:space="0" w:color="auto"/>
        <w:left w:val="none" w:sz="0" w:space="0" w:color="auto"/>
        <w:bottom w:val="none" w:sz="0" w:space="0" w:color="auto"/>
        <w:right w:val="none" w:sz="0" w:space="0" w:color="auto"/>
      </w:divBdr>
    </w:div>
    <w:div w:id="1116801359">
      <w:bodyDiv w:val="1"/>
      <w:marLeft w:val="0"/>
      <w:marRight w:val="0"/>
      <w:marTop w:val="0"/>
      <w:marBottom w:val="0"/>
      <w:divBdr>
        <w:top w:val="none" w:sz="0" w:space="0" w:color="auto"/>
        <w:left w:val="none" w:sz="0" w:space="0" w:color="auto"/>
        <w:bottom w:val="none" w:sz="0" w:space="0" w:color="auto"/>
        <w:right w:val="none" w:sz="0" w:space="0" w:color="auto"/>
      </w:divBdr>
    </w:div>
    <w:div w:id="1117215605">
      <w:bodyDiv w:val="1"/>
      <w:marLeft w:val="0"/>
      <w:marRight w:val="0"/>
      <w:marTop w:val="0"/>
      <w:marBottom w:val="0"/>
      <w:divBdr>
        <w:top w:val="none" w:sz="0" w:space="0" w:color="auto"/>
        <w:left w:val="none" w:sz="0" w:space="0" w:color="auto"/>
        <w:bottom w:val="none" w:sz="0" w:space="0" w:color="auto"/>
        <w:right w:val="none" w:sz="0" w:space="0" w:color="auto"/>
      </w:divBdr>
    </w:div>
    <w:div w:id="1118569682">
      <w:bodyDiv w:val="1"/>
      <w:marLeft w:val="0"/>
      <w:marRight w:val="0"/>
      <w:marTop w:val="0"/>
      <w:marBottom w:val="0"/>
      <w:divBdr>
        <w:top w:val="none" w:sz="0" w:space="0" w:color="auto"/>
        <w:left w:val="none" w:sz="0" w:space="0" w:color="auto"/>
        <w:bottom w:val="none" w:sz="0" w:space="0" w:color="auto"/>
        <w:right w:val="none" w:sz="0" w:space="0" w:color="auto"/>
      </w:divBdr>
    </w:div>
    <w:div w:id="1118990579">
      <w:bodyDiv w:val="1"/>
      <w:marLeft w:val="0"/>
      <w:marRight w:val="0"/>
      <w:marTop w:val="0"/>
      <w:marBottom w:val="0"/>
      <w:divBdr>
        <w:top w:val="none" w:sz="0" w:space="0" w:color="auto"/>
        <w:left w:val="none" w:sz="0" w:space="0" w:color="auto"/>
        <w:bottom w:val="none" w:sz="0" w:space="0" w:color="auto"/>
        <w:right w:val="none" w:sz="0" w:space="0" w:color="auto"/>
      </w:divBdr>
    </w:div>
    <w:div w:id="1119492513">
      <w:bodyDiv w:val="1"/>
      <w:marLeft w:val="0"/>
      <w:marRight w:val="0"/>
      <w:marTop w:val="0"/>
      <w:marBottom w:val="0"/>
      <w:divBdr>
        <w:top w:val="none" w:sz="0" w:space="0" w:color="auto"/>
        <w:left w:val="none" w:sz="0" w:space="0" w:color="auto"/>
        <w:bottom w:val="none" w:sz="0" w:space="0" w:color="auto"/>
        <w:right w:val="none" w:sz="0" w:space="0" w:color="auto"/>
      </w:divBdr>
    </w:div>
    <w:div w:id="1119646267">
      <w:bodyDiv w:val="1"/>
      <w:marLeft w:val="0"/>
      <w:marRight w:val="0"/>
      <w:marTop w:val="0"/>
      <w:marBottom w:val="0"/>
      <w:divBdr>
        <w:top w:val="none" w:sz="0" w:space="0" w:color="auto"/>
        <w:left w:val="none" w:sz="0" w:space="0" w:color="auto"/>
        <w:bottom w:val="none" w:sz="0" w:space="0" w:color="auto"/>
        <w:right w:val="none" w:sz="0" w:space="0" w:color="auto"/>
      </w:divBdr>
    </w:div>
    <w:div w:id="1119836157">
      <w:bodyDiv w:val="1"/>
      <w:marLeft w:val="0"/>
      <w:marRight w:val="0"/>
      <w:marTop w:val="0"/>
      <w:marBottom w:val="0"/>
      <w:divBdr>
        <w:top w:val="none" w:sz="0" w:space="0" w:color="auto"/>
        <w:left w:val="none" w:sz="0" w:space="0" w:color="auto"/>
        <w:bottom w:val="none" w:sz="0" w:space="0" w:color="auto"/>
        <w:right w:val="none" w:sz="0" w:space="0" w:color="auto"/>
      </w:divBdr>
    </w:div>
    <w:div w:id="1120103025">
      <w:bodyDiv w:val="1"/>
      <w:marLeft w:val="0"/>
      <w:marRight w:val="0"/>
      <w:marTop w:val="0"/>
      <w:marBottom w:val="0"/>
      <w:divBdr>
        <w:top w:val="none" w:sz="0" w:space="0" w:color="auto"/>
        <w:left w:val="none" w:sz="0" w:space="0" w:color="auto"/>
        <w:bottom w:val="none" w:sz="0" w:space="0" w:color="auto"/>
        <w:right w:val="none" w:sz="0" w:space="0" w:color="auto"/>
      </w:divBdr>
    </w:div>
    <w:div w:id="1120416193">
      <w:bodyDiv w:val="1"/>
      <w:marLeft w:val="0"/>
      <w:marRight w:val="0"/>
      <w:marTop w:val="0"/>
      <w:marBottom w:val="0"/>
      <w:divBdr>
        <w:top w:val="none" w:sz="0" w:space="0" w:color="auto"/>
        <w:left w:val="none" w:sz="0" w:space="0" w:color="auto"/>
        <w:bottom w:val="none" w:sz="0" w:space="0" w:color="auto"/>
        <w:right w:val="none" w:sz="0" w:space="0" w:color="auto"/>
      </w:divBdr>
    </w:div>
    <w:div w:id="1120565709">
      <w:bodyDiv w:val="1"/>
      <w:marLeft w:val="0"/>
      <w:marRight w:val="0"/>
      <w:marTop w:val="0"/>
      <w:marBottom w:val="0"/>
      <w:divBdr>
        <w:top w:val="none" w:sz="0" w:space="0" w:color="auto"/>
        <w:left w:val="none" w:sz="0" w:space="0" w:color="auto"/>
        <w:bottom w:val="none" w:sz="0" w:space="0" w:color="auto"/>
        <w:right w:val="none" w:sz="0" w:space="0" w:color="auto"/>
      </w:divBdr>
    </w:div>
    <w:div w:id="1120686022">
      <w:bodyDiv w:val="1"/>
      <w:marLeft w:val="0"/>
      <w:marRight w:val="0"/>
      <w:marTop w:val="0"/>
      <w:marBottom w:val="0"/>
      <w:divBdr>
        <w:top w:val="none" w:sz="0" w:space="0" w:color="auto"/>
        <w:left w:val="none" w:sz="0" w:space="0" w:color="auto"/>
        <w:bottom w:val="none" w:sz="0" w:space="0" w:color="auto"/>
        <w:right w:val="none" w:sz="0" w:space="0" w:color="auto"/>
      </w:divBdr>
    </w:div>
    <w:div w:id="1121873866">
      <w:bodyDiv w:val="1"/>
      <w:marLeft w:val="0"/>
      <w:marRight w:val="0"/>
      <w:marTop w:val="0"/>
      <w:marBottom w:val="0"/>
      <w:divBdr>
        <w:top w:val="none" w:sz="0" w:space="0" w:color="auto"/>
        <w:left w:val="none" w:sz="0" w:space="0" w:color="auto"/>
        <w:bottom w:val="none" w:sz="0" w:space="0" w:color="auto"/>
        <w:right w:val="none" w:sz="0" w:space="0" w:color="auto"/>
      </w:divBdr>
    </w:div>
    <w:div w:id="1123957424">
      <w:bodyDiv w:val="1"/>
      <w:marLeft w:val="0"/>
      <w:marRight w:val="0"/>
      <w:marTop w:val="0"/>
      <w:marBottom w:val="0"/>
      <w:divBdr>
        <w:top w:val="none" w:sz="0" w:space="0" w:color="auto"/>
        <w:left w:val="none" w:sz="0" w:space="0" w:color="auto"/>
        <w:bottom w:val="none" w:sz="0" w:space="0" w:color="auto"/>
        <w:right w:val="none" w:sz="0" w:space="0" w:color="auto"/>
      </w:divBdr>
    </w:div>
    <w:div w:id="1124037427">
      <w:bodyDiv w:val="1"/>
      <w:marLeft w:val="0"/>
      <w:marRight w:val="0"/>
      <w:marTop w:val="0"/>
      <w:marBottom w:val="0"/>
      <w:divBdr>
        <w:top w:val="none" w:sz="0" w:space="0" w:color="auto"/>
        <w:left w:val="none" w:sz="0" w:space="0" w:color="auto"/>
        <w:bottom w:val="none" w:sz="0" w:space="0" w:color="auto"/>
        <w:right w:val="none" w:sz="0" w:space="0" w:color="auto"/>
      </w:divBdr>
    </w:div>
    <w:div w:id="1125122307">
      <w:bodyDiv w:val="1"/>
      <w:marLeft w:val="0"/>
      <w:marRight w:val="0"/>
      <w:marTop w:val="0"/>
      <w:marBottom w:val="0"/>
      <w:divBdr>
        <w:top w:val="none" w:sz="0" w:space="0" w:color="auto"/>
        <w:left w:val="none" w:sz="0" w:space="0" w:color="auto"/>
        <w:bottom w:val="none" w:sz="0" w:space="0" w:color="auto"/>
        <w:right w:val="none" w:sz="0" w:space="0" w:color="auto"/>
      </w:divBdr>
    </w:div>
    <w:div w:id="1125269762">
      <w:bodyDiv w:val="1"/>
      <w:marLeft w:val="0"/>
      <w:marRight w:val="0"/>
      <w:marTop w:val="0"/>
      <w:marBottom w:val="0"/>
      <w:divBdr>
        <w:top w:val="none" w:sz="0" w:space="0" w:color="auto"/>
        <w:left w:val="none" w:sz="0" w:space="0" w:color="auto"/>
        <w:bottom w:val="none" w:sz="0" w:space="0" w:color="auto"/>
        <w:right w:val="none" w:sz="0" w:space="0" w:color="auto"/>
      </w:divBdr>
    </w:div>
    <w:div w:id="1125395198">
      <w:bodyDiv w:val="1"/>
      <w:marLeft w:val="0"/>
      <w:marRight w:val="0"/>
      <w:marTop w:val="0"/>
      <w:marBottom w:val="0"/>
      <w:divBdr>
        <w:top w:val="none" w:sz="0" w:space="0" w:color="auto"/>
        <w:left w:val="none" w:sz="0" w:space="0" w:color="auto"/>
        <w:bottom w:val="none" w:sz="0" w:space="0" w:color="auto"/>
        <w:right w:val="none" w:sz="0" w:space="0" w:color="auto"/>
      </w:divBdr>
    </w:div>
    <w:div w:id="1125545465">
      <w:bodyDiv w:val="1"/>
      <w:marLeft w:val="0"/>
      <w:marRight w:val="0"/>
      <w:marTop w:val="0"/>
      <w:marBottom w:val="0"/>
      <w:divBdr>
        <w:top w:val="none" w:sz="0" w:space="0" w:color="auto"/>
        <w:left w:val="none" w:sz="0" w:space="0" w:color="auto"/>
        <w:bottom w:val="none" w:sz="0" w:space="0" w:color="auto"/>
        <w:right w:val="none" w:sz="0" w:space="0" w:color="auto"/>
      </w:divBdr>
    </w:div>
    <w:div w:id="1126314078">
      <w:bodyDiv w:val="1"/>
      <w:marLeft w:val="0"/>
      <w:marRight w:val="0"/>
      <w:marTop w:val="0"/>
      <w:marBottom w:val="0"/>
      <w:divBdr>
        <w:top w:val="none" w:sz="0" w:space="0" w:color="auto"/>
        <w:left w:val="none" w:sz="0" w:space="0" w:color="auto"/>
        <w:bottom w:val="none" w:sz="0" w:space="0" w:color="auto"/>
        <w:right w:val="none" w:sz="0" w:space="0" w:color="auto"/>
      </w:divBdr>
    </w:div>
    <w:div w:id="1127161337">
      <w:bodyDiv w:val="1"/>
      <w:marLeft w:val="0"/>
      <w:marRight w:val="0"/>
      <w:marTop w:val="0"/>
      <w:marBottom w:val="0"/>
      <w:divBdr>
        <w:top w:val="none" w:sz="0" w:space="0" w:color="auto"/>
        <w:left w:val="none" w:sz="0" w:space="0" w:color="auto"/>
        <w:bottom w:val="none" w:sz="0" w:space="0" w:color="auto"/>
        <w:right w:val="none" w:sz="0" w:space="0" w:color="auto"/>
      </w:divBdr>
    </w:div>
    <w:div w:id="1127356010">
      <w:bodyDiv w:val="1"/>
      <w:marLeft w:val="0"/>
      <w:marRight w:val="0"/>
      <w:marTop w:val="0"/>
      <w:marBottom w:val="0"/>
      <w:divBdr>
        <w:top w:val="none" w:sz="0" w:space="0" w:color="auto"/>
        <w:left w:val="none" w:sz="0" w:space="0" w:color="auto"/>
        <w:bottom w:val="none" w:sz="0" w:space="0" w:color="auto"/>
        <w:right w:val="none" w:sz="0" w:space="0" w:color="auto"/>
      </w:divBdr>
    </w:div>
    <w:div w:id="1128165540">
      <w:bodyDiv w:val="1"/>
      <w:marLeft w:val="0"/>
      <w:marRight w:val="0"/>
      <w:marTop w:val="0"/>
      <w:marBottom w:val="0"/>
      <w:divBdr>
        <w:top w:val="none" w:sz="0" w:space="0" w:color="auto"/>
        <w:left w:val="none" w:sz="0" w:space="0" w:color="auto"/>
        <w:bottom w:val="none" w:sz="0" w:space="0" w:color="auto"/>
        <w:right w:val="none" w:sz="0" w:space="0" w:color="auto"/>
      </w:divBdr>
    </w:div>
    <w:div w:id="1129055560">
      <w:bodyDiv w:val="1"/>
      <w:marLeft w:val="0"/>
      <w:marRight w:val="0"/>
      <w:marTop w:val="0"/>
      <w:marBottom w:val="0"/>
      <w:divBdr>
        <w:top w:val="none" w:sz="0" w:space="0" w:color="auto"/>
        <w:left w:val="none" w:sz="0" w:space="0" w:color="auto"/>
        <w:bottom w:val="none" w:sz="0" w:space="0" w:color="auto"/>
        <w:right w:val="none" w:sz="0" w:space="0" w:color="auto"/>
      </w:divBdr>
    </w:div>
    <w:div w:id="1129788830">
      <w:bodyDiv w:val="1"/>
      <w:marLeft w:val="0"/>
      <w:marRight w:val="0"/>
      <w:marTop w:val="0"/>
      <w:marBottom w:val="0"/>
      <w:divBdr>
        <w:top w:val="none" w:sz="0" w:space="0" w:color="auto"/>
        <w:left w:val="none" w:sz="0" w:space="0" w:color="auto"/>
        <w:bottom w:val="none" w:sz="0" w:space="0" w:color="auto"/>
        <w:right w:val="none" w:sz="0" w:space="0" w:color="auto"/>
      </w:divBdr>
    </w:div>
    <w:div w:id="1130825617">
      <w:bodyDiv w:val="1"/>
      <w:marLeft w:val="0"/>
      <w:marRight w:val="0"/>
      <w:marTop w:val="0"/>
      <w:marBottom w:val="0"/>
      <w:divBdr>
        <w:top w:val="none" w:sz="0" w:space="0" w:color="auto"/>
        <w:left w:val="none" w:sz="0" w:space="0" w:color="auto"/>
        <w:bottom w:val="none" w:sz="0" w:space="0" w:color="auto"/>
        <w:right w:val="none" w:sz="0" w:space="0" w:color="auto"/>
      </w:divBdr>
    </w:div>
    <w:div w:id="1130905622">
      <w:bodyDiv w:val="1"/>
      <w:marLeft w:val="0"/>
      <w:marRight w:val="0"/>
      <w:marTop w:val="0"/>
      <w:marBottom w:val="0"/>
      <w:divBdr>
        <w:top w:val="none" w:sz="0" w:space="0" w:color="auto"/>
        <w:left w:val="none" w:sz="0" w:space="0" w:color="auto"/>
        <w:bottom w:val="none" w:sz="0" w:space="0" w:color="auto"/>
        <w:right w:val="none" w:sz="0" w:space="0" w:color="auto"/>
      </w:divBdr>
    </w:div>
    <w:div w:id="1131289301">
      <w:bodyDiv w:val="1"/>
      <w:marLeft w:val="0"/>
      <w:marRight w:val="0"/>
      <w:marTop w:val="0"/>
      <w:marBottom w:val="0"/>
      <w:divBdr>
        <w:top w:val="none" w:sz="0" w:space="0" w:color="auto"/>
        <w:left w:val="none" w:sz="0" w:space="0" w:color="auto"/>
        <w:bottom w:val="none" w:sz="0" w:space="0" w:color="auto"/>
        <w:right w:val="none" w:sz="0" w:space="0" w:color="auto"/>
      </w:divBdr>
    </w:div>
    <w:div w:id="1131483987">
      <w:bodyDiv w:val="1"/>
      <w:marLeft w:val="0"/>
      <w:marRight w:val="0"/>
      <w:marTop w:val="0"/>
      <w:marBottom w:val="0"/>
      <w:divBdr>
        <w:top w:val="none" w:sz="0" w:space="0" w:color="auto"/>
        <w:left w:val="none" w:sz="0" w:space="0" w:color="auto"/>
        <w:bottom w:val="none" w:sz="0" w:space="0" w:color="auto"/>
        <w:right w:val="none" w:sz="0" w:space="0" w:color="auto"/>
      </w:divBdr>
    </w:div>
    <w:div w:id="1132019954">
      <w:bodyDiv w:val="1"/>
      <w:marLeft w:val="0"/>
      <w:marRight w:val="0"/>
      <w:marTop w:val="0"/>
      <w:marBottom w:val="0"/>
      <w:divBdr>
        <w:top w:val="none" w:sz="0" w:space="0" w:color="auto"/>
        <w:left w:val="none" w:sz="0" w:space="0" w:color="auto"/>
        <w:bottom w:val="none" w:sz="0" w:space="0" w:color="auto"/>
        <w:right w:val="none" w:sz="0" w:space="0" w:color="auto"/>
      </w:divBdr>
    </w:div>
    <w:div w:id="1133056982">
      <w:bodyDiv w:val="1"/>
      <w:marLeft w:val="0"/>
      <w:marRight w:val="0"/>
      <w:marTop w:val="0"/>
      <w:marBottom w:val="0"/>
      <w:divBdr>
        <w:top w:val="none" w:sz="0" w:space="0" w:color="auto"/>
        <w:left w:val="none" w:sz="0" w:space="0" w:color="auto"/>
        <w:bottom w:val="none" w:sz="0" w:space="0" w:color="auto"/>
        <w:right w:val="none" w:sz="0" w:space="0" w:color="auto"/>
      </w:divBdr>
    </w:div>
    <w:div w:id="1133134596">
      <w:bodyDiv w:val="1"/>
      <w:marLeft w:val="0"/>
      <w:marRight w:val="0"/>
      <w:marTop w:val="0"/>
      <w:marBottom w:val="0"/>
      <w:divBdr>
        <w:top w:val="none" w:sz="0" w:space="0" w:color="auto"/>
        <w:left w:val="none" w:sz="0" w:space="0" w:color="auto"/>
        <w:bottom w:val="none" w:sz="0" w:space="0" w:color="auto"/>
        <w:right w:val="none" w:sz="0" w:space="0" w:color="auto"/>
      </w:divBdr>
    </w:div>
    <w:div w:id="1133401720">
      <w:bodyDiv w:val="1"/>
      <w:marLeft w:val="0"/>
      <w:marRight w:val="0"/>
      <w:marTop w:val="0"/>
      <w:marBottom w:val="0"/>
      <w:divBdr>
        <w:top w:val="none" w:sz="0" w:space="0" w:color="auto"/>
        <w:left w:val="none" w:sz="0" w:space="0" w:color="auto"/>
        <w:bottom w:val="none" w:sz="0" w:space="0" w:color="auto"/>
        <w:right w:val="none" w:sz="0" w:space="0" w:color="auto"/>
      </w:divBdr>
    </w:div>
    <w:div w:id="1133865068">
      <w:bodyDiv w:val="1"/>
      <w:marLeft w:val="0"/>
      <w:marRight w:val="0"/>
      <w:marTop w:val="0"/>
      <w:marBottom w:val="0"/>
      <w:divBdr>
        <w:top w:val="none" w:sz="0" w:space="0" w:color="auto"/>
        <w:left w:val="none" w:sz="0" w:space="0" w:color="auto"/>
        <w:bottom w:val="none" w:sz="0" w:space="0" w:color="auto"/>
        <w:right w:val="none" w:sz="0" w:space="0" w:color="auto"/>
      </w:divBdr>
    </w:div>
    <w:div w:id="1134328278">
      <w:bodyDiv w:val="1"/>
      <w:marLeft w:val="0"/>
      <w:marRight w:val="0"/>
      <w:marTop w:val="0"/>
      <w:marBottom w:val="0"/>
      <w:divBdr>
        <w:top w:val="none" w:sz="0" w:space="0" w:color="auto"/>
        <w:left w:val="none" w:sz="0" w:space="0" w:color="auto"/>
        <w:bottom w:val="none" w:sz="0" w:space="0" w:color="auto"/>
        <w:right w:val="none" w:sz="0" w:space="0" w:color="auto"/>
      </w:divBdr>
    </w:div>
    <w:div w:id="1134834565">
      <w:bodyDiv w:val="1"/>
      <w:marLeft w:val="0"/>
      <w:marRight w:val="0"/>
      <w:marTop w:val="0"/>
      <w:marBottom w:val="0"/>
      <w:divBdr>
        <w:top w:val="none" w:sz="0" w:space="0" w:color="auto"/>
        <w:left w:val="none" w:sz="0" w:space="0" w:color="auto"/>
        <w:bottom w:val="none" w:sz="0" w:space="0" w:color="auto"/>
        <w:right w:val="none" w:sz="0" w:space="0" w:color="auto"/>
      </w:divBdr>
    </w:div>
    <w:div w:id="1135678176">
      <w:bodyDiv w:val="1"/>
      <w:marLeft w:val="0"/>
      <w:marRight w:val="0"/>
      <w:marTop w:val="0"/>
      <w:marBottom w:val="0"/>
      <w:divBdr>
        <w:top w:val="none" w:sz="0" w:space="0" w:color="auto"/>
        <w:left w:val="none" w:sz="0" w:space="0" w:color="auto"/>
        <w:bottom w:val="none" w:sz="0" w:space="0" w:color="auto"/>
        <w:right w:val="none" w:sz="0" w:space="0" w:color="auto"/>
      </w:divBdr>
    </w:div>
    <w:div w:id="1137453323">
      <w:bodyDiv w:val="1"/>
      <w:marLeft w:val="0"/>
      <w:marRight w:val="0"/>
      <w:marTop w:val="0"/>
      <w:marBottom w:val="0"/>
      <w:divBdr>
        <w:top w:val="none" w:sz="0" w:space="0" w:color="auto"/>
        <w:left w:val="none" w:sz="0" w:space="0" w:color="auto"/>
        <w:bottom w:val="none" w:sz="0" w:space="0" w:color="auto"/>
        <w:right w:val="none" w:sz="0" w:space="0" w:color="auto"/>
      </w:divBdr>
    </w:div>
    <w:div w:id="1138299007">
      <w:bodyDiv w:val="1"/>
      <w:marLeft w:val="0"/>
      <w:marRight w:val="0"/>
      <w:marTop w:val="0"/>
      <w:marBottom w:val="0"/>
      <w:divBdr>
        <w:top w:val="none" w:sz="0" w:space="0" w:color="auto"/>
        <w:left w:val="none" w:sz="0" w:space="0" w:color="auto"/>
        <w:bottom w:val="none" w:sz="0" w:space="0" w:color="auto"/>
        <w:right w:val="none" w:sz="0" w:space="0" w:color="auto"/>
      </w:divBdr>
    </w:div>
    <w:div w:id="1138766546">
      <w:bodyDiv w:val="1"/>
      <w:marLeft w:val="0"/>
      <w:marRight w:val="0"/>
      <w:marTop w:val="0"/>
      <w:marBottom w:val="0"/>
      <w:divBdr>
        <w:top w:val="none" w:sz="0" w:space="0" w:color="auto"/>
        <w:left w:val="none" w:sz="0" w:space="0" w:color="auto"/>
        <w:bottom w:val="none" w:sz="0" w:space="0" w:color="auto"/>
        <w:right w:val="none" w:sz="0" w:space="0" w:color="auto"/>
      </w:divBdr>
    </w:div>
    <w:div w:id="1139611552">
      <w:bodyDiv w:val="1"/>
      <w:marLeft w:val="0"/>
      <w:marRight w:val="0"/>
      <w:marTop w:val="0"/>
      <w:marBottom w:val="0"/>
      <w:divBdr>
        <w:top w:val="none" w:sz="0" w:space="0" w:color="auto"/>
        <w:left w:val="none" w:sz="0" w:space="0" w:color="auto"/>
        <w:bottom w:val="none" w:sz="0" w:space="0" w:color="auto"/>
        <w:right w:val="none" w:sz="0" w:space="0" w:color="auto"/>
      </w:divBdr>
    </w:div>
    <w:div w:id="1140077130">
      <w:bodyDiv w:val="1"/>
      <w:marLeft w:val="0"/>
      <w:marRight w:val="0"/>
      <w:marTop w:val="0"/>
      <w:marBottom w:val="0"/>
      <w:divBdr>
        <w:top w:val="none" w:sz="0" w:space="0" w:color="auto"/>
        <w:left w:val="none" w:sz="0" w:space="0" w:color="auto"/>
        <w:bottom w:val="none" w:sz="0" w:space="0" w:color="auto"/>
        <w:right w:val="none" w:sz="0" w:space="0" w:color="auto"/>
      </w:divBdr>
    </w:div>
    <w:div w:id="1140659180">
      <w:bodyDiv w:val="1"/>
      <w:marLeft w:val="0"/>
      <w:marRight w:val="0"/>
      <w:marTop w:val="0"/>
      <w:marBottom w:val="0"/>
      <w:divBdr>
        <w:top w:val="none" w:sz="0" w:space="0" w:color="auto"/>
        <w:left w:val="none" w:sz="0" w:space="0" w:color="auto"/>
        <w:bottom w:val="none" w:sz="0" w:space="0" w:color="auto"/>
        <w:right w:val="none" w:sz="0" w:space="0" w:color="auto"/>
      </w:divBdr>
    </w:div>
    <w:div w:id="1142036377">
      <w:bodyDiv w:val="1"/>
      <w:marLeft w:val="0"/>
      <w:marRight w:val="0"/>
      <w:marTop w:val="0"/>
      <w:marBottom w:val="0"/>
      <w:divBdr>
        <w:top w:val="none" w:sz="0" w:space="0" w:color="auto"/>
        <w:left w:val="none" w:sz="0" w:space="0" w:color="auto"/>
        <w:bottom w:val="none" w:sz="0" w:space="0" w:color="auto"/>
        <w:right w:val="none" w:sz="0" w:space="0" w:color="auto"/>
      </w:divBdr>
    </w:div>
    <w:div w:id="1142162621">
      <w:bodyDiv w:val="1"/>
      <w:marLeft w:val="0"/>
      <w:marRight w:val="0"/>
      <w:marTop w:val="0"/>
      <w:marBottom w:val="0"/>
      <w:divBdr>
        <w:top w:val="none" w:sz="0" w:space="0" w:color="auto"/>
        <w:left w:val="none" w:sz="0" w:space="0" w:color="auto"/>
        <w:bottom w:val="none" w:sz="0" w:space="0" w:color="auto"/>
        <w:right w:val="none" w:sz="0" w:space="0" w:color="auto"/>
      </w:divBdr>
    </w:div>
    <w:div w:id="1142389344">
      <w:bodyDiv w:val="1"/>
      <w:marLeft w:val="0"/>
      <w:marRight w:val="0"/>
      <w:marTop w:val="0"/>
      <w:marBottom w:val="0"/>
      <w:divBdr>
        <w:top w:val="none" w:sz="0" w:space="0" w:color="auto"/>
        <w:left w:val="none" w:sz="0" w:space="0" w:color="auto"/>
        <w:bottom w:val="none" w:sz="0" w:space="0" w:color="auto"/>
        <w:right w:val="none" w:sz="0" w:space="0" w:color="auto"/>
      </w:divBdr>
    </w:div>
    <w:div w:id="1143039291">
      <w:bodyDiv w:val="1"/>
      <w:marLeft w:val="0"/>
      <w:marRight w:val="0"/>
      <w:marTop w:val="0"/>
      <w:marBottom w:val="0"/>
      <w:divBdr>
        <w:top w:val="none" w:sz="0" w:space="0" w:color="auto"/>
        <w:left w:val="none" w:sz="0" w:space="0" w:color="auto"/>
        <w:bottom w:val="none" w:sz="0" w:space="0" w:color="auto"/>
        <w:right w:val="none" w:sz="0" w:space="0" w:color="auto"/>
      </w:divBdr>
    </w:div>
    <w:div w:id="1143230819">
      <w:bodyDiv w:val="1"/>
      <w:marLeft w:val="0"/>
      <w:marRight w:val="0"/>
      <w:marTop w:val="0"/>
      <w:marBottom w:val="0"/>
      <w:divBdr>
        <w:top w:val="none" w:sz="0" w:space="0" w:color="auto"/>
        <w:left w:val="none" w:sz="0" w:space="0" w:color="auto"/>
        <w:bottom w:val="none" w:sz="0" w:space="0" w:color="auto"/>
        <w:right w:val="none" w:sz="0" w:space="0" w:color="auto"/>
      </w:divBdr>
    </w:div>
    <w:div w:id="1144195886">
      <w:bodyDiv w:val="1"/>
      <w:marLeft w:val="0"/>
      <w:marRight w:val="0"/>
      <w:marTop w:val="0"/>
      <w:marBottom w:val="0"/>
      <w:divBdr>
        <w:top w:val="none" w:sz="0" w:space="0" w:color="auto"/>
        <w:left w:val="none" w:sz="0" w:space="0" w:color="auto"/>
        <w:bottom w:val="none" w:sz="0" w:space="0" w:color="auto"/>
        <w:right w:val="none" w:sz="0" w:space="0" w:color="auto"/>
      </w:divBdr>
    </w:div>
    <w:div w:id="1144201760">
      <w:bodyDiv w:val="1"/>
      <w:marLeft w:val="0"/>
      <w:marRight w:val="0"/>
      <w:marTop w:val="0"/>
      <w:marBottom w:val="0"/>
      <w:divBdr>
        <w:top w:val="none" w:sz="0" w:space="0" w:color="auto"/>
        <w:left w:val="none" w:sz="0" w:space="0" w:color="auto"/>
        <w:bottom w:val="none" w:sz="0" w:space="0" w:color="auto"/>
        <w:right w:val="none" w:sz="0" w:space="0" w:color="auto"/>
      </w:divBdr>
    </w:div>
    <w:div w:id="1144591152">
      <w:bodyDiv w:val="1"/>
      <w:marLeft w:val="0"/>
      <w:marRight w:val="0"/>
      <w:marTop w:val="0"/>
      <w:marBottom w:val="0"/>
      <w:divBdr>
        <w:top w:val="none" w:sz="0" w:space="0" w:color="auto"/>
        <w:left w:val="none" w:sz="0" w:space="0" w:color="auto"/>
        <w:bottom w:val="none" w:sz="0" w:space="0" w:color="auto"/>
        <w:right w:val="none" w:sz="0" w:space="0" w:color="auto"/>
      </w:divBdr>
    </w:div>
    <w:div w:id="1144618207">
      <w:bodyDiv w:val="1"/>
      <w:marLeft w:val="0"/>
      <w:marRight w:val="0"/>
      <w:marTop w:val="0"/>
      <w:marBottom w:val="0"/>
      <w:divBdr>
        <w:top w:val="none" w:sz="0" w:space="0" w:color="auto"/>
        <w:left w:val="none" w:sz="0" w:space="0" w:color="auto"/>
        <w:bottom w:val="none" w:sz="0" w:space="0" w:color="auto"/>
        <w:right w:val="none" w:sz="0" w:space="0" w:color="auto"/>
      </w:divBdr>
    </w:div>
    <w:div w:id="1145049842">
      <w:bodyDiv w:val="1"/>
      <w:marLeft w:val="0"/>
      <w:marRight w:val="0"/>
      <w:marTop w:val="0"/>
      <w:marBottom w:val="0"/>
      <w:divBdr>
        <w:top w:val="none" w:sz="0" w:space="0" w:color="auto"/>
        <w:left w:val="none" w:sz="0" w:space="0" w:color="auto"/>
        <w:bottom w:val="none" w:sz="0" w:space="0" w:color="auto"/>
        <w:right w:val="none" w:sz="0" w:space="0" w:color="auto"/>
      </w:divBdr>
    </w:div>
    <w:div w:id="1145050987">
      <w:bodyDiv w:val="1"/>
      <w:marLeft w:val="0"/>
      <w:marRight w:val="0"/>
      <w:marTop w:val="0"/>
      <w:marBottom w:val="0"/>
      <w:divBdr>
        <w:top w:val="none" w:sz="0" w:space="0" w:color="auto"/>
        <w:left w:val="none" w:sz="0" w:space="0" w:color="auto"/>
        <w:bottom w:val="none" w:sz="0" w:space="0" w:color="auto"/>
        <w:right w:val="none" w:sz="0" w:space="0" w:color="auto"/>
      </w:divBdr>
    </w:div>
    <w:div w:id="1146432225">
      <w:bodyDiv w:val="1"/>
      <w:marLeft w:val="0"/>
      <w:marRight w:val="0"/>
      <w:marTop w:val="0"/>
      <w:marBottom w:val="0"/>
      <w:divBdr>
        <w:top w:val="none" w:sz="0" w:space="0" w:color="auto"/>
        <w:left w:val="none" w:sz="0" w:space="0" w:color="auto"/>
        <w:bottom w:val="none" w:sz="0" w:space="0" w:color="auto"/>
        <w:right w:val="none" w:sz="0" w:space="0" w:color="auto"/>
      </w:divBdr>
    </w:div>
    <w:div w:id="1147477233">
      <w:bodyDiv w:val="1"/>
      <w:marLeft w:val="0"/>
      <w:marRight w:val="0"/>
      <w:marTop w:val="0"/>
      <w:marBottom w:val="0"/>
      <w:divBdr>
        <w:top w:val="none" w:sz="0" w:space="0" w:color="auto"/>
        <w:left w:val="none" w:sz="0" w:space="0" w:color="auto"/>
        <w:bottom w:val="none" w:sz="0" w:space="0" w:color="auto"/>
        <w:right w:val="none" w:sz="0" w:space="0" w:color="auto"/>
      </w:divBdr>
    </w:div>
    <w:div w:id="1147673133">
      <w:bodyDiv w:val="1"/>
      <w:marLeft w:val="0"/>
      <w:marRight w:val="0"/>
      <w:marTop w:val="0"/>
      <w:marBottom w:val="0"/>
      <w:divBdr>
        <w:top w:val="none" w:sz="0" w:space="0" w:color="auto"/>
        <w:left w:val="none" w:sz="0" w:space="0" w:color="auto"/>
        <w:bottom w:val="none" w:sz="0" w:space="0" w:color="auto"/>
        <w:right w:val="none" w:sz="0" w:space="0" w:color="auto"/>
      </w:divBdr>
    </w:div>
    <w:div w:id="1147746589">
      <w:bodyDiv w:val="1"/>
      <w:marLeft w:val="0"/>
      <w:marRight w:val="0"/>
      <w:marTop w:val="0"/>
      <w:marBottom w:val="0"/>
      <w:divBdr>
        <w:top w:val="none" w:sz="0" w:space="0" w:color="auto"/>
        <w:left w:val="none" w:sz="0" w:space="0" w:color="auto"/>
        <w:bottom w:val="none" w:sz="0" w:space="0" w:color="auto"/>
        <w:right w:val="none" w:sz="0" w:space="0" w:color="auto"/>
      </w:divBdr>
    </w:div>
    <w:div w:id="1148862187">
      <w:bodyDiv w:val="1"/>
      <w:marLeft w:val="0"/>
      <w:marRight w:val="0"/>
      <w:marTop w:val="0"/>
      <w:marBottom w:val="0"/>
      <w:divBdr>
        <w:top w:val="none" w:sz="0" w:space="0" w:color="auto"/>
        <w:left w:val="none" w:sz="0" w:space="0" w:color="auto"/>
        <w:bottom w:val="none" w:sz="0" w:space="0" w:color="auto"/>
        <w:right w:val="none" w:sz="0" w:space="0" w:color="auto"/>
      </w:divBdr>
    </w:div>
    <w:div w:id="1148939088">
      <w:bodyDiv w:val="1"/>
      <w:marLeft w:val="0"/>
      <w:marRight w:val="0"/>
      <w:marTop w:val="0"/>
      <w:marBottom w:val="0"/>
      <w:divBdr>
        <w:top w:val="none" w:sz="0" w:space="0" w:color="auto"/>
        <w:left w:val="none" w:sz="0" w:space="0" w:color="auto"/>
        <w:bottom w:val="none" w:sz="0" w:space="0" w:color="auto"/>
        <w:right w:val="none" w:sz="0" w:space="0" w:color="auto"/>
      </w:divBdr>
    </w:div>
    <w:div w:id="1149201679">
      <w:bodyDiv w:val="1"/>
      <w:marLeft w:val="0"/>
      <w:marRight w:val="0"/>
      <w:marTop w:val="0"/>
      <w:marBottom w:val="0"/>
      <w:divBdr>
        <w:top w:val="none" w:sz="0" w:space="0" w:color="auto"/>
        <w:left w:val="none" w:sz="0" w:space="0" w:color="auto"/>
        <w:bottom w:val="none" w:sz="0" w:space="0" w:color="auto"/>
        <w:right w:val="none" w:sz="0" w:space="0" w:color="auto"/>
      </w:divBdr>
    </w:div>
    <w:div w:id="1149244141">
      <w:bodyDiv w:val="1"/>
      <w:marLeft w:val="0"/>
      <w:marRight w:val="0"/>
      <w:marTop w:val="0"/>
      <w:marBottom w:val="0"/>
      <w:divBdr>
        <w:top w:val="none" w:sz="0" w:space="0" w:color="auto"/>
        <w:left w:val="none" w:sz="0" w:space="0" w:color="auto"/>
        <w:bottom w:val="none" w:sz="0" w:space="0" w:color="auto"/>
        <w:right w:val="none" w:sz="0" w:space="0" w:color="auto"/>
      </w:divBdr>
    </w:div>
    <w:div w:id="1150828873">
      <w:bodyDiv w:val="1"/>
      <w:marLeft w:val="0"/>
      <w:marRight w:val="0"/>
      <w:marTop w:val="0"/>
      <w:marBottom w:val="0"/>
      <w:divBdr>
        <w:top w:val="none" w:sz="0" w:space="0" w:color="auto"/>
        <w:left w:val="none" w:sz="0" w:space="0" w:color="auto"/>
        <w:bottom w:val="none" w:sz="0" w:space="0" w:color="auto"/>
        <w:right w:val="none" w:sz="0" w:space="0" w:color="auto"/>
      </w:divBdr>
    </w:div>
    <w:div w:id="1150906199">
      <w:bodyDiv w:val="1"/>
      <w:marLeft w:val="0"/>
      <w:marRight w:val="0"/>
      <w:marTop w:val="0"/>
      <w:marBottom w:val="0"/>
      <w:divBdr>
        <w:top w:val="none" w:sz="0" w:space="0" w:color="auto"/>
        <w:left w:val="none" w:sz="0" w:space="0" w:color="auto"/>
        <w:bottom w:val="none" w:sz="0" w:space="0" w:color="auto"/>
        <w:right w:val="none" w:sz="0" w:space="0" w:color="auto"/>
      </w:divBdr>
    </w:div>
    <w:div w:id="1151483138">
      <w:bodyDiv w:val="1"/>
      <w:marLeft w:val="0"/>
      <w:marRight w:val="0"/>
      <w:marTop w:val="0"/>
      <w:marBottom w:val="0"/>
      <w:divBdr>
        <w:top w:val="none" w:sz="0" w:space="0" w:color="auto"/>
        <w:left w:val="none" w:sz="0" w:space="0" w:color="auto"/>
        <w:bottom w:val="none" w:sz="0" w:space="0" w:color="auto"/>
        <w:right w:val="none" w:sz="0" w:space="0" w:color="auto"/>
      </w:divBdr>
    </w:div>
    <w:div w:id="1152212347">
      <w:bodyDiv w:val="1"/>
      <w:marLeft w:val="0"/>
      <w:marRight w:val="0"/>
      <w:marTop w:val="0"/>
      <w:marBottom w:val="0"/>
      <w:divBdr>
        <w:top w:val="none" w:sz="0" w:space="0" w:color="auto"/>
        <w:left w:val="none" w:sz="0" w:space="0" w:color="auto"/>
        <w:bottom w:val="none" w:sz="0" w:space="0" w:color="auto"/>
        <w:right w:val="none" w:sz="0" w:space="0" w:color="auto"/>
      </w:divBdr>
    </w:div>
    <w:div w:id="1152260491">
      <w:bodyDiv w:val="1"/>
      <w:marLeft w:val="0"/>
      <w:marRight w:val="0"/>
      <w:marTop w:val="0"/>
      <w:marBottom w:val="0"/>
      <w:divBdr>
        <w:top w:val="none" w:sz="0" w:space="0" w:color="auto"/>
        <w:left w:val="none" w:sz="0" w:space="0" w:color="auto"/>
        <w:bottom w:val="none" w:sz="0" w:space="0" w:color="auto"/>
        <w:right w:val="none" w:sz="0" w:space="0" w:color="auto"/>
      </w:divBdr>
    </w:div>
    <w:div w:id="1153571161">
      <w:bodyDiv w:val="1"/>
      <w:marLeft w:val="0"/>
      <w:marRight w:val="0"/>
      <w:marTop w:val="0"/>
      <w:marBottom w:val="0"/>
      <w:divBdr>
        <w:top w:val="none" w:sz="0" w:space="0" w:color="auto"/>
        <w:left w:val="none" w:sz="0" w:space="0" w:color="auto"/>
        <w:bottom w:val="none" w:sz="0" w:space="0" w:color="auto"/>
        <w:right w:val="none" w:sz="0" w:space="0" w:color="auto"/>
      </w:divBdr>
    </w:div>
    <w:div w:id="1153763804">
      <w:bodyDiv w:val="1"/>
      <w:marLeft w:val="0"/>
      <w:marRight w:val="0"/>
      <w:marTop w:val="0"/>
      <w:marBottom w:val="0"/>
      <w:divBdr>
        <w:top w:val="none" w:sz="0" w:space="0" w:color="auto"/>
        <w:left w:val="none" w:sz="0" w:space="0" w:color="auto"/>
        <w:bottom w:val="none" w:sz="0" w:space="0" w:color="auto"/>
        <w:right w:val="none" w:sz="0" w:space="0" w:color="auto"/>
      </w:divBdr>
    </w:div>
    <w:div w:id="1154295866">
      <w:bodyDiv w:val="1"/>
      <w:marLeft w:val="0"/>
      <w:marRight w:val="0"/>
      <w:marTop w:val="0"/>
      <w:marBottom w:val="0"/>
      <w:divBdr>
        <w:top w:val="none" w:sz="0" w:space="0" w:color="auto"/>
        <w:left w:val="none" w:sz="0" w:space="0" w:color="auto"/>
        <w:bottom w:val="none" w:sz="0" w:space="0" w:color="auto"/>
        <w:right w:val="none" w:sz="0" w:space="0" w:color="auto"/>
      </w:divBdr>
    </w:div>
    <w:div w:id="1154297849">
      <w:bodyDiv w:val="1"/>
      <w:marLeft w:val="0"/>
      <w:marRight w:val="0"/>
      <w:marTop w:val="0"/>
      <w:marBottom w:val="0"/>
      <w:divBdr>
        <w:top w:val="none" w:sz="0" w:space="0" w:color="auto"/>
        <w:left w:val="none" w:sz="0" w:space="0" w:color="auto"/>
        <w:bottom w:val="none" w:sz="0" w:space="0" w:color="auto"/>
        <w:right w:val="none" w:sz="0" w:space="0" w:color="auto"/>
      </w:divBdr>
    </w:div>
    <w:div w:id="1154568573">
      <w:bodyDiv w:val="1"/>
      <w:marLeft w:val="0"/>
      <w:marRight w:val="0"/>
      <w:marTop w:val="0"/>
      <w:marBottom w:val="0"/>
      <w:divBdr>
        <w:top w:val="none" w:sz="0" w:space="0" w:color="auto"/>
        <w:left w:val="none" w:sz="0" w:space="0" w:color="auto"/>
        <w:bottom w:val="none" w:sz="0" w:space="0" w:color="auto"/>
        <w:right w:val="none" w:sz="0" w:space="0" w:color="auto"/>
      </w:divBdr>
    </w:div>
    <w:div w:id="1154642821">
      <w:bodyDiv w:val="1"/>
      <w:marLeft w:val="0"/>
      <w:marRight w:val="0"/>
      <w:marTop w:val="0"/>
      <w:marBottom w:val="0"/>
      <w:divBdr>
        <w:top w:val="none" w:sz="0" w:space="0" w:color="auto"/>
        <w:left w:val="none" w:sz="0" w:space="0" w:color="auto"/>
        <w:bottom w:val="none" w:sz="0" w:space="0" w:color="auto"/>
        <w:right w:val="none" w:sz="0" w:space="0" w:color="auto"/>
      </w:divBdr>
    </w:div>
    <w:div w:id="1156803775">
      <w:bodyDiv w:val="1"/>
      <w:marLeft w:val="0"/>
      <w:marRight w:val="0"/>
      <w:marTop w:val="0"/>
      <w:marBottom w:val="0"/>
      <w:divBdr>
        <w:top w:val="none" w:sz="0" w:space="0" w:color="auto"/>
        <w:left w:val="none" w:sz="0" w:space="0" w:color="auto"/>
        <w:bottom w:val="none" w:sz="0" w:space="0" w:color="auto"/>
        <w:right w:val="none" w:sz="0" w:space="0" w:color="auto"/>
      </w:divBdr>
    </w:div>
    <w:div w:id="1157304810">
      <w:bodyDiv w:val="1"/>
      <w:marLeft w:val="0"/>
      <w:marRight w:val="0"/>
      <w:marTop w:val="0"/>
      <w:marBottom w:val="0"/>
      <w:divBdr>
        <w:top w:val="none" w:sz="0" w:space="0" w:color="auto"/>
        <w:left w:val="none" w:sz="0" w:space="0" w:color="auto"/>
        <w:bottom w:val="none" w:sz="0" w:space="0" w:color="auto"/>
        <w:right w:val="none" w:sz="0" w:space="0" w:color="auto"/>
      </w:divBdr>
    </w:div>
    <w:div w:id="1160080738">
      <w:bodyDiv w:val="1"/>
      <w:marLeft w:val="0"/>
      <w:marRight w:val="0"/>
      <w:marTop w:val="0"/>
      <w:marBottom w:val="0"/>
      <w:divBdr>
        <w:top w:val="none" w:sz="0" w:space="0" w:color="auto"/>
        <w:left w:val="none" w:sz="0" w:space="0" w:color="auto"/>
        <w:bottom w:val="none" w:sz="0" w:space="0" w:color="auto"/>
        <w:right w:val="none" w:sz="0" w:space="0" w:color="auto"/>
      </w:divBdr>
    </w:div>
    <w:div w:id="1160971421">
      <w:bodyDiv w:val="1"/>
      <w:marLeft w:val="0"/>
      <w:marRight w:val="0"/>
      <w:marTop w:val="0"/>
      <w:marBottom w:val="0"/>
      <w:divBdr>
        <w:top w:val="none" w:sz="0" w:space="0" w:color="auto"/>
        <w:left w:val="none" w:sz="0" w:space="0" w:color="auto"/>
        <w:bottom w:val="none" w:sz="0" w:space="0" w:color="auto"/>
        <w:right w:val="none" w:sz="0" w:space="0" w:color="auto"/>
      </w:divBdr>
    </w:div>
    <w:div w:id="1161772078">
      <w:bodyDiv w:val="1"/>
      <w:marLeft w:val="0"/>
      <w:marRight w:val="0"/>
      <w:marTop w:val="0"/>
      <w:marBottom w:val="0"/>
      <w:divBdr>
        <w:top w:val="none" w:sz="0" w:space="0" w:color="auto"/>
        <w:left w:val="none" w:sz="0" w:space="0" w:color="auto"/>
        <w:bottom w:val="none" w:sz="0" w:space="0" w:color="auto"/>
        <w:right w:val="none" w:sz="0" w:space="0" w:color="auto"/>
      </w:divBdr>
    </w:div>
    <w:div w:id="1161966856">
      <w:bodyDiv w:val="1"/>
      <w:marLeft w:val="0"/>
      <w:marRight w:val="0"/>
      <w:marTop w:val="0"/>
      <w:marBottom w:val="0"/>
      <w:divBdr>
        <w:top w:val="none" w:sz="0" w:space="0" w:color="auto"/>
        <w:left w:val="none" w:sz="0" w:space="0" w:color="auto"/>
        <w:bottom w:val="none" w:sz="0" w:space="0" w:color="auto"/>
        <w:right w:val="none" w:sz="0" w:space="0" w:color="auto"/>
      </w:divBdr>
    </w:div>
    <w:div w:id="1163207277">
      <w:bodyDiv w:val="1"/>
      <w:marLeft w:val="0"/>
      <w:marRight w:val="0"/>
      <w:marTop w:val="0"/>
      <w:marBottom w:val="0"/>
      <w:divBdr>
        <w:top w:val="none" w:sz="0" w:space="0" w:color="auto"/>
        <w:left w:val="none" w:sz="0" w:space="0" w:color="auto"/>
        <w:bottom w:val="none" w:sz="0" w:space="0" w:color="auto"/>
        <w:right w:val="none" w:sz="0" w:space="0" w:color="auto"/>
      </w:divBdr>
    </w:div>
    <w:div w:id="1163274918">
      <w:bodyDiv w:val="1"/>
      <w:marLeft w:val="0"/>
      <w:marRight w:val="0"/>
      <w:marTop w:val="0"/>
      <w:marBottom w:val="0"/>
      <w:divBdr>
        <w:top w:val="none" w:sz="0" w:space="0" w:color="auto"/>
        <w:left w:val="none" w:sz="0" w:space="0" w:color="auto"/>
        <w:bottom w:val="none" w:sz="0" w:space="0" w:color="auto"/>
        <w:right w:val="none" w:sz="0" w:space="0" w:color="auto"/>
      </w:divBdr>
    </w:div>
    <w:div w:id="1163937397">
      <w:bodyDiv w:val="1"/>
      <w:marLeft w:val="0"/>
      <w:marRight w:val="0"/>
      <w:marTop w:val="0"/>
      <w:marBottom w:val="0"/>
      <w:divBdr>
        <w:top w:val="none" w:sz="0" w:space="0" w:color="auto"/>
        <w:left w:val="none" w:sz="0" w:space="0" w:color="auto"/>
        <w:bottom w:val="none" w:sz="0" w:space="0" w:color="auto"/>
        <w:right w:val="none" w:sz="0" w:space="0" w:color="auto"/>
      </w:divBdr>
    </w:div>
    <w:div w:id="1164275336">
      <w:bodyDiv w:val="1"/>
      <w:marLeft w:val="0"/>
      <w:marRight w:val="0"/>
      <w:marTop w:val="0"/>
      <w:marBottom w:val="0"/>
      <w:divBdr>
        <w:top w:val="none" w:sz="0" w:space="0" w:color="auto"/>
        <w:left w:val="none" w:sz="0" w:space="0" w:color="auto"/>
        <w:bottom w:val="none" w:sz="0" w:space="0" w:color="auto"/>
        <w:right w:val="none" w:sz="0" w:space="0" w:color="auto"/>
      </w:divBdr>
    </w:div>
    <w:div w:id="1165391354">
      <w:bodyDiv w:val="1"/>
      <w:marLeft w:val="0"/>
      <w:marRight w:val="0"/>
      <w:marTop w:val="0"/>
      <w:marBottom w:val="0"/>
      <w:divBdr>
        <w:top w:val="none" w:sz="0" w:space="0" w:color="auto"/>
        <w:left w:val="none" w:sz="0" w:space="0" w:color="auto"/>
        <w:bottom w:val="none" w:sz="0" w:space="0" w:color="auto"/>
        <w:right w:val="none" w:sz="0" w:space="0" w:color="auto"/>
      </w:divBdr>
    </w:div>
    <w:div w:id="1165827064">
      <w:bodyDiv w:val="1"/>
      <w:marLeft w:val="0"/>
      <w:marRight w:val="0"/>
      <w:marTop w:val="0"/>
      <w:marBottom w:val="0"/>
      <w:divBdr>
        <w:top w:val="none" w:sz="0" w:space="0" w:color="auto"/>
        <w:left w:val="none" w:sz="0" w:space="0" w:color="auto"/>
        <w:bottom w:val="none" w:sz="0" w:space="0" w:color="auto"/>
        <w:right w:val="none" w:sz="0" w:space="0" w:color="auto"/>
      </w:divBdr>
    </w:div>
    <w:div w:id="1165852491">
      <w:bodyDiv w:val="1"/>
      <w:marLeft w:val="0"/>
      <w:marRight w:val="0"/>
      <w:marTop w:val="0"/>
      <w:marBottom w:val="0"/>
      <w:divBdr>
        <w:top w:val="none" w:sz="0" w:space="0" w:color="auto"/>
        <w:left w:val="none" w:sz="0" w:space="0" w:color="auto"/>
        <w:bottom w:val="none" w:sz="0" w:space="0" w:color="auto"/>
        <w:right w:val="none" w:sz="0" w:space="0" w:color="auto"/>
      </w:divBdr>
    </w:div>
    <w:div w:id="1166283202">
      <w:bodyDiv w:val="1"/>
      <w:marLeft w:val="0"/>
      <w:marRight w:val="0"/>
      <w:marTop w:val="0"/>
      <w:marBottom w:val="0"/>
      <w:divBdr>
        <w:top w:val="none" w:sz="0" w:space="0" w:color="auto"/>
        <w:left w:val="none" w:sz="0" w:space="0" w:color="auto"/>
        <w:bottom w:val="none" w:sz="0" w:space="0" w:color="auto"/>
        <w:right w:val="none" w:sz="0" w:space="0" w:color="auto"/>
      </w:divBdr>
    </w:div>
    <w:div w:id="1166821340">
      <w:bodyDiv w:val="1"/>
      <w:marLeft w:val="0"/>
      <w:marRight w:val="0"/>
      <w:marTop w:val="0"/>
      <w:marBottom w:val="0"/>
      <w:divBdr>
        <w:top w:val="none" w:sz="0" w:space="0" w:color="auto"/>
        <w:left w:val="none" w:sz="0" w:space="0" w:color="auto"/>
        <w:bottom w:val="none" w:sz="0" w:space="0" w:color="auto"/>
        <w:right w:val="none" w:sz="0" w:space="0" w:color="auto"/>
      </w:divBdr>
    </w:div>
    <w:div w:id="1167593188">
      <w:bodyDiv w:val="1"/>
      <w:marLeft w:val="0"/>
      <w:marRight w:val="0"/>
      <w:marTop w:val="0"/>
      <w:marBottom w:val="0"/>
      <w:divBdr>
        <w:top w:val="none" w:sz="0" w:space="0" w:color="auto"/>
        <w:left w:val="none" w:sz="0" w:space="0" w:color="auto"/>
        <w:bottom w:val="none" w:sz="0" w:space="0" w:color="auto"/>
        <w:right w:val="none" w:sz="0" w:space="0" w:color="auto"/>
      </w:divBdr>
    </w:div>
    <w:div w:id="1168399541">
      <w:bodyDiv w:val="1"/>
      <w:marLeft w:val="0"/>
      <w:marRight w:val="0"/>
      <w:marTop w:val="0"/>
      <w:marBottom w:val="0"/>
      <w:divBdr>
        <w:top w:val="none" w:sz="0" w:space="0" w:color="auto"/>
        <w:left w:val="none" w:sz="0" w:space="0" w:color="auto"/>
        <w:bottom w:val="none" w:sz="0" w:space="0" w:color="auto"/>
        <w:right w:val="none" w:sz="0" w:space="0" w:color="auto"/>
      </w:divBdr>
    </w:div>
    <w:div w:id="1169099040">
      <w:bodyDiv w:val="1"/>
      <w:marLeft w:val="0"/>
      <w:marRight w:val="0"/>
      <w:marTop w:val="0"/>
      <w:marBottom w:val="0"/>
      <w:divBdr>
        <w:top w:val="none" w:sz="0" w:space="0" w:color="auto"/>
        <w:left w:val="none" w:sz="0" w:space="0" w:color="auto"/>
        <w:bottom w:val="none" w:sz="0" w:space="0" w:color="auto"/>
        <w:right w:val="none" w:sz="0" w:space="0" w:color="auto"/>
      </w:divBdr>
    </w:div>
    <w:div w:id="1170757983">
      <w:bodyDiv w:val="1"/>
      <w:marLeft w:val="0"/>
      <w:marRight w:val="0"/>
      <w:marTop w:val="0"/>
      <w:marBottom w:val="0"/>
      <w:divBdr>
        <w:top w:val="none" w:sz="0" w:space="0" w:color="auto"/>
        <w:left w:val="none" w:sz="0" w:space="0" w:color="auto"/>
        <w:bottom w:val="none" w:sz="0" w:space="0" w:color="auto"/>
        <w:right w:val="none" w:sz="0" w:space="0" w:color="auto"/>
      </w:divBdr>
    </w:div>
    <w:div w:id="1171725622">
      <w:bodyDiv w:val="1"/>
      <w:marLeft w:val="0"/>
      <w:marRight w:val="0"/>
      <w:marTop w:val="0"/>
      <w:marBottom w:val="0"/>
      <w:divBdr>
        <w:top w:val="none" w:sz="0" w:space="0" w:color="auto"/>
        <w:left w:val="none" w:sz="0" w:space="0" w:color="auto"/>
        <w:bottom w:val="none" w:sz="0" w:space="0" w:color="auto"/>
        <w:right w:val="none" w:sz="0" w:space="0" w:color="auto"/>
      </w:divBdr>
    </w:div>
    <w:div w:id="1172641133">
      <w:bodyDiv w:val="1"/>
      <w:marLeft w:val="0"/>
      <w:marRight w:val="0"/>
      <w:marTop w:val="0"/>
      <w:marBottom w:val="0"/>
      <w:divBdr>
        <w:top w:val="none" w:sz="0" w:space="0" w:color="auto"/>
        <w:left w:val="none" w:sz="0" w:space="0" w:color="auto"/>
        <w:bottom w:val="none" w:sz="0" w:space="0" w:color="auto"/>
        <w:right w:val="none" w:sz="0" w:space="0" w:color="auto"/>
      </w:divBdr>
    </w:div>
    <w:div w:id="1172645874">
      <w:bodyDiv w:val="1"/>
      <w:marLeft w:val="0"/>
      <w:marRight w:val="0"/>
      <w:marTop w:val="0"/>
      <w:marBottom w:val="0"/>
      <w:divBdr>
        <w:top w:val="none" w:sz="0" w:space="0" w:color="auto"/>
        <w:left w:val="none" w:sz="0" w:space="0" w:color="auto"/>
        <w:bottom w:val="none" w:sz="0" w:space="0" w:color="auto"/>
        <w:right w:val="none" w:sz="0" w:space="0" w:color="auto"/>
      </w:divBdr>
    </w:div>
    <w:div w:id="1173180184">
      <w:bodyDiv w:val="1"/>
      <w:marLeft w:val="0"/>
      <w:marRight w:val="0"/>
      <w:marTop w:val="0"/>
      <w:marBottom w:val="0"/>
      <w:divBdr>
        <w:top w:val="none" w:sz="0" w:space="0" w:color="auto"/>
        <w:left w:val="none" w:sz="0" w:space="0" w:color="auto"/>
        <w:bottom w:val="none" w:sz="0" w:space="0" w:color="auto"/>
        <w:right w:val="none" w:sz="0" w:space="0" w:color="auto"/>
      </w:divBdr>
    </w:div>
    <w:div w:id="1173838369">
      <w:bodyDiv w:val="1"/>
      <w:marLeft w:val="0"/>
      <w:marRight w:val="0"/>
      <w:marTop w:val="0"/>
      <w:marBottom w:val="0"/>
      <w:divBdr>
        <w:top w:val="none" w:sz="0" w:space="0" w:color="auto"/>
        <w:left w:val="none" w:sz="0" w:space="0" w:color="auto"/>
        <w:bottom w:val="none" w:sz="0" w:space="0" w:color="auto"/>
        <w:right w:val="none" w:sz="0" w:space="0" w:color="auto"/>
      </w:divBdr>
    </w:div>
    <w:div w:id="1174537457">
      <w:bodyDiv w:val="1"/>
      <w:marLeft w:val="0"/>
      <w:marRight w:val="0"/>
      <w:marTop w:val="0"/>
      <w:marBottom w:val="0"/>
      <w:divBdr>
        <w:top w:val="none" w:sz="0" w:space="0" w:color="auto"/>
        <w:left w:val="none" w:sz="0" w:space="0" w:color="auto"/>
        <w:bottom w:val="none" w:sz="0" w:space="0" w:color="auto"/>
        <w:right w:val="none" w:sz="0" w:space="0" w:color="auto"/>
      </w:divBdr>
    </w:div>
    <w:div w:id="1174609871">
      <w:bodyDiv w:val="1"/>
      <w:marLeft w:val="0"/>
      <w:marRight w:val="0"/>
      <w:marTop w:val="0"/>
      <w:marBottom w:val="0"/>
      <w:divBdr>
        <w:top w:val="none" w:sz="0" w:space="0" w:color="auto"/>
        <w:left w:val="none" w:sz="0" w:space="0" w:color="auto"/>
        <w:bottom w:val="none" w:sz="0" w:space="0" w:color="auto"/>
        <w:right w:val="none" w:sz="0" w:space="0" w:color="auto"/>
      </w:divBdr>
    </w:div>
    <w:div w:id="1174684981">
      <w:bodyDiv w:val="1"/>
      <w:marLeft w:val="0"/>
      <w:marRight w:val="0"/>
      <w:marTop w:val="0"/>
      <w:marBottom w:val="0"/>
      <w:divBdr>
        <w:top w:val="none" w:sz="0" w:space="0" w:color="auto"/>
        <w:left w:val="none" w:sz="0" w:space="0" w:color="auto"/>
        <w:bottom w:val="none" w:sz="0" w:space="0" w:color="auto"/>
        <w:right w:val="none" w:sz="0" w:space="0" w:color="auto"/>
      </w:divBdr>
    </w:div>
    <w:div w:id="1175072420">
      <w:bodyDiv w:val="1"/>
      <w:marLeft w:val="0"/>
      <w:marRight w:val="0"/>
      <w:marTop w:val="0"/>
      <w:marBottom w:val="0"/>
      <w:divBdr>
        <w:top w:val="none" w:sz="0" w:space="0" w:color="auto"/>
        <w:left w:val="none" w:sz="0" w:space="0" w:color="auto"/>
        <w:bottom w:val="none" w:sz="0" w:space="0" w:color="auto"/>
        <w:right w:val="none" w:sz="0" w:space="0" w:color="auto"/>
      </w:divBdr>
    </w:div>
    <w:div w:id="1175345688">
      <w:bodyDiv w:val="1"/>
      <w:marLeft w:val="0"/>
      <w:marRight w:val="0"/>
      <w:marTop w:val="0"/>
      <w:marBottom w:val="0"/>
      <w:divBdr>
        <w:top w:val="none" w:sz="0" w:space="0" w:color="auto"/>
        <w:left w:val="none" w:sz="0" w:space="0" w:color="auto"/>
        <w:bottom w:val="none" w:sz="0" w:space="0" w:color="auto"/>
        <w:right w:val="none" w:sz="0" w:space="0" w:color="auto"/>
      </w:divBdr>
    </w:div>
    <w:div w:id="1175729064">
      <w:bodyDiv w:val="1"/>
      <w:marLeft w:val="0"/>
      <w:marRight w:val="0"/>
      <w:marTop w:val="0"/>
      <w:marBottom w:val="0"/>
      <w:divBdr>
        <w:top w:val="none" w:sz="0" w:space="0" w:color="auto"/>
        <w:left w:val="none" w:sz="0" w:space="0" w:color="auto"/>
        <w:bottom w:val="none" w:sz="0" w:space="0" w:color="auto"/>
        <w:right w:val="none" w:sz="0" w:space="0" w:color="auto"/>
      </w:divBdr>
    </w:div>
    <w:div w:id="1178543006">
      <w:bodyDiv w:val="1"/>
      <w:marLeft w:val="0"/>
      <w:marRight w:val="0"/>
      <w:marTop w:val="0"/>
      <w:marBottom w:val="0"/>
      <w:divBdr>
        <w:top w:val="none" w:sz="0" w:space="0" w:color="auto"/>
        <w:left w:val="none" w:sz="0" w:space="0" w:color="auto"/>
        <w:bottom w:val="none" w:sz="0" w:space="0" w:color="auto"/>
        <w:right w:val="none" w:sz="0" w:space="0" w:color="auto"/>
      </w:divBdr>
    </w:div>
    <w:div w:id="1178933445">
      <w:bodyDiv w:val="1"/>
      <w:marLeft w:val="0"/>
      <w:marRight w:val="0"/>
      <w:marTop w:val="0"/>
      <w:marBottom w:val="0"/>
      <w:divBdr>
        <w:top w:val="none" w:sz="0" w:space="0" w:color="auto"/>
        <w:left w:val="none" w:sz="0" w:space="0" w:color="auto"/>
        <w:bottom w:val="none" w:sz="0" w:space="0" w:color="auto"/>
        <w:right w:val="none" w:sz="0" w:space="0" w:color="auto"/>
      </w:divBdr>
    </w:div>
    <w:div w:id="1179391501">
      <w:bodyDiv w:val="1"/>
      <w:marLeft w:val="0"/>
      <w:marRight w:val="0"/>
      <w:marTop w:val="0"/>
      <w:marBottom w:val="0"/>
      <w:divBdr>
        <w:top w:val="none" w:sz="0" w:space="0" w:color="auto"/>
        <w:left w:val="none" w:sz="0" w:space="0" w:color="auto"/>
        <w:bottom w:val="none" w:sz="0" w:space="0" w:color="auto"/>
        <w:right w:val="none" w:sz="0" w:space="0" w:color="auto"/>
      </w:divBdr>
    </w:div>
    <w:div w:id="1179470999">
      <w:bodyDiv w:val="1"/>
      <w:marLeft w:val="0"/>
      <w:marRight w:val="0"/>
      <w:marTop w:val="0"/>
      <w:marBottom w:val="0"/>
      <w:divBdr>
        <w:top w:val="none" w:sz="0" w:space="0" w:color="auto"/>
        <w:left w:val="none" w:sz="0" w:space="0" w:color="auto"/>
        <w:bottom w:val="none" w:sz="0" w:space="0" w:color="auto"/>
        <w:right w:val="none" w:sz="0" w:space="0" w:color="auto"/>
      </w:divBdr>
    </w:div>
    <w:div w:id="1179810269">
      <w:bodyDiv w:val="1"/>
      <w:marLeft w:val="0"/>
      <w:marRight w:val="0"/>
      <w:marTop w:val="0"/>
      <w:marBottom w:val="0"/>
      <w:divBdr>
        <w:top w:val="none" w:sz="0" w:space="0" w:color="auto"/>
        <w:left w:val="none" w:sz="0" w:space="0" w:color="auto"/>
        <w:bottom w:val="none" w:sz="0" w:space="0" w:color="auto"/>
        <w:right w:val="none" w:sz="0" w:space="0" w:color="auto"/>
      </w:divBdr>
    </w:div>
    <w:div w:id="1179852623">
      <w:bodyDiv w:val="1"/>
      <w:marLeft w:val="0"/>
      <w:marRight w:val="0"/>
      <w:marTop w:val="0"/>
      <w:marBottom w:val="0"/>
      <w:divBdr>
        <w:top w:val="none" w:sz="0" w:space="0" w:color="auto"/>
        <w:left w:val="none" w:sz="0" w:space="0" w:color="auto"/>
        <w:bottom w:val="none" w:sz="0" w:space="0" w:color="auto"/>
        <w:right w:val="none" w:sz="0" w:space="0" w:color="auto"/>
      </w:divBdr>
    </w:div>
    <w:div w:id="1180853701">
      <w:bodyDiv w:val="1"/>
      <w:marLeft w:val="0"/>
      <w:marRight w:val="0"/>
      <w:marTop w:val="0"/>
      <w:marBottom w:val="0"/>
      <w:divBdr>
        <w:top w:val="none" w:sz="0" w:space="0" w:color="auto"/>
        <w:left w:val="none" w:sz="0" w:space="0" w:color="auto"/>
        <w:bottom w:val="none" w:sz="0" w:space="0" w:color="auto"/>
        <w:right w:val="none" w:sz="0" w:space="0" w:color="auto"/>
      </w:divBdr>
    </w:div>
    <w:div w:id="1180897681">
      <w:bodyDiv w:val="1"/>
      <w:marLeft w:val="0"/>
      <w:marRight w:val="0"/>
      <w:marTop w:val="0"/>
      <w:marBottom w:val="0"/>
      <w:divBdr>
        <w:top w:val="none" w:sz="0" w:space="0" w:color="auto"/>
        <w:left w:val="none" w:sz="0" w:space="0" w:color="auto"/>
        <w:bottom w:val="none" w:sz="0" w:space="0" w:color="auto"/>
        <w:right w:val="none" w:sz="0" w:space="0" w:color="auto"/>
      </w:divBdr>
    </w:div>
    <w:div w:id="1181235722">
      <w:bodyDiv w:val="1"/>
      <w:marLeft w:val="0"/>
      <w:marRight w:val="0"/>
      <w:marTop w:val="0"/>
      <w:marBottom w:val="0"/>
      <w:divBdr>
        <w:top w:val="none" w:sz="0" w:space="0" w:color="auto"/>
        <w:left w:val="none" w:sz="0" w:space="0" w:color="auto"/>
        <w:bottom w:val="none" w:sz="0" w:space="0" w:color="auto"/>
        <w:right w:val="none" w:sz="0" w:space="0" w:color="auto"/>
      </w:divBdr>
    </w:div>
    <w:div w:id="1181776638">
      <w:bodyDiv w:val="1"/>
      <w:marLeft w:val="0"/>
      <w:marRight w:val="0"/>
      <w:marTop w:val="0"/>
      <w:marBottom w:val="0"/>
      <w:divBdr>
        <w:top w:val="none" w:sz="0" w:space="0" w:color="auto"/>
        <w:left w:val="none" w:sz="0" w:space="0" w:color="auto"/>
        <w:bottom w:val="none" w:sz="0" w:space="0" w:color="auto"/>
        <w:right w:val="none" w:sz="0" w:space="0" w:color="auto"/>
      </w:divBdr>
    </w:div>
    <w:div w:id="1182277808">
      <w:bodyDiv w:val="1"/>
      <w:marLeft w:val="0"/>
      <w:marRight w:val="0"/>
      <w:marTop w:val="0"/>
      <w:marBottom w:val="0"/>
      <w:divBdr>
        <w:top w:val="none" w:sz="0" w:space="0" w:color="auto"/>
        <w:left w:val="none" w:sz="0" w:space="0" w:color="auto"/>
        <w:bottom w:val="none" w:sz="0" w:space="0" w:color="auto"/>
        <w:right w:val="none" w:sz="0" w:space="0" w:color="auto"/>
      </w:divBdr>
    </w:div>
    <w:div w:id="1183975986">
      <w:bodyDiv w:val="1"/>
      <w:marLeft w:val="0"/>
      <w:marRight w:val="0"/>
      <w:marTop w:val="0"/>
      <w:marBottom w:val="0"/>
      <w:divBdr>
        <w:top w:val="none" w:sz="0" w:space="0" w:color="auto"/>
        <w:left w:val="none" w:sz="0" w:space="0" w:color="auto"/>
        <w:bottom w:val="none" w:sz="0" w:space="0" w:color="auto"/>
        <w:right w:val="none" w:sz="0" w:space="0" w:color="auto"/>
      </w:divBdr>
    </w:div>
    <w:div w:id="1184708732">
      <w:bodyDiv w:val="1"/>
      <w:marLeft w:val="0"/>
      <w:marRight w:val="0"/>
      <w:marTop w:val="0"/>
      <w:marBottom w:val="0"/>
      <w:divBdr>
        <w:top w:val="none" w:sz="0" w:space="0" w:color="auto"/>
        <w:left w:val="none" w:sz="0" w:space="0" w:color="auto"/>
        <w:bottom w:val="none" w:sz="0" w:space="0" w:color="auto"/>
        <w:right w:val="none" w:sz="0" w:space="0" w:color="auto"/>
      </w:divBdr>
    </w:div>
    <w:div w:id="1185367734">
      <w:bodyDiv w:val="1"/>
      <w:marLeft w:val="0"/>
      <w:marRight w:val="0"/>
      <w:marTop w:val="0"/>
      <w:marBottom w:val="0"/>
      <w:divBdr>
        <w:top w:val="none" w:sz="0" w:space="0" w:color="auto"/>
        <w:left w:val="none" w:sz="0" w:space="0" w:color="auto"/>
        <w:bottom w:val="none" w:sz="0" w:space="0" w:color="auto"/>
        <w:right w:val="none" w:sz="0" w:space="0" w:color="auto"/>
      </w:divBdr>
    </w:div>
    <w:div w:id="1185555271">
      <w:bodyDiv w:val="1"/>
      <w:marLeft w:val="0"/>
      <w:marRight w:val="0"/>
      <w:marTop w:val="0"/>
      <w:marBottom w:val="0"/>
      <w:divBdr>
        <w:top w:val="none" w:sz="0" w:space="0" w:color="auto"/>
        <w:left w:val="none" w:sz="0" w:space="0" w:color="auto"/>
        <w:bottom w:val="none" w:sz="0" w:space="0" w:color="auto"/>
        <w:right w:val="none" w:sz="0" w:space="0" w:color="auto"/>
      </w:divBdr>
    </w:div>
    <w:div w:id="1185946082">
      <w:bodyDiv w:val="1"/>
      <w:marLeft w:val="0"/>
      <w:marRight w:val="0"/>
      <w:marTop w:val="0"/>
      <w:marBottom w:val="0"/>
      <w:divBdr>
        <w:top w:val="none" w:sz="0" w:space="0" w:color="auto"/>
        <w:left w:val="none" w:sz="0" w:space="0" w:color="auto"/>
        <w:bottom w:val="none" w:sz="0" w:space="0" w:color="auto"/>
        <w:right w:val="none" w:sz="0" w:space="0" w:color="auto"/>
      </w:divBdr>
    </w:div>
    <w:div w:id="1186362565">
      <w:bodyDiv w:val="1"/>
      <w:marLeft w:val="0"/>
      <w:marRight w:val="0"/>
      <w:marTop w:val="0"/>
      <w:marBottom w:val="0"/>
      <w:divBdr>
        <w:top w:val="none" w:sz="0" w:space="0" w:color="auto"/>
        <w:left w:val="none" w:sz="0" w:space="0" w:color="auto"/>
        <w:bottom w:val="none" w:sz="0" w:space="0" w:color="auto"/>
        <w:right w:val="none" w:sz="0" w:space="0" w:color="auto"/>
      </w:divBdr>
    </w:div>
    <w:div w:id="1187984768">
      <w:bodyDiv w:val="1"/>
      <w:marLeft w:val="0"/>
      <w:marRight w:val="0"/>
      <w:marTop w:val="0"/>
      <w:marBottom w:val="0"/>
      <w:divBdr>
        <w:top w:val="none" w:sz="0" w:space="0" w:color="auto"/>
        <w:left w:val="none" w:sz="0" w:space="0" w:color="auto"/>
        <w:bottom w:val="none" w:sz="0" w:space="0" w:color="auto"/>
        <w:right w:val="none" w:sz="0" w:space="0" w:color="auto"/>
      </w:divBdr>
    </w:div>
    <w:div w:id="1188907592">
      <w:bodyDiv w:val="1"/>
      <w:marLeft w:val="0"/>
      <w:marRight w:val="0"/>
      <w:marTop w:val="0"/>
      <w:marBottom w:val="0"/>
      <w:divBdr>
        <w:top w:val="none" w:sz="0" w:space="0" w:color="auto"/>
        <w:left w:val="none" w:sz="0" w:space="0" w:color="auto"/>
        <w:bottom w:val="none" w:sz="0" w:space="0" w:color="auto"/>
        <w:right w:val="none" w:sz="0" w:space="0" w:color="auto"/>
      </w:divBdr>
    </w:div>
    <w:div w:id="1189223814">
      <w:bodyDiv w:val="1"/>
      <w:marLeft w:val="0"/>
      <w:marRight w:val="0"/>
      <w:marTop w:val="0"/>
      <w:marBottom w:val="0"/>
      <w:divBdr>
        <w:top w:val="none" w:sz="0" w:space="0" w:color="auto"/>
        <w:left w:val="none" w:sz="0" w:space="0" w:color="auto"/>
        <w:bottom w:val="none" w:sz="0" w:space="0" w:color="auto"/>
        <w:right w:val="none" w:sz="0" w:space="0" w:color="auto"/>
      </w:divBdr>
    </w:div>
    <w:div w:id="1190221319">
      <w:bodyDiv w:val="1"/>
      <w:marLeft w:val="0"/>
      <w:marRight w:val="0"/>
      <w:marTop w:val="0"/>
      <w:marBottom w:val="0"/>
      <w:divBdr>
        <w:top w:val="none" w:sz="0" w:space="0" w:color="auto"/>
        <w:left w:val="none" w:sz="0" w:space="0" w:color="auto"/>
        <w:bottom w:val="none" w:sz="0" w:space="0" w:color="auto"/>
        <w:right w:val="none" w:sz="0" w:space="0" w:color="auto"/>
      </w:divBdr>
    </w:div>
    <w:div w:id="1190797681">
      <w:bodyDiv w:val="1"/>
      <w:marLeft w:val="0"/>
      <w:marRight w:val="0"/>
      <w:marTop w:val="0"/>
      <w:marBottom w:val="0"/>
      <w:divBdr>
        <w:top w:val="none" w:sz="0" w:space="0" w:color="auto"/>
        <w:left w:val="none" w:sz="0" w:space="0" w:color="auto"/>
        <w:bottom w:val="none" w:sz="0" w:space="0" w:color="auto"/>
        <w:right w:val="none" w:sz="0" w:space="0" w:color="auto"/>
      </w:divBdr>
    </w:div>
    <w:div w:id="1191383194">
      <w:bodyDiv w:val="1"/>
      <w:marLeft w:val="0"/>
      <w:marRight w:val="0"/>
      <w:marTop w:val="0"/>
      <w:marBottom w:val="0"/>
      <w:divBdr>
        <w:top w:val="none" w:sz="0" w:space="0" w:color="auto"/>
        <w:left w:val="none" w:sz="0" w:space="0" w:color="auto"/>
        <w:bottom w:val="none" w:sz="0" w:space="0" w:color="auto"/>
        <w:right w:val="none" w:sz="0" w:space="0" w:color="auto"/>
      </w:divBdr>
    </w:div>
    <w:div w:id="1191724711">
      <w:bodyDiv w:val="1"/>
      <w:marLeft w:val="0"/>
      <w:marRight w:val="0"/>
      <w:marTop w:val="0"/>
      <w:marBottom w:val="0"/>
      <w:divBdr>
        <w:top w:val="none" w:sz="0" w:space="0" w:color="auto"/>
        <w:left w:val="none" w:sz="0" w:space="0" w:color="auto"/>
        <w:bottom w:val="none" w:sz="0" w:space="0" w:color="auto"/>
        <w:right w:val="none" w:sz="0" w:space="0" w:color="auto"/>
      </w:divBdr>
    </w:div>
    <w:div w:id="1193767869">
      <w:bodyDiv w:val="1"/>
      <w:marLeft w:val="0"/>
      <w:marRight w:val="0"/>
      <w:marTop w:val="0"/>
      <w:marBottom w:val="0"/>
      <w:divBdr>
        <w:top w:val="none" w:sz="0" w:space="0" w:color="auto"/>
        <w:left w:val="none" w:sz="0" w:space="0" w:color="auto"/>
        <w:bottom w:val="none" w:sz="0" w:space="0" w:color="auto"/>
        <w:right w:val="none" w:sz="0" w:space="0" w:color="auto"/>
      </w:divBdr>
    </w:div>
    <w:div w:id="1195119224">
      <w:bodyDiv w:val="1"/>
      <w:marLeft w:val="0"/>
      <w:marRight w:val="0"/>
      <w:marTop w:val="0"/>
      <w:marBottom w:val="0"/>
      <w:divBdr>
        <w:top w:val="none" w:sz="0" w:space="0" w:color="auto"/>
        <w:left w:val="none" w:sz="0" w:space="0" w:color="auto"/>
        <w:bottom w:val="none" w:sz="0" w:space="0" w:color="auto"/>
        <w:right w:val="none" w:sz="0" w:space="0" w:color="auto"/>
      </w:divBdr>
    </w:div>
    <w:div w:id="1195658593">
      <w:bodyDiv w:val="1"/>
      <w:marLeft w:val="0"/>
      <w:marRight w:val="0"/>
      <w:marTop w:val="0"/>
      <w:marBottom w:val="0"/>
      <w:divBdr>
        <w:top w:val="none" w:sz="0" w:space="0" w:color="auto"/>
        <w:left w:val="none" w:sz="0" w:space="0" w:color="auto"/>
        <w:bottom w:val="none" w:sz="0" w:space="0" w:color="auto"/>
        <w:right w:val="none" w:sz="0" w:space="0" w:color="auto"/>
      </w:divBdr>
    </w:div>
    <w:div w:id="1196775014">
      <w:bodyDiv w:val="1"/>
      <w:marLeft w:val="0"/>
      <w:marRight w:val="0"/>
      <w:marTop w:val="0"/>
      <w:marBottom w:val="0"/>
      <w:divBdr>
        <w:top w:val="none" w:sz="0" w:space="0" w:color="auto"/>
        <w:left w:val="none" w:sz="0" w:space="0" w:color="auto"/>
        <w:bottom w:val="none" w:sz="0" w:space="0" w:color="auto"/>
        <w:right w:val="none" w:sz="0" w:space="0" w:color="auto"/>
      </w:divBdr>
    </w:div>
    <w:div w:id="1197112706">
      <w:bodyDiv w:val="1"/>
      <w:marLeft w:val="0"/>
      <w:marRight w:val="0"/>
      <w:marTop w:val="0"/>
      <w:marBottom w:val="0"/>
      <w:divBdr>
        <w:top w:val="none" w:sz="0" w:space="0" w:color="auto"/>
        <w:left w:val="none" w:sz="0" w:space="0" w:color="auto"/>
        <w:bottom w:val="none" w:sz="0" w:space="0" w:color="auto"/>
        <w:right w:val="none" w:sz="0" w:space="0" w:color="auto"/>
      </w:divBdr>
    </w:div>
    <w:div w:id="1197890714">
      <w:bodyDiv w:val="1"/>
      <w:marLeft w:val="0"/>
      <w:marRight w:val="0"/>
      <w:marTop w:val="0"/>
      <w:marBottom w:val="0"/>
      <w:divBdr>
        <w:top w:val="none" w:sz="0" w:space="0" w:color="auto"/>
        <w:left w:val="none" w:sz="0" w:space="0" w:color="auto"/>
        <w:bottom w:val="none" w:sz="0" w:space="0" w:color="auto"/>
        <w:right w:val="none" w:sz="0" w:space="0" w:color="auto"/>
      </w:divBdr>
    </w:div>
    <w:div w:id="1198158706">
      <w:bodyDiv w:val="1"/>
      <w:marLeft w:val="0"/>
      <w:marRight w:val="0"/>
      <w:marTop w:val="0"/>
      <w:marBottom w:val="0"/>
      <w:divBdr>
        <w:top w:val="none" w:sz="0" w:space="0" w:color="auto"/>
        <w:left w:val="none" w:sz="0" w:space="0" w:color="auto"/>
        <w:bottom w:val="none" w:sz="0" w:space="0" w:color="auto"/>
        <w:right w:val="none" w:sz="0" w:space="0" w:color="auto"/>
      </w:divBdr>
    </w:div>
    <w:div w:id="1198279423">
      <w:bodyDiv w:val="1"/>
      <w:marLeft w:val="0"/>
      <w:marRight w:val="0"/>
      <w:marTop w:val="0"/>
      <w:marBottom w:val="0"/>
      <w:divBdr>
        <w:top w:val="none" w:sz="0" w:space="0" w:color="auto"/>
        <w:left w:val="none" w:sz="0" w:space="0" w:color="auto"/>
        <w:bottom w:val="none" w:sz="0" w:space="0" w:color="auto"/>
        <w:right w:val="none" w:sz="0" w:space="0" w:color="auto"/>
      </w:divBdr>
    </w:div>
    <w:div w:id="1199734613">
      <w:bodyDiv w:val="1"/>
      <w:marLeft w:val="0"/>
      <w:marRight w:val="0"/>
      <w:marTop w:val="0"/>
      <w:marBottom w:val="0"/>
      <w:divBdr>
        <w:top w:val="none" w:sz="0" w:space="0" w:color="auto"/>
        <w:left w:val="none" w:sz="0" w:space="0" w:color="auto"/>
        <w:bottom w:val="none" w:sz="0" w:space="0" w:color="auto"/>
        <w:right w:val="none" w:sz="0" w:space="0" w:color="auto"/>
      </w:divBdr>
    </w:div>
    <w:div w:id="1200122063">
      <w:bodyDiv w:val="1"/>
      <w:marLeft w:val="0"/>
      <w:marRight w:val="0"/>
      <w:marTop w:val="0"/>
      <w:marBottom w:val="0"/>
      <w:divBdr>
        <w:top w:val="none" w:sz="0" w:space="0" w:color="auto"/>
        <w:left w:val="none" w:sz="0" w:space="0" w:color="auto"/>
        <w:bottom w:val="none" w:sz="0" w:space="0" w:color="auto"/>
        <w:right w:val="none" w:sz="0" w:space="0" w:color="auto"/>
      </w:divBdr>
    </w:div>
    <w:div w:id="1200436936">
      <w:bodyDiv w:val="1"/>
      <w:marLeft w:val="0"/>
      <w:marRight w:val="0"/>
      <w:marTop w:val="0"/>
      <w:marBottom w:val="0"/>
      <w:divBdr>
        <w:top w:val="none" w:sz="0" w:space="0" w:color="auto"/>
        <w:left w:val="none" w:sz="0" w:space="0" w:color="auto"/>
        <w:bottom w:val="none" w:sz="0" w:space="0" w:color="auto"/>
        <w:right w:val="none" w:sz="0" w:space="0" w:color="auto"/>
      </w:divBdr>
    </w:div>
    <w:div w:id="1200782003">
      <w:bodyDiv w:val="1"/>
      <w:marLeft w:val="0"/>
      <w:marRight w:val="0"/>
      <w:marTop w:val="0"/>
      <w:marBottom w:val="0"/>
      <w:divBdr>
        <w:top w:val="none" w:sz="0" w:space="0" w:color="auto"/>
        <w:left w:val="none" w:sz="0" w:space="0" w:color="auto"/>
        <w:bottom w:val="none" w:sz="0" w:space="0" w:color="auto"/>
        <w:right w:val="none" w:sz="0" w:space="0" w:color="auto"/>
      </w:divBdr>
    </w:div>
    <w:div w:id="1202862651">
      <w:bodyDiv w:val="1"/>
      <w:marLeft w:val="0"/>
      <w:marRight w:val="0"/>
      <w:marTop w:val="0"/>
      <w:marBottom w:val="0"/>
      <w:divBdr>
        <w:top w:val="none" w:sz="0" w:space="0" w:color="auto"/>
        <w:left w:val="none" w:sz="0" w:space="0" w:color="auto"/>
        <w:bottom w:val="none" w:sz="0" w:space="0" w:color="auto"/>
        <w:right w:val="none" w:sz="0" w:space="0" w:color="auto"/>
      </w:divBdr>
    </w:div>
    <w:div w:id="1203252605">
      <w:bodyDiv w:val="1"/>
      <w:marLeft w:val="0"/>
      <w:marRight w:val="0"/>
      <w:marTop w:val="0"/>
      <w:marBottom w:val="0"/>
      <w:divBdr>
        <w:top w:val="none" w:sz="0" w:space="0" w:color="auto"/>
        <w:left w:val="none" w:sz="0" w:space="0" w:color="auto"/>
        <w:bottom w:val="none" w:sz="0" w:space="0" w:color="auto"/>
        <w:right w:val="none" w:sz="0" w:space="0" w:color="auto"/>
      </w:divBdr>
    </w:div>
    <w:div w:id="1203782092">
      <w:bodyDiv w:val="1"/>
      <w:marLeft w:val="0"/>
      <w:marRight w:val="0"/>
      <w:marTop w:val="0"/>
      <w:marBottom w:val="0"/>
      <w:divBdr>
        <w:top w:val="none" w:sz="0" w:space="0" w:color="auto"/>
        <w:left w:val="none" w:sz="0" w:space="0" w:color="auto"/>
        <w:bottom w:val="none" w:sz="0" w:space="0" w:color="auto"/>
        <w:right w:val="none" w:sz="0" w:space="0" w:color="auto"/>
      </w:divBdr>
    </w:div>
    <w:div w:id="1203787330">
      <w:bodyDiv w:val="1"/>
      <w:marLeft w:val="0"/>
      <w:marRight w:val="0"/>
      <w:marTop w:val="0"/>
      <w:marBottom w:val="0"/>
      <w:divBdr>
        <w:top w:val="none" w:sz="0" w:space="0" w:color="auto"/>
        <w:left w:val="none" w:sz="0" w:space="0" w:color="auto"/>
        <w:bottom w:val="none" w:sz="0" w:space="0" w:color="auto"/>
        <w:right w:val="none" w:sz="0" w:space="0" w:color="auto"/>
      </w:divBdr>
    </w:div>
    <w:div w:id="1203791204">
      <w:bodyDiv w:val="1"/>
      <w:marLeft w:val="0"/>
      <w:marRight w:val="0"/>
      <w:marTop w:val="0"/>
      <w:marBottom w:val="0"/>
      <w:divBdr>
        <w:top w:val="none" w:sz="0" w:space="0" w:color="auto"/>
        <w:left w:val="none" w:sz="0" w:space="0" w:color="auto"/>
        <w:bottom w:val="none" w:sz="0" w:space="0" w:color="auto"/>
        <w:right w:val="none" w:sz="0" w:space="0" w:color="auto"/>
      </w:divBdr>
    </w:div>
    <w:div w:id="1203832176">
      <w:bodyDiv w:val="1"/>
      <w:marLeft w:val="0"/>
      <w:marRight w:val="0"/>
      <w:marTop w:val="0"/>
      <w:marBottom w:val="0"/>
      <w:divBdr>
        <w:top w:val="none" w:sz="0" w:space="0" w:color="auto"/>
        <w:left w:val="none" w:sz="0" w:space="0" w:color="auto"/>
        <w:bottom w:val="none" w:sz="0" w:space="0" w:color="auto"/>
        <w:right w:val="none" w:sz="0" w:space="0" w:color="auto"/>
      </w:divBdr>
    </w:div>
    <w:div w:id="1204176321">
      <w:bodyDiv w:val="1"/>
      <w:marLeft w:val="0"/>
      <w:marRight w:val="0"/>
      <w:marTop w:val="0"/>
      <w:marBottom w:val="0"/>
      <w:divBdr>
        <w:top w:val="none" w:sz="0" w:space="0" w:color="auto"/>
        <w:left w:val="none" w:sz="0" w:space="0" w:color="auto"/>
        <w:bottom w:val="none" w:sz="0" w:space="0" w:color="auto"/>
        <w:right w:val="none" w:sz="0" w:space="0" w:color="auto"/>
      </w:divBdr>
    </w:div>
    <w:div w:id="1204754547">
      <w:bodyDiv w:val="1"/>
      <w:marLeft w:val="0"/>
      <w:marRight w:val="0"/>
      <w:marTop w:val="0"/>
      <w:marBottom w:val="0"/>
      <w:divBdr>
        <w:top w:val="none" w:sz="0" w:space="0" w:color="auto"/>
        <w:left w:val="none" w:sz="0" w:space="0" w:color="auto"/>
        <w:bottom w:val="none" w:sz="0" w:space="0" w:color="auto"/>
        <w:right w:val="none" w:sz="0" w:space="0" w:color="auto"/>
      </w:divBdr>
    </w:div>
    <w:div w:id="1205218850">
      <w:bodyDiv w:val="1"/>
      <w:marLeft w:val="0"/>
      <w:marRight w:val="0"/>
      <w:marTop w:val="0"/>
      <w:marBottom w:val="0"/>
      <w:divBdr>
        <w:top w:val="none" w:sz="0" w:space="0" w:color="auto"/>
        <w:left w:val="none" w:sz="0" w:space="0" w:color="auto"/>
        <w:bottom w:val="none" w:sz="0" w:space="0" w:color="auto"/>
        <w:right w:val="none" w:sz="0" w:space="0" w:color="auto"/>
      </w:divBdr>
    </w:div>
    <w:div w:id="1205483455">
      <w:bodyDiv w:val="1"/>
      <w:marLeft w:val="0"/>
      <w:marRight w:val="0"/>
      <w:marTop w:val="0"/>
      <w:marBottom w:val="0"/>
      <w:divBdr>
        <w:top w:val="none" w:sz="0" w:space="0" w:color="auto"/>
        <w:left w:val="none" w:sz="0" w:space="0" w:color="auto"/>
        <w:bottom w:val="none" w:sz="0" w:space="0" w:color="auto"/>
        <w:right w:val="none" w:sz="0" w:space="0" w:color="auto"/>
      </w:divBdr>
    </w:div>
    <w:div w:id="1205828874">
      <w:bodyDiv w:val="1"/>
      <w:marLeft w:val="0"/>
      <w:marRight w:val="0"/>
      <w:marTop w:val="0"/>
      <w:marBottom w:val="0"/>
      <w:divBdr>
        <w:top w:val="none" w:sz="0" w:space="0" w:color="auto"/>
        <w:left w:val="none" w:sz="0" w:space="0" w:color="auto"/>
        <w:bottom w:val="none" w:sz="0" w:space="0" w:color="auto"/>
        <w:right w:val="none" w:sz="0" w:space="0" w:color="auto"/>
      </w:divBdr>
    </w:div>
    <w:div w:id="1206143673">
      <w:bodyDiv w:val="1"/>
      <w:marLeft w:val="0"/>
      <w:marRight w:val="0"/>
      <w:marTop w:val="0"/>
      <w:marBottom w:val="0"/>
      <w:divBdr>
        <w:top w:val="none" w:sz="0" w:space="0" w:color="auto"/>
        <w:left w:val="none" w:sz="0" w:space="0" w:color="auto"/>
        <w:bottom w:val="none" w:sz="0" w:space="0" w:color="auto"/>
        <w:right w:val="none" w:sz="0" w:space="0" w:color="auto"/>
      </w:divBdr>
    </w:div>
    <w:div w:id="1206256771">
      <w:bodyDiv w:val="1"/>
      <w:marLeft w:val="0"/>
      <w:marRight w:val="0"/>
      <w:marTop w:val="0"/>
      <w:marBottom w:val="0"/>
      <w:divBdr>
        <w:top w:val="none" w:sz="0" w:space="0" w:color="auto"/>
        <w:left w:val="none" w:sz="0" w:space="0" w:color="auto"/>
        <w:bottom w:val="none" w:sz="0" w:space="0" w:color="auto"/>
        <w:right w:val="none" w:sz="0" w:space="0" w:color="auto"/>
      </w:divBdr>
    </w:div>
    <w:div w:id="1206869353">
      <w:bodyDiv w:val="1"/>
      <w:marLeft w:val="0"/>
      <w:marRight w:val="0"/>
      <w:marTop w:val="0"/>
      <w:marBottom w:val="0"/>
      <w:divBdr>
        <w:top w:val="none" w:sz="0" w:space="0" w:color="auto"/>
        <w:left w:val="none" w:sz="0" w:space="0" w:color="auto"/>
        <w:bottom w:val="none" w:sz="0" w:space="0" w:color="auto"/>
        <w:right w:val="none" w:sz="0" w:space="0" w:color="auto"/>
      </w:divBdr>
    </w:div>
    <w:div w:id="1208300111">
      <w:bodyDiv w:val="1"/>
      <w:marLeft w:val="0"/>
      <w:marRight w:val="0"/>
      <w:marTop w:val="0"/>
      <w:marBottom w:val="0"/>
      <w:divBdr>
        <w:top w:val="none" w:sz="0" w:space="0" w:color="auto"/>
        <w:left w:val="none" w:sz="0" w:space="0" w:color="auto"/>
        <w:bottom w:val="none" w:sz="0" w:space="0" w:color="auto"/>
        <w:right w:val="none" w:sz="0" w:space="0" w:color="auto"/>
      </w:divBdr>
    </w:div>
    <w:div w:id="1209874544">
      <w:bodyDiv w:val="1"/>
      <w:marLeft w:val="0"/>
      <w:marRight w:val="0"/>
      <w:marTop w:val="0"/>
      <w:marBottom w:val="0"/>
      <w:divBdr>
        <w:top w:val="none" w:sz="0" w:space="0" w:color="auto"/>
        <w:left w:val="none" w:sz="0" w:space="0" w:color="auto"/>
        <w:bottom w:val="none" w:sz="0" w:space="0" w:color="auto"/>
        <w:right w:val="none" w:sz="0" w:space="0" w:color="auto"/>
      </w:divBdr>
    </w:div>
    <w:div w:id="1210653146">
      <w:bodyDiv w:val="1"/>
      <w:marLeft w:val="0"/>
      <w:marRight w:val="0"/>
      <w:marTop w:val="0"/>
      <w:marBottom w:val="0"/>
      <w:divBdr>
        <w:top w:val="none" w:sz="0" w:space="0" w:color="auto"/>
        <w:left w:val="none" w:sz="0" w:space="0" w:color="auto"/>
        <w:bottom w:val="none" w:sz="0" w:space="0" w:color="auto"/>
        <w:right w:val="none" w:sz="0" w:space="0" w:color="auto"/>
      </w:divBdr>
    </w:div>
    <w:div w:id="1210990037">
      <w:bodyDiv w:val="1"/>
      <w:marLeft w:val="0"/>
      <w:marRight w:val="0"/>
      <w:marTop w:val="0"/>
      <w:marBottom w:val="0"/>
      <w:divBdr>
        <w:top w:val="none" w:sz="0" w:space="0" w:color="auto"/>
        <w:left w:val="none" w:sz="0" w:space="0" w:color="auto"/>
        <w:bottom w:val="none" w:sz="0" w:space="0" w:color="auto"/>
        <w:right w:val="none" w:sz="0" w:space="0" w:color="auto"/>
      </w:divBdr>
    </w:div>
    <w:div w:id="1212038336">
      <w:bodyDiv w:val="1"/>
      <w:marLeft w:val="0"/>
      <w:marRight w:val="0"/>
      <w:marTop w:val="0"/>
      <w:marBottom w:val="0"/>
      <w:divBdr>
        <w:top w:val="none" w:sz="0" w:space="0" w:color="auto"/>
        <w:left w:val="none" w:sz="0" w:space="0" w:color="auto"/>
        <w:bottom w:val="none" w:sz="0" w:space="0" w:color="auto"/>
        <w:right w:val="none" w:sz="0" w:space="0" w:color="auto"/>
      </w:divBdr>
    </w:div>
    <w:div w:id="1212838944">
      <w:bodyDiv w:val="1"/>
      <w:marLeft w:val="0"/>
      <w:marRight w:val="0"/>
      <w:marTop w:val="0"/>
      <w:marBottom w:val="0"/>
      <w:divBdr>
        <w:top w:val="none" w:sz="0" w:space="0" w:color="auto"/>
        <w:left w:val="none" w:sz="0" w:space="0" w:color="auto"/>
        <w:bottom w:val="none" w:sz="0" w:space="0" w:color="auto"/>
        <w:right w:val="none" w:sz="0" w:space="0" w:color="auto"/>
      </w:divBdr>
    </w:div>
    <w:div w:id="1213616969">
      <w:bodyDiv w:val="1"/>
      <w:marLeft w:val="0"/>
      <w:marRight w:val="0"/>
      <w:marTop w:val="0"/>
      <w:marBottom w:val="0"/>
      <w:divBdr>
        <w:top w:val="none" w:sz="0" w:space="0" w:color="auto"/>
        <w:left w:val="none" w:sz="0" w:space="0" w:color="auto"/>
        <w:bottom w:val="none" w:sz="0" w:space="0" w:color="auto"/>
        <w:right w:val="none" w:sz="0" w:space="0" w:color="auto"/>
      </w:divBdr>
    </w:div>
    <w:div w:id="1215506905">
      <w:bodyDiv w:val="1"/>
      <w:marLeft w:val="0"/>
      <w:marRight w:val="0"/>
      <w:marTop w:val="0"/>
      <w:marBottom w:val="0"/>
      <w:divBdr>
        <w:top w:val="none" w:sz="0" w:space="0" w:color="auto"/>
        <w:left w:val="none" w:sz="0" w:space="0" w:color="auto"/>
        <w:bottom w:val="none" w:sz="0" w:space="0" w:color="auto"/>
        <w:right w:val="none" w:sz="0" w:space="0" w:color="auto"/>
      </w:divBdr>
    </w:div>
    <w:div w:id="1216042364">
      <w:bodyDiv w:val="1"/>
      <w:marLeft w:val="0"/>
      <w:marRight w:val="0"/>
      <w:marTop w:val="0"/>
      <w:marBottom w:val="0"/>
      <w:divBdr>
        <w:top w:val="none" w:sz="0" w:space="0" w:color="auto"/>
        <w:left w:val="none" w:sz="0" w:space="0" w:color="auto"/>
        <w:bottom w:val="none" w:sz="0" w:space="0" w:color="auto"/>
        <w:right w:val="none" w:sz="0" w:space="0" w:color="auto"/>
      </w:divBdr>
    </w:div>
    <w:div w:id="1216237449">
      <w:bodyDiv w:val="1"/>
      <w:marLeft w:val="0"/>
      <w:marRight w:val="0"/>
      <w:marTop w:val="0"/>
      <w:marBottom w:val="0"/>
      <w:divBdr>
        <w:top w:val="none" w:sz="0" w:space="0" w:color="auto"/>
        <w:left w:val="none" w:sz="0" w:space="0" w:color="auto"/>
        <w:bottom w:val="none" w:sz="0" w:space="0" w:color="auto"/>
        <w:right w:val="none" w:sz="0" w:space="0" w:color="auto"/>
      </w:divBdr>
    </w:div>
    <w:div w:id="1216359084">
      <w:bodyDiv w:val="1"/>
      <w:marLeft w:val="0"/>
      <w:marRight w:val="0"/>
      <w:marTop w:val="0"/>
      <w:marBottom w:val="0"/>
      <w:divBdr>
        <w:top w:val="none" w:sz="0" w:space="0" w:color="auto"/>
        <w:left w:val="none" w:sz="0" w:space="0" w:color="auto"/>
        <w:bottom w:val="none" w:sz="0" w:space="0" w:color="auto"/>
        <w:right w:val="none" w:sz="0" w:space="0" w:color="auto"/>
      </w:divBdr>
    </w:div>
    <w:div w:id="1216770353">
      <w:bodyDiv w:val="1"/>
      <w:marLeft w:val="0"/>
      <w:marRight w:val="0"/>
      <w:marTop w:val="0"/>
      <w:marBottom w:val="0"/>
      <w:divBdr>
        <w:top w:val="none" w:sz="0" w:space="0" w:color="auto"/>
        <w:left w:val="none" w:sz="0" w:space="0" w:color="auto"/>
        <w:bottom w:val="none" w:sz="0" w:space="0" w:color="auto"/>
        <w:right w:val="none" w:sz="0" w:space="0" w:color="auto"/>
      </w:divBdr>
    </w:div>
    <w:div w:id="1217005659">
      <w:bodyDiv w:val="1"/>
      <w:marLeft w:val="0"/>
      <w:marRight w:val="0"/>
      <w:marTop w:val="0"/>
      <w:marBottom w:val="0"/>
      <w:divBdr>
        <w:top w:val="none" w:sz="0" w:space="0" w:color="auto"/>
        <w:left w:val="none" w:sz="0" w:space="0" w:color="auto"/>
        <w:bottom w:val="none" w:sz="0" w:space="0" w:color="auto"/>
        <w:right w:val="none" w:sz="0" w:space="0" w:color="auto"/>
      </w:divBdr>
    </w:div>
    <w:div w:id="1217206259">
      <w:bodyDiv w:val="1"/>
      <w:marLeft w:val="0"/>
      <w:marRight w:val="0"/>
      <w:marTop w:val="0"/>
      <w:marBottom w:val="0"/>
      <w:divBdr>
        <w:top w:val="none" w:sz="0" w:space="0" w:color="auto"/>
        <w:left w:val="none" w:sz="0" w:space="0" w:color="auto"/>
        <w:bottom w:val="none" w:sz="0" w:space="0" w:color="auto"/>
        <w:right w:val="none" w:sz="0" w:space="0" w:color="auto"/>
      </w:divBdr>
    </w:div>
    <w:div w:id="1217208321">
      <w:bodyDiv w:val="1"/>
      <w:marLeft w:val="0"/>
      <w:marRight w:val="0"/>
      <w:marTop w:val="0"/>
      <w:marBottom w:val="0"/>
      <w:divBdr>
        <w:top w:val="none" w:sz="0" w:space="0" w:color="auto"/>
        <w:left w:val="none" w:sz="0" w:space="0" w:color="auto"/>
        <w:bottom w:val="none" w:sz="0" w:space="0" w:color="auto"/>
        <w:right w:val="none" w:sz="0" w:space="0" w:color="auto"/>
      </w:divBdr>
    </w:div>
    <w:div w:id="1217279389">
      <w:bodyDiv w:val="1"/>
      <w:marLeft w:val="0"/>
      <w:marRight w:val="0"/>
      <w:marTop w:val="0"/>
      <w:marBottom w:val="0"/>
      <w:divBdr>
        <w:top w:val="none" w:sz="0" w:space="0" w:color="auto"/>
        <w:left w:val="none" w:sz="0" w:space="0" w:color="auto"/>
        <w:bottom w:val="none" w:sz="0" w:space="0" w:color="auto"/>
        <w:right w:val="none" w:sz="0" w:space="0" w:color="auto"/>
      </w:divBdr>
    </w:div>
    <w:div w:id="1217813003">
      <w:bodyDiv w:val="1"/>
      <w:marLeft w:val="0"/>
      <w:marRight w:val="0"/>
      <w:marTop w:val="0"/>
      <w:marBottom w:val="0"/>
      <w:divBdr>
        <w:top w:val="none" w:sz="0" w:space="0" w:color="auto"/>
        <w:left w:val="none" w:sz="0" w:space="0" w:color="auto"/>
        <w:bottom w:val="none" w:sz="0" w:space="0" w:color="auto"/>
        <w:right w:val="none" w:sz="0" w:space="0" w:color="auto"/>
      </w:divBdr>
    </w:div>
    <w:div w:id="1218585171">
      <w:bodyDiv w:val="1"/>
      <w:marLeft w:val="0"/>
      <w:marRight w:val="0"/>
      <w:marTop w:val="0"/>
      <w:marBottom w:val="0"/>
      <w:divBdr>
        <w:top w:val="none" w:sz="0" w:space="0" w:color="auto"/>
        <w:left w:val="none" w:sz="0" w:space="0" w:color="auto"/>
        <w:bottom w:val="none" w:sz="0" w:space="0" w:color="auto"/>
        <w:right w:val="none" w:sz="0" w:space="0" w:color="auto"/>
      </w:divBdr>
    </w:div>
    <w:div w:id="1219048274">
      <w:bodyDiv w:val="1"/>
      <w:marLeft w:val="0"/>
      <w:marRight w:val="0"/>
      <w:marTop w:val="0"/>
      <w:marBottom w:val="0"/>
      <w:divBdr>
        <w:top w:val="none" w:sz="0" w:space="0" w:color="auto"/>
        <w:left w:val="none" w:sz="0" w:space="0" w:color="auto"/>
        <w:bottom w:val="none" w:sz="0" w:space="0" w:color="auto"/>
        <w:right w:val="none" w:sz="0" w:space="0" w:color="auto"/>
      </w:divBdr>
    </w:div>
    <w:div w:id="1219516853">
      <w:bodyDiv w:val="1"/>
      <w:marLeft w:val="0"/>
      <w:marRight w:val="0"/>
      <w:marTop w:val="0"/>
      <w:marBottom w:val="0"/>
      <w:divBdr>
        <w:top w:val="none" w:sz="0" w:space="0" w:color="auto"/>
        <w:left w:val="none" w:sz="0" w:space="0" w:color="auto"/>
        <w:bottom w:val="none" w:sz="0" w:space="0" w:color="auto"/>
        <w:right w:val="none" w:sz="0" w:space="0" w:color="auto"/>
      </w:divBdr>
    </w:div>
    <w:div w:id="1219899209">
      <w:bodyDiv w:val="1"/>
      <w:marLeft w:val="0"/>
      <w:marRight w:val="0"/>
      <w:marTop w:val="0"/>
      <w:marBottom w:val="0"/>
      <w:divBdr>
        <w:top w:val="none" w:sz="0" w:space="0" w:color="auto"/>
        <w:left w:val="none" w:sz="0" w:space="0" w:color="auto"/>
        <w:bottom w:val="none" w:sz="0" w:space="0" w:color="auto"/>
        <w:right w:val="none" w:sz="0" w:space="0" w:color="auto"/>
      </w:divBdr>
    </w:div>
    <w:div w:id="1219975561">
      <w:bodyDiv w:val="1"/>
      <w:marLeft w:val="0"/>
      <w:marRight w:val="0"/>
      <w:marTop w:val="0"/>
      <w:marBottom w:val="0"/>
      <w:divBdr>
        <w:top w:val="none" w:sz="0" w:space="0" w:color="auto"/>
        <w:left w:val="none" w:sz="0" w:space="0" w:color="auto"/>
        <w:bottom w:val="none" w:sz="0" w:space="0" w:color="auto"/>
        <w:right w:val="none" w:sz="0" w:space="0" w:color="auto"/>
      </w:divBdr>
    </w:div>
    <w:div w:id="1220285864">
      <w:bodyDiv w:val="1"/>
      <w:marLeft w:val="0"/>
      <w:marRight w:val="0"/>
      <w:marTop w:val="0"/>
      <w:marBottom w:val="0"/>
      <w:divBdr>
        <w:top w:val="none" w:sz="0" w:space="0" w:color="auto"/>
        <w:left w:val="none" w:sz="0" w:space="0" w:color="auto"/>
        <w:bottom w:val="none" w:sz="0" w:space="0" w:color="auto"/>
        <w:right w:val="none" w:sz="0" w:space="0" w:color="auto"/>
      </w:divBdr>
    </w:div>
    <w:div w:id="1220438768">
      <w:bodyDiv w:val="1"/>
      <w:marLeft w:val="0"/>
      <w:marRight w:val="0"/>
      <w:marTop w:val="0"/>
      <w:marBottom w:val="0"/>
      <w:divBdr>
        <w:top w:val="none" w:sz="0" w:space="0" w:color="auto"/>
        <w:left w:val="none" w:sz="0" w:space="0" w:color="auto"/>
        <w:bottom w:val="none" w:sz="0" w:space="0" w:color="auto"/>
        <w:right w:val="none" w:sz="0" w:space="0" w:color="auto"/>
      </w:divBdr>
    </w:div>
    <w:div w:id="1220478270">
      <w:bodyDiv w:val="1"/>
      <w:marLeft w:val="0"/>
      <w:marRight w:val="0"/>
      <w:marTop w:val="0"/>
      <w:marBottom w:val="0"/>
      <w:divBdr>
        <w:top w:val="none" w:sz="0" w:space="0" w:color="auto"/>
        <w:left w:val="none" w:sz="0" w:space="0" w:color="auto"/>
        <w:bottom w:val="none" w:sz="0" w:space="0" w:color="auto"/>
        <w:right w:val="none" w:sz="0" w:space="0" w:color="auto"/>
      </w:divBdr>
    </w:div>
    <w:div w:id="1220900991">
      <w:bodyDiv w:val="1"/>
      <w:marLeft w:val="0"/>
      <w:marRight w:val="0"/>
      <w:marTop w:val="0"/>
      <w:marBottom w:val="0"/>
      <w:divBdr>
        <w:top w:val="none" w:sz="0" w:space="0" w:color="auto"/>
        <w:left w:val="none" w:sz="0" w:space="0" w:color="auto"/>
        <w:bottom w:val="none" w:sz="0" w:space="0" w:color="auto"/>
        <w:right w:val="none" w:sz="0" w:space="0" w:color="auto"/>
      </w:divBdr>
    </w:div>
    <w:div w:id="1220946163">
      <w:bodyDiv w:val="1"/>
      <w:marLeft w:val="0"/>
      <w:marRight w:val="0"/>
      <w:marTop w:val="0"/>
      <w:marBottom w:val="0"/>
      <w:divBdr>
        <w:top w:val="none" w:sz="0" w:space="0" w:color="auto"/>
        <w:left w:val="none" w:sz="0" w:space="0" w:color="auto"/>
        <w:bottom w:val="none" w:sz="0" w:space="0" w:color="auto"/>
        <w:right w:val="none" w:sz="0" w:space="0" w:color="auto"/>
      </w:divBdr>
    </w:div>
    <w:div w:id="1221597506">
      <w:bodyDiv w:val="1"/>
      <w:marLeft w:val="0"/>
      <w:marRight w:val="0"/>
      <w:marTop w:val="0"/>
      <w:marBottom w:val="0"/>
      <w:divBdr>
        <w:top w:val="none" w:sz="0" w:space="0" w:color="auto"/>
        <w:left w:val="none" w:sz="0" w:space="0" w:color="auto"/>
        <w:bottom w:val="none" w:sz="0" w:space="0" w:color="auto"/>
        <w:right w:val="none" w:sz="0" w:space="0" w:color="auto"/>
      </w:divBdr>
    </w:div>
    <w:div w:id="1221672453">
      <w:bodyDiv w:val="1"/>
      <w:marLeft w:val="0"/>
      <w:marRight w:val="0"/>
      <w:marTop w:val="0"/>
      <w:marBottom w:val="0"/>
      <w:divBdr>
        <w:top w:val="none" w:sz="0" w:space="0" w:color="auto"/>
        <w:left w:val="none" w:sz="0" w:space="0" w:color="auto"/>
        <w:bottom w:val="none" w:sz="0" w:space="0" w:color="auto"/>
        <w:right w:val="none" w:sz="0" w:space="0" w:color="auto"/>
      </w:divBdr>
    </w:div>
    <w:div w:id="1221744378">
      <w:bodyDiv w:val="1"/>
      <w:marLeft w:val="0"/>
      <w:marRight w:val="0"/>
      <w:marTop w:val="0"/>
      <w:marBottom w:val="0"/>
      <w:divBdr>
        <w:top w:val="none" w:sz="0" w:space="0" w:color="auto"/>
        <w:left w:val="none" w:sz="0" w:space="0" w:color="auto"/>
        <w:bottom w:val="none" w:sz="0" w:space="0" w:color="auto"/>
        <w:right w:val="none" w:sz="0" w:space="0" w:color="auto"/>
      </w:divBdr>
    </w:div>
    <w:div w:id="1223714177">
      <w:bodyDiv w:val="1"/>
      <w:marLeft w:val="0"/>
      <w:marRight w:val="0"/>
      <w:marTop w:val="0"/>
      <w:marBottom w:val="0"/>
      <w:divBdr>
        <w:top w:val="none" w:sz="0" w:space="0" w:color="auto"/>
        <w:left w:val="none" w:sz="0" w:space="0" w:color="auto"/>
        <w:bottom w:val="none" w:sz="0" w:space="0" w:color="auto"/>
        <w:right w:val="none" w:sz="0" w:space="0" w:color="auto"/>
      </w:divBdr>
    </w:div>
    <w:div w:id="1224221549">
      <w:bodyDiv w:val="1"/>
      <w:marLeft w:val="0"/>
      <w:marRight w:val="0"/>
      <w:marTop w:val="0"/>
      <w:marBottom w:val="0"/>
      <w:divBdr>
        <w:top w:val="none" w:sz="0" w:space="0" w:color="auto"/>
        <w:left w:val="none" w:sz="0" w:space="0" w:color="auto"/>
        <w:bottom w:val="none" w:sz="0" w:space="0" w:color="auto"/>
        <w:right w:val="none" w:sz="0" w:space="0" w:color="auto"/>
      </w:divBdr>
    </w:div>
    <w:div w:id="1225725234">
      <w:bodyDiv w:val="1"/>
      <w:marLeft w:val="0"/>
      <w:marRight w:val="0"/>
      <w:marTop w:val="0"/>
      <w:marBottom w:val="0"/>
      <w:divBdr>
        <w:top w:val="none" w:sz="0" w:space="0" w:color="auto"/>
        <w:left w:val="none" w:sz="0" w:space="0" w:color="auto"/>
        <w:bottom w:val="none" w:sz="0" w:space="0" w:color="auto"/>
        <w:right w:val="none" w:sz="0" w:space="0" w:color="auto"/>
      </w:divBdr>
    </w:div>
    <w:div w:id="1225751934">
      <w:bodyDiv w:val="1"/>
      <w:marLeft w:val="0"/>
      <w:marRight w:val="0"/>
      <w:marTop w:val="0"/>
      <w:marBottom w:val="0"/>
      <w:divBdr>
        <w:top w:val="none" w:sz="0" w:space="0" w:color="auto"/>
        <w:left w:val="none" w:sz="0" w:space="0" w:color="auto"/>
        <w:bottom w:val="none" w:sz="0" w:space="0" w:color="auto"/>
        <w:right w:val="none" w:sz="0" w:space="0" w:color="auto"/>
      </w:divBdr>
    </w:div>
    <w:div w:id="1225986854">
      <w:bodyDiv w:val="1"/>
      <w:marLeft w:val="0"/>
      <w:marRight w:val="0"/>
      <w:marTop w:val="0"/>
      <w:marBottom w:val="0"/>
      <w:divBdr>
        <w:top w:val="none" w:sz="0" w:space="0" w:color="auto"/>
        <w:left w:val="none" w:sz="0" w:space="0" w:color="auto"/>
        <w:bottom w:val="none" w:sz="0" w:space="0" w:color="auto"/>
        <w:right w:val="none" w:sz="0" w:space="0" w:color="auto"/>
      </w:divBdr>
    </w:div>
    <w:div w:id="1226407896">
      <w:bodyDiv w:val="1"/>
      <w:marLeft w:val="0"/>
      <w:marRight w:val="0"/>
      <w:marTop w:val="0"/>
      <w:marBottom w:val="0"/>
      <w:divBdr>
        <w:top w:val="none" w:sz="0" w:space="0" w:color="auto"/>
        <w:left w:val="none" w:sz="0" w:space="0" w:color="auto"/>
        <w:bottom w:val="none" w:sz="0" w:space="0" w:color="auto"/>
        <w:right w:val="none" w:sz="0" w:space="0" w:color="auto"/>
      </w:divBdr>
    </w:div>
    <w:div w:id="1226451834">
      <w:bodyDiv w:val="1"/>
      <w:marLeft w:val="0"/>
      <w:marRight w:val="0"/>
      <w:marTop w:val="0"/>
      <w:marBottom w:val="0"/>
      <w:divBdr>
        <w:top w:val="none" w:sz="0" w:space="0" w:color="auto"/>
        <w:left w:val="none" w:sz="0" w:space="0" w:color="auto"/>
        <w:bottom w:val="none" w:sz="0" w:space="0" w:color="auto"/>
        <w:right w:val="none" w:sz="0" w:space="0" w:color="auto"/>
      </w:divBdr>
    </w:div>
    <w:div w:id="1227959070">
      <w:bodyDiv w:val="1"/>
      <w:marLeft w:val="0"/>
      <w:marRight w:val="0"/>
      <w:marTop w:val="0"/>
      <w:marBottom w:val="0"/>
      <w:divBdr>
        <w:top w:val="none" w:sz="0" w:space="0" w:color="auto"/>
        <w:left w:val="none" w:sz="0" w:space="0" w:color="auto"/>
        <w:bottom w:val="none" w:sz="0" w:space="0" w:color="auto"/>
        <w:right w:val="none" w:sz="0" w:space="0" w:color="auto"/>
      </w:divBdr>
    </w:div>
    <w:div w:id="1228226240">
      <w:bodyDiv w:val="1"/>
      <w:marLeft w:val="0"/>
      <w:marRight w:val="0"/>
      <w:marTop w:val="0"/>
      <w:marBottom w:val="0"/>
      <w:divBdr>
        <w:top w:val="none" w:sz="0" w:space="0" w:color="auto"/>
        <w:left w:val="none" w:sz="0" w:space="0" w:color="auto"/>
        <w:bottom w:val="none" w:sz="0" w:space="0" w:color="auto"/>
        <w:right w:val="none" w:sz="0" w:space="0" w:color="auto"/>
      </w:divBdr>
    </w:div>
    <w:div w:id="1228302325">
      <w:bodyDiv w:val="1"/>
      <w:marLeft w:val="0"/>
      <w:marRight w:val="0"/>
      <w:marTop w:val="0"/>
      <w:marBottom w:val="0"/>
      <w:divBdr>
        <w:top w:val="none" w:sz="0" w:space="0" w:color="auto"/>
        <w:left w:val="none" w:sz="0" w:space="0" w:color="auto"/>
        <w:bottom w:val="none" w:sz="0" w:space="0" w:color="auto"/>
        <w:right w:val="none" w:sz="0" w:space="0" w:color="auto"/>
      </w:divBdr>
    </w:div>
    <w:div w:id="1228998575">
      <w:bodyDiv w:val="1"/>
      <w:marLeft w:val="0"/>
      <w:marRight w:val="0"/>
      <w:marTop w:val="0"/>
      <w:marBottom w:val="0"/>
      <w:divBdr>
        <w:top w:val="none" w:sz="0" w:space="0" w:color="auto"/>
        <w:left w:val="none" w:sz="0" w:space="0" w:color="auto"/>
        <w:bottom w:val="none" w:sz="0" w:space="0" w:color="auto"/>
        <w:right w:val="none" w:sz="0" w:space="0" w:color="auto"/>
      </w:divBdr>
    </w:div>
    <w:div w:id="1229877415">
      <w:bodyDiv w:val="1"/>
      <w:marLeft w:val="0"/>
      <w:marRight w:val="0"/>
      <w:marTop w:val="0"/>
      <w:marBottom w:val="0"/>
      <w:divBdr>
        <w:top w:val="none" w:sz="0" w:space="0" w:color="auto"/>
        <w:left w:val="none" w:sz="0" w:space="0" w:color="auto"/>
        <w:bottom w:val="none" w:sz="0" w:space="0" w:color="auto"/>
        <w:right w:val="none" w:sz="0" w:space="0" w:color="auto"/>
      </w:divBdr>
    </w:div>
    <w:div w:id="1232501979">
      <w:bodyDiv w:val="1"/>
      <w:marLeft w:val="0"/>
      <w:marRight w:val="0"/>
      <w:marTop w:val="0"/>
      <w:marBottom w:val="0"/>
      <w:divBdr>
        <w:top w:val="none" w:sz="0" w:space="0" w:color="auto"/>
        <w:left w:val="none" w:sz="0" w:space="0" w:color="auto"/>
        <w:bottom w:val="none" w:sz="0" w:space="0" w:color="auto"/>
        <w:right w:val="none" w:sz="0" w:space="0" w:color="auto"/>
      </w:divBdr>
    </w:div>
    <w:div w:id="1233856521">
      <w:bodyDiv w:val="1"/>
      <w:marLeft w:val="0"/>
      <w:marRight w:val="0"/>
      <w:marTop w:val="0"/>
      <w:marBottom w:val="0"/>
      <w:divBdr>
        <w:top w:val="none" w:sz="0" w:space="0" w:color="auto"/>
        <w:left w:val="none" w:sz="0" w:space="0" w:color="auto"/>
        <w:bottom w:val="none" w:sz="0" w:space="0" w:color="auto"/>
        <w:right w:val="none" w:sz="0" w:space="0" w:color="auto"/>
      </w:divBdr>
    </w:div>
    <w:div w:id="1234240863">
      <w:bodyDiv w:val="1"/>
      <w:marLeft w:val="0"/>
      <w:marRight w:val="0"/>
      <w:marTop w:val="0"/>
      <w:marBottom w:val="0"/>
      <w:divBdr>
        <w:top w:val="none" w:sz="0" w:space="0" w:color="auto"/>
        <w:left w:val="none" w:sz="0" w:space="0" w:color="auto"/>
        <w:bottom w:val="none" w:sz="0" w:space="0" w:color="auto"/>
        <w:right w:val="none" w:sz="0" w:space="0" w:color="auto"/>
      </w:divBdr>
    </w:div>
    <w:div w:id="1236281819">
      <w:bodyDiv w:val="1"/>
      <w:marLeft w:val="0"/>
      <w:marRight w:val="0"/>
      <w:marTop w:val="0"/>
      <w:marBottom w:val="0"/>
      <w:divBdr>
        <w:top w:val="none" w:sz="0" w:space="0" w:color="auto"/>
        <w:left w:val="none" w:sz="0" w:space="0" w:color="auto"/>
        <w:bottom w:val="none" w:sz="0" w:space="0" w:color="auto"/>
        <w:right w:val="none" w:sz="0" w:space="0" w:color="auto"/>
      </w:divBdr>
    </w:div>
    <w:div w:id="1237128583">
      <w:bodyDiv w:val="1"/>
      <w:marLeft w:val="0"/>
      <w:marRight w:val="0"/>
      <w:marTop w:val="0"/>
      <w:marBottom w:val="0"/>
      <w:divBdr>
        <w:top w:val="none" w:sz="0" w:space="0" w:color="auto"/>
        <w:left w:val="none" w:sz="0" w:space="0" w:color="auto"/>
        <w:bottom w:val="none" w:sz="0" w:space="0" w:color="auto"/>
        <w:right w:val="none" w:sz="0" w:space="0" w:color="auto"/>
      </w:divBdr>
    </w:div>
    <w:div w:id="1239288384">
      <w:bodyDiv w:val="1"/>
      <w:marLeft w:val="0"/>
      <w:marRight w:val="0"/>
      <w:marTop w:val="0"/>
      <w:marBottom w:val="0"/>
      <w:divBdr>
        <w:top w:val="none" w:sz="0" w:space="0" w:color="auto"/>
        <w:left w:val="none" w:sz="0" w:space="0" w:color="auto"/>
        <w:bottom w:val="none" w:sz="0" w:space="0" w:color="auto"/>
        <w:right w:val="none" w:sz="0" w:space="0" w:color="auto"/>
      </w:divBdr>
    </w:div>
    <w:div w:id="1244291525">
      <w:bodyDiv w:val="1"/>
      <w:marLeft w:val="0"/>
      <w:marRight w:val="0"/>
      <w:marTop w:val="0"/>
      <w:marBottom w:val="0"/>
      <w:divBdr>
        <w:top w:val="none" w:sz="0" w:space="0" w:color="auto"/>
        <w:left w:val="none" w:sz="0" w:space="0" w:color="auto"/>
        <w:bottom w:val="none" w:sz="0" w:space="0" w:color="auto"/>
        <w:right w:val="none" w:sz="0" w:space="0" w:color="auto"/>
      </w:divBdr>
    </w:div>
    <w:div w:id="1244877883">
      <w:bodyDiv w:val="1"/>
      <w:marLeft w:val="0"/>
      <w:marRight w:val="0"/>
      <w:marTop w:val="0"/>
      <w:marBottom w:val="0"/>
      <w:divBdr>
        <w:top w:val="none" w:sz="0" w:space="0" w:color="auto"/>
        <w:left w:val="none" w:sz="0" w:space="0" w:color="auto"/>
        <w:bottom w:val="none" w:sz="0" w:space="0" w:color="auto"/>
        <w:right w:val="none" w:sz="0" w:space="0" w:color="auto"/>
      </w:divBdr>
    </w:div>
    <w:div w:id="1244952595">
      <w:bodyDiv w:val="1"/>
      <w:marLeft w:val="0"/>
      <w:marRight w:val="0"/>
      <w:marTop w:val="0"/>
      <w:marBottom w:val="0"/>
      <w:divBdr>
        <w:top w:val="none" w:sz="0" w:space="0" w:color="auto"/>
        <w:left w:val="none" w:sz="0" w:space="0" w:color="auto"/>
        <w:bottom w:val="none" w:sz="0" w:space="0" w:color="auto"/>
        <w:right w:val="none" w:sz="0" w:space="0" w:color="auto"/>
      </w:divBdr>
    </w:div>
    <w:div w:id="1245191645">
      <w:bodyDiv w:val="1"/>
      <w:marLeft w:val="0"/>
      <w:marRight w:val="0"/>
      <w:marTop w:val="0"/>
      <w:marBottom w:val="0"/>
      <w:divBdr>
        <w:top w:val="none" w:sz="0" w:space="0" w:color="auto"/>
        <w:left w:val="none" w:sz="0" w:space="0" w:color="auto"/>
        <w:bottom w:val="none" w:sz="0" w:space="0" w:color="auto"/>
        <w:right w:val="none" w:sz="0" w:space="0" w:color="auto"/>
      </w:divBdr>
    </w:div>
    <w:div w:id="1246643716">
      <w:bodyDiv w:val="1"/>
      <w:marLeft w:val="0"/>
      <w:marRight w:val="0"/>
      <w:marTop w:val="0"/>
      <w:marBottom w:val="0"/>
      <w:divBdr>
        <w:top w:val="none" w:sz="0" w:space="0" w:color="auto"/>
        <w:left w:val="none" w:sz="0" w:space="0" w:color="auto"/>
        <w:bottom w:val="none" w:sz="0" w:space="0" w:color="auto"/>
        <w:right w:val="none" w:sz="0" w:space="0" w:color="auto"/>
      </w:divBdr>
    </w:div>
    <w:div w:id="1246766989">
      <w:bodyDiv w:val="1"/>
      <w:marLeft w:val="0"/>
      <w:marRight w:val="0"/>
      <w:marTop w:val="0"/>
      <w:marBottom w:val="0"/>
      <w:divBdr>
        <w:top w:val="none" w:sz="0" w:space="0" w:color="auto"/>
        <w:left w:val="none" w:sz="0" w:space="0" w:color="auto"/>
        <w:bottom w:val="none" w:sz="0" w:space="0" w:color="auto"/>
        <w:right w:val="none" w:sz="0" w:space="0" w:color="auto"/>
      </w:divBdr>
    </w:div>
    <w:div w:id="1247619306">
      <w:bodyDiv w:val="1"/>
      <w:marLeft w:val="0"/>
      <w:marRight w:val="0"/>
      <w:marTop w:val="0"/>
      <w:marBottom w:val="0"/>
      <w:divBdr>
        <w:top w:val="none" w:sz="0" w:space="0" w:color="auto"/>
        <w:left w:val="none" w:sz="0" w:space="0" w:color="auto"/>
        <w:bottom w:val="none" w:sz="0" w:space="0" w:color="auto"/>
        <w:right w:val="none" w:sz="0" w:space="0" w:color="auto"/>
      </w:divBdr>
    </w:div>
    <w:div w:id="1248346001">
      <w:bodyDiv w:val="1"/>
      <w:marLeft w:val="0"/>
      <w:marRight w:val="0"/>
      <w:marTop w:val="0"/>
      <w:marBottom w:val="0"/>
      <w:divBdr>
        <w:top w:val="none" w:sz="0" w:space="0" w:color="auto"/>
        <w:left w:val="none" w:sz="0" w:space="0" w:color="auto"/>
        <w:bottom w:val="none" w:sz="0" w:space="0" w:color="auto"/>
        <w:right w:val="none" w:sz="0" w:space="0" w:color="auto"/>
      </w:divBdr>
    </w:div>
    <w:div w:id="1249121787">
      <w:bodyDiv w:val="1"/>
      <w:marLeft w:val="0"/>
      <w:marRight w:val="0"/>
      <w:marTop w:val="0"/>
      <w:marBottom w:val="0"/>
      <w:divBdr>
        <w:top w:val="none" w:sz="0" w:space="0" w:color="auto"/>
        <w:left w:val="none" w:sz="0" w:space="0" w:color="auto"/>
        <w:bottom w:val="none" w:sz="0" w:space="0" w:color="auto"/>
        <w:right w:val="none" w:sz="0" w:space="0" w:color="auto"/>
      </w:divBdr>
    </w:div>
    <w:div w:id="1249733752">
      <w:bodyDiv w:val="1"/>
      <w:marLeft w:val="0"/>
      <w:marRight w:val="0"/>
      <w:marTop w:val="0"/>
      <w:marBottom w:val="0"/>
      <w:divBdr>
        <w:top w:val="none" w:sz="0" w:space="0" w:color="auto"/>
        <w:left w:val="none" w:sz="0" w:space="0" w:color="auto"/>
        <w:bottom w:val="none" w:sz="0" w:space="0" w:color="auto"/>
        <w:right w:val="none" w:sz="0" w:space="0" w:color="auto"/>
      </w:divBdr>
    </w:div>
    <w:div w:id="1249928966">
      <w:bodyDiv w:val="1"/>
      <w:marLeft w:val="0"/>
      <w:marRight w:val="0"/>
      <w:marTop w:val="0"/>
      <w:marBottom w:val="0"/>
      <w:divBdr>
        <w:top w:val="none" w:sz="0" w:space="0" w:color="auto"/>
        <w:left w:val="none" w:sz="0" w:space="0" w:color="auto"/>
        <w:bottom w:val="none" w:sz="0" w:space="0" w:color="auto"/>
        <w:right w:val="none" w:sz="0" w:space="0" w:color="auto"/>
      </w:divBdr>
    </w:div>
    <w:div w:id="1251236453">
      <w:bodyDiv w:val="1"/>
      <w:marLeft w:val="0"/>
      <w:marRight w:val="0"/>
      <w:marTop w:val="0"/>
      <w:marBottom w:val="0"/>
      <w:divBdr>
        <w:top w:val="none" w:sz="0" w:space="0" w:color="auto"/>
        <w:left w:val="none" w:sz="0" w:space="0" w:color="auto"/>
        <w:bottom w:val="none" w:sz="0" w:space="0" w:color="auto"/>
        <w:right w:val="none" w:sz="0" w:space="0" w:color="auto"/>
      </w:divBdr>
    </w:div>
    <w:div w:id="1251356888">
      <w:bodyDiv w:val="1"/>
      <w:marLeft w:val="0"/>
      <w:marRight w:val="0"/>
      <w:marTop w:val="0"/>
      <w:marBottom w:val="0"/>
      <w:divBdr>
        <w:top w:val="none" w:sz="0" w:space="0" w:color="auto"/>
        <w:left w:val="none" w:sz="0" w:space="0" w:color="auto"/>
        <w:bottom w:val="none" w:sz="0" w:space="0" w:color="auto"/>
        <w:right w:val="none" w:sz="0" w:space="0" w:color="auto"/>
      </w:divBdr>
    </w:div>
    <w:div w:id="1251935657">
      <w:bodyDiv w:val="1"/>
      <w:marLeft w:val="0"/>
      <w:marRight w:val="0"/>
      <w:marTop w:val="0"/>
      <w:marBottom w:val="0"/>
      <w:divBdr>
        <w:top w:val="none" w:sz="0" w:space="0" w:color="auto"/>
        <w:left w:val="none" w:sz="0" w:space="0" w:color="auto"/>
        <w:bottom w:val="none" w:sz="0" w:space="0" w:color="auto"/>
        <w:right w:val="none" w:sz="0" w:space="0" w:color="auto"/>
      </w:divBdr>
    </w:div>
    <w:div w:id="1252158176">
      <w:bodyDiv w:val="1"/>
      <w:marLeft w:val="0"/>
      <w:marRight w:val="0"/>
      <w:marTop w:val="0"/>
      <w:marBottom w:val="0"/>
      <w:divBdr>
        <w:top w:val="none" w:sz="0" w:space="0" w:color="auto"/>
        <w:left w:val="none" w:sz="0" w:space="0" w:color="auto"/>
        <w:bottom w:val="none" w:sz="0" w:space="0" w:color="auto"/>
        <w:right w:val="none" w:sz="0" w:space="0" w:color="auto"/>
      </w:divBdr>
    </w:div>
    <w:div w:id="1254239806">
      <w:bodyDiv w:val="1"/>
      <w:marLeft w:val="0"/>
      <w:marRight w:val="0"/>
      <w:marTop w:val="0"/>
      <w:marBottom w:val="0"/>
      <w:divBdr>
        <w:top w:val="none" w:sz="0" w:space="0" w:color="auto"/>
        <w:left w:val="none" w:sz="0" w:space="0" w:color="auto"/>
        <w:bottom w:val="none" w:sz="0" w:space="0" w:color="auto"/>
        <w:right w:val="none" w:sz="0" w:space="0" w:color="auto"/>
      </w:divBdr>
    </w:div>
    <w:div w:id="1255212242">
      <w:bodyDiv w:val="1"/>
      <w:marLeft w:val="0"/>
      <w:marRight w:val="0"/>
      <w:marTop w:val="0"/>
      <w:marBottom w:val="0"/>
      <w:divBdr>
        <w:top w:val="none" w:sz="0" w:space="0" w:color="auto"/>
        <w:left w:val="none" w:sz="0" w:space="0" w:color="auto"/>
        <w:bottom w:val="none" w:sz="0" w:space="0" w:color="auto"/>
        <w:right w:val="none" w:sz="0" w:space="0" w:color="auto"/>
      </w:divBdr>
    </w:div>
    <w:div w:id="1255826209">
      <w:bodyDiv w:val="1"/>
      <w:marLeft w:val="0"/>
      <w:marRight w:val="0"/>
      <w:marTop w:val="0"/>
      <w:marBottom w:val="0"/>
      <w:divBdr>
        <w:top w:val="none" w:sz="0" w:space="0" w:color="auto"/>
        <w:left w:val="none" w:sz="0" w:space="0" w:color="auto"/>
        <w:bottom w:val="none" w:sz="0" w:space="0" w:color="auto"/>
        <w:right w:val="none" w:sz="0" w:space="0" w:color="auto"/>
      </w:divBdr>
    </w:div>
    <w:div w:id="1256403612">
      <w:bodyDiv w:val="1"/>
      <w:marLeft w:val="0"/>
      <w:marRight w:val="0"/>
      <w:marTop w:val="0"/>
      <w:marBottom w:val="0"/>
      <w:divBdr>
        <w:top w:val="none" w:sz="0" w:space="0" w:color="auto"/>
        <w:left w:val="none" w:sz="0" w:space="0" w:color="auto"/>
        <w:bottom w:val="none" w:sz="0" w:space="0" w:color="auto"/>
        <w:right w:val="none" w:sz="0" w:space="0" w:color="auto"/>
      </w:divBdr>
    </w:div>
    <w:div w:id="1256863706">
      <w:bodyDiv w:val="1"/>
      <w:marLeft w:val="0"/>
      <w:marRight w:val="0"/>
      <w:marTop w:val="0"/>
      <w:marBottom w:val="0"/>
      <w:divBdr>
        <w:top w:val="none" w:sz="0" w:space="0" w:color="auto"/>
        <w:left w:val="none" w:sz="0" w:space="0" w:color="auto"/>
        <w:bottom w:val="none" w:sz="0" w:space="0" w:color="auto"/>
        <w:right w:val="none" w:sz="0" w:space="0" w:color="auto"/>
      </w:divBdr>
    </w:div>
    <w:div w:id="1258178961">
      <w:bodyDiv w:val="1"/>
      <w:marLeft w:val="0"/>
      <w:marRight w:val="0"/>
      <w:marTop w:val="0"/>
      <w:marBottom w:val="0"/>
      <w:divBdr>
        <w:top w:val="none" w:sz="0" w:space="0" w:color="auto"/>
        <w:left w:val="none" w:sz="0" w:space="0" w:color="auto"/>
        <w:bottom w:val="none" w:sz="0" w:space="0" w:color="auto"/>
        <w:right w:val="none" w:sz="0" w:space="0" w:color="auto"/>
      </w:divBdr>
    </w:div>
    <w:div w:id="1258560766">
      <w:bodyDiv w:val="1"/>
      <w:marLeft w:val="0"/>
      <w:marRight w:val="0"/>
      <w:marTop w:val="0"/>
      <w:marBottom w:val="0"/>
      <w:divBdr>
        <w:top w:val="none" w:sz="0" w:space="0" w:color="auto"/>
        <w:left w:val="none" w:sz="0" w:space="0" w:color="auto"/>
        <w:bottom w:val="none" w:sz="0" w:space="0" w:color="auto"/>
        <w:right w:val="none" w:sz="0" w:space="0" w:color="auto"/>
      </w:divBdr>
    </w:div>
    <w:div w:id="1259945210">
      <w:bodyDiv w:val="1"/>
      <w:marLeft w:val="0"/>
      <w:marRight w:val="0"/>
      <w:marTop w:val="0"/>
      <w:marBottom w:val="0"/>
      <w:divBdr>
        <w:top w:val="none" w:sz="0" w:space="0" w:color="auto"/>
        <w:left w:val="none" w:sz="0" w:space="0" w:color="auto"/>
        <w:bottom w:val="none" w:sz="0" w:space="0" w:color="auto"/>
        <w:right w:val="none" w:sz="0" w:space="0" w:color="auto"/>
      </w:divBdr>
    </w:div>
    <w:div w:id="1260211837">
      <w:bodyDiv w:val="1"/>
      <w:marLeft w:val="0"/>
      <w:marRight w:val="0"/>
      <w:marTop w:val="0"/>
      <w:marBottom w:val="0"/>
      <w:divBdr>
        <w:top w:val="none" w:sz="0" w:space="0" w:color="auto"/>
        <w:left w:val="none" w:sz="0" w:space="0" w:color="auto"/>
        <w:bottom w:val="none" w:sz="0" w:space="0" w:color="auto"/>
        <w:right w:val="none" w:sz="0" w:space="0" w:color="auto"/>
      </w:divBdr>
    </w:div>
    <w:div w:id="1260217087">
      <w:bodyDiv w:val="1"/>
      <w:marLeft w:val="0"/>
      <w:marRight w:val="0"/>
      <w:marTop w:val="0"/>
      <w:marBottom w:val="0"/>
      <w:divBdr>
        <w:top w:val="none" w:sz="0" w:space="0" w:color="auto"/>
        <w:left w:val="none" w:sz="0" w:space="0" w:color="auto"/>
        <w:bottom w:val="none" w:sz="0" w:space="0" w:color="auto"/>
        <w:right w:val="none" w:sz="0" w:space="0" w:color="auto"/>
      </w:divBdr>
    </w:div>
    <w:div w:id="1261836411">
      <w:bodyDiv w:val="1"/>
      <w:marLeft w:val="0"/>
      <w:marRight w:val="0"/>
      <w:marTop w:val="0"/>
      <w:marBottom w:val="0"/>
      <w:divBdr>
        <w:top w:val="none" w:sz="0" w:space="0" w:color="auto"/>
        <w:left w:val="none" w:sz="0" w:space="0" w:color="auto"/>
        <w:bottom w:val="none" w:sz="0" w:space="0" w:color="auto"/>
        <w:right w:val="none" w:sz="0" w:space="0" w:color="auto"/>
      </w:divBdr>
    </w:div>
    <w:div w:id="1263495182">
      <w:bodyDiv w:val="1"/>
      <w:marLeft w:val="0"/>
      <w:marRight w:val="0"/>
      <w:marTop w:val="0"/>
      <w:marBottom w:val="0"/>
      <w:divBdr>
        <w:top w:val="none" w:sz="0" w:space="0" w:color="auto"/>
        <w:left w:val="none" w:sz="0" w:space="0" w:color="auto"/>
        <w:bottom w:val="none" w:sz="0" w:space="0" w:color="auto"/>
        <w:right w:val="none" w:sz="0" w:space="0" w:color="auto"/>
      </w:divBdr>
    </w:div>
    <w:div w:id="1263684530">
      <w:bodyDiv w:val="1"/>
      <w:marLeft w:val="0"/>
      <w:marRight w:val="0"/>
      <w:marTop w:val="0"/>
      <w:marBottom w:val="0"/>
      <w:divBdr>
        <w:top w:val="none" w:sz="0" w:space="0" w:color="auto"/>
        <w:left w:val="none" w:sz="0" w:space="0" w:color="auto"/>
        <w:bottom w:val="none" w:sz="0" w:space="0" w:color="auto"/>
        <w:right w:val="none" w:sz="0" w:space="0" w:color="auto"/>
      </w:divBdr>
    </w:div>
    <w:div w:id="1264076157">
      <w:bodyDiv w:val="1"/>
      <w:marLeft w:val="0"/>
      <w:marRight w:val="0"/>
      <w:marTop w:val="0"/>
      <w:marBottom w:val="0"/>
      <w:divBdr>
        <w:top w:val="none" w:sz="0" w:space="0" w:color="auto"/>
        <w:left w:val="none" w:sz="0" w:space="0" w:color="auto"/>
        <w:bottom w:val="none" w:sz="0" w:space="0" w:color="auto"/>
        <w:right w:val="none" w:sz="0" w:space="0" w:color="auto"/>
      </w:divBdr>
    </w:div>
    <w:div w:id="1264146287">
      <w:bodyDiv w:val="1"/>
      <w:marLeft w:val="0"/>
      <w:marRight w:val="0"/>
      <w:marTop w:val="0"/>
      <w:marBottom w:val="0"/>
      <w:divBdr>
        <w:top w:val="none" w:sz="0" w:space="0" w:color="auto"/>
        <w:left w:val="none" w:sz="0" w:space="0" w:color="auto"/>
        <w:bottom w:val="none" w:sz="0" w:space="0" w:color="auto"/>
        <w:right w:val="none" w:sz="0" w:space="0" w:color="auto"/>
      </w:divBdr>
    </w:div>
    <w:div w:id="1264804594">
      <w:bodyDiv w:val="1"/>
      <w:marLeft w:val="0"/>
      <w:marRight w:val="0"/>
      <w:marTop w:val="0"/>
      <w:marBottom w:val="0"/>
      <w:divBdr>
        <w:top w:val="none" w:sz="0" w:space="0" w:color="auto"/>
        <w:left w:val="none" w:sz="0" w:space="0" w:color="auto"/>
        <w:bottom w:val="none" w:sz="0" w:space="0" w:color="auto"/>
        <w:right w:val="none" w:sz="0" w:space="0" w:color="auto"/>
      </w:divBdr>
    </w:div>
    <w:div w:id="1265579868">
      <w:bodyDiv w:val="1"/>
      <w:marLeft w:val="0"/>
      <w:marRight w:val="0"/>
      <w:marTop w:val="0"/>
      <w:marBottom w:val="0"/>
      <w:divBdr>
        <w:top w:val="none" w:sz="0" w:space="0" w:color="auto"/>
        <w:left w:val="none" w:sz="0" w:space="0" w:color="auto"/>
        <w:bottom w:val="none" w:sz="0" w:space="0" w:color="auto"/>
        <w:right w:val="none" w:sz="0" w:space="0" w:color="auto"/>
      </w:divBdr>
    </w:div>
    <w:div w:id="1266694730">
      <w:bodyDiv w:val="1"/>
      <w:marLeft w:val="0"/>
      <w:marRight w:val="0"/>
      <w:marTop w:val="0"/>
      <w:marBottom w:val="0"/>
      <w:divBdr>
        <w:top w:val="none" w:sz="0" w:space="0" w:color="auto"/>
        <w:left w:val="none" w:sz="0" w:space="0" w:color="auto"/>
        <w:bottom w:val="none" w:sz="0" w:space="0" w:color="auto"/>
        <w:right w:val="none" w:sz="0" w:space="0" w:color="auto"/>
      </w:divBdr>
    </w:div>
    <w:div w:id="1266763545">
      <w:bodyDiv w:val="1"/>
      <w:marLeft w:val="0"/>
      <w:marRight w:val="0"/>
      <w:marTop w:val="0"/>
      <w:marBottom w:val="0"/>
      <w:divBdr>
        <w:top w:val="none" w:sz="0" w:space="0" w:color="auto"/>
        <w:left w:val="none" w:sz="0" w:space="0" w:color="auto"/>
        <w:bottom w:val="none" w:sz="0" w:space="0" w:color="auto"/>
        <w:right w:val="none" w:sz="0" w:space="0" w:color="auto"/>
      </w:divBdr>
    </w:div>
    <w:div w:id="1267276428">
      <w:bodyDiv w:val="1"/>
      <w:marLeft w:val="0"/>
      <w:marRight w:val="0"/>
      <w:marTop w:val="0"/>
      <w:marBottom w:val="0"/>
      <w:divBdr>
        <w:top w:val="none" w:sz="0" w:space="0" w:color="auto"/>
        <w:left w:val="none" w:sz="0" w:space="0" w:color="auto"/>
        <w:bottom w:val="none" w:sz="0" w:space="0" w:color="auto"/>
        <w:right w:val="none" w:sz="0" w:space="0" w:color="auto"/>
      </w:divBdr>
    </w:div>
    <w:div w:id="1267348368">
      <w:bodyDiv w:val="1"/>
      <w:marLeft w:val="0"/>
      <w:marRight w:val="0"/>
      <w:marTop w:val="0"/>
      <w:marBottom w:val="0"/>
      <w:divBdr>
        <w:top w:val="none" w:sz="0" w:space="0" w:color="auto"/>
        <w:left w:val="none" w:sz="0" w:space="0" w:color="auto"/>
        <w:bottom w:val="none" w:sz="0" w:space="0" w:color="auto"/>
        <w:right w:val="none" w:sz="0" w:space="0" w:color="auto"/>
      </w:divBdr>
    </w:div>
    <w:div w:id="1267495848">
      <w:bodyDiv w:val="1"/>
      <w:marLeft w:val="0"/>
      <w:marRight w:val="0"/>
      <w:marTop w:val="0"/>
      <w:marBottom w:val="0"/>
      <w:divBdr>
        <w:top w:val="none" w:sz="0" w:space="0" w:color="auto"/>
        <w:left w:val="none" w:sz="0" w:space="0" w:color="auto"/>
        <w:bottom w:val="none" w:sz="0" w:space="0" w:color="auto"/>
        <w:right w:val="none" w:sz="0" w:space="0" w:color="auto"/>
      </w:divBdr>
    </w:div>
    <w:div w:id="1268269332">
      <w:bodyDiv w:val="1"/>
      <w:marLeft w:val="0"/>
      <w:marRight w:val="0"/>
      <w:marTop w:val="0"/>
      <w:marBottom w:val="0"/>
      <w:divBdr>
        <w:top w:val="none" w:sz="0" w:space="0" w:color="auto"/>
        <w:left w:val="none" w:sz="0" w:space="0" w:color="auto"/>
        <w:bottom w:val="none" w:sz="0" w:space="0" w:color="auto"/>
        <w:right w:val="none" w:sz="0" w:space="0" w:color="auto"/>
      </w:divBdr>
    </w:div>
    <w:div w:id="1268654573">
      <w:bodyDiv w:val="1"/>
      <w:marLeft w:val="0"/>
      <w:marRight w:val="0"/>
      <w:marTop w:val="0"/>
      <w:marBottom w:val="0"/>
      <w:divBdr>
        <w:top w:val="none" w:sz="0" w:space="0" w:color="auto"/>
        <w:left w:val="none" w:sz="0" w:space="0" w:color="auto"/>
        <w:bottom w:val="none" w:sz="0" w:space="0" w:color="auto"/>
        <w:right w:val="none" w:sz="0" w:space="0" w:color="auto"/>
      </w:divBdr>
    </w:div>
    <w:div w:id="1268779827">
      <w:bodyDiv w:val="1"/>
      <w:marLeft w:val="0"/>
      <w:marRight w:val="0"/>
      <w:marTop w:val="0"/>
      <w:marBottom w:val="0"/>
      <w:divBdr>
        <w:top w:val="none" w:sz="0" w:space="0" w:color="auto"/>
        <w:left w:val="none" w:sz="0" w:space="0" w:color="auto"/>
        <w:bottom w:val="none" w:sz="0" w:space="0" w:color="auto"/>
        <w:right w:val="none" w:sz="0" w:space="0" w:color="auto"/>
      </w:divBdr>
    </w:div>
    <w:div w:id="1269511074">
      <w:bodyDiv w:val="1"/>
      <w:marLeft w:val="0"/>
      <w:marRight w:val="0"/>
      <w:marTop w:val="0"/>
      <w:marBottom w:val="0"/>
      <w:divBdr>
        <w:top w:val="none" w:sz="0" w:space="0" w:color="auto"/>
        <w:left w:val="none" w:sz="0" w:space="0" w:color="auto"/>
        <w:bottom w:val="none" w:sz="0" w:space="0" w:color="auto"/>
        <w:right w:val="none" w:sz="0" w:space="0" w:color="auto"/>
      </w:divBdr>
    </w:div>
    <w:div w:id="1270510168">
      <w:bodyDiv w:val="1"/>
      <w:marLeft w:val="0"/>
      <w:marRight w:val="0"/>
      <w:marTop w:val="0"/>
      <w:marBottom w:val="0"/>
      <w:divBdr>
        <w:top w:val="none" w:sz="0" w:space="0" w:color="auto"/>
        <w:left w:val="none" w:sz="0" w:space="0" w:color="auto"/>
        <w:bottom w:val="none" w:sz="0" w:space="0" w:color="auto"/>
        <w:right w:val="none" w:sz="0" w:space="0" w:color="auto"/>
      </w:divBdr>
    </w:div>
    <w:div w:id="1271010208">
      <w:bodyDiv w:val="1"/>
      <w:marLeft w:val="0"/>
      <w:marRight w:val="0"/>
      <w:marTop w:val="0"/>
      <w:marBottom w:val="0"/>
      <w:divBdr>
        <w:top w:val="none" w:sz="0" w:space="0" w:color="auto"/>
        <w:left w:val="none" w:sz="0" w:space="0" w:color="auto"/>
        <w:bottom w:val="none" w:sz="0" w:space="0" w:color="auto"/>
        <w:right w:val="none" w:sz="0" w:space="0" w:color="auto"/>
      </w:divBdr>
    </w:div>
    <w:div w:id="1272124319">
      <w:bodyDiv w:val="1"/>
      <w:marLeft w:val="0"/>
      <w:marRight w:val="0"/>
      <w:marTop w:val="0"/>
      <w:marBottom w:val="0"/>
      <w:divBdr>
        <w:top w:val="none" w:sz="0" w:space="0" w:color="auto"/>
        <w:left w:val="none" w:sz="0" w:space="0" w:color="auto"/>
        <w:bottom w:val="none" w:sz="0" w:space="0" w:color="auto"/>
        <w:right w:val="none" w:sz="0" w:space="0" w:color="auto"/>
      </w:divBdr>
    </w:div>
    <w:div w:id="1272275581">
      <w:bodyDiv w:val="1"/>
      <w:marLeft w:val="0"/>
      <w:marRight w:val="0"/>
      <w:marTop w:val="0"/>
      <w:marBottom w:val="0"/>
      <w:divBdr>
        <w:top w:val="none" w:sz="0" w:space="0" w:color="auto"/>
        <w:left w:val="none" w:sz="0" w:space="0" w:color="auto"/>
        <w:bottom w:val="none" w:sz="0" w:space="0" w:color="auto"/>
        <w:right w:val="none" w:sz="0" w:space="0" w:color="auto"/>
      </w:divBdr>
    </w:div>
    <w:div w:id="1272586389">
      <w:bodyDiv w:val="1"/>
      <w:marLeft w:val="0"/>
      <w:marRight w:val="0"/>
      <w:marTop w:val="0"/>
      <w:marBottom w:val="0"/>
      <w:divBdr>
        <w:top w:val="none" w:sz="0" w:space="0" w:color="auto"/>
        <w:left w:val="none" w:sz="0" w:space="0" w:color="auto"/>
        <w:bottom w:val="none" w:sz="0" w:space="0" w:color="auto"/>
        <w:right w:val="none" w:sz="0" w:space="0" w:color="auto"/>
      </w:divBdr>
    </w:div>
    <w:div w:id="1272661159">
      <w:bodyDiv w:val="1"/>
      <w:marLeft w:val="0"/>
      <w:marRight w:val="0"/>
      <w:marTop w:val="0"/>
      <w:marBottom w:val="0"/>
      <w:divBdr>
        <w:top w:val="none" w:sz="0" w:space="0" w:color="auto"/>
        <w:left w:val="none" w:sz="0" w:space="0" w:color="auto"/>
        <w:bottom w:val="none" w:sz="0" w:space="0" w:color="auto"/>
        <w:right w:val="none" w:sz="0" w:space="0" w:color="auto"/>
      </w:divBdr>
    </w:div>
    <w:div w:id="1272856788">
      <w:bodyDiv w:val="1"/>
      <w:marLeft w:val="0"/>
      <w:marRight w:val="0"/>
      <w:marTop w:val="0"/>
      <w:marBottom w:val="0"/>
      <w:divBdr>
        <w:top w:val="none" w:sz="0" w:space="0" w:color="auto"/>
        <w:left w:val="none" w:sz="0" w:space="0" w:color="auto"/>
        <w:bottom w:val="none" w:sz="0" w:space="0" w:color="auto"/>
        <w:right w:val="none" w:sz="0" w:space="0" w:color="auto"/>
      </w:divBdr>
    </w:div>
    <w:div w:id="1272933506">
      <w:bodyDiv w:val="1"/>
      <w:marLeft w:val="0"/>
      <w:marRight w:val="0"/>
      <w:marTop w:val="0"/>
      <w:marBottom w:val="0"/>
      <w:divBdr>
        <w:top w:val="none" w:sz="0" w:space="0" w:color="auto"/>
        <w:left w:val="none" w:sz="0" w:space="0" w:color="auto"/>
        <w:bottom w:val="none" w:sz="0" w:space="0" w:color="auto"/>
        <w:right w:val="none" w:sz="0" w:space="0" w:color="auto"/>
      </w:divBdr>
    </w:div>
    <w:div w:id="1273631877">
      <w:bodyDiv w:val="1"/>
      <w:marLeft w:val="0"/>
      <w:marRight w:val="0"/>
      <w:marTop w:val="0"/>
      <w:marBottom w:val="0"/>
      <w:divBdr>
        <w:top w:val="none" w:sz="0" w:space="0" w:color="auto"/>
        <w:left w:val="none" w:sz="0" w:space="0" w:color="auto"/>
        <w:bottom w:val="none" w:sz="0" w:space="0" w:color="auto"/>
        <w:right w:val="none" w:sz="0" w:space="0" w:color="auto"/>
      </w:divBdr>
    </w:div>
    <w:div w:id="1273825535">
      <w:bodyDiv w:val="1"/>
      <w:marLeft w:val="0"/>
      <w:marRight w:val="0"/>
      <w:marTop w:val="0"/>
      <w:marBottom w:val="0"/>
      <w:divBdr>
        <w:top w:val="none" w:sz="0" w:space="0" w:color="auto"/>
        <w:left w:val="none" w:sz="0" w:space="0" w:color="auto"/>
        <w:bottom w:val="none" w:sz="0" w:space="0" w:color="auto"/>
        <w:right w:val="none" w:sz="0" w:space="0" w:color="auto"/>
      </w:divBdr>
    </w:div>
    <w:div w:id="1274367367">
      <w:bodyDiv w:val="1"/>
      <w:marLeft w:val="0"/>
      <w:marRight w:val="0"/>
      <w:marTop w:val="0"/>
      <w:marBottom w:val="0"/>
      <w:divBdr>
        <w:top w:val="none" w:sz="0" w:space="0" w:color="auto"/>
        <w:left w:val="none" w:sz="0" w:space="0" w:color="auto"/>
        <w:bottom w:val="none" w:sz="0" w:space="0" w:color="auto"/>
        <w:right w:val="none" w:sz="0" w:space="0" w:color="auto"/>
      </w:divBdr>
    </w:div>
    <w:div w:id="1274825619">
      <w:bodyDiv w:val="1"/>
      <w:marLeft w:val="0"/>
      <w:marRight w:val="0"/>
      <w:marTop w:val="0"/>
      <w:marBottom w:val="0"/>
      <w:divBdr>
        <w:top w:val="none" w:sz="0" w:space="0" w:color="auto"/>
        <w:left w:val="none" w:sz="0" w:space="0" w:color="auto"/>
        <w:bottom w:val="none" w:sz="0" w:space="0" w:color="auto"/>
        <w:right w:val="none" w:sz="0" w:space="0" w:color="auto"/>
      </w:divBdr>
    </w:div>
    <w:div w:id="1275477259">
      <w:bodyDiv w:val="1"/>
      <w:marLeft w:val="0"/>
      <w:marRight w:val="0"/>
      <w:marTop w:val="0"/>
      <w:marBottom w:val="0"/>
      <w:divBdr>
        <w:top w:val="none" w:sz="0" w:space="0" w:color="auto"/>
        <w:left w:val="none" w:sz="0" w:space="0" w:color="auto"/>
        <w:bottom w:val="none" w:sz="0" w:space="0" w:color="auto"/>
        <w:right w:val="none" w:sz="0" w:space="0" w:color="auto"/>
      </w:divBdr>
    </w:div>
    <w:div w:id="1275552074">
      <w:bodyDiv w:val="1"/>
      <w:marLeft w:val="0"/>
      <w:marRight w:val="0"/>
      <w:marTop w:val="0"/>
      <w:marBottom w:val="0"/>
      <w:divBdr>
        <w:top w:val="none" w:sz="0" w:space="0" w:color="auto"/>
        <w:left w:val="none" w:sz="0" w:space="0" w:color="auto"/>
        <w:bottom w:val="none" w:sz="0" w:space="0" w:color="auto"/>
        <w:right w:val="none" w:sz="0" w:space="0" w:color="auto"/>
      </w:divBdr>
    </w:div>
    <w:div w:id="1275819264">
      <w:bodyDiv w:val="1"/>
      <w:marLeft w:val="0"/>
      <w:marRight w:val="0"/>
      <w:marTop w:val="0"/>
      <w:marBottom w:val="0"/>
      <w:divBdr>
        <w:top w:val="none" w:sz="0" w:space="0" w:color="auto"/>
        <w:left w:val="none" w:sz="0" w:space="0" w:color="auto"/>
        <w:bottom w:val="none" w:sz="0" w:space="0" w:color="auto"/>
        <w:right w:val="none" w:sz="0" w:space="0" w:color="auto"/>
      </w:divBdr>
    </w:div>
    <w:div w:id="1276213035">
      <w:bodyDiv w:val="1"/>
      <w:marLeft w:val="0"/>
      <w:marRight w:val="0"/>
      <w:marTop w:val="0"/>
      <w:marBottom w:val="0"/>
      <w:divBdr>
        <w:top w:val="none" w:sz="0" w:space="0" w:color="auto"/>
        <w:left w:val="none" w:sz="0" w:space="0" w:color="auto"/>
        <w:bottom w:val="none" w:sz="0" w:space="0" w:color="auto"/>
        <w:right w:val="none" w:sz="0" w:space="0" w:color="auto"/>
      </w:divBdr>
    </w:div>
    <w:div w:id="1276670555">
      <w:bodyDiv w:val="1"/>
      <w:marLeft w:val="0"/>
      <w:marRight w:val="0"/>
      <w:marTop w:val="0"/>
      <w:marBottom w:val="0"/>
      <w:divBdr>
        <w:top w:val="none" w:sz="0" w:space="0" w:color="auto"/>
        <w:left w:val="none" w:sz="0" w:space="0" w:color="auto"/>
        <w:bottom w:val="none" w:sz="0" w:space="0" w:color="auto"/>
        <w:right w:val="none" w:sz="0" w:space="0" w:color="auto"/>
      </w:divBdr>
    </w:div>
    <w:div w:id="1277058193">
      <w:bodyDiv w:val="1"/>
      <w:marLeft w:val="0"/>
      <w:marRight w:val="0"/>
      <w:marTop w:val="0"/>
      <w:marBottom w:val="0"/>
      <w:divBdr>
        <w:top w:val="none" w:sz="0" w:space="0" w:color="auto"/>
        <w:left w:val="none" w:sz="0" w:space="0" w:color="auto"/>
        <w:bottom w:val="none" w:sz="0" w:space="0" w:color="auto"/>
        <w:right w:val="none" w:sz="0" w:space="0" w:color="auto"/>
      </w:divBdr>
    </w:div>
    <w:div w:id="1277980871">
      <w:bodyDiv w:val="1"/>
      <w:marLeft w:val="0"/>
      <w:marRight w:val="0"/>
      <w:marTop w:val="0"/>
      <w:marBottom w:val="0"/>
      <w:divBdr>
        <w:top w:val="none" w:sz="0" w:space="0" w:color="auto"/>
        <w:left w:val="none" w:sz="0" w:space="0" w:color="auto"/>
        <w:bottom w:val="none" w:sz="0" w:space="0" w:color="auto"/>
        <w:right w:val="none" w:sz="0" w:space="0" w:color="auto"/>
      </w:divBdr>
    </w:div>
    <w:div w:id="1278564300">
      <w:bodyDiv w:val="1"/>
      <w:marLeft w:val="0"/>
      <w:marRight w:val="0"/>
      <w:marTop w:val="0"/>
      <w:marBottom w:val="0"/>
      <w:divBdr>
        <w:top w:val="none" w:sz="0" w:space="0" w:color="auto"/>
        <w:left w:val="none" w:sz="0" w:space="0" w:color="auto"/>
        <w:bottom w:val="none" w:sz="0" w:space="0" w:color="auto"/>
        <w:right w:val="none" w:sz="0" w:space="0" w:color="auto"/>
      </w:divBdr>
    </w:div>
    <w:div w:id="1279020989">
      <w:bodyDiv w:val="1"/>
      <w:marLeft w:val="0"/>
      <w:marRight w:val="0"/>
      <w:marTop w:val="0"/>
      <w:marBottom w:val="0"/>
      <w:divBdr>
        <w:top w:val="none" w:sz="0" w:space="0" w:color="auto"/>
        <w:left w:val="none" w:sz="0" w:space="0" w:color="auto"/>
        <w:bottom w:val="none" w:sz="0" w:space="0" w:color="auto"/>
        <w:right w:val="none" w:sz="0" w:space="0" w:color="auto"/>
      </w:divBdr>
    </w:div>
    <w:div w:id="1279528255">
      <w:bodyDiv w:val="1"/>
      <w:marLeft w:val="0"/>
      <w:marRight w:val="0"/>
      <w:marTop w:val="0"/>
      <w:marBottom w:val="0"/>
      <w:divBdr>
        <w:top w:val="none" w:sz="0" w:space="0" w:color="auto"/>
        <w:left w:val="none" w:sz="0" w:space="0" w:color="auto"/>
        <w:bottom w:val="none" w:sz="0" w:space="0" w:color="auto"/>
        <w:right w:val="none" w:sz="0" w:space="0" w:color="auto"/>
      </w:divBdr>
    </w:div>
    <w:div w:id="1280448970">
      <w:bodyDiv w:val="1"/>
      <w:marLeft w:val="0"/>
      <w:marRight w:val="0"/>
      <w:marTop w:val="0"/>
      <w:marBottom w:val="0"/>
      <w:divBdr>
        <w:top w:val="none" w:sz="0" w:space="0" w:color="auto"/>
        <w:left w:val="none" w:sz="0" w:space="0" w:color="auto"/>
        <w:bottom w:val="none" w:sz="0" w:space="0" w:color="auto"/>
        <w:right w:val="none" w:sz="0" w:space="0" w:color="auto"/>
      </w:divBdr>
    </w:div>
    <w:div w:id="1280455073">
      <w:bodyDiv w:val="1"/>
      <w:marLeft w:val="0"/>
      <w:marRight w:val="0"/>
      <w:marTop w:val="0"/>
      <w:marBottom w:val="0"/>
      <w:divBdr>
        <w:top w:val="none" w:sz="0" w:space="0" w:color="auto"/>
        <w:left w:val="none" w:sz="0" w:space="0" w:color="auto"/>
        <w:bottom w:val="none" w:sz="0" w:space="0" w:color="auto"/>
        <w:right w:val="none" w:sz="0" w:space="0" w:color="auto"/>
      </w:divBdr>
    </w:div>
    <w:div w:id="1281376379">
      <w:bodyDiv w:val="1"/>
      <w:marLeft w:val="0"/>
      <w:marRight w:val="0"/>
      <w:marTop w:val="0"/>
      <w:marBottom w:val="0"/>
      <w:divBdr>
        <w:top w:val="none" w:sz="0" w:space="0" w:color="auto"/>
        <w:left w:val="none" w:sz="0" w:space="0" w:color="auto"/>
        <w:bottom w:val="none" w:sz="0" w:space="0" w:color="auto"/>
        <w:right w:val="none" w:sz="0" w:space="0" w:color="auto"/>
      </w:divBdr>
    </w:div>
    <w:div w:id="1282104019">
      <w:bodyDiv w:val="1"/>
      <w:marLeft w:val="0"/>
      <w:marRight w:val="0"/>
      <w:marTop w:val="0"/>
      <w:marBottom w:val="0"/>
      <w:divBdr>
        <w:top w:val="none" w:sz="0" w:space="0" w:color="auto"/>
        <w:left w:val="none" w:sz="0" w:space="0" w:color="auto"/>
        <w:bottom w:val="none" w:sz="0" w:space="0" w:color="auto"/>
        <w:right w:val="none" w:sz="0" w:space="0" w:color="auto"/>
      </w:divBdr>
    </w:div>
    <w:div w:id="1282417188">
      <w:bodyDiv w:val="1"/>
      <w:marLeft w:val="0"/>
      <w:marRight w:val="0"/>
      <w:marTop w:val="0"/>
      <w:marBottom w:val="0"/>
      <w:divBdr>
        <w:top w:val="none" w:sz="0" w:space="0" w:color="auto"/>
        <w:left w:val="none" w:sz="0" w:space="0" w:color="auto"/>
        <w:bottom w:val="none" w:sz="0" w:space="0" w:color="auto"/>
        <w:right w:val="none" w:sz="0" w:space="0" w:color="auto"/>
      </w:divBdr>
    </w:div>
    <w:div w:id="1284268489">
      <w:bodyDiv w:val="1"/>
      <w:marLeft w:val="0"/>
      <w:marRight w:val="0"/>
      <w:marTop w:val="0"/>
      <w:marBottom w:val="0"/>
      <w:divBdr>
        <w:top w:val="none" w:sz="0" w:space="0" w:color="auto"/>
        <w:left w:val="none" w:sz="0" w:space="0" w:color="auto"/>
        <w:bottom w:val="none" w:sz="0" w:space="0" w:color="auto"/>
        <w:right w:val="none" w:sz="0" w:space="0" w:color="auto"/>
      </w:divBdr>
    </w:div>
    <w:div w:id="1286231166">
      <w:bodyDiv w:val="1"/>
      <w:marLeft w:val="0"/>
      <w:marRight w:val="0"/>
      <w:marTop w:val="0"/>
      <w:marBottom w:val="0"/>
      <w:divBdr>
        <w:top w:val="none" w:sz="0" w:space="0" w:color="auto"/>
        <w:left w:val="none" w:sz="0" w:space="0" w:color="auto"/>
        <w:bottom w:val="none" w:sz="0" w:space="0" w:color="auto"/>
        <w:right w:val="none" w:sz="0" w:space="0" w:color="auto"/>
      </w:divBdr>
    </w:div>
    <w:div w:id="1287006489">
      <w:bodyDiv w:val="1"/>
      <w:marLeft w:val="0"/>
      <w:marRight w:val="0"/>
      <w:marTop w:val="0"/>
      <w:marBottom w:val="0"/>
      <w:divBdr>
        <w:top w:val="none" w:sz="0" w:space="0" w:color="auto"/>
        <w:left w:val="none" w:sz="0" w:space="0" w:color="auto"/>
        <w:bottom w:val="none" w:sz="0" w:space="0" w:color="auto"/>
        <w:right w:val="none" w:sz="0" w:space="0" w:color="auto"/>
      </w:divBdr>
    </w:div>
    <w:div w:id="1287154634">
      <w:bodyDiv w:val="1"/>
      <w:marLeft w:val="0"/>
      <w:marRight w:val="0"/>
      <w:marTop w:val="0"/>
      <w:marBottom w:val="0"/>
      <w:divBdr>
        <w:top w:val="none" w:sz="0" w:space="0" w:color="auto"/>
        <w:left w:val="none" w:sz="0" w:space="0" w:color="auto"/>
        <w:bottom w:val="none" w:sz="0" w:space="0" w:color="auto"/>
        <w:right w:val="none" w:sz="0" w:space="0" w:color="auto"/>
      </w:divBdr>
    </w:div>
    <w:div w:id="1287350561">
      <w:bodyDiv w:val="1"/>
      <w:marLeft w:val="0"/>
      <w:marRight w:val="0"/>
      <w:marTop w:val="0"/>
      <w:marBottom w:val="0"/>
      <w:divBdr>
        <w:top w:val="none" w:sz="0" w:space="0" w:color="auto"/>
        <w:left w:val="none" w:sz="0" w:space="0" w:color="auto"/>
        <w:bottom w:val="none" w:sz="0" w:space="0" w:color="auto"/>
        <w:right w:val="none" w:sz="0" w:space="0" w:color="auto"/>
      </w:divBdr>
    </w:div>
    <w:div w:id="1287354627">
      <w:bodyDiv w:val="1"/>
      <w:marLeft w:val="0"/>
      <w:marRight w:val="0"/>
      <w:marTop w:val="0"/>
      <w:marBottom w:val="0"/>
      <w:divBdr>
        <w:top w:val="none" w:sz="0" w:space="0" w:color="auto"/>
        <w:left w:val="none" w:sz="0" w:space="0" w:color="auto"/>
        <w:bottom w:val="none" w:sz="0" w:space="0" w:color="auto"/>
        <w:right w:val="none" w:sz="0" w:space="0" w:color="auto"/>
      </w:divBdr>
    </w:div>
    <w:div w:id="1287617941">
      <w:bodyDiv w:val="1"/>
      <w:marLeft w:val="0"/>
      <w:marRight w:val="0"/>
      <w:marTop w:val="0"/>
      <w:marBottom w:val="0"/>
      <w:divBdr>
        <w:top w:val="none" w:sz="0" w:space="0" w:color="auto"/>
        <w:left w:val="none" w:sz="0" w:space="0" w:color="auto"/>
        <w:bottom w:val="none" w:sz="0" w:space="0" w:color="auto"/>
        <w:right w:val="none" w:sz="0" w:space="0" w:color="auto"/>
      </w:divBdr>
    </w:div>
    <w:div w:id="1287928616">
      <w:bodyDiv w:val="1"/>
      <w:marLeft w:val="0"/>
      <w:marRight w:val="0"/>
      <w:marTop w:val="0"/>
      <w:marBottom w:val="0"/>
      <w:divBdr>
        <w:top w:val="none" w:sz="0" w:space="0" w:color="auto"/>
        <w:left w:val="none" w:sz="0" w:space="0" w:color="auto"/>
        <w:bottom w:val="none" w:sz="0" w:space="0" w:color="auto"/>
        <w:right w:val="none" w:sz="0" w:space="0" w:color="auto"/>
      </w:divBdr>
    </w:div>
    <w:div w:id="1288316911">
      <w:bodyDiv w:val="1"/>
      <w:marLeft w:val="0"/>
      <w:marRight w:val="0"/>
      <w:marTop w:val="0"/>
      <w:marBottom w:val="0"/>
      <w:divBdr>
        <w:top w:val="none" w:sz="0" w:space="0" w:color="auto"/>
        <w:left w:val="none" w:sz="0" w:space="0" w:color="auto"/>
        <w:bottom w:val="none" w:sz="0" w:space="0" w:color="auto"/>
        <w:right w:val="none" w:sz="0" w:space="0" w:color="auto"/>
      </w:divBdr>
    </w:div>
    <w:div w:id="1288581850">
      <w:bodyDiv w:val="1"/>
      <w:marLeft w:val="0"/>
      <w:marRight w:val="0"/>
      <w:marTop w:val="0"/>
      <w:marBottom w:val="0"/>
      <w:divBdr>
        <w:top w:val="none" w:sz="0" w:space="0" w:color="auto"/>
        <w:left w:val="none" w:sz="0" w:space="0" w:color="auto"/>
        <w:bottom w:val="none" w:sz="0" w:space="0" w:color="auto"/>
        <w:right w:val="none" w:sz="0" w:space="0" w:color="auto"/>
      </w:divBdr>
    </w:div>
    <w:div w:id="1288707458">
      <w:bodyDiv w:val="1"/>
      <w:marLeft w:val="0"/>
      <w:marRight w:val="0"/>
      <w:marTop w:val="0"/>
      <w:marBottom w:val="0"/>
      <w:divBdr>
        <w:top w:val="none" w:sz="0" w:space="0" w:color="auto"/>
        <w:left w:val="none" w:sz="0" w:space="0" w:color="auto"/>
        <w:bottom w:val="none" w:sz="0" w:space="0" w:color="auto"/>
        <w:right w:val="none" w:sz="0" w:space="0" w:color="auto"/>
      </w:divBdr>
    </w:div>
    <w:div w:id="1289050304">
      <w:bodyDiv w:val="1"/>
      <w:marLeft w:val="0"/>
      <w:marRight w:val="0"/>
      <w:marTop w:val="0"/>
      <w:marBottom w:val="0"/>
      <w:divBdr>
        <w:top w:val="none" w:sz="0" w:space="0" w:color="auto"/>
        <w:left w:val="none" w:sz="0" w:space="0" w:color="auto"/>
        <w:bottom w:val="none" w:sz="0" w:space="0" w:color="auto"/>
        <w:right w:val="none" w:sz="0" w:space="0" w:color="auto"/>
      </w:divBdr>
    </w:div>
    <w:div w:id="1289125720">
      <w:bodyDiv w:val="1"/>
      <w:marLeft w:val="0"/>
      <w:marRight w:val="0"/>
      <w:marTop w:val="0"/>
      <w:marBottom w:val="0"/>
      <w:divBdr>
        <w:top w:val="none" w:sz="0" w:space="0" w:color="auto"/>
        <w:left w:val="none" w:sz="0" w:space="0" w:color="auto"/>
        <w:bottom w:val="none" w:sz="0" w:space="0" w:color="auto"/>
        <w:right w:val="none" w:sz="0" w:space="0" w:color="auto"/>
      </w:divBdr>
    </w:div>
    <w:div w:id="1289703963">
      <w:bodyDiv w:val="1"/>
      <w:marLeft w:val="0"/>
      <w:marRight w:val="0"/>
      <w:marTop w:val="0"/>
      <w:marBottom w:val="0"/>
      <w:divBdr>
        <w:top w:val="none" w:sz="0" w:space="0" w:color="auto"/>
        <w:left w:val="none" w:sz="0" w:space="0" w:color="auto"/>
        <w:bottom w:val="none" w:sz="0" w:space="0" w:color="auto"/>
        <w:right w:val="none" w:sz="0" w:space="0" w:color="auto"/>
      </w:divBdr>
    </w:div>
    <w:div w:id="1289825017">
      <w:bodyDiv w:val="1"/>
      <w:marLeft w:val="0"/>
      <w:marRight w:val="0"/>
      <w:marTop w:val="0"/>
      <w:marBottom w:val="0"/>
      <w:divBdr>
        <w:top w:val="none" w:sz="0" w:space="0" w:color="auto"/>
        <w:left w:val="none" w:sz="0" w:space="0" w:color="auto"/>
        <w:bottom w:val="none" w:sz="0" w:space="0" w:color="auto"/>
        <w:right w:val="none" w:sz="0" w:space="0" w:color="auto"/>
      </w:divBdr>
    </w:div>
    <w:div w:id="1291012046">
      <w:bodyDiv w:val="1"/>
      <w:marLeft w:val="0"/>
      <w:marRight w:val="0"/>
      <w:marTop w:val="0"/>
      <w:marBottom w:val="0"/>
      <w:divBdr>
        <w:top w:val="none" w:sz="0" w:space="0" w:color="auto"/>
        <w:left w:val="none" w:sz="0" w:space="0" w:color="auto"/>
        <w:bottom w:val="none" w:sz="0" w:space="0" w:color="auto"/>
        <w:right w:val="none" w:sz="0" w:space="0" w:color="auto"/>
      </w:divBdr>
    </w:div>
    <w:div w:id="1292250820">
      <w:bodyDiv w:val="1"/>
      <w:marLeft w:val="0"/>
      <w:marRight w:val="0"/>
      <w:marTop w:val="0"/>
      <w:marBottom w:val="0"/>
      <w:divBdr>
        <w:top w:val="none" w:sz="0" w:space="0" w:color="auto"/>
        <w:left w:val="none" w:sz="0" w:space="0" w:color="auto"/>
        <w:bottom w:val="none" w:sz="0" w:space="0" w:color="auto"/>
        <w:right w:val="none" w:sz="0" w:space="0" w:color="auto"/>
      </w:divBdr>
    </w:div>
    <w:div w:id="1292633159">
      <w:bodyDiv w:val="1"/>
      <w:marLeft w:val="0"/>
      <w:marRight w:val="0"/>
      <w:marTop w:val="0"/>
      <w:marBottom w:val="0"/>
      <w:divBdr>
        <w:top w:val="none" w:sz="0" w:space="0" w:color="auto"/>
        <w:left w:val="none" w:sz="0" w:space="0" w:color="auto"/>
        <w:bottom w:val="none" w:sz="0" w:space="0" w:color="auto"/>
        <w:right w:val="none" w:sz="0" w:space="0" w:color="auto"/>
      </w:divBdr>
    </w:div>
    <w:div w:id="1293053524">
      <w:bodyDiv w:val="1"/>
      <w:marLeft w:val="0"/>
      <w:marRight w:val="0"/>
      <w:marTop w:val="0"/>
      <w:marBottom w:val="0"/>
      <w:divBdr>
        <w:top w:val="none" w:sz="0" w:space="0" w:color="auto"/>
        <w:left w:val="none" w:sz="0" w:space="0" w:color="auto"/>
        <w:bottom w:val="none" w:sz="0" w:space="0" w:color="auto"/>
        <w:right w:val="none" w:sz="0" w:space="0" w:color="auto"/>
      </w:divBdr>
    </w:div>
    <w:div w:id="1294630425">
      <w:bodyDiv w:val="1"/>
      <w:marLeft w:val="0"/>
      <w:marRight w:val="0"/>
      <w:marTop w:val="0"/>
      <w:marBottom w:val="0"/>
      <w:divBdr>
        <w:top w:val="none" w:sz="0" w:space="0" w:color="auto"/>
        <w:left w:val="none" w:sz="0" w:space="0" w:color="auto"/>
        <w:bottom w:val="none" w:sz="0" w:space="0" w:color="auto"/>
        <w:right w:val="none" w:sz="0" w:space="0" w:color="auto"/>
      </w:divBdr>
    </w:div>
    <w:div w:id="1294671419">
      <w:bodyDiv w:val="1"/>
      <w:marLeft w:val="0"/>
      <w:marRight w:val="0"/>
      <w:marTop w:val="0"/>
      <w:marBottom w:val="0"/>
      <w:divBdr>
        <w:top w:val="none" w:sz="0" w:space="0" w:color="auto"/>
        <w:left w:val="none" w:sz="0" w:space="0" w:color="auto"/>
        <w:bottom w:val="none" w:sz="0" w:space="0" w:color="auto"/>
        <w:right w:val="none" w:sz="0" w:space="0" w:color="auto"/>
      </w:divBdr>
    </w:div>
    <w:div w:id="1295521893">
      <w:bodyDiv w:val="1"/>
      <w:marLeft w:val="0"/>
      <w:marRight w:val="0"/>
      <w:marTop w:val="0"/>
      <w:marBottom w:val="0"/>
      <w:divBdr>
        <w:top w:val="none" w:sz="0" w:space="0" w:color="auto"/>
        <w:left w:val="none" w:sz="0" w:space="0" w:color="auto"/>
        <w:bottom w:val="none" w:sz="0" w:space="0" w:color="auto"/>
        <w:right w:val="none" w:sz="0" w:space="0" w:color="auto"/>
      </w:divBdr>
    </w:div>
    <w:div w:id="1295867824">
      <w:bodyDiv w:val="1"/>
      <w:marLeft w:val="0"/>
      <w:marRight w:val="0"/>
      <w:marTop w:val="0"/>
      <w:marBottom w:val="0"/>
      <w:divBdr>
        <w:top w:val="none" w:sz="0" w:space="0" w:color="auto"/>
        <w:left w:val="none" w:sz="0" w:space="0" w:color="auto"/>
        <w:bottom w:val="none" w:sz="0" w:space="0" w:color="auto"/>
        <w:right w:val="none" w:sz="0" w:space="0" w:color="auto"/>
      </w:divBdr>
    </w:div>
    <w:div w:id="1295939844">
      <w:bodyDiv w:val="1"/>
      <w:marLeft w:val="0"/>
      <w:marRight w:val="0"/>
      <w:marTop w:val="0"/>
      <w:marBottom w:val="0"/>
      <w:divBdr>
        <w:top w:val="none" w:sz="0" w:space="0" w:color="auto"/>
        <w:left w:val="none" w:sz="0" w:space="0" w:color="auto"/>
        <w:bottom w:val="none" w:sz="0" w:space="0" w:color="auto"/>
        <w:right w:val="none" w:sz="0" w:space="0" w:color="auto"/>
      </w:divBdr>
    </w:div>
    <w:div w:id="1296178185">
      <w:bodyDiv w:val="1"/>
      <w:marLeft w:val="0"/>
      <w:marRight w:val="0"/>
      <w:marTop w:val="0"/>
      <w:marBottom w:val="0"/>
      <w:divBdr>
        <w:top w:val="none" w:sz="0" w:space="0" w:color="auto"/>
        <w:left w:val="none" w:sz="0" w:space="0" w:color="auto"/>
        <w:bottom w:val="none" w:sz="0" w:space="0" w:color="auto"/>
        <w:right w:val="none" w:sz="0" w:space="0" w:color="auto"/>
      </w:divBdr>
    </w:div>
    <w:div w:id="1296639011">
      <w:bodyDiv w:val="1"/>
      <w:marLeft w:val="0"/>
      <w:marRight w:val="0"/>
      <w:marTop w:val="0"/>
      <w:marBottom w:val="0"/>
      <w:divBdr>
        <w:top w:val="none" w:sz="0" w:space="0" w:color="auto"/>
        <w:left w:val="none" w:sz="0" w:space="0" w:color="auto"/>
        <w:bottom w:val="none" w:sz="0" w:space="0" w:color="auto"/>
        <w:right w:val="none" w:sz="0" w:space="0" w:color="auto"/>
      </w:divBdr>
    </w:div>
    <w:div w:id="1296789386">
      <w:bodyDiv w:val="1"/>
      <w:marLeft w:val="0"/>
      <w:marRight w:val="0"/>
      <w:marTop w:val="0"/>
      <w:marBottom w:val="0"/>
      <w:divBdr>
        <w:top w:val="none" w:sz="0" w:space="0" w:color="auto"/>
        <w:left w:val="none" w:sz="0" w:space="0" w:color="auto"/>
        <w:bottom w:val="none" w:sz="0" w:space="0" w:color="auto"/>
        <w:right w:val="none" w:sz="0" w:space="0" w:color="auto"/>
      </w:divBdr>
    </w:div>
    <w:div w:id="1297878252">
      <w:bodyDiv w:val="1"/>
      <w:marLeft w:val="0"/>
      <w:marRight w:val="0"/>
      <w:marTop w:val="0"/>
      <w:marBottom w:val="0"/>
      <w:divBdr>
        <w:top w:val="none" w:sz="0" w:space="0" w:color="auto"/>
        <w:left w:val="none" w:sz="0" w:space="0" w:color="auto"/>
        <w:bottom w:val="none" w:sz="0" w:space="0" w:color="auto"/>
        <w:right w:val="none" w:sz="0" w:space="0" w:color="auto"/>
      </w:divBdr>
    </w:div>
    <w:div w:id="1299215858">
      <w:bodyDiv w:val="1"/>
      <w:marLeft w:val="0"/>
      <w:marRight w:val="0"/>
      <w:marTop w:val="0"/>
      <w:marBottom w:val="0"/>
      <w:divBdr>
        <w:top w:val="none" w:sz="0" w:space="0" w:color="auto"/>
        <w:left w:val="none" w:sz="0" w:space="0" w:color="auto"/>
        <w:bottom w:val="none" w:sz="0" w:space="0" w:color="auto"/>
        <w:right w:val="none" w:sz="0" w:space="0" w:color="auto"/>
      </w:divBdr>
    </w:div>
    <w:div w:id="1299451747">
      <w:bodyDiv w:val="1"/>
      <w:marLeft w:val="0"/>
      <w:marRight w:val="0"/>
      <w:marTop w:val="0"/>
      <w:marBottom w:val="0"/>
      <w:divBdr>
        <w:top w:val="none" w:sz="0" w:space="0" w:color="auto"/>
        <w:left w:val="none" w:sz="0" w:space="0" w:color="auto"/>
        <w:bottom w:val="none" w:sz="0" w:space="0" w:color="auto"/>
        <w:right w:val="none" w:sz="0" w:space="0" w:color="auto"/>
      </w:divBdr>
    </w:div>
    <w:div w:id="1300961176">
      <w:bodyDiv w:val="1"/>
      <w:marLeft w:val="0"/>
      <w:marRight w:val="0"/>
      <w:marTop w:val="0"/>
      <w:marBottom w:val="0"/>
      <w:divBdr>
        <w:top w:val="none" w:sz="0" w:space="0" w:color="auto"/>
        <w:left w:val="none" w:sz="0" w:space="0" w:color="auto"/>
        <w:bottom w:val="none" w:sz="0" w:space="0" w:color="auto"/>
        <w:right w:val="none" w:sz="0" w:space="0" w:color="auto"/>
      </w:divBdr>
    </w:div>
    <w:div w:id="1301887679">
      <w:bodyDiv w:val="1"/>
      <w:marLeft w:val="0"/>
      <w:marRight w:val="0"/>
      <w:marTop w:val="0"/>
      <w:marBottom w:val="0"/>
      <w:divBdr>
        <w:top w:val="none" w:sz="0" w:space="0" w:color="auto"/>
        <w:left w:val="none" w:sz="0" w:space="0" w:color="auto"/>
        <w:bottom w:val="none" w:sz="0" w:space="0" w:color="auto"/>
        <w:right w:val="none" w:sz="0" w:space="0" w:color="auto"/>
      </w:divBdr>
    </w:div>
    <w:div w:id="1302342714">
      <w:bodyDiv w:val="1"/>
      <w:marLeft w:val="0"/>
      <w:marRight w:val="0"/>
      <w:marTop w:val="0"/>
      <w:marBottom w:val="0"/>
      <w:divBdr>
        <w:top w:val="none" w:sz="0" w:space="0" w:color="auto"/>
        <w:left w:val="none" w:sz="0" w:space="0" w:color="auto"/>
        <w:bottom w:val="none" w:sz="0" w:space="0" w:color="auto"/>
        <w:right w:val="none" w:sz="0" w:space="0" w:color="auto"/>
      </w:divBdr>
    </w:div>
    <w:div w:id="1303191438">
      <w:bodyDiv w:val="1"/>
      <w:marLeft w:val="0"/>
      <w:marRight w:val="0"/>
      <w:marTop w:val="0"/>
      <w:marBottom w:val="0"/>
      <w:divBdr>
        <w:top w:val="none" w:sz="0" w:space="0" w:color="auto"/>
        <w:left w:val="none" w:sz="0" w:space="0" w:color="auto"/>
        <w:bottom w:val="none" w:sz="0" w:space="0" w:color="auto"/>
        <w:right w:val="none" w:sz="0" w:space="0" w:color="auto"/>
      </w:divBdr>
    </w:div>
    <w:div w:id="1303464158">
      <w:bodyDiv w:val="1"/>
      <w:marLeft w:val="0"/>
      <w:marRight w:val="0"/>
      <w:marTop w:val="0"/>
      <w:marBottom w:val="0"/>
      <w:divBdr>
        <w:top w:val="none" w:sz="0" w:space="0" w:color="auto"/>
        <w:left w:val="none" w:sz="0" w:space="0" w:color="auto"/>
        <w:bottom w:val="none" w:sz="0" w:space="0" w:color="auto"/>
        <w:right w:val="none" w:sz="0" w:space="0" w:color="auto"/>
      </w:divBdr>
    </w:div>
    <w:div w:id="1305235963">
      <w:bodyDiv w:val="1"/>
      <w:marLeft w:val="0"/>
      <w:marRight w:val="0"/>
      <w:marTop w:val="0"/>
      <w:marBottom w:val="0"/>
      <w:divBdr>
        <w:top w:val="none" w:sz="0" w:space="0" w:color="auto"/>
        <w:left w:val="none" w:sz="0" w:space="0" w:color="auto"/>
        <w:bottom w:val="none" w:sz="0" w:space="0" w:color="auto"/>
        <w:right w:val="none" w:sz="0" w:space="0" w:color="auto"/>
      </w:divBdr>
    </w:div>
    <w:div w:id="1305740060">
      <w:bodyDiv w:val="1"/>
      <w:marLeft w:val="0"/>
      <w:marRight w:val="0"/>
      <w:marTop w:val="0"/>
      <w:marBottom w:val="0"/>
      <w:divBdr>
        <w:top w:val="none" w:sz="0" w:space="0" w:color="auto"/>
        <w:left w:val="none" w:sz="0" w:space="0" w:color="auto"/>
        <w:bottom w:val="none" w:sz="0" w:space="0" w:color="auto"/>
        <w:right w:val="none" w:sz="0" w:space="0" w:color="auto"/>
      </w:divBdr>
    </w:div>
    <w:div w:id="1305891487">
      <w:bodyDiv w:val="1"/>
      <w:marLeft w:val="0"/>
      <w:marRight w:val="0"/>
      <w:marTop w:val="0"/>
      <w:marBottom w:val="0"/>
      <w:divBdr>
        <w:top w:val="none" w:sz="0" w:space="0" w:color="auto"/>
        <w:left w:val="none" w:sz="0" w:space="0" w:color="auto"/>
        <w:bottom w:val="none" w:sz="0" w:space="0" w:color="auto"/>
        <w:right w:val="none" w:sz="0" w:space="0" w:color="auto"/>
      </w:divBdr>
    </w:div>
    <w:div w:id="1305893271">
      <w:bodyDiv w:val="1"/>
      <w:marLeft w:val="0"/>
      <w:marRight w:val="0"/>
      <w:marTop w:val="0"/>
      <w:marBottom w:val="0"/>
      <w:divBdr>
        <w:top w:val="none" w:sz="0" w:space="0" w:color="auto"/>
        <w:left w:val="none" w:sz="0" w:space="0" w:color="auto"/>
        <w:bottom w:val="none" w:sz="0" w:space="0" w:color="auto"/>
        <w:right w:val="none" w:sz="0" w:space="0" w:color="auto"/>
      </w:divBdr>
    </w:div>
    <w:div w:id="1306352839">
      <w:bodyDiv w:val="1"/>
      <w:marLeft w:val="0"/>
      <w:marRight w:val="0"/>
      <w:marTop w:val="0"/>
      <w:marBottom w:val="0"/>
      <w:divBdr>
        <w:top w:val="none" w:sz="0" w:space="0" w:color="auto"/>
        <w:left w:val="none" w:sz="0" w:space="0" w:color="auto"/>
        <w:bottom w:val="none" w:sz="0" w:space="0" w:color="auto"/>
        <w:right w:val="none" w:sz="0" w:space="0" w:color="auto"/>
      </w:divBdr>
    </w:div>
    <w:div w:id="1306473684">
      <w:bodyDiv w:val="1"/>
      <w:marLeft w:val="0"/>
      <w:marRight w:val="0"/>
      <w:marTop w:val="0"/>
      <w:marBottom w:val="0"/>
      <w:divBdr>
        <w:top w:val="none" w:sz="0" w:space="0" w:color="auto"/>
        <w:left w:val="none" w:sz="0" w:space="0" w:color="auto"/>
        <w:bottom w:val="none" w:sz="0" w:space="0" w:color="auto"/>
        <w:right w:val="none" w:sz="0" w:space="0" w:color="auto"/>
      </w:divBdr>
    </w:div>
    <w:div w:id="1307052438">
      <w:bodyDiv w:val="1"/>
      <w:marLeft w:val="0"/>
      <w:marRight w:val="0"/>
      <w:marTop w:val="0"/>
      <w:marBottom w:val="0"/>
      <w:divBdr>
        <w:top w:val="none" w:sz="0" w:space="0" w:color="auto"/>
        <w:left w:val="none" w:sz="0" w:space="0" w:color="auto"/>
        <w:bottom w:val="none" w:sz="0" w:space="0" w:color="auto"/>
        <w:right w:val="none" w:sz="0" w:space="0" w:color="auto"/>
      </w:divBdr>
    </w:div>
    <w:div w:id="1307474321">
      <w:bodyDiv w:val="1"/>
      <w:marLeft w:val="0"/>
      <w:marRight w:val="0"/>
      <w:marTop w:val="0"/>
      <w:marBottom w:val="0"/>
      <w:divBdr>
        <w:top w:val="none" w:sz="0" w:space="0" w:color="auto"/>
        <w:left w:val="none" w:sz="0" w:space="0" w:color="auto"/>
        <w:bottom w:val="none" w:sz="0" w:space="0" w:color="auto"/>
        <w:right w:val="none" w:sz="0" w:space="0" w:color="auto"/>
      </w:divBdr>
    </w:div>
    <w:div w:id="1307735285">
      <w:bodyDiv w:val="1"/>
      <w:marLeft w:val="0"/>
      <w:marRight w:val="0"/>
      <w:marTop w:val="0"/>
      <w:marBottom w:val="0"/>
      <w:divBdr>
        <w:top w:val="none" w:sz="0" w:space="0" w:color="auto"/>
        <w:left w:val="none" w:sz="0" w:space="0" w:color="auto"/>
        <w:bottom w:val="none" w:sz="0" w:space="0" w:color="auto"/>
        <w:right w:val="none" w:sz="0" w:space="0" w:color="auto"/>
      </w:divBdr>
    </w:div>
    <w:div w:id="1308239195">
      <w:bodyDiv w:val="1"/>
      <w:marLeft w:val="0"/>
      <w:marRight w:val="0"/>
      <w:marTop w:val="0"/>
      <w:marBottom w:val="0"/>
      <w:divBdr>
        <w:top w:val="none" w:sz="0" w:space="0" w:color="auto"/>
        <w:left w:val="none" w:sz="0" w:space="0" w:color="auto"/>
        <w:bottom w:val="none" w:sz="0" w:space="0" w:color="auto"/>
        <w:right w:val="none" w:sz="0" w:space="0" w:color="auto"/>
      </w:divBdr>
    </w:div>
    <w:div w:id="1309748425">
      <w:bodyDiv w:val="1"/>
      <w:marLeft w:val="0"/>
      <w:marRight w:val="0"/>
      <w:marTop w:val="0"/>
      <w:marBottom w:val="0"/>
      <w:divBdr>
        <w:top w:val="none" w:sz="0" w:space="0" w:color="auto"/>
        <w:left w:val="none" w:sz="0" w:space="0" w:color="auto"/>
        <w:bottom w:val="none" w:sz="0" w:space="0" w:color="auto"/>
        <w:right w:val="none" w:sz="0" w:space="0" w:color="auto"/>
      </w:divBdr>
    </w:div>
    <w:div w:id="1310015122">
      <w:bodyDiv w:val="1"/>
      <w:marLeft w:val="0"/>
      <w:marRight w:val="0"/>
      <w:marTop w:val="0"/>
      <w:marBottom w:val="0"/>
      <w:divBdr>
        <w:top w:val="none" w:sz="0" w:space="0" w:color="auto"/>
        <w:left w:val="none" w:sz="0" w:space="0" w:color="auto"/>
        <w:bottom w:val="none" w:sz="0" w:space="0" w:color="auto"/>
        <w:right w:val="none" w:sz="0" w:space="0" w:color="auto"/>
      </w:divBdr>
    </w:div>
    <w:div w:id="1310596394">
      <w:bodyDiv w:val="1"/>
      <w:marLeft w:val="0"/>
      <w:marRight w:val="0"/>
      <w:marTop w:val="0"/>
      <w:marBottom w:val="0"/>
      <w:divBdr>
        <w:top w:val="none" w:sz="0" w:space="0" w:color="auto"/>
        <w:left w:val="none" w:sz="0" w:space="0" w:color="auto"/>
        <w:bottom w:val="none" w:sz="0" w:space="0" w:color="auto"/>
        <w:right w:val="none" w:sz="0" w:space="0" w:color="auto"/>
      </w:divBdr>
    </w:div>
    <w:div w:id="1314289304">
      <w:bodyDiv w:val="1"/>
      <w:marLeft w:val="0"/>
      <w:marRight w:val="0"/>
      <w:marTop w:val="0"/>
      <w:marBottom w:val="0"/>
      <w:divBdr>
        <w:top w:val="none" w:sz="0" w:space="0" w:color="auto"/>
        <w:left w:val="none" w:sz="0" w:space="0" w:color="auto"/>
        <w:bottom w:val="none" w:sz="0" w:space="0" w:color="auto"/>
        <w:right w:val="none" w:sz="0" w:space="0" w:color="auto"/>
      </w:divBdr>
    </w:div>
    <w:div w:id="1314411508">
      <w:bodyDiv w:val="1"/>
      <w:marLeft w:val="0"/>
      <w:marRight w:val="0"/>
      <w:marTop w:val="0"/>
      <w:marBottom w:val="0"/>
      <w:divBdr>
        <w:top w:val="none" w:sz="0" w:space="0" w:color="auto"/>
        <w:left w:val="none" w:sz="0" w:space="0" w:color="auto"/>
        <w:bottom w:val="none" w:sz="0" w:space="0" w:color="auto"/>
        <w:right w:val="none" w:sz="0" w:space="0" w:color="auto"/>
      </w:divBdr>
    </w:div>
    <w:div w:id="1314917778">
      <w:bodyDiv w:val="1"/>
      <w:marLeft w:val="0"/>
      <w:marRight w:val="0"/>
      <w:marTop w:val="0"/>
      <w:marBottom w:val="0"/>
      <w:divBdr>
        <w:top w:val="none" w:sz="0" w:space="0" w:color="auto"/>
        <w:left w:val="none" w:sz="0" w:space="0" w:color="auto"/>
        <w:bottom w:val="none" w:sz="0" w:space="0" w:color="auto"/>
        <w:right w:val="none" w:sz="0" w:space="0" w:color="auto"/>
      </w:divBdr>
    </w:div>
    <w:div w:id="1317103026">
      <w:bodyDiv w:val="1"/>
      <w:marLeft w:val="0"/>
      <w:marRight w:val="0"/>
      <w:marTop w:val="0"/>
      <w:marBottom w:val="0"/>
      <w:divBdr>
        <w:top w:val="none" w:sz="0" w:space="0" w:color="auto"/>
        <w:left w:val="none" w:sz="0" w:space="0" w:color="auto"/>
        <w:bottom w:val="none" w:sz="0" w:space="0" w:color="auto"/>
        <w:right w:val="none" w:sz="0" w:space="0" w:color="auto"/>
      </w:divBdr>
    </w:div>
    <w:div w:id="1317808245">
      <w:bodyDiv w:val="1"/>
      <w:marLeft w:val="0"/>
      <w:marRight w:val="0"/>
      <w:marTop w:val="0"/>
      <w:marBottom w:val="0"/>
      <w:divBdr>
        <w:top w:val="none" w:sz="0" w:space="0" w:color="auto"/>
        <w:left w:val="none" w:sz="0" w:space="0" w:color="auto"/>
        <w:bottom w:val="none" w:sz="0" w:space="0" w:color="auto"/>
        <w:right w:val="none" w:sz="0" w:space="0" w:color="auto"/>
      </w:divBdr>
    </w:div>
    <w:div w:id="1318071526">
      <w:bodyDiv w:val="1"/>
      <w:marLeft w:val="0"/>
      <w:marRight w:val="0"/>
      <w:marTop w:val="0"/>
      <w:marBottom w:val="0"/>
      <w:divBdr>
        <w:top w:val="none" w:sz="0" w:space="0" w:color="auto"/>
        <w:left w:val="none" w:sz="0" w:space="0" w:color="auto"/>
        <w:bottom w:val="none" w:sz="0" w:space="0" w:color="auto"/>
        <w:right w:val="none" w:sz="0" w:space="0" w:color="auto"/>
      </w:divBdr>
    </w:div>
    <w:div w:id="1318454948">
      <w:bodyDiv w:val="1"/>
      <w:marLeft w:val="0"/>
      <w:marRight w:val="0"/>
      <w:marTop w:val="0"/>
      <w:marBottom w:val="0"/>
      <w:divBdr>
        <w:top w:val="none" w:sz="0" w:space="0" w:color="auto"/>
        <w:left w:val="none" w:sz="0" w:space="0" w:color="auto"/>
        <w:bottom w:val="none" w:sz="0" w:space="0" w:color="auto"/>
        <w:right w:val="none" w:sz="0" w:space="0" w:color="auto"/>
      </w:divBdr>
    </w:div>
    <w:div w:id="1319118991">
      <w:bodyDiv w:val="1"/>
      <w:marLeft w:val="0"/>
      <w:marRight w:val="0"/>
      <w:marTop w:val="0"/>
      <w:marBottom w:val="0"/>
      <w:divBdr>
        <w:top w:val="none" w:sz="0" w:space="0" w:color="auto"/>
        <w:left w:val="none" w:sz="0" w:space="0" w:color="auto"/>
        <w:bottom w:val="none" w:sz="0" w:space="0" w:color="auto"/>
        <w:right w:val="none" w:sz="0" w:space="0" w:color="auto"/>
      </w:divBdr>
    </w:div>
    <w:div w:id="1320229473">
      <w:bodyDiv w:val="1"/>
      <w:marLeft w:val="0"/>
      <w:marRight w:val="0"/>
      <w:marTop w:val="0"/>
      <w:marBottom w:val="0"/>
      <w:divBdr>
        <w:top w:val="none" w:sz="0" w:space="0" w:color="auto"/>
        <w:left w:val="none" w:sz="0" w:space="0" w:color="auto"/>
        <w:bottom w:val="none" w:sz="0" w:space="0" w:color="auto"/>
        <w:right w:val="none" w:sz="0" w:space="0" w:color="auto"/>
      </w:divBdr>
    </w:div>
    <w:div w:id="1320421178">
      <w:bodyDiv w:val="1"/>
      <w:marLeft w:val="0"/>
      <w:marRight w:val="0"/>
      <w:marTop w:val="0"/>
      <w:marBottom w:val="0"/>
      <w:divBdr>
        <w:top w:val="none" w:sz="0" w:space="0" w:color="auto"/>
        <w:left w:val="none" w:sz="0" w:space="0" w:color="auto"/>
        <w:bottom w:val="none" w:sz="0" w:space="0" w:color="auto"/>
        <w:right w:val="none" w:sz="0" w:space="0" w:color="auto"/>
      </w:divBdr>
    </w:div>
    <w:div w:id="1321999293">
      <w:bodyDiv w:val="1"/>
      <w:marLeft w:val="0"/>
      <w:marRight w:val="0"/>
      <w:marTop w:val="0"/>
      <w:marBottom w:val="0"/>
      <w:divBdr>
        <w:top w:val="none" w:sz="0" w:space="0" w:color="auto"/>
        <w:left w:val="none" w:sz="0" w:space="0" w:color="auto"/>
        <w:bottom w:val="none" w:sz="0" w:space="0" w:color="auto"/>
        <w:right w:val="none" w:sz="0" w:space="0" w:color="auto"/>
      </w:divBdr>
    </w:div>
    <w:div w:id="1323116619">
      <w:bodyDiv w:val="1"/>
      <w:marLeft w:val="0"/>
      <w:marRight w:val="0"/>
      <w:marTop w:val="0"/>
      <w:marBottom w:val="0"/>
      <w:divBdr>
        <w:top w:val="none" w:sz="0" w:space="0" w:color="auto"/>
        <w:left w:val="none" w:sz="0" w:space="0" w:color="auto"/>
        <w:bottom w:val="none" w:sz="0" w:space="0" w:color="auto"/>
        <w:right w:val="none" w:sz="0" w:space="0" w:color="auto"/>
      </w:divBdr>
    </w:div>
    <w:div w:id="1323194488">
      <w:bodyDiv w:val="1"/>
      <w:marLeft w:val="0"/>
      <w:marRight w:val="0"/>
      <w:marTop w:val="0"/>
      <w:marBottom w:val="0"/>
      <w:divBdr>
        <w:top w:val="none" w:sz="0" w:space="0" w:color="auto"/>
        <w:left w:val="none" w:sz="0" w:space="0" w:color="auto"/>
        <w:bottom w:val="none" w:sz="0" w:space="0" w:color="auto"/>
        <w:right w:val="none" w:sz="0" w:space="0" w:color="auto"/>
      </w:divBdr>
    </w:div>
    <w:div w:id="1323659843">
      <w:bodyDiv w:val="1"/>
      <w:marLeft w:val="0"/>
      <w:marRight w:val="0"/>
      <w:marTop w:val="0"/>
      <w:marBottom w:val="0"/>
      <w:divBdr>
        <w:top w:val="none" w:sz="0" w:space="0" w:color="auto"/>
        <w:left w:val="none" w:sz="0" w:space="0" w:color="auto"/>
        <w:bottom w:val="none" w:sz="0" w:space="0" w:color="auto"/>
        <w:right w:val="none" w:sz="0" w:space="0" w:color="auto"/>
      </w:divBdr>
    </w:div>
    <w:div w:id="1324625038">
      <w:bodyDiv w:val="1"/>
      <w:marLeft w:val="0"/>
      <w:marRight w:val="0"/>
      <w:marTop w:val="0"/>
      <w:marBottom w:val="0"/>
      <w:divBdr>
        <w:top w:val="none" w:sz="0" w:space="0" w:color="auto"/>
        <w:left w:val="none" w:sz="0" w:space="0" w:color="auto"/>
        <w:bottom w:val="none" w:sz="0" w:space="0" w:color="auto"/>
        <w:right w:val="none" w:sz="0" w:space="0" w:color="auto"/>
      </w:divBdr>
    </w:div>
    <w:div w:id="1325165284">
      <w:bodyDiv w:val="1"/>
      <w:marLeft w:val="0"/>
      <w:marRight w:val="0"/>
      <w:marTop w:val="0"/>
      <w:marBottom w:val="0"/>
      <w:divBdr>
        <w:top w:val="none" w:sz="0" w:space="0" w:color="auto"/>
        <w:left w:val="none" w:sz="0" w:space="0" w:color="auto"/>
        <w:bottom w:val="none" w:sz="0" w:space="0" w:color="auto"/>
        <w:right w:val="none" w:sz="0" w:space="0" w:color="auto"/>
      </w:divBdr>
    </w:div>
    <w:div w:id="1325622196">
      <w:bodyDiv w:val="1"/>
      <w:marLeft w:val="0"/>
      <w:marRight w:val="0"/>
      <w:marTop w:val="0"/>
      <w:marBottom w:val="0"/>
      <w:divBdr>
        <w:top w:val="none" w:sz="0" w:space="0" w:color="auto"/>
        <w:left w:val="none" w:sz="0" w:space="0" w:color="auto"/>
        <w:bottom w:val="none" w:sz="0" w:space="0" w:color="auto"/>
        <w:right w:val="none" w:sz="0" w:space="0" w:color="auto"/>
      </w:divBdr>
    </w:div>
    <w:div w:id="1326208233">
      <w:bodyDiv w:val="1"/>
      <w:marLeft w:val="0"/>
      <w:marRight w:val="0"/>
      <w:marTop w:val="0"/>
      <w:marBottom w:val="0"/>
      <w:divBdr>
        <w:top w:val="none" w:sz="0" w:space="0" w:color="auto"/>
        <w:left w:val="none" w:sz="0" w:space="0" w:color="auto"/>
        <w:bottom w:val="none" w:sz="0" w:space="0" w:color="auto"/>
        <w:right w:val="none" w:sz="0" w:space="0" w:color="auto"/>
      </w:divBdr>
    </w:div>
    <w:div w:id="1326396115">
      <w:bodyDiv w:val="1"/>
      <w:marLeft w:val="0"/>
      <w:marRight w:val="0"/>
      <w:marTop w:val="0"/>
      <w:marBottom w:val="0"/>
      <w:divBdr>
        <w:top w:val="none" w:sz="0" w:space="0" w:color="auto"/>
        <w:left w:val="none" w:sz="0" w:space="0" w:color="auto"/>
        <w:bottom w:val="none" w:sz="0" w:space="0" w:color="auto"/>
        <w:right w:val="none" w:sz="0" w:space="0" w:color="auto"/>
      </w:divBdr>
    </w:div>
    <w:div w:id="1326738200">
      <w:bodyDiv w:val="1"/>
      <w:marLeft w:val="0"/>
      <w:marRight w:val="0"/>
      <w:marTop w:val="0"/>
      <w:marBottom w:val="0"/>
      <w:divBdr>
        <w:top w:val="none" w:sz="0" w:space="0" w:color="auto"/>
        <w:left w:val="none" w:sz="0" w:space="0" w:color="auto"/>
        <w:bottom w:val="none" w:sz="0" w:space="0" w:color="auto"/>
        <w:right w:val="none" w:sz="0" w:space="0" w:color="auto"/>
      </w:divBdr>
    </w:div>
    <w:div w:id="1327518403">
      <w:bodyDiv w:val="1"/>
      <w:marLeft w:val="0"/>
      <w:marRight w:val="0"/>
      <w:marTop w:val="0"/>
      <w:marBottom w:val="0"/>
      <w:divBdr>
        <w:top w:val="none" w:sz="0" w:space="0" w:color="auto"/>
        <w:left w:val="none" w:sz="0" w:space="0" w:color="auto"/>
        <w:bottom w:val="none" w:sz="0" w:space="0" w:color="auto"/>
        <w:right w:val="none" w:sz="0" w:space="0" w:color="auto"/>
      </w:divBdr>
    </w:div>
    <w:div w:id="1328435247">
      <w:bodyDiv w:val="1"/>
      <w:marLeft w:val="0"/>
      <w:marRight w:val="0"/>
      <w:marTop w:val="0"/>
      <w:marBottom w:val="0"/>
      <w:divBdr>
        <w:top w:val="none" w:sz="0" w:space="0" w:color="auto"/>
        <w:left w:val="none" w:sz="0" w:space="0" w:color="auto"/>
        <w:bottom w:val="none" w:sz="0" w:space="0" w:color="auto"/>
        <w:right w:val="none" w:sz="0" w:space="0" w:color="auto"/>
      </w:divBdr>
    </w:div>
    <w:div w:id="1330328874">
      <w:bodyDiv w:val="1"/>
      <w:marLeft w:val="0"/>
      <w:marRight w:val="0"/>
      <w:marTop w:val="0"/>
      <w:marBottom w:val="0"/>
      <w:divBdr>
        <w:top w:val="none" w:sz="0" w:space="0" w:color="auto"/>
        <w:left w:val="none" w:sz="0" w:space="0" w:color="auto"/>
        <w:bottom w:val="none" w:sz="0" w:space="0" w:color="auto"/>
        <w:right w:val="none" w:sz="0" w:space="0" w:color="auto"/>
      </w:divBdr>
    </w:div>
    <w:div w:id="1331323560">
      <w:bodyDiv w:val="1"/>
      <w:marLeft w:val="0"/>
      <w:marRight w:val="0"/>
      <w:marTop w:val="0"/>
      <w:marBottom w:val="0"/>
      <w:divBdr>
        <w:top w:val="none" w:sz="0" w:space="0" w:color="auto"/>
        <w:left w:val="none" w:sz="0" w:space="0" w:color="auto"/>
        <w:bottom w:val="none" w:sz="0" w:space="0" w:color="auto"/>
        <w:right w:val="none" w:sz="0" w:space="0" w:color="auto"/>
      </w:divBdr>
    </w:div>
    <w:div w:id="1331449602">
      <w:bodyDiv w:val="1"/>
      <w:marLeft w:val="0"/>
      <w:marRight w:val="0"/>
      <w:marTop w:val="0"/>
      <w:marBottom w:val="0"/>
      <w:divBdr>
        <w:top w:val="none" w:sz="0" w:space="0" w:color="auto"/>
        <w:left w:val="none" w:sz="0" w:space="0" w:color="auto"/>
        <w:bottom w:val="none" w:sz="0" w:space="0" w:color="auto"/>
        <w:right w:val="none" w:sz="0" w:space="0" w:color="auto"/>
      </w:divBdr>
    </w:div>
    <w:div w:id="1331829210">
      <w:bodyDiv w:val="1"/>
      <w:marLeft w:val="0"/>
      <w:marRight w:val="0"/>
      <w:marTop w:val="0"/>
      <w:marBottom w:val="0"/>
      <w:divBdr>
        <w:top w:val="none" w:sz="0" w:space="0" w:color="auto"/>
        <w:left w:val="none" w:sz="0" w:space="0" w:color="auto"/>
        <w:bottom w:val="none" w:sz="0" w:space="0" w:color="auto"/>
        <w:right w:val="none" w:sz="0" w:space="0" w:color="auto"/>
      </w:divBdr>
    </w:div>
    <w:div w:id="1331905032">
      <w:bodyDiv w:val="1"/>
      <w:marLeft w:val="0"/>
      <w:marRight w:val="0"/>
      <w:marTop w:val="0"/>
      <w:marBottom w:val="0"/>
      <w:divBdr>
        <w:top w:val="none" w:sz="0" w:space="0" w:color="auto"/>
        <w:left w:val="none" w:sz="0" w:space="0" w:color="auto"/>
        <w:bottom w:val="none" w:sz="0" w:space="0" w:color="auto"/>
        <w:right w:val="none" w:sz="0" w:space="0" w:color="auto"/>
      </w:divBdr>
    </w:div>
    <w:div w:id="1332106085">
      <w:bodyDiv w:val="1"/>
      <w:marLeft w:val="0"/>
      <w:marRight w:val="0"/>
      <w:marTop w:val="0"/>
      <w:marBottom w:val="0"/>
      <w:divBdr>
        <w:top w:val="none" w:sz="0" w:space="0" w:color="auto"/>
        <w:left w:val="none" w:sz="0" w:space="0" w:color="auto"/>
        <w:bottom w:val="none" w:sz="0" w:space="0" w:color="auto"/>
        <w:right w:val="none" w:sz="0" w:space="0" w:color="auto"/>
      </w:divBdr>
    </w:div>
    <w:div w:id="1333332447">
      <w:bodyDiv w:val="1"/>
      <w:marLeft w:val="0"/>
      <w:marRight w:val="0"/>
      <w:marTop w:val="0"/>
      <w:marBottom w:val="0"/>
      <w:divBdr>
        <w:top w:val="none" w:sz="0" w:space="0" w:color="auto"/>
        <w:left w:val="none" w:sz="0" w:space="0" w:color="auto"/>
        <w:bottom w:val="none" w:sz="0" w:space="0" w:color="auto"/>
        <w:right w:val="none" w:sz="0" w:space="0" w:color="auto"/>
      </w:divBdr>
    </w:div>
    <w:div w:id="1333488015">
      <w:bodyDiv w:val="1"/>
      <w:marLeft w:val="0"/>
      <w:marRight w:val="0"/>
      <w:marTop w:val="0"/>
      <w:marBottom w:val="0"/>
      <w:divBdr>
        <w:top w:val="none" w:sz="0" w:space="0" w:color="auto"/>
        <w:left w:val="none" w:sz="0" w:space="0" w:color="auto"/>
        <w:bottom w:val="none" w:sz="0" w:space="0" w:color="auto"/>
        <w:right w:val="none" w:sz="0" w:space="0" w:color="auto"/>
      </w:divBdr>
    </w:div>
    <w:div w:id="1334720103">
      <w:bodyDiv w:val="1"/>
      <w:marLeft w:val="0"/>
      <w:marRight w:val="0"/>
      <w:marTop w:val="0"/>
      <w:marBottom w:val="0"/>
      <w:divBdr>
        <w:top w:val="none" w:sz="0" w:space="0" w:color="auto"/>
        <w:left w:val="none" w:sz="0" w:space="0" w:color="auto"/>
        <w:bottom w:val="none" w:sz="0" w:space="0" w:color="auto"/>
        <w:right w:val="none" w:sz="0" w:space="0" w:color="auto"/>
      </w:divBdr>
    </w:div>
    <w:div w:id="1335184973">
      <w:bodyDiv w:val="1"/>
      <w:marLeft w:val="0"/>
      <w:marRight w:val="0"/>
      <w:marTop w:val="0"/>
      <w:marBottom w:val="0"/>
      <w:divBdr>
        <w:top w:val="none" w:sz="0" w:space="0" w:color="auto"/>
        <w:left w:val="none" w:sz="0" w:space="0" w:color="auto"/>
        <w:bottom w:val="none" w:sz="0" w:space="0" w:color="auto"/>
        <w:right w:val="none" w:sz="0" w:space="0" w:color="auto"/>
      </w:divBdr>
    </w:div>
    <w:div w:id="1336155655">
      <w:bodyDiv w:val="1"/>
      <w:marLeft w:val="0"/>
      <w:marRight w:val="0"/>
      <w:marTop w:val="0"/>
      <w:marBottom w:val="0"/>
      <w:divBdr>
        <w:top w:val="none" w:sz="0" w:space="0" w:color="auto"/>
        <w:left w:val="none" w:sz="0" w:space="0" w:color="auto"/>
        <w:bottom w:val="none" w:sz="0" w:space="0" w:color="auto"/>
        <w:right w:val="none" w:sz="0" w:space="0" w:color="auto"/>
      </w:divBdr>
    </w:div>
    <w:div w:id="1336224944">
      <w:bodyDiv w:val="1"/>
      <w:marLeft w:val="0"/>
      <w:marRight w:val="0"/>
      <w:marTop w:val="0"/>
      <w:marBottom w:val="0"/>
      <w:divBdr>
        <w:top w:val="none" w:sz="0" w:space="0" w:color="auto"/>
        <w:left w:val="none" w:sz="0" w:space="0" w:color="auto"/>
        <w:bottom w:val="none" w:sz="0" w:space="0" w:color="auto"/>
        <w:right w:val="none" w:sz="0" w:space="0" w:color="auto"/>
      </w:divBdr>
    </w:div>
    <w:div w:id="1337612171">
      <w:bodyDiv w:val="1"/>
      <w:marLeft w:val="0"/>
      <w:marRight w:val="0"/>
      <w:marTop w:val="0"/>
      <w:marBottom w:val="0"/>
      <w:divBdr>
        <w:top w:val="none" w:sz="0" w:space="0" w:color="auto"/>
        <w:left w:val="none" w:sz="0" w:space="0" w:color="auto"/>
        <w:bottom w:val="none" w:sz="0" w:space="0" w:color="auto"/>
        <w:right w:val="none" w:sz="0" w:space="0" w:color="auto"/>
      </w:divBdr>
    </w:div>
    <w:div w:id="1337683498">
      <w:bodyDiv w:val="1"/>
      <w:marLeft w:val="0"/>
      <w:marRight w:val="0"/>
      <w:marTop w:val="0"/>
      <w:marBottom w:val="0"/>
      <w:divBdr>
        <w:top w:val="none" w:sz="0" w:space="0" w:color="auto"/>
        <w:left w:val="none" w:sz="0" w:space="0" w:color="auto"/>
        <w:bottom w:val="none" w:sz="0" w:space="0" w:color="auto"/>
        <w:right w:val="none" w:sz="0" w:space="0" w:color="auto"/>
      </w:divBdr>
    </w:div>
    <w:div w:id="1338074954">
      <w:bodyDiv w:val="1"/>
      <w:marLeft w:val="0"/>
      <w:marRight w:val="0"/>
      <w:marTop w:val="0"/>
      <w:marBottom w:val="0"/>
      <w:divBdr>
        <w:top w:val="none" w:sz="0" w:space="0" w:color="auto"/>
        <w:left w:val="none" w:sz="0" w:space="0" w:color="auto"/>
        <w:bottom w:val="none" w:sz="0" w:space="0" w:color="auto"/>
        <w:right w:val="none" w:sz="0" w:space="0" w:color="auto"/>
      </w:divBdr>
    </w:div>
    <w:div w:id="1338121116">
      <w:bodyDiv w:val="1"/>
      <w:marLeft w:val="0"/>
      <w:marRight w:val="0"/>
      <w:marTop w:val="0"/>
      <w:marBottom w:val="0"/>
      <w:divBdr>
        <w:top w:val="none" w:sz="0" w:space="0" w:color="auto"/>
        <w:left w:val="none" w:sz="0" w:space="0" w:color="auto"/>
        <w:bottom w:val="none" w:sz="0" w:space="0" w:color="auto"/>
        <w:right w:val="none" w:sz="0" w:space="0" w:color="auto"/>
      </w:divBdr>
    </w:div>
    <w:div w:id="1338852153">
      <w:bodyDiv w:val="1"/>
      <w:marLeft w:val="0"/>
      <w:marRight w:val="0"/>
      <w:marTop w:val="0"/>
      <w:marBottom w:val="0"/>
      <w:divBdr>
        <w:top w:val="none" w:sz="0" w:space="0" w:color="auto"/>
        <w:left w:val="none" w:sz="0" w:space="0" w:color="auto"/>
        <w:bottom w:val="none" w:sz="0" w:space="0" w:color="auto"/>
        <w:right w:val="none" w:sz="0" w:space="0" w:color="auto"/>
      </w:divBdr>
    </w:div>
    <w:div w:id="1339192351">
      <w:bodyDiv w:val="1"/>
      <w:marLeft w:val="0"/>
      <w:marRight w:val="0"/>
      <w:marTop w:val="0"/>
      <w:marBottom w:val="0"/>
      <w:divBdr>
        <w:top w:val="none" w:sz="0" w:space="0" w:color="auto"/>
        <w:left w:val="none" w:sz="0" w:space="0" w:color="auto"/>
        <w:bottom w:val="none" w:sz="0" w:space="0" w:color="auto"/>
        <w:right w:val="none" w:sz="0" w:space="0" w:color="auto"/>
      </w:divBdr>
    </w:div>
    <w:div w:id="1339893873">
      <w:bodyDiv w:val="1"/>
      <w:marLeft w:val="0"/>
      <w:marRight w:val="0"/>
      <w:marTop w:val="0"/>
      <w:marBottom w:val="0"/>
      <w:divBdr>
        <w:top w:val="none" w:sz="0" w:space="0" w:color="auto"/>
        <w:left w:val="none" w:sz="0" w:space="0" w:color="auto"/>
        <w:bottom w:val="none" w:sz="0" w:space="0" w:color="auto"/>
        <w:right w:val="none" w:sz="0" w:space="0" w:color="auto"/>
      </w:divBdr>
    </w:div>
    <w:div w:id="1340424758">
      <w:bodyDiv w:val="1"/>
      <w:marLeft w:val="0"/>
      <w:marRight w:val="0"/>
      <w:marTop w:val="0"/>
      <w:marBottom w:val="0"/>
      <w:divBdr>
        <w:top w:val="none" w:sz="0" w:space="0" w:color="auto"/>
        <w:left w:val="none" w:sz="0" w:space="0" w:color="auto"/>
        <w:bottom w:val="none" w:sz="0" w:space="0" w:color="auto"/>
        <w:right w:val="none" w:sz="0" w:space="0" w:color="auto"/>
      </w:divBdr>
    </w:div>
    <w:div w:id="1340426734">
      <w:bodyDiv w:val="1"/>
      <w:marLeft w:val="0"/>
      <w:marRight w:val="0"/>
      <w:marTop w:val="0"/>
      <w:marBottom w:val="0"/>
      <w:divBdr>
        <w:top w:val="none" w:sz="0" w:space="0" w:color="auto"/>
        <w:left w:val="none" w:sz="0" w:space="0" w:color="auto"/>
        <w:bottom w:val="none" w:sz="0" w:space="0" w:color="auto"/>
        <w:right w:val="none" w:sz="0" w:space="0" w:color="auto"/>
      </w:divBdr>
    </w:div>
    <w:div w:id="1342001820">
      <w:bodyDiv w:val="1"/>
      <w:marLeft w:val="0"/>
      <w:marRight w:val="0"/>
      <w:marTop w:val="0"/>
      <w:marBottom w:val="0"/>
      <w:divBdr>
        <w:top w:val="none" w:sz="0" w:space="0" w:color="auto"/>
        <w:left w:val="none" w:sz="0" w:space="0" w:color="auto"/>
        <w:bottom w:val="none" w:sz="0" w:space="0" w:color="auto"/>
        <w:right w:val="none" w:sz="0" w:space="0" w:color="auto"/>
      </w:divBdr>
    </w:div>
    <w:div w:id="1343700195">
      <w:bodyDiv w:val="1"/>
      <w:marLeft w:val="0"/>
      <w:marRight w:val="0"/>
      <w:marTop w:val="0"/>
      <w:marBottom w:val="0"/>
      <w:divBdr>
        <w:top w:val="none" w:sz="0" w:space="0" w:color="auto"/>
        <w:left w:val="none" w:sz="0" w:space="0" w:color="auto"/>
        <w:bottom w:val="none" w:sz="0" w:space="0" w:color="auto"/>
        <w:right w:val="none" w:sz="0" w:space="0" w:color="auto"/>
      </w:divBdr>
    </w:div>
    <w:div w:id="1344168162">
      <w:bodyDiv w:val="1"/>
      <w:marLeft w:val="0"/>
      <w:marRight w:val="0"/>
      <w:marTop w:val="0"/>
      <w:marBottom w:val="0"/>
      <w:divBdr>
        <w:top w:val="none" w:sz="0" w:space="0" w:color="auto"/>
        <w:left w:val="none" w:sz="0" w:space="0" w:color="auto"/>
        <w:bottom w:val="none" w:sz="0" w:space="0" w:color="auto"/>
        <w:right w:val="none" w:sz="0" w:space="0" w:color="auto"/>
      </w:divBdr>
    </w:div>
    <w:div w:id="1344864405">
      <w:bodyDiv w:val="1"/>
      <w:marLeft w:val="0"/>
      <w:marRight w:val="0"/>
      <w:marTop w:val="0"/>
      <w:marBottom w:val="0"/>
      <w:divBdr>
        <w:top w:val="none" w:sz="0" w:space="0" w:color="auto"/>
        <w:left w:val="none" w:sz="0" w:space="0" w:color="auto"/>
        <w:bottom w:val="none" w:sz="0" w:space="0" w:color="auto"/>
        <w:right w:val="none" w:sz="0" w:space="0" w:color="auto"/>
      </w:divBdr>
    </w:div>
    <w:div w:id="1345355705">
      <w:bodyDiv w:val="1"/>
      <w:marLeft w:val="0"/>
      <w:marRight w:val="0"/>
      <w:marTop w:val="0"/>
      <w:marBottom w:val="0"/>
      <w:divBdr>
        <w:top w:val="none" w:sz="0" w:space="0" w:color="auto"/>
        <w:left w:val="none" w:sz="0" w:space="0" w:color="auto"/>
        <w:bottom w:val="none" w:sz="0" w:space="0" w:color="auto"/>
        <w:right w:val="none" w:sz="0" w:space="0" w:color="auto"/>
      </w:divBdr>
    </w:div>
    <w:div w:id="1345670641">
      <w:bodyDiv w:val="1"/>
      <w:marLeft w:val="0"/>
      <w:marRight w:val="0"/>
      <w:marTop w:val="0"/>
      <w:marBottom w:val="0"/>
      <w:divBdr>
        <w:top w:val="none" w:sz="0" w:space="0" w:color="auto"/>
        <w:left w:val="none" w:sz="0" w:space="0" w:color="auto"/>
        <w:bottom w:val="none" w:sz="0" w:space="0" w:color="auto"/>
        <w:right w:val="none" w:sz="0" w:space="0" w:color="auto"/>
      </w:divBdr>
    </w:div>
    <w:div w:id="1346058428">
      <w:bodyDiv w:val="1"/>
      <w:marLeft w:val="0"/>
      <w:marRight w:val="0"/>
      <w:marTop w:val="0"/>
      <w:marBottom w:val="0"/>
      <w:divBdr>
        <w:top w:val="none" w:sz="0" w:space="0" w:color="auto"/>
        <w:left w:val="none" w:sz="0" w:space="0" w:color="auto"/>
        <w:bottom w:val="none" w:sz="0" w:space="0" w:color="auto"/>
        <w:right w:val="none" w:sz="0" w:space="0" w:color="auto"/>
      </w:divBdr>
    </w:div>
    <w:div w:id="1346857772">
      <w:bodyDiv w:val="1"/>
      <w:marLeft w:val="0"/>
      <w:marRight w:val="0"/>
      <w:marTop w:val="0"/>
      <w:marBottom w:val="0"/>
      <w:divBdr>
        <w:top w:val="none" w:sz="0" w:space="0" w:color="auto"/>
        <w:left w:val="none" w:sz="0" w:space="0" w:color="auto"/>
        <w:bottom w:val="none" w:sz="0" w:space="0" w:color="auto"/>
        <w:right w:val="none" w:sz="0" w:space="0" w:color="auto"/>
      </w:divBdr>
    </w:div>
    <w:div w:id="1346980198">
      <w:bodyDiv w:val="1"/>
      <w:marLeft w:val="0"/>
      <w:marRight w:val="0"/>
      <w:marTop w:val="0"/>
      <w:marBottom w:val="0"/>
      <w:divBdr>
        <w:top w:val="none" w:sz="0" w:space="0" w:color="auto"/>
        <w:left w:val="none" w:sz="0" w:space="0" w:color="auto"/>
        <w:bottom w:val="none" w:sz="0" w:space="0" w:color="auto"/>
        <w:right w:val="none" w:sz="0" w:space="0" w:color="auto"/>
      </w:divBdr>
    </w:div>
    <w:div w:id="1348093229">
      <w:bodyDiv w:val="1"/>
      <w:marLeft w:val="0"/>
      <w:marRight w:val="0"/>
      <w:marTop w:val="0"/>
      <w:marBottom w:val="0"/>
      <w:divBdr>
        <w:top w:val="none" w:sz="0" w:space="0" w:color="auto"/>
        <w:left w:val="none" w:sz="0" w:space="0" w:color="auto"/>
        <w:bottom w:val="none" w:sz="0" w:space="0" w:color="auto"/>
        <w:right w:val="none" w:sz="0" w:space="0" w:color="auto"/>
      </w:divBdr>
    </w:div>
    <w:div w:id="1348294450">
      <w:bodyDiv w:val="1"/>
      <w:marLeft w:val="0"/>
      <w:marRight w:val="0"/>
      <w:marTop w:val="0"/>
      <w:marBottom w:val="0"/>
      <w:divBdr>
        <w:top w:val="none" w:sz="0" w:space="0" w:color="auto"/>
        <w:left w:val="none" w:sz="0" w:space="0" w:color="auto"/>
        <w:bottom w:val="none" w:sz="0" w:space="0" w:color="auto"/>
        <w:right w:val="none" w:sz="0" w:space="0" w:color="auto"/>
      </w:divBdr>
    </w:div>
    <w:div w:id="1349285280">
      <w:bodyDiv w:val="1"/>
      <w:marLeft w:val="0"/>
      <w:marRight w:val="0"/>
      <w:marTop w:val="0"/>
      <w:marBottom w:val="0"/>
      <w:divBdr>
        <w:top w:val="none" w:sz="0" w:space="0" w:color="auto"/>
        <w:left w:val="none" w:sz="0" w:space="0" w:color="auto"/>
        <w:bottom w:val="none" w:sz="0" w:space="0" w:color="auto"/>
        <w:right w:val="none" w:sz="0" w:space="0" w:color="auto"/>
      </w:divBdr>
    </w:div>
    <w:div w:id="1351836551">
      <w:bodyDiv w:val="1"/>
      <w:marLeft w:val="0"/>
      <w:marRight w:val="0"/>
      <w:marTop w:val="0"/>
      <w:marBottom w:val="0"/>
      <w:divBdr>
        <w:top w:val="none" w:sz="0" w:space="0" w:color="auto"/>
        <w:left w:val="none" w:sz="0" w:space="0" w:color="auto"/>
        <w:bottom w:val="none" w:sz="0" w:space="0" w:color="auto"/>
        <w:right w:val="none" w:sz="0" w:space="0" w:color="auto"/>
      </w:divBdr>
    </w:div>
    <w:div w:id="1352804198">
      <w:bodyDiv w:val="1"/>
      <w:marLeft w:val="0"/>
      <w:marRight w:val="0"/>
      <w:marTop w:val="0"/>
      <w:marBottom w:val="0"/>
      <w:divBdr>
        <w:top w:val="none" w:sz="0" w:space="0" w:color="auto"/>
        <w:left w:val="none" w:sz="0" w:space="0" w:color="auto"/>
        <w:bottom w:val="none" w:sz="0" w:space="0" w:color="auto"/>
        <w:right w:val="none" w:sz="0" w:space="0" w:color="auto"/>
      </w:divBdr>
    </w:div>
    <w:div w:id="1353334047">
      <w:bodyDiv w:val="1"/>
      <w:marLeft w:val="0"/>
      <w:marRight w:val="0"/>
      <w:marTop w:val="0"/>
      <w:marBottom w:val="0"/>
      <w:divBdr>
        <w:top w:val="none" w:sz="0" w:space="0" w:color="auto"/>
        <w:left w:val="none" w:sz="0" w:space="0" w:color="auto"/>
        <w:bottom w:val="none" w:sz="0" w:space="0" w:color="auto"/>
        <w:right w:val="none" w:sz="0" w:space="0" w:color="auto"/>
      </w:divBdr>
    </w:div>
    <w:div w:id="1354113647">
      <w:bodyDiv w:val="1"/>
      <w:marLeft w:val="0"/>
      <w:marRight w:val="0"/>
      <w:marTop w:val="0"/>
      <w:marBottom w:val="0"/>
      <w:divBdr>
        <w:top w:val="none" w:sz="0" w:space="0" w:color="auto"/>
        <w:left w:val="none" w:sz="0" w:space="0" w:color="auto"/>
        <w:bottom w:val="none" w:sz="0" w:space="0" w:color="auto"/>
        <w:right w:val="none" w:sz="0" w:space="0" w:color="auto"/>
      </w:divBdr>
    </w:div>
    <w:div w:id="1354184582">
      <w:bodyDiv w:val="1"/>
      <w:marLeft w:val="0"/>
      <w:marRight w:val="0"/>
      <w:marTop w:val="0"/>
      <w:marBottom w:val="0"/>
      <w:divBdr>
        <w:top w:val="none" w:sz="0" w:space="0" w:color="auto"/>
        <w:left w:val="none" w:sz="0" w:space="0" w:color="auto"/>
        <w:bottom w:val="none" w:sz="0" w:space="0" w:color="auto"/>
        <w:right w:val="none" w:sz="0" w:space="0" w:color="auto"/>
      </w:divBdr>
    </w:div>
    <w:div w:id="1354498511">
      <w:bodyDiv w:val="1"/>
      <w:marLeft w:val="0"/>
      <w:marRight w:val="0"/>
      <w:marTop w:val="0"/>
      <w:marBottom w:val="0"/>
      <w:divBdr>
        <w:top w:val="none" w:sz="0" w:space="0" w:color="auto"/>
        <w:left w:val="none" w:sz="0" w:space="0" w:color="auto"/>
        <w:bottom w:val="none" w:sz="0" w:space="0" w:color="auto"/>
        <w:right w:val="none" w:sz="0" w:space="0" w:color="auto"/>
      </w:divBdr>
    </w:div>
    <w:div w:id="1355425164">
      <w:bodyDiv w:val="1"/>
      <w:marLeft w:val="0"/>
      <w:marRight w:val="0"/>
      <w:marTop w:val="0"/>
      <w:marBottom w:val="0"/>
      <w:divBdr>
        <w:top w:val="none" w:sz="0" w:space="0" w:color="auto"/>
        <w:left w:val="none" w:sz="0" w:space="0" w:color="auto"/>
        <w:bottom w:val="none" w:sz="0" w:space="0" w:color="auto"/>
        <w:right w:val="none" w:sz="0" w:space="0" w:color="auto"/>
      </w:divBdr>
    </w:div>
    <w:div w:id="1355499132">
      <w:bodyDiv w:val="1"/>
      <w:marLeft w:val="0"/>
      <w:marRight w:val="0"/>
      <w:marTop w:val="0"/>
      <w:marBottom w:val="0"/>
      <w:divBdr>
        <w:top w:val="none" w:sz="0" w:space="0" w:color="auto"/>
        <w:left w:val="none" w:sz="0" w:space="0" w:color="auto"/>
        <w:bottom w:val="none" w:sz="0" w:space="0" w:color="auto"/>
        <w:right w:val="none" w:sz="0" w:space="0" w:color="auto"/>
      </w:divBdr>
    </w:div>
    <w:div w:id="1356230905">
      <w:bodyDiv w:val="1"/>
      <w:marLeft w:val="0"/>
      <w:marRight w:val="0"/>
      <w:marTop w:val="0"/>
      <w:marBottom w:val="0"/>
      <w:divBdr>
        <w:top w:val="none" w:sz="0" w:space="0" w:color="auto"/>
        <w:left w:val="none" w:sz="0" w:space="0" w:color="auto"/>
        <w:bottom w:val="none" w:sz="0" w:space="0" w:color="auto"/>
        <w:right w:val="none" w:sz="0" w:space="0" w:color="auto"/>
      </w:divBdr>
    </w:div>
    <w:div w:id="1356466051">
      <w:bodyDiv w:val="1"/>
      <w:marLeft w:val="0"/>
      <w:marRight w:val="0"/>
      <w:marTop w:val="0"/>
      <w:marBottom w:val="0"/>
      <w:divBdr>
        <w:top w:val="none" w:sz="0" w:space="0" w:color="auto"/>
        <w:left w:val="none" w:sz="0" w:space="0" w:color="auto"/>
        <w:bottom w:val="none" w:sz="0" w:space="0" w:color="auto"/>
        <w:right w:val="none" w:sz="0" w:space="0" w:color="auto"/>
      </w:divBdr>
    </w:div>
    <w:div w:id="1357124215">
      <w:bodyDiv w:val="1"/>
      <w:marLeft w:val="0"/>
      <w:marRight w:val="0"/>
      <w:marTop w:val="0"/>
      <w:marBottom w:val="0"/>
      <w:divBdr>
        <w:top w:val="none" w:sz="0" w:space="0" w:color="auto"/>
        <w:left w:val="none" w:sz="0" w:space="0" w:color="auto"/>
        <w:bottom w:val="none" w:sz="0" w:space="0" w:color="auto"/>
        <w:right w:val="none" w:sz="0" w:space="0" w:color="auto"/>
      </w:divBdr>
    </w:div>
    <w:div w:id="1357317053">
      <w:bodyDiv w:val="1"/>
      <w:marLeft w:val="0"/>
      <w:marRight w:val="0"/>
      <w:marTop w:val="0"/>
      <w:marBottom w:val="0"/>
      <w:divBdr>
        <w:top w:val="none" w:sz="0" w:space="0" w:color="auto"/>
        <w:left w:val="none" w:sz="0" w:space="0" w:color="auto"/>
        <w:bottom w:val="none" w:sz="0" w:space="0" w:color="auto"/>
        <w:right w:val="none" w:sz="0" w:space="0" w:color="auto"/>
      </w:divBdr>
    </w:div>
    <w:div w:id="1357540741">
      <w:bodyDiv w:val="1"/>
      <w:marLeft w:val="0"/>
      <w:marRight w:val="0"/>
      <w:marTop w:val="0"/>
      <w:marBottom w:val="0"/>
      <w:divBdr>
        <w:top w:val="none" w:sz="0" w:space="0" w:color="auto"/>
        <w:left w:val="none" w:sz="0" w:space="0" w:color="auto"/>
        <w:bottom w:val="none" w:sz="0" w:space="0" w:color="auto"/>
        <w:right w:val="none" w:sz="0" w:space="0" w:color="auto"/>
      </w:divBdr>
    </w:div>
    <w:div w:id="1357926474">
      <w:bodyDiv w:val="1"/>
      <w:marLeft w:val="0"/>
      <w:marRight w:val="0"/>
      <w:marTop w:val="0"/>
      <w:marBottom w:val="0"/>
      <w:divBdr>
        <w:top w:val="none" w:sz="0" w:space="0" w:color="auto"/>
        <w:left w:val="none" w:sz="0" w:space="0" w:color="auto"/>
        <w:bottom w:val="none" w:sz="0" w:space="0" w:color="auto"/>
        <w:right w:val="none" w:sz="0" w:space="0" w:color="auto"/>
      </w:divBdr>
    </w:div>
    <w:div w:id="1358386727">
      <w:bodyDiv w:val="1"/>
      <w:marLeft w:val="0"/>
      <w:marRight w:val="0"/>
      <w:marTop w:val="0"/>
      <w:marBottom w:val="0"/>
      <w:divBdr>
        <w:top w:val="none" w:sz="0" w:space="0" w:color="auto"/>
        <w:left w:val="none" w:sz="0" w:space="0" w:color="auto"/>
        <w:bottom w:val="none" w:sz="0" w:space="0" w:color="auto"/>
        <w:right w:val="none" w:sz="0" w:space="0" w:color="auto"/>
      </w:divBdr>
    </w:div>
    <w:div w:id="1359038876">
      <w:bodyDiv w:val="1"/>
      <w:marLeft w:val="0"/>
      <w:marRight w:val="0"/>
      <w:marTop w:val="0"/>
      <w:marBottom w:val="0"/>
      <w:divBdr>
        <w:top w:val="none" w:sz="0" w:space="0" w:color="auto"/>
        <w:left w:val="none" w:sz="0" w:space="0" w:color="auto"/>
        <w:bottom w:val="none" w:sz="0" w:space="0" w:color="auto"/>
        <w:right w:val="none" w:sz="0" w:space="0" w:color="auto"/>
      </w:divBdr>
    </w:div>
    <w:div w:id="1360205307">
      <w:bodyDiv w:val="1"/>
      <w:marLeft w:val="0"/>
      <w:marRight w:val="0"/>
      <w:marTop w:val="0"/>
      <w:marBottom w:val="0"/>
      <w:divBdr>
        <w:top w:val="none" w:sz="0" w:space="0" w:color="auto"/>
        <w:left w:val="none" w:sz="0" w:space="0" w:color="auto"/>
        <w:bottom w:val="none" w:sz="0" w:space="0" w:color="auto"/>
        <w:right w:val="none" w:sz="0" w:space="0" w:color="auto"/>
      </w:divBdr>
    </w:div>
    <w:div w:id="1361935379">
      <w:bodyDiv w:val="1"/>
      <w:marLeft w:val="0"/>
      <w:marRight w:val="0"/>
      <w:marTop w:val="0"/>
      <w:marBottom w:val="0"/>
      <w:divBdr>
        <w:top w:val="none" w:sz="0" w:space="0" w:color="auto"/>
        <w:left w:val="none" w:sz="0" w:space="0" w:color="auto"/>
        <w:bottom w:val="none" w:sz="0" w:space="0" w:color="auto"/>
        <w:right w:val="none" w:sz="0" w:space="0" w:color="auto"/>
      </w:divBdr>
    </w:div>
    <w:div w:id="1362780326">
      <w:bodyDiv w:val="1"/>
      <w:marLeft w:val="0"/>
      <w:marRight w:val="0"/>
      <w:marTop w:val="0"/>
      <w:marBottom w:val="0"/>
      <w:divBdr>
        <w:top w:val="none" w:sz="0" w:space="0" w:color="auto"/>
        <w:left w:val="none" w:sz="0" w:space="0" w:color="auto"/>
        <w:bottom w:val="none" w:sz="0" w:space="0" w:color="auto"/>
        <w:right w:val="none" w:sz="0" w:space="0" w:color="auto"/>
      </w:divBdr>
    </w:div>
    <w:div w:id="1362971528">
      <w:bodyDiv w:val="1"/>
      <w:marLeft w:val="0"/>
      <w:marRight w:val="0"/>
      <w:marTop w:val="0"/>
      <w:marBottom w:val="0"/>
      <w:divBdr>
        <w:top w:val="none" w:sz="0" w:space="0" w:color="auto"/>
        <w:left w:val="none" w:sz="0" w:space="0" w:color="auto"/>
        <w:bottom w:val="none" w:sz="0" w:space="0" w:color="auto"/>
        <w:right w:val="none" w:sz="0" w:space="0" w:color="auto"/>
      </w:divBdr>
    </w:div>
    <w:div w:id="1363214912">
      <w:bodyDiv w:val="1"/>
      <w:marLeft w:val="0"/>
      <w:marRight w:val="0"/>
      <w:marTop w:val="0"/>
      <w:marBottom w:val="0"/>
      <w:divBdr>
        <w:top w:val="none" w:sz="0" w:space="0" w:color="auto"/>
        <w:left w:val="none" w:sz="0" w:space="0" w:color="auto"/>
        <w:bottom w:val="none" w:sz="0" w:space="0" w:color="auto"/>
        <w:right w:val="none" w:sz="0" w:space="0" w:color="auto"/>
      </w:divBdr>
    </w:div>
    <w:div w:id="1363215367">
      <w:bodyDiv w:val="1"/>
      <w:marLeft w:val="0"/>
      <w:marRight w:val="0"/>
      <w:marTop w:val="0"/>
      <w:marBottom w:val="0"/>
      <w:divBdr>
        <w:top w:val="none" w:sz="0" w:space="0" w:color="auto"/>
        <w:left w:val="none" w:sz="0" w:space="0" w:color="auto"/>
        <w:bottom w:val="none" w:sz="0" w:space="0" w:color="auto"/>
        <w:right w:val="none" w:sz="0" w:space="0" w:color="auto"/>
      </w:divBdr>
    </w:div>
    <w:div w:id="1363557805">
      <w:bodyDiv w:val="1"/>
      <w:marLeft w:val="0"/>
      <w:marRight w:val="0"/>
      <w:marTop w:val="0"/>
      <w:marBottom w:val="0"/>
      <w:divBdr>
        <w:top w:val="none" w:sz="0" w:space="0" w:color="auto"/>
        <w:left w:val="none" w:sz="0" w:space="0" w:color="auto"/>
        <w:bottom w:val="none" w:sz="0" w:space="0" w:color="auto"/>
        <w:right w:val="none" w:sz="0" w:space="0" w:color="auto"/>
      </w:divBdr>
    </w:div>
    <w:div w:id="1364595543">
      <w:bodyDiv w:val="1"/>
      <w:marLeft w:val="0"/>
      <w:marRight w:val="0"/>
      <w:marTop w:val="0"/>
      <w:marBottom w:val="0"/>
      <w:divBdr>
        <w:top w:val="none" w:sz="0" w:space="0" w:color="auto"/>
        <w:left w:val="none" w:sz="0" w:space="0" w:color="auto"/>
        <w:bottom w:val="none" w:sz="0" w:space="0" w:color="auto"/>
        <w:right w:val="none" w:sz="0" w:space="0" w:color="auto"/>
      </w:divBdr>
    </w:div>
    <w:div w:id="1364987285">
      <w:bodyDiv w:val="1"/>
      <w:marLeft w:val="0"/>
      <w:marRight w:val="0"/>
      <w:marTop w:val="0"/>
      <w:marBottom w:val="0"/>
      <w:divBdr>
        <w:top w:val="none" w:sz="0" w:space="0" w:color="auto"/>
        <w:left w:val="none" w:sz="0" w:space="0" w:color="auto"/>
        <w:bottom w:val="none" w:sz="0" w:space="0" w:color="auto"/>
        <w:right w:val="none" w:sz="0" w:space="0" w:color="auto"/>
      </w:divBdr>
    </w:div>
    <w:div w:id="1366297909">
      <w:bodyDiv w:val="1"/>
      <w:marLeft w:val="0"/>
      <w:marRight w:val="0"/>
      <w:marTop w:val="0"/>
      <w:marBottom w:val="0"/>
      <w:divBdr>
        <w:top w:val="none" w:sz="0" w:space="0" w:color="auto"/>
        <w:left w:val="none" w:sz="0" w:space="0" w:color="auto"/>
        <w:bottom w:val="none" w:sz="0" w:space="0" w:color="auto"/>
        <w:right w:val="none" w:sz="0" w:space="0" w:color="auto"/>
      </w:divBdr>
    </w:div>
    <w:div w:id="1367293792">
      <w:bodyDiv w:val="1"/>
      <w:marLeft w:val="0"/>
      <w:marRight w:val="0"/>
      <w:marTop w:val="0"/>
      <w:marBottom w:val="0"/>
      <w:divBdr>
        <w:top w:val="none" w:sz="0" w:space="0" w:color="auto"/>
        <w:left w:val="none" w:sz="0" w:space="0" w:color="auto"/>
        <w:bottom w:val="none" w:sz="0" w:space="0" w:color="auto"/>
        <w:right w:val="none" w:sz="0" w:space="0" w:color="auto"/>
      </w:divBdr>
    </w:div>
    <w:div w:id="1367440834">
      <w:bodyDiv w:val="1"/>
      <w:marLeft w:val="0"/>
      <w:marRight w:val="0"/>
      <w:marTop w:val="0"/>
      <w:marBottom w:val="0"/>
      <w:divBdr>
        <w:top w:val="none" w:sz="0" w:space="0" w:color="auto"/>
        <w:left w:val="none" w:sz="0" w:space="0" w:color="auto"/>
        <w:bottom w:val="none" w:sz="0" w:space="0" w:color="auto"/>
        <w:right w:val="none" w:sz="0" w:space="0" w:color="auto"/>
      </w:divBdr>
    </w:div>
    <w:div w:id="1367756253">
      <w:bodyDiv w:val="1"/>
      <w:marLeft w:val="0"/>
      <w:marRight w:val="0"/>
      <w:marTop w:val="0"/>
      <w:marBottom w:val="0"/>
      <w:divBdr>
        <w:top w:val="none" w:sz="0" w:space="0" w:color="auto"/>
        <w:left w:val="none" w:sz="0" w:space="0" w:color="auto"/>
        <w:bottom w:val="none" w:sz="0" w:space="0" w:color="auto"/>
        <w:right w:val="none" w:sz="0" w:space="0" w:color="auto"/>
      </w:divBdr>
    </w:div>
    <w:div w:id="1369256165">
      <w:bodyDiv w:val="1"/>
      <w:marLeft w:val="0"/>
      <w:marRight w:val="0"/>
      <w:marTop w:val="0"/>
      <w:marBottom w:val="0"/>
      <w:divBdr>
        <w:top w:val="none" w:sz="0" w:space="0" w:color="auto"/>
        <w:left w:val="none" w:sz="0" w:space="0" w:color="auto"/>
        <w:bottom w:val="none" w:sz="0" w:space="0" w:color="auto"/>
        <w:right w:val="none" w:sz="0" w:space="0" w:color="auto"/>
      </w:divBdr>
    </w:div>
    <w:div w:id="1369716943">
      <w:bodyDiv w:val="1"/>
      <w:marLeft w:val="0"/>
      <w:marRight w:val="0"/>
      <w:marTop w:val="0"/>
      <w:marBottom w:val="0"/>
      <w:divBdr>
        <w:top w:val="none" w:sz="0" w:space="0" w:color="auto"/>
        <w:left w:val="none" w:sz="0" w:space="0" w:color="auto"/>
        <w:bottom w:val="none" w:sz="0" w:space="0" w:color="auto"/>
        <w:right w:val="none" w:sz="0" w:space="0" w:color="auto"/>
      </w:divBdr>
    </w:div>
    <w:div w:id="1369722718">
      <w:bodyDiv w:val="1"/>
      <w:marLeft w:val="0"/>
      <w:marRight w:val="0"/>
      <w:marTop w:val="0"/>
      <w:marBottom w:val="0"/>
      <w:divBdr>
        <w:top w:val="none" w:sz="0" w:space="0" w:color="auto"/>
        <w:left w:val="none" w:sz="0" w:space="0" w:color="auto"/>
        <w:bottom w:val="none" w:sz="0" w:space="0" w:color="auto"/>
        <w:right w:val="none" w:sz="0" w:space="0" w:color="auto"/>
      </w:divBdr>
    </w:div>
    <w:div w:id="1369837189">
      <w:bodyDiv w:val="1"/>
      <w:marLeft w:val="0"/>
      <w:marRight w:val="0"/>
      <w:marTop w:val="0"/>
      <w:marBottom w:val="0"/>
      <w:divBdr>
        <w:top w:val="none" w:sz="0" w:space="0" w:color="auto"/>
        <w:left w:val="none" w:sz="0" w:space="0" w:color="auto"/>
        <w:bottom w:val="none" w:sz="0" w:space="0" w:color="auto"/>
        <w:right w:val="none" w:sz="0" w:space="0" w:color="auto"/>
      </w:divBdr>
    </w:div>
    <w:div w:id="1370256744">
      <w:bodyDiv w:val="1"/>
      <w:marLeft w:val="0"/>
      <w:marRight w:val="0"/>
      <w:marTop w:val="0"/>
      <w:marBottom w:val="0"/>
      <w:divBdr>
        <w:top w:val="none" w:sz="0" w:space="0" w:color="auto"/>
        <w:left w:val="none" w:sz="0" w:space="0" w:color="auto"/>
        <w:bottom w:val="none" w:sz="0" w:space="0" w:color="auto"/>
        <w:right w:val="none" w:sz="0" w:space="0" w:color="auto"/>
      </w:divBdr>
    </w:div>
    <w:div w:id="1370372452">
      <w:bodyDiv w:val="1"/>
      <w:marLeft w:val="0"/>
      <w:marRight w:val="0"/>
      <w:marTop w:val="0"/>
      <w:marBottom w:val="0"/>
      <w:divBdr>
        <w:top w:val="none" w:sz="0" w:space="0" w:color="auto"/>
        <w:left w:val="none" w:sz="0" w:space="0" w:color="auto"/>
        <w:bottom w:val="none" w:sz="0" w:space="0" w:color="auto"/>
        <w:right w:val="none" w:sz="0" w:space="0" w:color="auto"/>
      </w:divBdr>
    </w:div>
    <w:div w:id="1371414125">
      <w:bodyDiv w:val="1"/>
      <w:marLeft w:val="0"/>
      <w:marRight w:val="0"/>
      <w:marTop w:val="0"/>
      <w:marBottom w:val="0"/>
      <w:divBdr>
        <w:top w:val="none" w:sz="0" w:space="0" w:color="auto"/>
        <w:left w:val="none" w:sz="0" w:space="0" w:color="auto"/>
        <w:bottom w:val="none" w:sz="0" w:space="0" w:color="auto"/>
        <w:right w:val="none" w:sz="0" w:space="0" w:color="auto"/>
      </w:divBdr>
    </w:div>
    <w:div w:id="1371493313">
      <w:bodyDiv w:val="1"/>
      <w:marLeft w:val="0"/>
      <w:marRight w:val="0"/>
      <w:marTop w:val="0"/>
      <w:marBottom w:val="0"/>
      <w:divBdr>
        <w:top w:val="none" w:sz="0" w:space="0" w:color="auto"/>
        <w:left w:val="none" w:sz="0" w:space="0" w:color="auto"/>
        <w:bottom w:val="none" w:sz="0" w:space="0" w:color="auto"/>
        <w:right w:val="none" w:sz="0" w:space="0" w:color="auto"/>
      </w:divBdr>
    </w:div>
    <w:div w:id="1371691193">
      <w:bodyDiv w:val="1"/>
      <w:marLeft w:val="0"/>
      <w:marRight w:val="0"/>
      <w:marTop w:val="0"/>
      <w:marBottom w:val="0"/>
      <w:divBdr>
        <w:top w:val="none" w:sz="0" w:space="0" w:color="auto"/>
        <w:left w:val="none" w:sz="0" w:space="0" w:color="auto"/>
        <w:bottom w:val="none" w:sz="0" w:space="0" w:color="auto"/>
        <w:right w:val="none" w:sz="0" w:space="0" w:color="auto"/>
      </w:divBdr>
    </w:div>
    <w:div w:id="1371807811">
      <w:bodyDiv w:val="1"/>
      <w:marLeft w:val="0"/>
      <w:marRight w:val="0"/>
      <w:marTop w:val="0"/>
      <w:marBottom w:val="0"/>
      <w:divBdr>
        <w:top w:val="none" w:sz="0" w:space="0" w:color="auto"/>
        <w:left w:val="none" w:sz="0" w:space="0" w:color="auto"/>
        <w:bottom w:val="none" w:sz="0" w:space="0" w:color="auto"/>
        <w:right w:val="none" w:sz="0" w:space="0" w:color="auto"/>
      </w:divBdr>
    </w:div>
    <w:div w:id="1372147416">
      <w:bodyDiv w:val="1"/>
      <w:marLeft w:val="0"/>
      <w:marRight w:val="0"/>
      <w:marTop w:val="0"/>
      <w:marBottom w:val="0"/>
      <w:divBdr>
        <w:top w:val="none" w:sz="0" w:space="0" w:color="auto"/>
        <w:left w:val="none" w:sz="0" w:space="0" w:color="auto"/>
        <w:bottom w:val="none" w:sz="0" w:space="0" w:color="auto"/>
        <w:right w:val="none" w:sz="0" w:space="0" w:color="auto"/>
      </w:divBdr>
    </w:div>
    <w:div w:id="1372727272">
      <w:bodyDiv w:val="1"/>
      <w:marLeft w:val="0"/>
      <w:marRight w:val="0"/>
      <w:marTop w:val="0"/>
      <w:marBottom w:val="0"/>
      <w:divBdr>
        <w:top w:val="none" w:sz="0" w:space="0" w:color="auto"/>
        <w:left w:val="none" w:sz="0" w:space="0" w:color="auto"/>
        <w:bottom w:val="none" w:sz="0" w:space="0" w:color="auto"/>
        <w:right w:val="none" w:sz="0" w:space="0" w:color="auto"/>
      </w:divBdr>
    </w:div>
    <w:div w:id="1372729929">
      <w:bodyDiv w:val="1"/>
      <w:marLeft w:val="0"/>
      <w:marRight w:val="0"/>
      <w:marTop w:val="0"/>
      <w:marBottom w:val="0"/>
      <w:divBdr>
        <w:top w:val="none" w:sz="0" w:space="0" w:color="auto"/>
        <w:left w:val="none" w:sz="0" w:space="0" w:color="auto"/>
        <w:bottom w:val="none" w:sz="0" w:space="0" w:color="auto"/>
        <w:right w:val="none" w:sz="0" w:space="0" w:color="auto"/>
      </w:divBdr>
    </w:div>
    <w:div w:id="1372995370">
      <w:bodyDiv w:val="1"/>
      <w:marLeft w:val="0"/>
      <w:marRight w:val="0"/>
      <w:marTop w:val="0"/>
      <w:marBottom w:val="0"/>
      <w:divBdr>
        <w:top w:val="none" w:sz="0" w:space="0" w:color="auto"/>
        <w:left w:val="none" w:sz="0" w:space="0" w:color="auto"/>
        <w:bottom w:val="none" w:sz="0" w:space="0" w:color="auto"/>
        <w:right w:val="none" w:sz="0" w:space="0" w:color="auto"/>
      </w:divBdr>
    </w:div>
    <w:div w:id="1373001398">
      <w:bodyDiv w:val="1"/>
      <w:marLeft w:val="0"/>
      <w:marRight w:val="0"/>
      <w:marTop w:val="0"/>
      <w:marBottom w:val="0"/>
      <w:divBdr>
        <w:top w:val="none" w:sz="0" w:space="0" w:color="auto"/>
        <w:left w:val="none" w:sz="0" w:space="0" w:color="auto"/>
        <w:bottom w:val="none" w:sz="0" w:space="0" w:color="auto"/>
        <w:right w:val="none" w:sz="0" w:space="0" w:color="auto"/>
      </w:divBdr>
    </w:div>
    <w:div w:id="1373647372">
      <w:bodyDiv w:val="1"/>
      <w:marLeft w:val="0"/>
      <w:marRight w:val="0"/>
      <w:marTop w:val="0"/>
      <w:marBottom w:val="0"/>
      <w:divBdr>
        <w:top w:val="none" w:sz="0" w:space="0" w:color="auto"/>
        <w:left w:val="none" w:sz="0" w:space="0" w:color="auto"/>
        <w:bottom w:val="none" w:sz="0" w:space="0" w:color="auto"/>
        <w:right w:val="none" w:sz="0" w:space="0" w:color="auto"/>
      </w:divBdr>
    </w:div>
    <w:div w:id="1374623565">
      <w:bodyDiv w:val="1"/>
      <w:marLeft w:val="0"/>
      <w:marRight w:val="0"/>
      <w:marTop w:val="0"/>
      <w:marBottom w:val="0"/>
      <w:divBdr>
        <w:top w:val="none" w:sz="0" w:space="0" w:color="auto"/>
        <w:left w:val="none" w:sz="0" w:space="0" w:color="auto"/>
        <w:bottom w:val="none" w:sz="0" w:space="0" w:color="auto"/>
        <w:right w:val="none" w:sz="0" w:space="0" w:color="auto"/>
      </w:divBdr>
    </w:div>
    <w:div w:id="1374885184">
      <w:bodyDiv w:val="1"/>
      <w:marLeft w:val="0"/>
      <w:marRight w:val="0"/>
      <w:marTop w:val="0"/>
      <w:marBottom w:val="0"/>
      <w:divBdr>
        <w:top w:val="none" w:sz="0" w:space="0" w:color="auto"/>
        <w:left w:val="none" w:sz="0" w:space="0" w:color="auto"/>
        <w:bottom w:val="none" w:sz="0" w:space="0" w:color="auto"/>
        <w:right w:val="none" w:sz="0" w:space="0" w:color="auto"/>
      </w:divBdr>
    </w:div>
    <w:div w:id="1375083572">
      <w:bodyDiv w:val="1"/>
      <w:marLeft w:val="0"/>
      <w:marRight w:val="0"/>
      <w:marTop w:val="0"/>
      <w:marBottom w:val="0"/>
      <w:divBdr>
        <w:top w:val="none" w:sz="0" w:space="0" w:color="auto"/>
        <w:left w:val="none" w:sz="0" w:space="0" w:color="auto"/>
        <w:bottom w:val="none" w:sz="0" w:space="0" w:color="auto"/>
        <w:right w:val="none" w:sz="0" w:space="0" w:color="auto"/>
      </w:divBdr>
    </w:div>
    <w:div w:id="1376079087">
      <w:bodyDiv w:val="1"/>
      <w:marLeft w:val="0"/>
      <w:marRight w:val="0"/>
      <w:marTop w:val="0"/>
      <w:marBottom w:val="0"/>
      <w:divBdr>
        <w:top w:val="none" w:sz="0" w:space="0" w:color="auto"/>
        <w:left w:val="none" w:sz="0" w:space="0" w:color="auto"/>
        <w:bottom w:val="none" w:sz="0" w:space="0" w:color="auto"/>
        <w:right w:val="none" w:sz="0" w:space="0" w:color="auto"/>
      </w:divBdr>
    </w:div>
    <w:div w:id="1376462418">
      <w:bodyDiv w:val="1"/>
      <w:marLeft w:val="0"/>
      <w:marRight w:val="0"/>
      <w:marTop w:val="0"/>
      <w:marBottom w:val="0"/>
      <w:divBdr>
        <w:top w:val="none" w:sz="0" w:space="0" w:color="auto"/>
        <w:left w:val="none" w:sz="0" w:space="0" w:color="auto"/>
        <w:bottom w:val="none" w:sz="0" w:space="0" w:color="auto"/>
        <w:right w:val="none" w:sz="0" w:space="0" w:color="auto"/>
      </w:divBdr>
    </w:div>
    <w:div w:id="1376780413">
      <w:bodyDiv w:val="1"/>
      <w:marLeft w:val="0"/>
      <w:marRight w:val="0"/>
      <w:marTop w:val="0"/>
      <w:marBottom w:val="0"/>
      <w:divBdr>
        <w:top w:val="none" w:sz="0" w:space="0" w:color="auto"/>
        <w:left w:val="none" w:sz="0" w:space="0" w:color="auto"/>
        <w:bottom w:val="none" w:sz="0" w:space="0" w:color="auto"/>
        <w:right w:val="none" w:sz="0" w:space="0" w:color="auto"/>
      </w:divBdr>
    </w:div>
    <w:div w:id="1377968779">
      <w:bodyDiv w:val="1"/>
      <w:marLeft w:val="0"/>
      <w:marRight w:val="0"/>
      <w:marTop w:val="0"/>
      <w:marBottom w:val="0"/>
      <w:divBdr>
        <w:top w:val="none" w:sz="0" w:space="0" w:color="auto"/>
        <w:left w:val="none" w:sz="0" w:space="0" w:color="auto"/>
        <w:bottom w:val="none" w:sz="0" w:space="0" w:color="auto"/>
        <w:right w:val="none" w:sz="0" w:space="0" w:color="auto"/>
      </w:divBdr>
    </w:div>
    <w:div w:id="1378166347">
      <w:bodyDiv w:val="1"/>
      <w:marLeft w:val="0"/>
      <w:marRight w:val="0"/>
      <w:marTop w:val="0"/>
      <w:marBottom w:val="0"/>
      <w:divBdr>
        <w:top w:val="none" w:sz="0" w:space="0" w:color="auto"/>
        <w:left w:val="none" w:sz="0" w:space="0" w:color="auto"/>
        <w:bottom w:val="none" w:sz="0" w:space="0" w:color="auto"/>
        <w:right w:val="none" w:sz="0" w:space="0" w:color="auto"/>
      </w:divBdr>
    </w:div>
    <w:div w:id="1378507145">
      <w:bodyDiv w:val="1"/>
      <w:marLeft w:val="0"/>
      <w:marRight w:val="0"/>
      <w:marTop w:val="0"/>
      <w:marBottom w:val="0"/>
      <w:divBdr>
        <w:top w:val="none" w:sz="0" w:space="0" w:color="auto"/>
        <w:left w:val="none" w:sz="0" w:space="0" w:color="auto"/>
        <w:bottom w:val="none" w:sz="0" w:space="0" w:color="auto"/>
        <w:right w:val="none" w:sz="0" w:space="0" w:color="auto"/>
      </w:divBdr>
    </w:div>
    <w:div w:id="1379628515">
      <w:bodyDiv w:val="1"/>
      <w:marLeft w:val="0"/>
      <w:marRight w:val="0"/>
      <w:marTop w:val="0"/>
      <w:marBottom w:val="0"/>
      <w:divBdr>
        <w:top w:val="none" w:sz="0" w:space="0" w:color="auto"/>
        <w:left w:val="none" w:sz="0" w:space="0" w:color="auto"/>
        <w:bottom w:val="none" w:sz="0" w:space="0" w:color="auto"/>
        <w:right w:val="none" w:sz="0" w:space="0" w:color="auto"/>
      </w:divBdr>
    </w:div>
    <w:div w:id="1379667461">
      <w:bodyDiv w:val="1"/>
      <w:marLeft w:val="0"/>
      <w:marRight w:val="0"/>
      <w:marTop w:val="0"/>
      <w:marBottom w:val="0"/>
      <w:divBdr>
        <w:top w:val="none" w:sz="0" w:space="0" w:color="auto"/>
        <w:left w:val="none" w:sz="0" w:space="0" w:color="auto"/>
        <w:bottom w:val="none" w:sz="0" w:space="0" w:color="auto"/>
        <w:right w:val="none" w:sz="0" w:space="0" w:color="auto"/>
      </w:divBdr>
    </w:div>
    <w:div w:id="1381398630">
      <w:bodyDiv w:val="1"/>
      <w:marLeft w:val="0"/>
      <w:marRight w:val="0"/>
      <w:marTop w:val="0"/>
      <w:marBottom w:val="0"/>
      <w:divBdr>
        <w:top w:val="none" w:sz="0" w:space="0" w:color="auto"/>
        <w:left w:val="none" w:sz="0" w:space="0" w:color="auto"/>
        <w:bottom w:val="none" w:sz="0" w:space="0" w:color="auto"/>
        <w:right w:val="none" w:sz="0" w:space="0" w:color="auto"/>
      </w:divBdr>
    </w:div>
    <w:div w:id="1381593130">
      <w:bodyDiv w:val="1"/>
      <w:marLeft w:val="0"/>
      <w:marRight w:val="0"/>
      <w:marTop w:val="0"/>
      <w:marBottom w:val="0"/>
      <w:divBdr>
        <w:top w:val="none" w:sz="0" w:space="0" w:color="auto"/>
        <w:left w:val="none" w:sz="0" w:space="0" w:color="auto"/>
        <w:bottom w:val="none" w:sz="0" w:space="0" w:color="auto"/>
        <w:right w:val="none" w:sz="0" w:space="0" w:color="auto"/>
      </w:divBdr>
    </w:div>
    <w:div w:id="1381638329">
      <w:bodyDiv w:val="1"/>
      <w:marLeft w:val="0"/>
      <w:marRight w:val="0"/>
      <w:marTop w:val="0"/>
      <w:marBottom w:val="0"/>
      <w:divBdr>
        <w:top w:val="none" w:sz="0" w:space="0" w:color="auto"/>
        <w:left w:val="none" w:sz="0" w:space="0" w:color="auto"/>
        <w:bottom w:val="none" w:sz="0" w:space="0" w:color="auto"/>
        <w:right w:val="none" w:sz="0" w:space="0" w:color="auto"/>
      </w:divBdr>
    </w:div>
    <w:div w:id="1381901570">
      <w:bodyDiv w:val="1"/>
      <w:marLeft w:val="0"/>
      <w:marRight w:val="0"/>
      <w:marTop w:val="0"/>
      <w:marBottom w:val="0"/>
      <w:divBdr>
        <w:top w:val="none" w:sz="0" w:space="0" w:color="auto"/>
        <w:left w:val="none" w:sz="0" w:space="0" w:color="auto"/>
        <w:bottom w:val="none" w:sz="0" w:space="0" w:color="auto"/>
        <w:right w:val="none" w:sz="0" w:space="0" w:color="auto"/>
      </w:divBdr>
    </w:div>
    <w:div w:id="1381980631">
      <w:bodyDiv w:val="1"/>
      <w:marLeft w:val="0"/>
      <w:marRight w:val="0"/>
      <w:marTop w:val="0"/>
      <w:marBottom w:val="0"/>
      <w:divBdr>
        <w:top w:val="none" w:sz="0" w:space="0" w:color="auto"/>
        <w:left w:val="none" w:sz="0" w:space="0" w:color="auto"/>
        <w:bottom w:val="none" w:sz="0" w:space="0" w:color="auto"/>
        <w:right w:val="none" w:sz="0" w:space="0" w:color="auto"/>
      </w:divBdr>
    </w:div>
    <w:div w:id="1382246952">
      <w:bodyDiv w:val="1"/>
      <w:marLeft w:val="0"/>
      <w:marRight w:val="0"/>
      <w:marTop w:val="0"/>
      <w:marBottom w:val="0"/>
      <w:divBdr>
        <w:top w:val="none" w:sz="0" w:space="0" w:color="auto"/>
        <w:left w:val="none" w:sz="0" w:space="0" w:color="auto"/>
        <w:bottom w:val="none" w:sz="0" w:space="0" w:color="auto"/>
        <w:right w:val="none" w:sz="0" w:space="0" w:color="auto"/>
      </w:divBdr>
    </w:div>
    <w:div w:id="1382441116">
      <w:bodyDiv w:val="1"/>
      <w:marLeft w:val="0"/>
      <w:marRight w:val="0"/>
      <w:marTop w:val="0"/>
      <w:marBottom w:val="0"/>
      <w:divBdr>
        <w:top w:val="none" w:sz="0" w:space="0" w:color="auto"/>
        <w:left w:val="none" w:sz="0" w:space="0" w:color="auto"/>
        <w:bottom w:val="none" w:sz="0" w:space="0" w:color="auto"/>
        <w:right w:val="none" w:sz="0" w:space="0" w:color="auto"/>
      </w:divBdr>
    </w:div>
    <w:div w:id="1383283640">
      <w:bodyDiv w:val="1"/>
      <w:marLeft w:val="0"/>
      <w:marRight w:val="0"/>
      <w:marTop w:val="0"/>
      <w:marBottom w:val="0"/>
      <w:divBdr>
        <w:top w:val="none" w:sz="0" w:space="0" w:color="auto"/>
        <w:left w:val="none" w:sz="0" w:space="0" w:color="auto"/>
        <w:bottom w:val="none" w:sz="0" w:space="0" w:color="auto"/>
        <w:right w:val="none" w:sz="0" w:space="0" w:color="auto"/>
      </w:divBdr>
    </w:div>
    <w:div w:id="1383485197">
      <w:bodyDiv w:val="1"/>
      <w:marLeft w:val="0"/>
      <w:marRight w:val="0"/>
      <w:marTop w:val="0"/>
      <w:marBottom w:val="0"/>
      <w:divBdr>
        <w:top w:val="none" w:sz="0" w:space="0" w:color="auto"/>
        <w:left w:val="none" w:sz="0" w:space="0" w:color="auto"/>
        <w:bottom w:val="none" w:sz="0" w:space="0" w:color="auto"/>
        <w:right w:val="none" w:sz="0" w:space="0" w:color="auto"/>
      </w:divBdr>
    </w:div>
    <w:div w:id="1383745777">
      <w:bodyDiv w:val="1"/>
      <w:marLeft w:val="0"/>
      <w:marRight w:val="0"/>
      <w:marTop w:val="0"/>
      <w:marBottom w:val="0"/>
      <w:divBdr>
        <w:top w:val="none" w:sz="0" w:space="0" w:color="auto"/>
        <w:left w:val="none" w:sz="0" w:space="0" w:color="auto"/>
        <w:bottom w:val="none" w:sz="0" w:space="0" w:color="auto"/>
        <w:right w:val="none" w:sz="0" w:space="0" w:color="auto"/>
      </w:divBdr>
    </w:div>
    <w:div w:id="1383947565">
      <w:bodyDiv w:val="1"/>
      <w:marLeft w:val="0"/>
      <w:marRight w:val="0"/>
      <w:marTop w:val="0"/>
      <w:marBottom w:val="0"/>
      <w:divBdr>
        <w:top w:val="none" w:sz="0" w:space="0" w:color="auto"/>
        <w:left w:val="none" w:sz="0" w:space="0" w:color="auto"/>
        <w:bottom w:val="none" w:sz="0" w:space="0" w:color="auto"/>
        <w:right w:val="none" w:sz="0" w:space="0" w:color="auto"/>
      </w:divBdr>
    </w:div>
    <w:div w:id="1386099843">
      <w:bodyDiv w:val="1"/>
      <w:marLeft w:val="0"/>
      <w:marRight w:val="0"/>
      <w:marTop w:val="0"/>
      <w:marBottom w:val="0"/>
      <w:divBdr>
        <w:top w:val="none" w:sz="0" w:space="0" w:color="auto"/>
        <w:left w:val="none" w:sz="0" w:space="0" w:color="auto"/>
        <w:bottom w:val="none" w:sz="0" w:space="0" w:color="auto"/>
        <w:right w:val="none" w:sz="0" w:space="0" w:color="auto"/>
      </w:divBdr>
    </w:div>
    <w:div w:id="1387992462">
      <w:bodyDiv w:val="1"/>
      <w:marLeft w:val="0"/>
      <w:marRight w:val="0"/>
      <w:marTop w:val="0"/>
      <w:marBottom w:val="0"/>
      <w:divBdr>
        <w:top w:val="none" w:sz="0" w:space="0" w:color="auto"/>
        <w:left w:val="none" w:sz="0" w:space="0" w:color="auto"/>
        <w:bottom w:val="none" w:sz="0" w:space="0" w:color="auto"/>
        <w:right w:val="none" w:sz="0" w:space="0" w:color="auto"/>
      </w:divBdr>
    </w:div>
    <w:div w:id="1387994267">
      <w:bodyDiv w:val="1"/>
      <w:marLeft w:val="0"/>
      <w:marRight w:val="0"/>
      <w:marTop w:val="0"/>
      <w:marBottom w:val="0"/>
      <w:divBdr>
        <w:top w:val="none" w:sz="0" w:space="0" w:color="auto"/>
        <w:left w:val="none" w:sz="0" w:space="0" w:color="auto"/>
        <w:bottom w:val="none" w:sz="0" w:space="0" w:color="auto"/>
        <w:right w:val="none" w:sz="0" w:space="0" w:color="auto"/>
      </w:divBdr>
    </w:div>
    <w:div w:id="1388147286">
      <w:bodyDiv w:val="1"/>
      <w:marLeft w:val="0"/>
      <w:marRight w:val="0"/>
      <w:marTop w:val="0"/>
      <w:marBottom w:val="0"/>
      <w:divBdr>
        <w:top w:val="none" w:sz="0" w:space="0" w:color="auto"/>
        <w:left w:val="none" w:sz="0" w:space="0" w:color="auto"/>
        <w:bottom w:val="none" w:sz="0" w:space="0" w:color="auto"/>
        <w:right w:val="none" w:sz="0" w:space="0" w:color="auto"/>
      </w:divBdr>
    </w:div>
    <w:div w:id="1389643466">
      <w:bodyDiv w:val="1"/>
      <w:marLeft w:val="0"/>
      <w:marRight w:val="0"/>
      <w:marTop w:val="0"/>
      <w:marBottom w:val="0"/>
      <w:divBdr>
        <w:top w:val="none" w:sz="0" w:space="0" w:color="auto"/>
        <w:left w:val="none" w:sz="0" w:space="0" w:color="auto"/>
        <w:bottom w:val="none" w:sz="0" w:space="0" w:color="auto"/>
        <w:right w:val="none" w:sz="0" w:space="0" w:color="auto"/>
      </w:divBdr>
    </w:div>
    <w:div w:id="1391616314">
      <w:bodyDiv w:val="1"/>
      <w:marLeft w:val="0"/>
      <w:marRight w:val="0"/>
      <w:marTop w:val="0"/>
      <w:marBottom w:val="0"/>
      <w:divBdr>
        <w:top w:val="none" w:sz="0" w:space="0" w:color="auto"/>
        <w:left w:val="none" w:sz="0" w:space="0" w:color="auto"/>
        <w:bottom w:val="none" w:sz="0" w:space="0" w:color="auto"/>
        <w:right w:val="none" w:sz="0" w:space="0" w:color="auto"/>
      </w:divBdr>
    </w:div>
    <w:div w:id="1391686841">
      <w:bodyDiv w:val="1"/>
      <w:marLeft w:val="0"/>
      <w:marRight w:val="0"/>
      <w:marTop w:val="0"/>
      <w:marBottom w:val="0"/>
      <w:divBdr>
        <w:top w:val="none" w:sz="0" w:space="0" w:color="auto"/>
        <w:left w:val="none" w:sz="0" w:space="0" w:color="auto"/>
        <w:bottom w:val="none" w:sz="0" w:space="0" w:color="auto"/>
        <w:right w:val="none" w:sz="0" w:space="0" w:color="auto"/>
      </w:divBdr>
    </w:div>
    <w:div w:id="1392534707">
      <w:bodyDiv w:val="1"/>
      <w:marLeft w:val="0"/>
      <w:marRight w:val="0"/>
      <w:marTop w:val="0"/>
      <w:marBottom w:val="0"/>
      <w:divBdr>
        <w:top w:val="none" w:sz="0" w:space="0" w:color="auto"/>
        <w:left w:val="none" w:sz="0" w:space="0" w:color="auto"/>
        <w:bottom w:val="none" w:sz="0" w:space="0" w:color="auto"/>
        <w:right w:val="none" w:sz="0" w:space="0" w:color="auto"/>
      </w:divBdr>
    </w:div>
    <w:div w:id="1392653691">
      <w:bodyDiv w:val="1"/>
      <w:marLeft w:val="0"/>
      <w:marRight w:val="0"/>
      <w:marTop w:val="0"/>
      <w:marBottom w:val="0"/>
      <w:divBdr>
        <w:top w:val="none" w:sz="0" w:space="0" w:color="auto"/>
        <w:left w:val="none" w:sz="0" w:space="0" w:color="auto"/>
        <w:bottom w:val="none" w:sz="0" w:space="0" w:color="auto"/>
        <w:right w:val="none" w:sz="0" w:space="0" w:color="auto"/>
      </w:divBdr>
    </w:div>
    <w:div w:id="1392924944">
      <w:bodyDiv w:val="1"/>
      <w:marLeft w:val="0"/>
      <w:marRight w:val="0"/>
      <w:marTop w:val="0"/>
      <w:marBottom w:val="0"/>
      <w:divBdr>
        <w:top w:val="none" w:sz="0" w:space="0" w:color="auto"/>
        <w:left w:val="none" w:sz="0" w:space="0" w:color="auto"/>
        <w:bottom w:val="none" w:sz="0" w:space="0" w:color="auto"/>
        <w:right w:val="none" w:sz="0" w:space="0" w:color="auto"/>
      </w:divBdr>
    </w:div>
    <w:div w:id="1393502408">
      <w:bodyDiv w:val="1"/>
      <w:marLeft w:val="0"/>
      <w:marRight w:val="0"/>
      <w:marTop w:val="0"/>
      <w:marBottom w:val="0"/>
      <w:divBdr>
        <w:top w:val="none" w:sz="0" w:space="0" w:color="auto"/>
        <w:left w:val="none" w:sz="0" w:space="0" w:color="auto"/>
        <w:bottom w:val="none" w:sz="0" w:space="0" w:color="auto"/>
        <w:right w:val="none" w:sz="0" w:space="0" w:color="auto"/>
      </w:divBdr>
    </w:div>
    <w:div w:id="1393692805">
      <w:bodyDiv w:val="1"/>
      <w:marLeft w:val="0"/>
      <w:marRight w:val="0"/>
      <w:marTop w:val="0"/>
      <w:marBottom w:val="0"/>
      <w:divBdr>
        <w:top w:val="none" w:sz="0" w:space="0" w:color="auto"/>
        <w:left w:val="none" w:sz="0" w:space="0" w:color="auto"/>
        <w:bottom w:val="none" w:sz="0" w:space="0" w:color="auto"/>
        <w:right w:val="none" w:sz="0" w:space="0" w:color="auto"/>
      </w:divBdr>
    </w:div>
    <w:div w:id="1395660823">
      <w:bodyDiv w:val="1"/>
      <w:marLeft w:val="0"/>
      <w:marRight w:val="0"/>
      <w:marTop w:val="0"/>
      <w:marBottom w:val="0"/>
      <w:divBdr>
        <w:top w:val="none" w:sz="0" w:space="0" w:color="auto"/>
        <w:left w:val="none" w:sz="0" w:space="0" w:color="auto"/>
        <w:bottom w:val="none" w:sz="0" w:space="0" w:color="auto"/>
        <w:right w:val="none" w:sz="0" w:space="0" w:color="auto"/>
      </w:divBdr>
    </w:div>
    <w:div w:id="1400127118">
      <w:bodyDiv w:val="1"/>
      <w:marLeft w:val="0"/>
      <w:marRight w:val="0"/>
      <w:marTop w:val="0"/>
      <w:marBottom w:val="0"/>
      <w:divBdr>
        <w:top w:val="none" w:sz="0" w:space="0" w:color="auto"/>
        <w:left w:val="none" w:sz="0" w:space="0" w:color="auto"/>
        <w:bottom w:val="none" w:sz="0" w:space="0" w:color="auto"/>
        <w:right w:val="none" w:sz="0" w:space="0" w:color="auto"/>
      </w:divBdr>
    </w:div>
    <w:div w:id="1401098191">
      <w:bodyDiv w:val="1"/>
      <w:marLeft w:val="0"/>
      <w:marRight w:val="0"/>
      <w:marTop w:val="0"/>
      <w:marBottom w:val="0"/>
      <w:divBdr>
        <w:top w:val="none" w:sz="0" w:space="0" w:color="auto"/>
        <w:left w:val="none" w:sz="0" w:space="0" w:color="auto"/>
        <w:bottom w:val="none" w:sz="0" w:space="0" w:color="auto"/>
        <w:right w:val="none" w:sz="0" w:space="0" w:color="auto"/>
      </w:divBdr>
    </w:div>
    <w:div w:id="1402364970">
      <w:bodyDiv w:val="1"/>
      <w:marLeft w:val="0"/>
      <w:marRight w:val="0"/>
      <w:marTop w:val="0"/>
      <w:marBottom w:val="0"/>
      <w:divBdr>
        <w:top w:val="none" w:sz="0" w:space="0" w:color="auto"/>
        <w:left w:val="none" w:sz="0" w:space="0" w:color="auto"/>
        <w:bottom w:val="none" w:sz="0" w:space="0" w:color="auto"/>
        <w:right w:val="none" w:sz="0" w:space="0" w:color="auto"/>
      </w:divBdr>
    </w:div>
    <w:div w:id="1403258078">
      <w:bodyDiv w:val="1"/>
      <w:marLeft w:val="0"/>
      <w:marRight w:val="0"/>
      <w:marTop w:val="0"/>
      <w:marBottom w:val="0"/>
      <w:divBdr>
        <w:top w:val="none" w:sz="0" w:space="0" w:color="auto"/>
        <w:left w:val="none" w:sz="0" w:space="0" w:color="auto"/>
        <w:bottom w:val="none" w:sz="0" w:space="0" w:color="auto"/>
        <w:right w:val="none" w:sz="0" w:space="0" w:color="auto"/>
      </w:divBdr>
    </w:div>
    <w:div w:id="1404260576">
      <w:bodyDiv w:val="1"/>
      <w:marLeft w:val="0"/>
      <w:marRight w:val="0"/>
      <w:marTop w:val="0"/>
      <w:marBottom w:val="0"/>
      <w:divBdr>
        <w:top w:val="none" w:sz="0" w:space="0" w:color="auto"/>
        <w:left w:val="none" w:sz="0" w:space="0" w:color="auto"/>
        <w:bottom w:val="none" w:sz="0" w:space="0" w:color="auto"/>
        <w:right w:val="none" w:sz="0" w:space="0" w:color="auto"/>
      </w:divBdr>
    </w:div>
    <w:div w:id="1404765722">
      <w:bodyDiv w:val="1"/>
      <w:marLeft w:val="0"/>
      <w:marRight w:val="0"/>
      <w:marTop w:val="0"/>
      <w:marBottom w:val="0"/>
      <w:divBdr>
        <w:top w:val="none" w:sz="0" w:space="0" w:color="auto"/>
        <w:left w:val="none" w:sz="0" w:space="0" w:color="auto"/>
        <w:bottom w:val="none" w:sz="0" w:space="0" w:color="auto"/>
        <w:right w:val="none" w:sz="0" w:space="0" w:color="auto"/>
      </w:divBdr>
    </w:div>
    <w:div w:id="1404832352">
      <w:bodyDiv w:val="1"/>
      <w:marLeft w:val="0"/>
      <w:marRight w:val="0"/>
      <w:marTop w:val="0"/>
      <w:marBottom w:val="0"/>
      <w:divBdr>
        <w:top w:val="none" w:sz="0" w:space="0" w:color="auto"/>
        <w:left w:val="none" w:sz="0" w:space="0" w:color="auto"/>
        <w:bottom w:val="none" w:sz="0" w:space="0" w:color="auto"/>
        <w:right w:val="none" w:sz="0" w:space="0" w:color="auto"/>
      </w:divBdr>
    </w:div>
    <w:div w:id="1405106063">
      <w:bodyDiv w:val="1"/>
      <w:marLeft w:val="0"/>
      <w:marRight w:val="0"/>
      <w:marTop w:val="0"/>
      <w:marBottom w:val="0"/>
      <w:divBdr>
        <w:top w:val="none" w:sz="0" w:space="0" w:color="auto"/>
        <w:left w:val="none" w:sz="0" w:space="0" w:color="auto"/>
        <w:bottom w:val="none" w:sz="0" w:space="0" w:color="auto"/>
        <w:right w:val="none" w:sz="0" w:space="0" w:color="auto"/>
      </w:divBdr>
    </w:div>
    <w:div w:id="1405109510">
      <w:bodyDiv w:val="1"/>
      <w:marLeft w:val="0"/>
      <w:marRight w:val="0"/>
      <w:marTop w:val="0"/>
      <w:marBottom w:val="0"/>
      <w:divBdr>
        <w:top w:val="none" w:sz="0" w:space="0" w:color="auto"/>
        <w:left w:val="none" w:sz="0" w:space="0" w:color="auto"/>
        <w:bottom w:val="none" w:sz="0" w:space="0" w:color="auto"/>
        <w:right w:val="none" w:sz="0" w:space="0" w:color="auto"/>
      </w:divBdr>
    </w:div>
    <w:div w:id="1405950415">
      <w:bodyDiv w:val="1"/>
      <w:marLeft w:val="0"/>
      <w:marRight w:val="0"/>
      <w:marTop w:val="0"/>
      <w:marBottom w:val="0"/>
      <w:divBdr>
        <w:top w:val="none" w:sz="0" w:space="0" w:color="auto"/>
        <w:left w:val="none" w:sz="0" w:space="0" w:color="auto"/>
        <w:bottom w:val="none" w:sz="0" w:space="0" w:color="auto"/>
        <w:right w:val="none" w:sz="0" w:space="0" w:color="auto"/>
      </w:divBdr>
    </w:div>
    <w:div w:id="1407148456">
      <w:bodyDiv w:val="1"/>
      <w:marLeft w:val="0"/>
      <w:marRight w:val="0"/>
      <w:marTop w:val="0"/>
      <w:marBottom w:val="0"/>
      <w:divBdr>
        <w:top w:val="none" w:sz="0" w:space="0" w:color="auto"/>
        <w:left w:val="none" w:sz="0" w:space="0" w:color="auto"/>
        <w:bottom w:val="none" w:sz="0" w:space="0" w:color="auto"/>
        <w:right w:val="none" w:sz="0" w:space="0" w:color="auto"/>
      </w:divBdr>
    </w:div>
    <w:div w:id="1407844816">
      <w:bodyDiv w:val="1"/>
      <w:marLeft w:val="0"/>
      <w:marRight w:val="0"/>
      <w:marTop w:val="0"/>
      <w:marBottom w:val="0"/>
      <w:divBdr>
        <w:top w:val="none" w:sz="0" w:space="0" w:color="auto"/>
        <w:left w:val="none" w:sz="0" w:space="0" w:color="auto"/>
        <w:bottom w:val="none" w:sz="0" w:space="0" w:color="auto"/>
        <w:right w:val="none" w:sz="0" w:space="0" w:color="auto"/>
      </w:divBdr>
    </w:div>
    <w:div w:id="1408263600">
      <w:bodyDiv w:val="1"/>
      <w:marLeft w:val="0"/>
      <w:marRight w:val="0"/>
      <w:marTop w:val="0"/>
      <w:marBottom w:val="0"/>
      <w:divBdr>
        <w:top w:val="none" w:sz="0" w:space="0" w:color="auto"/>
        <w:left w:val="none" w:sz="0" w:space="0" w:color="auto"/>
        <w:bottom w:val="none" w:sz="0" w:space="0" w:color="auto"/>
        <w:right w:val="none" w:sz="0" w:space="0" w:color="auto"/>
      </w:divBdr>
    </w:div>
    <w:div w:id="1408650618">
      <w:bodyDiv w:val="1"/>
      <w:marLeft w:val="0"/>
      <w:marRight w:val="0"/>
      <w:marTop w:val="0"/>
      <w:marBottom w:val="0"/>
      <w:divBdr>
        <w:top w:val="none" w:sz="0" w:space="0" w:color="auto"/>
        <w:left w:val="none" w:sz="0" w:space="0" w:color="auto"/>
        <w:bottom w:val="none" w:sz="0" w:space="0" w:color="auto"/>
        <w:right w:val="none" w:sz="0" w:space="0" w:color="auto"/>
      </w:divBdr>
    </w:div>
    <w:div w:id="1409840699">
      <w:bodyDiv w:val="1"/>
      <w:marLeft w:val="0"/>
      <w:marRight w:val="0"/>
      <w:marTop w:val="0"/>
      <w:marBottom w:val="0"/>
      <w:divBdr>
        <w:top w:val="none" w:sz="0" w:space="0" w:color="auto"/>
        <w:left w:val="none" w:sz="0" w:space="0" w:color="auto"/>
        <w:bottom w:val="none" w:sz="0" w:space="0" w:color="auto"/>
        <w:right w:val="none" w:sz="0" w:space="0" w:color="auto"/>
      </w:divBdr>
    </w:div>
    <w:div w:id="1409842608">
      <w:bodyDiv w:val="1"/>
      <w:marLeft w:val="0"/>
      <w:marRight w:val="0"/>
      <w:marTop w:val="0"/>
      <w:marBottom w:val="0"/>
      <w:divBdr>
        <w:top w:val="none" w:sz="0" w:space="0" w:color="auto"/>
        <w:left w:val="none" w:sz="0" w:space="0" w:color="auto"/>
        <w:bottom w:val="none" w:sz="0" w:space="0" w:color="auto"/>
        <w:right w:val="none" w:sz="0" w:space="0" w:color="auto"/>
      </w:divBdr>
    </w:div>
    <w:div w:id="1410544683">
      <w:bodyDiv w:val="1"/>
      <w:marLeft w:val="0"/>
      <w:marRight w:val="0"/>
      <w:marTop w:val="0"/>
      <w:marBottom w:val="0"/>
      <w:divBdr>
        <w:top w:val="none" w:sz="0" w:space="0" w:color="auto"/>
        <w:left w:val="none" w:sz="0" w:space="0" w:color="auto"/>
        <w:bottom w:val="none" w:sz="0" w:space="0" w:color="auto"/>
        <w:right w:val="none" w:sz="0" w:space="0" w:color="auto"/>
      </w:divBdr>
    </w:div>
    <w:div w:id="1411535428">
      <w:bodyDiv w:val="1"/>
      <w:marLeft w:val="0"/>
      <w:marRight w:val="0"/>
      <w:marTop w:val="0"/>
      <w:marBottom w:val="0"/>
      <w:divBdr>
        <w:top w:val="none" w:sz="0" w:space="0" w:color="auto"/>
        <w:left w:val="none" w:sz="0" w:space="0" w:color="auto"/>
        <w:bottom w:val="none" w:sz="0" w:space="0" w:color="auto"/>
        <w:right w:val="none" w:sz="0" w:space="0" w:color="auto"/>
      </w:divBdr>
    </w:div>
    <w:div w:id="1412503213">
      <w:bodyDiv w:val="1"/>
      <w:marLeft w:val="0"/>
      <w:marRight w:val="0"/>
      <w:marTop w:val="0"/>
      <w:marBottom w:val="0"/>
      <w:divBdr>
        <w:top w:val="none" w:sz="0" w:space="0" w:color="auto"/>
        <w:left w:val="none" w:sz="0" w:space="0" w:color="auto"/>
        <w:bottom w:val="none" w:sz="0" w:space="0" w:color="auto"/>
        <w:right w:val="none" w:sz="0" w:space="0" w:color="auto"/>
      </w:divBdr>
    </w:div>
    <w:div w:id="1414162516">
      <w:bodyDiv w:val="1"/>
      <w:marLeft w:val="0"/>
      <w:marRight w:val="0"/>
      <w:marTop w:val="0"/>
      <w:marBottom w:val="0"/>
      <w:divBdr>
        <w:top w:val="none" w:sz="0" w:space="0" w:color="auto"/>
        <w:left w:val="none" w:sz="0" w:space="0" w:color="auto"/>
        <w:bottom w:val="none" w:sz="0" w:space="0" w:color="auto"/>
        <w:right w:val="none" w:sz="0" w:space="0" w:color="auto"/>
      </w:divBdr>
    </w:div>
    <w:div w:id="1415084925">
      <w:bodyDiv w:val="1"/>
      <w:marLeft w:val="0"/>
      <w:marRight w:val="0"/>
      <w:marTop w:val="0"/>
      <w:marBottom w:val="0"/>
      <w:divBdr>
        <w:top w:val="none" w:sz="0" w:space="0" w:color="auto"/>
        <w:left w:val="none" w:sz="0" w:space="0" w:color="auto"/>
        <w:bottom w:val="none" w:sz="0" w:space="0" w:color="auto"/>
        <w:right w:val="none" w:sz="0" w:space="0" w:color="auto"/>
      </w:divBdr>
    </w:div>
    <w:div w:id="1417022762">
      <w:bodyDiv w:val="1"/>
      <w:marLeft w:val="0"/>
      <w:marRight w:val="0"/>
      <w:marTop w:val="0"/>
      <w:marBottom w:val="0"/>
      <w:divBdr>
        <w:top w:val="none" w:sz="0" w:space="0" w:color="auto"/>
        <w:left w:val="none" w:sz="0" w:space="0" w:color="auto"/>
        <w:bottom w:val="none" w:sz="0" w:space="0" w:color="auto"/>
        <w:right w:val="none" w:sz="0" w:space="0" w:color="auto"/>
      </w:divBdr>
    </w:div>
    <w:div w:id="1417510738">
      <w:bodyDiv w:val="1"/>
      <w:marLeft w:val="0"/>
      <w:marRight w:val="0"/>
      <w:marTop w:val="0"/>
      <w:marBottom w:val="0"/>
      <w:divBdr>
        <w:top w:val="none" w:sz="0" w:space="0" w:color="auto"/>
        <w:left w:val="none" w:sz="0" w:space="0" w:color="auto"/>
        <w:bottom w:val="none" w:sz="0" w:space="0" w:color="auto"/>
        <w:right w:val="none" w:sz="0" w:space="0" w:color="auto"/>
      </w:divBdr>
    </w:div>
    <w:div w:id="1417944694">
      <w:bodyDiv w:val="1"/>
      <w:marLeft w:val="0"/>
      <w:marRight w:val="0"/>
      <w:marTop w:val="0"/>
      <w:marBottom w:val="0"/>
      <w:divBdr>
        <w:top w:val="none" w:sz="0" w:space="0" w:color="auto"/>
        <w:left w:val="none" w:sz="0" w:space="0" w:color="auto"/>
        <w:bottom w:val="none" w:sz="0" w:space="0" w:color="auto"/>
        <w:right w:val="none" w:sz="0" w:space="0" w:color="auto"/>
      </w:divBdr>
    </w:div>
    <w:div w:id="1418138441">
      <w:bodyDiv w:val="1"/>
      <w:marLeft w:val="0"/>
      <w:marRight w:val="0"/>
      <w:marTop w:val="0"/>
      <w:marBottom w:val="0"/>
      <w:divBdr>
        <w:top w:val="none" w:sz="0" w:space="0" w:color="auto"/>
        <w:left w:val="none" w:sz="0" w:space="0" w:color="auto"/>
        <w:bottom w:val="none" w:sz="0" w:space="0" w:color="auto"/>
        <w:right w:val="none" w:sz="0" w:space="0" w:color="auto"/>
      </w:divBdr>
    </w:div>
    <w:div w:id="1418987899">
      <w:bodyDiv w:val="1"/>
      <w:marLeft w:val="0"/>
      <w:marRight w:val="0"/>
      <w:marTop w:val="0"/>
      <w:marBottom w:val="0"/>
      <w:divBdr>
        <w:top w:val="none" w:sz="0" w:space="0" w:color="auto"/>
        <w:left w:val="none" w:sz="0" w:space="0" w:color="auto"/>
        <w:bottom w:val="none" w:sz="0" w:space="0" w:color="auto"/>
        <w:right w:val="none" w:sz="0" w:space="0" w:color="auto"/>
      </w:divBdr>
    </w:div>
    <w:div w:id="1419719018">
      <w:bodyDiv w:val="1"/>
      <w:marLeft w:val="0"/>
      <w:marRight w:val="0"/>
      <w:marTop w:val="0"/>
      <w:marBottom w:val="0"/>
      <w:divBdr>
        <w:top w:val="none" w:sz="0" w:space="0" w:color="auto"/>
        <w:left w:val="none" w:sz="0" w:space="0" w:color="auto"/>
        <w:bottom w:val="none" w:sz="0" w:space="0" w:color="auto"/>
        <w:right w:val="none" w:sz="0" w:space="0" w:color="auto"/>
      </w:divBdr>
    </w:div>
    <w:div w:id="1420296571">
      <w:bodyDiv w:val="1"/>
      <w:marLeft w:val="0"/>
      <w:marRight w:val="0"/>
      <w:marTop w:val="0"/>
      <w:marBottom w:val="0"/>
      <w:divBdr>
        <w:top w:val="none" w:sz="0" w:space="0" w:color="auto"/>
        <w:left w:val="none" w:sz="0" w:space="0" w:color="auto"/>
        <w:bottom w:val="none" w:sz="0" w:space="0" w:color="auto"/>
        <w:right w:val="none" w:sz="0" w:space="0" w:color="auto"/>
      </w:divBdr>
    </w:div>
    <w:div w:id="1420634948">
      <w:bodyDiv w:val="1"/>
      <w:marLeft w:val="0"/>
      <w:marRight w:val="0"/>
      <w:marTop w:val="0"/>
      <w:marBottom w:val="0"/>
      <w:divBdr>
        <w:top w:val="none" w:sz="0" w:space="0" w:color="auto"/>
        <w:left w:val="none" w:sz="0" w:space="0" w:color="auto"/>
        <w:bottom w:val="none" w:sz="0" w:space="0" w:color="auto"/>
        <w:right w:val="none" w:sz="0" w:space="0" w:color="auto"/>
      </w:divBdr>
    </w:div>
    <w:div w:id="1421288811">
      <w:bodyDiv w:val="1"/>
      <w:marLeft w:val="0"/>
      <w:marRight w:val="0"/>
      <w:marTop w:val="0"/>
      <w:marBottom w:val="0"/>
      <w:divBdr>
        <w:top w:val="none" w:sz="0" w:space="0" w:color="auto"/>
        <w:left w:val="none" w:sz="0" w:space="0" w:color="auto"/>
        <w:bottom w:val="none" w:sz="0" w:space="0" w:color="auto"/>
        <w:right w:val="none" w:sz="0" w:space="0" w:color="auto"/>
      </w:divBdr>
    </w:div>
    <w:div w:id="1421490960">
      <w:bodyDiv w:val="1"/>
      <w:marLeft w:val="0"/>
      <w:marRight w:val="0"/>
      <w:marTop w:val="0"/>
      <w:marBottom w:val="0"/>
      <w:divBdr>
        <w:top w:val="none" w:sz="0" w:space="0" w:color="auto"/>
        <w:left w:val="none" w:sz="0" w:space="0" w:color="auto"/>
        <w:bottom w:val="none" w:sz="0" w:space="0" w:color="auto"/>
        <w:right w:val="none" w:sz="0" w:space="0" w:color="auto"/>
      </w:divBdr>
    </w:div>
    <w:div w:id="1421561016">
      <w:bodyDiv w:val="1"/>
      <w:marLeft w:val="0"/>
      <w:marRight w:val="0"/>
      <w:marTop w:val="0"/>
      <w:marBottom w:val="0"/>
      <w:divBdr>
        <w:top w:val="none" w:sz="0" w:space="0" w:color="auto"/>
        <w:left w:val="none" w:sz="0" w:space="0" w:color="auto"/>
        <w:bottom w:val="none" w:sz="0" w:space="0" w:color="auto"/>
        <w:right w:val="none" w:sz="0" w:space="0" w:color="auto"/>
      </w:divBdr>
    </w:div>
    <w:div w:id="1422339538">
      <w:bodyDiv w:val="1"/>
      <w:marLeft w:val="0"/>
      <w:marRight w:val="0"/>
      <w:marTop w:val="0"/>
      <w:marBottom w:val="0"/>
      <w:divBdr>
        <w:top w:val="none" w:sz="0" w:space="0" w:color="auto"/>
        <w:left w:val="none" w:sz="0" w:space="0" w:color="auto"/>
        <w:bottom w:val="none" w:sz="0" w:space="0" w:color="auto"/>
        <w:right w:val="none" w:sz="0" w:space="0" w:color="auto"/>
      </w:divBdr>
    </w:div>
    <w:div w:id="1422949552">
      <w:bodyDiv w:val="1"/>
      <w:marLeft w:val="0"/>
      <w:marRight w:val="0"/>
      <w:marTop w:val="0"/>
      <w:marBottom w:val="0"/>
      <w:divBdr>
        <w:top w:val="none" w:sz="0" w:space="0" w:color="auto"/>
        <w:left w:val="none" w:sz="0" w:space="0" w:color="auto"/>
        <w:bottom w:val="none" w:sz="0" w:space="0" w:color="auto"/>
        <w:right w:val="none" w:sz="0" w:space="0" w:color="auto"/>
      </w:divBdr>
    </w:div>
    <w:div w:id="1423334051">
      <w:bodyDiv w:val="1"/>
      <w:marLeft w:val="0"/>
      <w:marRight w:val="0"/>
      <w:marTop w:val="0"/>
      <w:marBottom w:val="0"/>
      <w:divBdr>
        <w:top w:val="none" w:sz="0" w:space="0" w:color="auto"/>
        <w:left w:val="none" w:sz="0" w:space="0" w:color="auto"/>
        <w:bottom w:val="none" w:sz="0" w:space="0" w:color="auto"/>
        <w:right w:val="none" w:sz="0" w:space="0" w:color="auto"/>
      </w:divBdr>
    </w:div>
    <w:div w:id="1423573294">
      <w:bodyDiv w:val="1"/>
      <w:marLeft w:val="0"/>
      <w:marRight w:val="0"/>
      <w:marTop w:val="0"/>
      <w:marBottom w:val="0"/>
      <w:divBdr>
        <w:top w:val="none" w:sz="0" w:space="0" w:color="auto"/>
        <w:left w:val="none" w:sz="0" w:space="0" w:color="auto"/>
        <w:bottom w:val="none" w:sz="0" w:space="0" w:color="auto"/>
        <w:right w:val="none" w:sz="0" w:space="0" w:color="auto"/>
      </w:divBdr>
    </w:div>
    <w:div w:id="1423721327">
      <w:bodyDiv w:val="1"/>
      <w:marLeft w:val="0"/>
      <w:marRight w:val="0"/>
      <w:marTop w:val="0"/>
      <w:marBottom w:val="0"/>
      <w:divBdr>
        <w:top w:val="none" w:sz="0" w:space="0" w:color="auto"/>
        <w:left w:val="none" w:sz="0" w:space="0" w:color="auto"/>
        <w:bottom w:val="none" w:sz="0" w:space="0" w:color="auto"/>
        <w:right w:val="none" w:sz="0" w:space="0" w:color="auto"/>
      </w:divBdr>
    </w:div>
    <w:div w:id="1424376041">
      <w:bodyDiv w:val="1"/>
      <w:marLeft w:val="0"/>
      <w:marRight w:val="0"/>
      <w:marTop w:val="0"/>
      <w:marBottom w:val="0"/>
      <w:divBdr>
        <w:top w:val="none" w:sz="0" w:space="0" w:color="auto"/>
        <w:left w:val="none" w:sz="0" w:space="0" w:color="auto"/>
        <w:bottom w:val="none" w:sz="0" w:space="0" w:color="auto"/>
        <w:right w:val="none" w:sz="0" w:space="0" w:color="auto"/>
      </w:divBdr>
    </w:div>
    <w:div w:id="1424492324">
      <w:bodyDiv w:val="1"/>
      <w:marLeft w:val="0"/>
      <w:marRight w:val="0"/>
      <w:marTop w:val="0"/>
      <w:marBottom w:val="0"/>
      <w:divBdr>
        <w:top w:val="none" w:sz="0" w:space="0" w:color="auto"/>
        <w:left w:val="none" w:sz="0" w:space="0" w:color="auto"/>
        <w:bottom w:val="none" w:sz="0" w:space="0" w:color="auto"/>
        <w:right w:val="none" w:sz="0" w:space="0" w:color="auto"/>
      </w:divBdr>
    </w:div>
    <w:div w:id="1424884266">
      <w:bodyDiv w:val="1"/>
      <w:marLeft w:val="0"/>
      <w:marRight w:val="0"/>
      <w:marTop w:val="0"/>
      <w:marBottom w:val="0"/>
      <w:divBdr>
        <w:top w:val="none" w:sz="0" w:space="0" w:color="auto"/>
        <w:left w:val="none" w:sz="0" w:space="0" w:color="auto"/>
        <w:bottom w:val="none" w:sz="0" w:space="0" w:color="auto"/>
        <w:right w:val="none" w:sz="0" w:space="0" w:color="auto"/>
      </w:divBdr>
    </w:div>
    <w:div w:id="1426028209">
      <w:bodyDiv w:val="1"/>
      <w:marLeft w:val="0"/>
      <w:marRight w:val="0"/>
      <w:marTop w:val="0"/>
      <w:marBottom w:val="0"/>
      <w:divBdr>
        <w:top w:val="none" w:sz="0" w:space="0" w:color="auto"/>
        <w:left w:val="none" w:sz="0" w:space="0" w:color="auto"/>
        <w:bottom w:val="none" w:sz="0" w:space="0" w:color="auto"/>
        <w:right w:val="none" w:sz="0" w:space="0" w:color="auto"/>
      </w:divBdr>
    </w:div>
    <w:div w:id="1426536186">
      <w:bodyDiv w:val="1"/>
      <w:marLeft w:val="0"/>
      <w:marRight w:val="0"/>
      <w:marTop w:val="0"/>
      <w:marBottom w:val="0"/>
      <w:divBdr>
        <w:top w:val="none" w:sz="0" w:space="0" w:color="auto"/>
        <w:left w:val="none" w:sz="0" w:space="0" w:color="auto"/>
        <w:bottom w:val="none" w:sz="0" w:space="0" w:color="auto"/>
        <w:right w:val="none" w:sz="0" w:space="0" w:color="auto"/>
      </w:divBdr>
    </w:div>
    <w:div w:id="1426682012">
      <w:bodyDiv w:val="1"/>
      <w:marLeft w:val="0"/>
      <w:marRight w:val="0"/>
      <w:marTop w:val="0"/>
      <w:marBottom w:val="0"/>
      <w:divBdr>
        <w:top w:val="none" w:sz="0" w:space="0" w:color="auto"/>
        <w:left w:val="none" w:sz="0" w:space="0" w:color="auto"/>
        <w:bottom w:val="none" w:sz="0" w:space="0" w:color="auto"/>
        <w:right w:val="none" w:sz="0" w:space="0" w:color="auto"/>
      </w:divBdr>
    </w:div>
    <w:div w:id="1426684202">
      <w:bodyDiv w:val="1"/>
      <w:marLeft w:val="0"/>
      <w:marRight w:val="0"/>
      <w:marTop w:val="0"/>
      <w:marBottom w:val="0"/>
      <w:divBdr>
        <w:top w:val="none" w:sz="0" w:space="0" w:color="auto"/>
        <w:left w:val="none" w:sz="0" w:space="0" w:color="auto"/>
        <w:bottom w:val="none" w:sz="0" w:space="0" w:color="auto"/>
        <w:right w:val="none" w:sz="0" w:space="0" w:color="auto"/>
      </w:divBdr>
    </w:div>
    <w:div w:id="1427266290">
      <w:bodyDiv w:val="1"/>
      <w:marLeft w:val="0"/>
      <w:marRight w:val="0"/>
      <w:marTop w:val="0"/>
      <w:marBottom w:val="0"/>
      <w:divBdr>
        <w:top w:val="none" w:sz="0" w:space="0" w:color="auto"/>
        <w:left w:val="none" w:sz="0" w:space="0" w:color="auto"/>
        <w:bottom w:val="none" w:sz="0" w:space="0" w:color="auto"/>
        <w:right w:val="none" w:sz="0" w:space="0" w:color="auto"/>
      </w:divBdr>
    </w:div>
    <w:div w:id="1428112187">
      <w:bodyDiv w:val="1"/>
      <w:marLeft w:val="0"/>
      <w:marRight w:val="0"/>
      <w:marTop w:val="0"/>
      <w:marBottom w:val="0"/>
      <w:divBdr>
        <w:top w:val="none" w:sz="0" w:space="0" w:color="auto"/>
        <w:left w:val="none" w:sz="0" w:space="0" w:color="auto"/>
        <w:bottom w:val="none" w:sz="0" w:space="0" w:color="auto"/>
        <w:right w:val="none" w:sz="0" w:space="0" w:color="auto"/>
      </w:divBdr>
    </w:div>
    <w:div w:id="1428118462">
      <w:bodyDiv w:val="1"/>
      <w:marLeft w:val="0"/>
      <w:marRight w:val="0"/>
      <w:marTop w:val="0"/>
      <w:marBottom w:val="0"/>
      <w:divBdr>
        <w:top w:val="none" w:sz="0" w:space="0" w:color="auto"/>
        <w:left w:val="none" w:sz="0" w:space="0" w:color="auto"/>
        <w:bottom w:val="none" w:sz="0" w:space="0" w:color="auto"/>
        <w:right w:val="none" w:sz="0" w:space="0" w:color="auto"/>
      </w:divBdr>
    </w:div>
    <w:div w:id="1428306007">
      <w:bodyDiv w:val="1"/>
      <w:marLeft w:val="0"/>
      <w:marRight w:val="0"/>
      <w:marTop w:val="0"/>
      <w:marBottom w:val="0"/>
      <w:divBdr>
        <w:top w:val="none" w:sz="0" w:space="0" w:color="auto"/>
        <w:left w:val="none" w:sz="0" w:space="0" w:color="auto"/>
        <w:bottom w:val="none" w:sz="0" w:space="0" w:color="auto"/>
        <w:right w:val="none" w:sz="0" w:space="0" w:color="auto"/>
      </w:divBdr>
    </w:div>
    <w:div w:id="1429500931">
      <w:bodyDiv w:val="1"/>
      <w:marLeft w:val="0"/>
      <w:marRight w:val="0"/>
      <w:marTop w:val="0"/>
      <w:marBottom w:val="0"/>
      <w:divBdr>
        <w:top w:val="none" w:sz="0" w:space="0" w:color="auto"/>
        <w:left w:val="none" w:sz="0" w:space="0" w:color="auto"/>
        <w:bottom w:val="none" w:sz="0" w:space="0" w:color="auto"/>
        <w:right w:val="none" w:sz="0" w:space="0" w:color="auto"/>
      </w:divBdr>
    </w:div>
    <w:div w:id="1429807488">
      <w:bodyDiv w:val="1"/>
      <w:marLeft w:val="0"/>
      <w:marRight w:val="0"/>
      <w:marTop w:val="0"/>
      <w:marBottom w:val="0"/>
      <w:divBdr>
        <w:top w:val="none" w:sz="0" w:space="0" w:color="auto"/>
        <w:left w:val="none" w:sz="0" w:space="0" w:color="auto"/>
        <w:bottom w:val="none" w:sz="0" w:space="0" w:color="auto"/>
        <w:right w:val="none" w:sz="0" w:space="0" w:color="auto"/>
      </w:divBdr>
    </w:div>
    <w:div w:id="1431242007">
      <w:bodyDiv w:val="1"/>
      <w:marLeft w:val="0"/>
      <w:marRight w:val="0"/>
      <w:marTop w:val="0"/>
      <w:marBottom w:val="0"/>
      <w:divBdr>
        <w:top w:val="none" w:sz="0" w:space="0" w:color="auto"/>
        <w:left w:val="none" w:sz="0" w:space="0" w:color="auto"/>
        <w:bottom w:val="none" w:sz="0" w:space="0" w:color="auto"/>
        <w:right w:val="none" w:sz="0" w:space="0" w:color="auto"/>
      </w:divBdr>
    </w:div>
    <w:div w:id="1431585352">
      <w:bodyDiv w:val="1"/>
      <w:marLeft w:val="0"/>
      <w:marRight w:val="0"/>
      <w:marTop w:val="0"/>
      <w:marBottom w:val="0"/>
      <w:divBdr>
        <w:top w:val="none" w:sz="0" w:space="0" w:color="auto"/>
        <w:left w:val="none" w:sz="0" w:space="0" w:color="auto"/>
        <w:bottom w:val="none" w:sz="0" w:space="0" w:color="auto"/>
        <w:right w:val="none" w:sz="0" w:space="0" w:color="auto"/>
      </w:divBdr>
    </w:div>
    <w:div w:id="1432355981">
      <w:bodyDiv w:val="1"/>
      <w:marLeft w:val="0"/>
      <w:marRight w:val="0"/>
      <w:marTop w:val="0"/>
      <w:marBottom w:val="0"/>
      <w:divBdr>
        <w:top w:val="none" w:sz="0" w:space="0" w:color="auto"/>
        <w:left w:val="none" w:sz="0" w:space="0" w:color="auto"/>
        <w:bottom w:val="none" w:sz="0" w:space="0" w:color="auto"/>
        <w:right w:val="none" w:sz="0" w:space="0" w:color="auto"/>
      </w:divBdr>
    </w:div>
    <w:div w:id="1433209489">
      <w:bodyDiv w:val="1"/>
      <w:marLeft w:val="0"/>
      <w:marRight w:val="0"/>
      <w:marTop w:val="0"/>
      <w:marBottom w:val="0"/>
      <w:divBdr>
        <w:top w:val="none" w:sz="0" w:space="0" w:color="auto"/>
        <w:left w:val="none" w:sz="0" w:space="0" w:color="auto"/>
        <w:bottom w:val="none" w:sz="0" w:space="0" w:color="auto"/>
        <w:right w:val="none" w:sz="0" w:space="0" w:color="auto"/>
      </w:divBdr>
    </w:div>
    <w:div w:id="1433361676">
      <w:bodyDiv w:val="1"/>
      <w:marLeft w:val="0"/>
      <w:marRight w:val="0"/>
      <w:marTop w:val="0"/>
      <w:marBottom w:val="0"/>
      <w:divBdr>
        <w:top w:val="none" w:sz="0" w:space="0" w:color="auto"/>
        <w:left w:val="none" w:sz="0" w:space="0" w:color="auto"/>
        <w:bottom w:val="none" w:sz="0" w:space="0" w:color="auto"/>
        <w:right w:val="none" w:sz="0" w:space="0" w:color="auto"/>
      </w:divBdr>
    </w:div>
    <w:div w:id="1433552383">
      <w:bodyDiv w:val="1"/>
      <w:marLeft w:val="0"/>
      <w:marRight w:val="0"/>
      <w:marTop w:val="0"/>
      <w:marBottom w:val="0"/>
      <w:divBdr>
        <w:top w:val="none" w:sz="0" w:space="0" w:color="auto"/>
        <w:left w:val="none" w:sz="0" w:space="0" w:color="auto"/>
        <w:bottom w:val="none" w:sz="0" w:space="0" w:color="auto"/>
        <w:right w:val="none" w:sz="0" w:space="0" w:color="auto"/>
      </w:divBdr>
    </w:div>
    <w:div w:id="1434015608">
      <w:bodyDiv w:val="1"/>
      <w:marLeft w:val="0"/>
      <w:marRight w:val="0"/>
      <w:marTop w:val="0"/>
      <w:marBottom w:val="0"/>
      <w:divBdr>
        <w:top w:val="none" w:sz="0" w:space="0" w:color="auto"/>
        <w:left w:val="none" w:sz="0" w:space="0" w:color="auto"/>
        <w:bottom w:val="none" w:sz="0" w:space="0" w:color="auto"/>
        <w:right w:val="none" w:sz="0" w:space="0" w:color="auto"/>
      </w:divBdr>
    </w:div>
    <w:div w:id="1437410496">
      <w:bodyDiv w:val="1"/>
      <w:marLeft w:val="0"/>
      <w:marRight w:val="0"/>
      <w:marTop w:val="0"/>
      <w:marBottom w:val="0"/>
      <w:divBdr>
        <w:top w:val="none" w:sz="0" w:space="0" w:color="auto"/>
        <w:left w:val="none" w:sz="0" w:space="0" w:color="auto"/>
        <w:bottom w:val="none" w:sz="0" w:space="0" w:color="auto"/>
        <w:right w:val="none" w:sz="0" w:space="0" w:color="auto"/>
      </w:divBdr>
    </w:div>
    <w:div w:id="1438061424">
      <w:bodyDiv w:val="1"/>
      <w:marLeft w:val="0"/>
      <w:marRight w:val="0"/>
      <w:marTop w:val="0"/>
      <w:marBottom w:val="0"/>
      <w:divBdr>
        <w:top w:val="none" w:sz="0" w:space="0" w:color="auto"/>
        <w:left w:val="none" w:sz="0" w:space="0" w:color="auto"/>
        <w:bottom w:val="none" w:sz="0" w:space="0" w:color="auto"/>
        <w:right w:val="none" w:sz="0" w:space="0" w:color="auto"/>
      </w:divBdr>
    </w:div>
    <w:div w:id="1438212352">
      <w:bodyDiv w:val="1"/>
      <w:marLeft w:val="0"/>
      <w:marRight w:val="0"/>
      <w:marTop w:val="0"/>
      <w:marBottom w:val="0"/>
      <w:divBdr>
        <w:top w:val="none" w:sz="0" w:space="0" w:color="auto"/>
        <w:left w:val="none" w:sz="0" w:space="0" w:color="auto"/>
        <w:bottom w:val="none" w:sz="0" w:space="0" w:color="auto"/>
        <w:right w:val="none" w:sz="0" w:space="0" w:color="auto"/>
      </w:divBdr>
    </w:div>
    <w:div w:id="1438478733">
      <w:bodyDiv w:val="1"/>
      <w:marLeft w:val="0"/>
      <w:marRight w:val="0"/>
      <w:marTop w:val="0"/>
      <w:marBottom w:val="0"/>
      <w:divBdr>
        <w:top w:val="none" w:sz="0" w:space="0" w:color="auto"/>
        <w:left w:val="none" w:sz="0" w:space="0" w:color="auto"/>
        <w:bottom w:val="none" w:sz="0" w:space="0" w:color="auto"/>
        <w:right w:val="none" w:sz="0" w:space="0" w:color="auto"/>
      </w:divBdr>
    </w:div>
    <w:div w:id="1438795399">
      <w:bodyDiv w:val="1"/>
      <w:marLeft w:val="0"/>
      <w:marRight w:val="0"/>
      <w:marTop w:val="0"/>
      <w:marBottom w:val="0"/>
      <w:divBdr>
        <w:top w:val="none" w:sz="0" w:space="0" w:color="auto"/>
        <w:left w:val="none" w:sz="0" w:space="0" w:color="auto"/>
        <w:bottom w:val="none" w:sz="0" w:space="0" w:color="auto"/>
        <w:right w:val="none" w:sz="0" w:space="0" w:color="auto"/>
      </w:divBdr>
    </w:div>
    <w:div w:id="1439057086">
      <w:bodyDiv w:val="1"/>
      <w:marLeft w:val="0"/>
      <w:marRight w:val="0"/>
      <w:marTop w:val="0"/>
      <w:marBottom w:val="0"/>
      <w:divBdr>
        <w:top w:val="none" w:sz="0" w:space="0" w:color="auto"/>
        <w:left w:val="none" w:sz="0" w:space="0" w:color="auto"/>
        <w:bottom w:val="none" w:sz="0" w:space="0" w:color="auto"/>
        <w:right w:val="none" w:sz="0" w:space="0" w:color="auto"/>
      </w:divBdr>
    </w:div>
    <w:div w:id="1439570551">
      <w:bodyDiv w:val="1"/>
      <w:marLeft w:val="0"/>
      <w:marRight w:val="0"/>
      <w:marTop w:val="0"/>
      <w:marBottom w:val="0"/>
      <w:divBdr>
        <w:top w:val="none" w:sz="0" w:space="0" w:color="auto"/>
        <w:left w:val="none" w:sz="0" w:space="0" w:color="auto"/>
        <w:bottom w:val="none" w:sz="0" w:space="0" w:color="auto"/>
        <w:right w:val="none" w:sz="0" w:space="0" w:color="auto"/>
      </w:divBdr>
    </w:div>
    <w:div w:id="1439713641">
      <w:bodyDiv w:val="1"/>
      <w:marLeft w:val="0"/>
      <w:marRight w:val="0"/>
      <w:marTop w:val="0"/>
      <w:marBottom w:val="0"/>
      <w:divBdr>
        <w:top w:val="none" w:sz="0" w:space="0" w:color="auto"/>
        <w:left w:val="none" w:sz="0" w:space="0" w:color="auto"/>
        <w:bottom w:val="none" w:sz="0" w:space="0" w:color="auto"/>
        <w:right w:val="none" w:sz="0" w:space="0" w:color="auto"/>
      </w:divBdr>
    </w:div>
    <w:div w:id="1440180003">
      <w:bodyDiv w:val="1"/>
      <w:marLeft w:val="0"/>
      <w:marRight w:val="0"/>
      <w:marTop w:val="0"/>
      <w:marBottom w:val="0"/>
      <w:divBdr>
        <w:top w:val="none" w:sz="0" w:space="0" w:color="auto"/>
        <w:left w:val="none" w:sz="0" w:space="0" w:color="auto"/>
        <w:bottom w:val="none" w:sz="0" w:space="0" w:color="auto"/>
        <w:right w:val="none" w:sz="0" w:space="0" w:color="auto"/>
      </w:divBdr>
    </w:div>
    <w:div w:id="1440417544">
      <w:bodyDiv w:val="1"/>
      <w:marLeft w:val="0"/>
      <w:marRight w:val="0"/>
      <w:marTop w:val="0"/>
      <w:marBottom w:val="0"/>
      <w:divBdr>
        <w:top w:val="none" w:sz="0" w:space="0" w:color="auto"/>
        <w:left w:val="none" w:sz="0" w:space="0" w:color="auto"/>
        <w:bottom w:val="none" w:sz="0" w:space="0" w:color="auto"/>
        <w:right w:val="none" w:sz="0" w:space="0" w:color="auto"/>
      </w:divBdr>
    </w:div>
    <w:div w:id="1440837429">
      <w:bodyDiv w:val="1"/>
      <w:marLeft w:val="0"/>
      <w:marRight w:val="0"/>
      <w:marTop w:val="0"/>
      <w:marBottom w:val="0"/>
      <w:divBdr>
        <w:top w:val="none" w:sz="0" w:space="0" w:color="auto"/>
        <w:left w:val="none" w:sz="0" w:space="0" w:color="auto"/>
        <w:bottom w:val="none" w:sz="0" w:space="0" w:color="auto"/>
        <w:right w:val="none" w:sz="0" w:space="0" w:color="auto"/>
      </w:divBdr>
    </w:div>
    <w:div w:id="1441149390">
      <w:bodyDiv w:val="1"/>
      <w:marLeft w:val="0"/>
      <w:marRight w:val="0"/>
      <w:marTop w:val="0"/>
      <w:marBottom w:val="0"/>
      <w:divBdr>
        <w:top w:val="none" w:sz="0" w:space="0" w:color="auto"/>
        <w:left w:val="none" w:sz="0" w:space="0" w:color="auto"/>
        <w:bottom w:val="none" w:sz="0" w:space="0" w:color="auto"/>
        <w:right w:val="none" w:sz="0" w:space="0" w:color="auto"/>
      </w:divBdr>
    </w:div>
    <w:div w:id="1442452139">
      <w:bodyDiv w:val="1"/>
      <w:marLeft w:val="0"/>
      <w:marRight w:val="0"/>
      <w:marTop w:val="0"/>
      <w:marBottom w:val="0"/>
      <w:divBdr>
        <w:top w:val="none" w:sz="0" w:space="0" w:color="auto"/>
        <w:left w:val="none" w:sz="0" w:space="0" w:color="auto"/>
        <w:bottom w:val="none" w:sz="0" w:space="0" w:color="auto"/>
        <w:right w:val="none" w:sz="0" w:space="0" w:color="auto"/>
      </w:divBdr>
    </w:div>
    <w:div w:id="1443189612">
      <w:bodyDiv w:val="1"/>
      <w:marLeft w:val="0"/>
      <w:marRight w:val="0"/>
      <w:marTop w:val="0"/>
      <w:marBottom w:val="0"/>
      <w:divBdr>
        <w:top w:val="none" w:sz="0" w:space="0" w:color="auto"/>
        <w:left w:val="none" w:sz="0" w:space="0" w:color="auto"/>
        <w:bottom w:val="none" w:sz="0" w:space="0" w:color="auto"/>
        <w:right w:val="none" w:sz="0" w:space="0" w:color="auto"/>
      </w:divBdr>
    </w:div>
    <w:div w:id="1443526674">
      <w:bodyDiv w:val="1"/>
      <w:marLeft w:val="0"/>
      <w:marRight w:val="0"/>
      <w:marTop w:val="0"/>
      <w:marBottom w:val="0"/>
      <w:divBdr>
        <w:top w:val="none" w:sz="0" w:space="0" w:color="auto"/>
        <w:left w:val="none" w:sz="0" w:space="0" w:color="auto"/>
        <w:bottom w:val="none" w:sz="0" w:space="0" w:color="auto"/>
        <w:right w:val="none" w:sz="0" w:space="0" w:color="auto"/>
      </w:divBdr>
    </w:div>
    <w:div w:id="1443958682">
      <w:bodyDiv w:val="1"/>
      <w:marLeft w:val="0"/>
      <w:marRight w:val="0"/>
      <w:marTop w:val="0"/>
      <w:marBottom w:val="0"/>
      <w:divBdr>
        <w:top w:val="none" w:sz="0" w:space="0" w:color="auto"/>
        <w:left w:val="none" w:sz="0" w:space="0" w:color="auto"/>
        <w:bottom w:val="none" w:sz="0" w:space="0" w:color="auto"/>
        <w:right w:val="none" w:sz="0" w:space="0" w:color="auto"/>
      </w:divBdr>
    </w:div>
    <w:div w:id="1444419127">
      <w:bodyDiv w:val="1"/>
      <w:marLeft w:val="0"/>
      <w:marRight w:val="0"/>
      <w:marTop w:val="0"/>
      <w:marBottom w:val="0"/>
      <w:divBdr>
        <w:top w:val="none" w:sz="0" w:space="0" w:color="auto"/>
        <w:left w:val="none" w:sz="0" w:space="0" w:color="auto"/>
        <w:bottom w:val="none" w:sz="0" w:space="0" w:color="auto"/>
        <w:right w:val="none" w:sz="0" w:space="0" w:color="auto"/>
      </w:divBdr>
    </w:div>
    <w:div w:id="1444886862">
      <w:bodyDiv w:val="1"/>
      <w:marLeft w:val="0"/>
      <w:marRight w:val="0"/>
      <w:marTop w:val="0"/>
      <w:marBottom w:val="0"/>
      <w:divBdr>
        <w:top w:val="none" w:sz="0" w:space="0" w:color="auto"/>
        <w:left w:val="none" w:sz="0" w:space="0" w:color="auto"/>
        <w:bottom w:val="none" w:sz="0" w:space="0" w:color="auto"/>
        <w:right w:val="none" w:sz="0" w:space="0" w:color="auto"/>
      </w:divBdr>
    </w:div>
    <w:div w:id="1445269671">
      <w:bodyDiv w:val="1"/>
      <w:marLeft w:val="0"/>
      <w:marRight w:val="0"/>
      <w:marTop w:val="0"/>
      <w:marBottom w:val="0"/>
      <w:divBdr>
        <w:top w:val="none" w:sz="0" w:space="0" w:color="auto"/>
        <w:left w:val="none" w:sz="0" w:space="0" w:color="auto"/>
        <w:bottom w:val="none" w:sz="0" w:space="0" w:color="auto"/>
        <w:right w:val="none" w:sz="0" w:space="0" w:color="auto"/>
      </w:divBdr>
    </w:div>
    <w:div w:id="1445418966">
      <w:bodyDiv w:val="1"/>
      <w:marLeft w:val="0"/>
      <w:marRight w:val="0"/>
      <w:marTop w:val="0"/>
      <w:marBottom w:val="0"/>
      <w:divBdr>
        <w:top w:val="none" w:sz="0" w:space="0" w:color="auto"/>
        <w:left w:val="none" w:sz="0" w:space="0" w:color="auto"/>
        <w:bottom w:val="none" w:sz="0" w:space="0" w:color="auto"/>
        <w:right w:val="none" w:sz="0" w:space="0" w:color="auto"/>
      </w:divBdr>
    </w:div>
    <w:div w:id="1445880443">
      <w:bodyDiv w:val="1"/>
      <w:marLeft w:val="0"/>
      <w:marRight w:val="0"/>
      <w:marTop w:val="0"/>
      <w:marBottom w:val="0"/>
      <w:divBdr>
        <w:top w:val="none" w:sz="0" w:space="0" w:color="auto"/>
        <w:left w:val="none" w:sz="0" w:space="0" w:color="auto"/>
        <w:bottom w:val="none" w:sz="0" w:space="0" w:color="auto"/>
        <w:right w:val="none" w:sz="0" w:space="0" w:color="auto"/>
      </w:divBdr>
    </w:div>
    <w:div w:id="1446852397">
      <w:bodyDiv w:val="1"/>
      <w:marLeft w:val="0"/>
      <w:marRight w:val="0"/>
      <w:marTop w:val="0"/>
      <w:marBottom w:val="0"/>
      <w:divBdr>
        <w:top w:val="none" w:sz="0" w:space="0" w:color="auto"/>
        <w:left w:val="none" w:sz="0" w:space="0" w:color="auto"/>
        <w:bottom w:val="none" w:sz="0" w:space="0" w:color="auto"/>
        <w:right w:val="none" w:sz="0" w:space="0" w:color="auto"/>
      </w:divBdr>
    </w:div>
    <w:div w:id="1446922679">
      <w:bodyDiv w:val="1"/>
      <w:marLeft w:val="0"/>
      <w:marRight w:val="0"/>
      <w:marTop w:val="0"/>
      <w:marBottom w:val="0"/>
      <w:divBdr>
        <w:top w:val="none" w:sz="0" w:space="0" w:color="auto"/>
        <w:left w:val="none" w:sz="0" w:space="0" w:color="auto"/>
        <w:bottom w:val="none" w:sz="0" w:space="0" w:color="auto"/>
        <w:right w:val="none" w:sz="0" w:space="0" w:color="auto"/>
      </w:divBdr>
    </w:div>
    <w:div w:id="1448810532">
      <w:bodyDiv w:val="1"/>
      <w:marLeft w:val="0"/>
      <w:marRight w:val="0"/>
      <w:marTop w:val="0"/>
      <w:marBottom w:val="0"/>
      <w:divBdr>
        <w:top w:val="none" w:sz="0" w:space="0" w:color="auto"/>
        <w:left w:val="none" w:sz="0" w:space="0" w:color="auto"/>
        <w:bottom w:val="none" w:sz="0" w:space="0" w:color="auto"/>
        <w:right w:val="none" w:sz="0" w:space="0" w:color="auto"/>
      </w:divBdr>
    </w:div>
    <w:div w:id="1448889159">
      <w:bodyDiv w:val="1"/>
      <w:marLeft w:val="0"/>
      <w:marRight w:val="0"/>
      <w:marTop w:val="0"/>
      <w:marBottom w:val="0"/>
      <w:divBdr>
        <w:top w:val="none" w:sz="0" w:space="0" w:color="auto"/>
        <w:left w:val="none" w:sz="0" w:space="0" w:color="auto"/>
        <w:bottom w:val="none" w:sz="0" w:space="0" w:color="auto"/>
        <w:right w:val="none" w:sz="0" w:space="0" w:color="auto"/>
      </w:divBdr>
    </w:div>
    <w:div w:id="1449011051">
      <w:bodyDiv w:val="1"/>
      <w:marLeft w:val="0"/>
      <w:marRight w:val="0"/>
      <w:marTop w:val="0"/>
      <w:marBottom w:val="0"/>
      <w:divBdr>
        <w:top w:val="none" w:sz="0" w:space="0" w:color="auto"/>
        <w:left w:val="none" w:sz="0" w:space="0" w:color="auto"/>
        <w:bottom w:val="none" w:sz="0" w:space="0" w:color="auto"/>
        <w:right w:val="none" w:sz="0" w:space="0" w:color="auto"/>
      </w:divBdr>
    </w:div>
    <w:div w:id="1449423524">
      <w:bodyDiv w:val="1"/>
      <w:marLeft w:val="0"/>
      <w:marRight w:val="0"/>
      <w:marTop w:val="0"/>
      <w:marBottom w:val="0"/>
      <w:divBdr>
        <w:top w:val="none" w:sz="0" w:space="0" w:color="auto"/>
        <w:left w:val="none" w:sz="0" w:space="0" w:color="auto"/>
        <w:bottom w:val="none" w:sz="0" w:space="0" w:color="auto"/>
        <w:right w:val="none" w:sz="0" w:space="0" w:color="auto"/>
      </w:divBdr>
    </w:div>
    <w:div w:id="1449470558">
      <w:bodyDiv w:val="1"/>
      <w:marLeft w:val="0"/>
      <w:marRight w:val="0"/>
      <w:marTop w:val="0"/>
      <w:marBottom w:val="0"/>
      <w:divBdr>
        <w:top w:val="none" w:sz="0" w:space="0" w:color="auto"/>
        <w:left w:val="none" w:sz="0" w:space="0" w:color="auto"/>
        <w:bottom w:val="none" w:sz="0" w:space="0" w:color="auto"/>
        <w:right w:val="none" w:sz="0" w:space="0" w:color="auto"/>
      </w:divBdr>
    </w:div>
    <w:div w:id="1450122105">
      <w:bodyDiv w:val="1"/>
      <w:marLeft w:val="0"/>
      <w:marRight w:val="0"/>
      <w:marTop w:val="0"/>
      <w:marBottom w:val="0"/>
      <w:divBdr>
        <w:top w:val="none" w:sz="0" w:space="0" w:color="auto"/>
        <w:left w:val="none" w:sz="0" w:space="0" w:color="auto"/>
        <w:bottom w:val="none" w:sz="0" w:space="0" w:color="auto"/>
        <w:right w:val="none" w:sz="0" w:space="0" w:color="auto"/>
      </w:divBdr>
    </w:div>
    <w:div w:id="1451051940">
      <w:bodyDiv w:val="1"/>
      <w:marLeft w:val="0"/>
      <w:marRight w:val="0"/>
      <w:marTop w:val="0"/>
      <w:marBottom w:val="0"/>
      <w:divBdr>
        <w:top w:val="none" w:sz="0" w:space="0" w:color="auto"/>
        <w:left w:val="none" w:sz="0" w:space="0" w:color="auto"/>
        <w:bottom w:val="none" w:sz="0" w:space="0" w:color="auto"/>
        <w:right w:val="none" w:sz="0" w:space="0" w:color="auto"/>
      </w:divBdr>
    </w:div>
    <w:div w:id="1451894678">
      <w:bodyDiv w:val="1"/>
      <w:marLeft w:val="0"/>
      <w:marRight w:val="0"/>
      <w:marTop w:val="0"/>
      <w:marBottom w:val="0"/>
      <w:divBdr>
        <w:top w:val="none" w:sz="0" w:space="0" w:color="auto"/>
        <w:left w:val="none" w:sz="0" w:space="0" w:color="auto"/>
        <w:bottom w:val="none" w:sz="0" w:space="0" w:color="auto"/>
        <w:right w:val="none" w:sz="0" w:space="0" w:color="auto"/>
      </w:divBdr>
    </w:div>
    <w:div w:id="1452626160">
      <w:bodyDiv w:val="1"/>
      <w:marLeft w:val="0"/>
      <w:marRight w:val="0"/>
      <w:marTop w:val="0"/>
      <w:marBottom w:val="0"/>
      <w:divBdr>
        <w:top w:val="none" w:sz="0" w:space="0" w:color="auto"/>
        <w:left w:val="none" w:sz="0" w:space="0" w:color="auto"/>
        <w:bottom w:val="none" w:sz="0" w:space="0" w:color="auto"/>
        <w:right w:val="none" w:sz="0" w:space="0" w:color="auto"/>
      </w:divBdr>
    </w:div>
    <w:div w:id="1453135799">
      <w:bodyDiv w:val="1"/>
      <w:marLeft w:val="0"/>
      <w:marRight w:val="0"/>
      <w:marTop w:val="0"/>
      <w:marBottom w:val="0"/>
      <w:divBdr>
        <w:top w:val="none" w:sz="0" w:space="0" w:color="auto"/>
        <w:left w:val="none" w:sz="0" w:space="0" w:color="auto"/>
        <w:bottom w:val="none" w:sz="0" w:space="0" w:color="auto"/>
        <w:right w:val="none" w:sz="0" w:space="0" w:color="auto"/>
      </w:divBdr>
    </w:div>
    <w:div w:id="1454668383">
      <w:bodyDiv w:val="1"/>
      <w:marLeft w:val="0"/>
      <w:marRight w:val="0"/>
      <w:marTop w:val="0"/>
      <w:marBottom w:val="0"/>
      <w:divBdr>
        <w:top w:val="none" w:sz="0" w:space="0" w:color="auto"/>
        <w:left w:val="none" w:sz="0" w:space="0" w:color="auto"/>
        <w:bottom w:val="none" w:sz="0" w:space="0" w:color="auto"/>
        <w:right w:val="none" w:sz="0" w:space="0" w:color="auto"/>
      </w:divBdr>
    </w:div>
    <w:div w:id="1454834252">
      <w:bodyDiv w:val="1"/>
      <w:marLeft w:val="0"/>
      <w:marRight w:val="0"/>
      <w:marTop w:val="0"/>
      <w:marBottom w:val="0"/>
      <w:divBdr>
        <w:top w:val="none" w:sz="0" w:space="0" w:color="auto"/>
        <w:left w:val="none" w:sz="0" w:space="0" w:color="auto"/>
        <w:bottom w:val="none" w:sz="0" w:space="0" w:color="auto"/>
        <w:right w:val="none" w:sz="0" w:space="0" w:color="auto"/>
      </w:divBdr>
    </w:div>
    <w:div w:id="1456217037">
      <w:bodyDiv w:val="1"/>
      <w:marLeft w:val="0"/>
      <w:marRight w:val="0"/>
      <w:marTop w:val="0"/>
      <w:marBottom w:val="0"/>
      <w:divBdr>
        <w:top w:val="none" w:sz="0" w:space="0" w:color="auto"/>
        <w:left w:val="none" w:sz="0" w:space="0" w:color="auto"/>
        <w:bottom w:val="none" w:sz="0" w:space="0" w:color="auto"/>
        <w:right w:val="none" w:sz="0" w:space="0" w:color="auto"/>
      </w:divBdr>
    </w:div>
    <w:div w:id="1456679194">
      <w:bodyDiv w:val="1"/>
      <w:marLeft w:val="0"/>
      <w:marRight w:val="0"/>
      <w:marTop w:val="0"/>
      <w:marBottom w:val="0"/>
      <w:divBdr>
        <w:top w:val="none" w:sz="0" w:space="0" w:color="auto"/>
        <w:left w:val="none" w:sz="0" w:space="0" w:color="auto"/>
        <w:bottom w:val="none" w:sz="0" w:space="0" w:color="auto"/>
        <w:right w:val="none" w:sz="0" w:space="0" w:color="auto"/>
      </w:divBdr>
    </w:div>
    <w:div w:id="1457094501">
      <w:bodyDiv w:val="1"/>
      <w:marLeft w:val="0"/>
      <w:marRight w:val="0"/>
      <w:marTop w:val="0"/>
      <w:marBottom w:val="0"/>
      <w:divBdr>
        <w:top w:val="none" w:sz="0" w:space="0" w:color="auto"/>
        <w:left w:val="none" w:sz="0" w:space="0" w:color="auto"/>
        <w:bottom w:val="none" w:sz="0" w:space="0" w:color="auto"/>
        <w:right w:val="none" w:sz="0" w:space="0" w:color="auto"/>
      </w:divBdr>
    </w:div>
    <w:div w:id="1457260859">
      <w:bodyDiv w:val="1"/>
      <w:marLeft w:val="0"/>
      <w:marRight w:val="0"/>
      <w:marTop w:val="0"/>
      <w:marBottom w:val="0"/>
      <w:divBdr>
        <w:top w:val="none" w:sz="0" w:space="0" w:color="auto"/>
        <w:left w:val="none" w:sz="0" w:space="0" w:color="auto"/>
        <w:bottom w:val="none" w:sz="0" w:space="0" w:color="auto"/>
        <w:right w:val="none" w:sz="0" w:space="0" w:color="auto"/>
      </w:divBdr>
    </w:div>
    <w:div w:id="1457676701">
      <w:bodyDiv w:val="1"/>
      <w:marLeft w:val="0"/>
      <w:marRight w:val="0"/>
      <w:marTop w:val="0"/>
      <w:marBottom w:val="0"/>
      <w:divBdr>
        <w:top w:val="none" w:sz="0" w:space="0" w:color="auto"/>
        <w:left w:val="none" w:sz="0" w:space="0" w:color="auto"/>
        <w:bottom w:val="none" w:sz="0" w:space="0" w:color="auto"/>
        <w:right w:val="none" w:sz="0" w:space="0" w:color="auto"/>
      </w:divBdr>
    </w:div>
    <w:div w:id="1458135578">
      <w:bodyDiv w:val="1"/>
      <w:marLeft w:val="0"/>
      <w:marRight w:val="0"/>
      <w:marTop w:val="0"/>
      <w:marBottom w:val="0"/>
      <w:divBdr>
        <w:top w:val="none" w:sz="0" w:space="0" w:color="auto"/>
        <w:left w:val="none" w:sz="0" w:space="0" w:color="auto"/>
        <w:bottom w:val="none" w:sz="0" w:space="0" w:color="auto"/>
        <w:right w:val="none" w:sz="0" w:space="0" w:color="auto"/>
      </w:divBdr>
    </w:div>
    <w:div w:id="1458259975">
      <w:bodyDiv w:val="1"/>
      <w:marLeft w:val="0"/>
      <w:marRight w:val="0"/>
      <w:marTop w:val="0"/>
      <w:marBottom w:val="0"/>
      <w:divBdr>
        <w:top w:val="none" w:sz="0" w:space="0" w:color="auto"/>
        <w:left w:val="none" w:sz="0" w:space="0" w:color="auto"/>
        <w:bottom w:val="none" w:sz="0" w:space="0" w:color="auto"/>
        <w:right w:val="none" w:sz="0" w:space="0" w:color="auto"/>
      </w:divBdr>
    </w:div>
    <w:div w:id="1458524668">
      <w:bodyDiv w:val="1"/>
      <w:marLeft w:val="0"/>
      <w:marRight w:val="0"/>
      <w:marTop w:val="0"/>
      <w:marBottom w:val="0"/>
      <w:divBdr>
        <w:top w:val="none" w:sz="0" w:space="0" w:color="auto"/>
        <w:left w:val="none" w:sz="0" w:space="0" w:color="auto"/>
        <w:bottom w:val="none" w:sz="0" w:space="0" w:color="auto"/>
        <w:right w:val="none" w:sz="0" w:space="0" w:color="auto"/>
      </w:divBdr>
    </w:div>
    <w:div w:id="1458915932">
      <w:bodyDiv w:val="1"/>
      <w:marLeft w:val="0"/>
      <w:marRight w:val="0"/>
      <w:marTop w:val="0"/>
      <w:marBottom w:val="0"/>
      <w:divBdr>
        <w:top w:val="none" w:sz="0" w:space="0" w:color="auto"/>
        <w:left w:val="none" w:sz="0" w:space="0" w:color="auto"/>
        <w:bottom w:val="none" w:sz="0" w:space="0" w:color="auto"/>
        <w:right w:val="none" w:sz="0" w:space="0" w:color="auto"/>
      </w:divBdr>
    </w:div>
    <w:div w:id="1460028539">
      <w:bodyDiv w:val="1"/>
      <w:marLeft w:val="0"/>
      <w:marRight w:val="0"/>
      <w:marTop w:val="0"/>
      <w:marBottom w:val="0"/>
      <w:divBdr>
        <w:top w:val="none" w:sz="0" w:space="0" w:color="auto"/>
        <w:left w:val="none" w:sz="0" w:space="0" w:color="auto"/>
        <w:bottom w:val="none" w:sz="0" w:space="0" w:color="auto"/>
        <w:right w:val="none" w:sz="0" w:space="0" w:color="auto"/>
      </w:divBdr>
    </w:div>
    <w:div w:id="1461265892">
      <w:bodyDiv w:val="1"/>
      <w:marLeft w:val="0"/>
      <w:marRight w:val="0"/>
      <w:marTop w:val="0"/>
      <w:marBottom w:val="0"/>
      <w:divBdr>
        <w:top w:val="none" w:sz="0" w:space="0" w:color="auto"/>
        <w:left w:val="none" w:sz="0" w:space="0" w:color="auto"/>
        <w:bottom w:val="none" w:sz="0" w:space="0" w:color="auto"/>
        <w:right w:val="none" w:sz="0" w:space="0" w:color="auto"/>
      </w:divBdr>
    </w:div>
    <w:div w:id="1461654812">
      <w:bodyDiv w:val="1"/>
      <w:marLeft w:val="0"/>
      <w:marRight w:val="0"/>
      <w:marTop w:val="0"/>
      <w:marBottom w:val="0"/>
      <w:divBdr>
        <w:top w:val="none" w:sz="0" w:space="0" w:color="auto"/>
        <w:left w:val="none" w:sz="0" w:space="0" w:color="auto"/>
        <w:bottom w:val="none" w:sz="0" w:space="0" w:color="auto"/>
        <w:right w:val="none" w:sz="0" w:space="0" w:color="auto"/>
      </w:divBdr>
    </w:div>
    <w:div w:id="1462191755">
      <w:bodyDiv w:val="1"/>
      <w:marLeft w:val="0"/>
      <w:marRight w:val="0"/>
      <w:marTop w:val="0"/>
      <w:marBottom w:val="0"/>
      <w:divBdr>
        <w:top w:val="none" w:sz="0" w:space="0" w:color="auto"/>
        <w:left w:val="none" w:sz="0" w:space="0" w:color="auto"/>
        <w:bottom w:val="none" w:sz="0" w:space="0" w:color="auto"/>
        <w:right w:val="none" w:sz="0" w:space="0" w:color="auto"/>
      </w:divBdr>
    </w:div>
    <w:div w:id="1462461279">
      <w:bodyDiv w:val="1"/>
      <w:marLeft w:val="0"/>
      <w:marRight w:val="0"/>
      <w:marTop w:val="0"/>
      <w:marBottom w:val="0"/>
      <w:divBdr>
        <w:top w:val="none" w:sz="0" w:space="0" w:color="auto"/>
        <w:left w:val="none" w:sz="0" w:space="0" w:color="auto"/>
        <w:bottom w:val="none" w:sz="0" w:space="0" w:color="auto"/>
        <w:right w:val="none" w:sz="0" w:space="0" w:color="auto"/>
      </w:divBdr>
    </w:div>
    <w:div w:id="1462914719">
      <w:bodyDiv w:val="1"/>
      <w:marLeft w:val="0"/>
      <w:marRight w:val="0"/>
      <w:marTop w:val="0"/>
      <w:marBottom w:val="0"/>
      <w:divBdr>
        <w:top w:val="none" w:sz="0" w:space="0" w:color="auto"/>
        <w:left w:val="none" w:sz="0" w:space="0" w:color="auto"/>
        <w:bottom w:val="none" w:sz="0" w:space="0" w:color="auto"/>
        <w:right w:val="none" w:sz="0" w:space="0" w:color="auto"/>
      </w:divBdr>
    </w:div>
    <w:div w:id="1463428871">
      <w:bodyDiv w:val="1"/>
      <w:marLeft w:val="0"/>
      <w:marRight w:val="0"/>
      <w:marTop w:val="0"/>
      <w:marBottom w:val="0"/>
      <w:divBdr>
        <w:top w:val="none" w:sz="0" w:space="0" w:color="auto"/>
        <w:left w:val="none" w:sz="0" w:space="0" w:color="auto"/>
        <w:bottom w:val="none" w:sz="0" w:space="0" w:color="auto"/>
        <w:right w:val="none" w:sz="0" w:space="0" w:color="auto"/>
      </w:divBdr>
    </w:div>
    <w:div w:id="1463843995">
      <w:bodyDiv w:val="1"/>
      <w:marLeft w:val="0"/>
      <w:marRight w:val="0"/>
      <w:marTop w:val="0"/>
      <w:marBottom w:val="0"/>
      <w:divBdr>
        <w:top w:val="none" w:sz="0" w:space="0" w:color="auto"/>
        <w:left w:val="none" w:sz="0" w:space="0" w:color="auto"/>
        <w:bottom w:val="none" w:sz="0" w:space="0" w:color="auto"/>
        <w:right w:val="none" w:sz="0" w:space="0" w:color="auto"/>
      </w:divBdr>
    </w:div>
    <w:div w:id="1465780396">
      <w:bodyDiv w:val="1"/>
      <w:marLeft w:val="0"/>
      <w:marRight w:val="0"/>
      <w:marTop w:val="0"/>
      <w:marBottom w:val="0"/>
      <w:divBdr>
        <w:top w:val="none" w:sz="0" w:space="0" w:color="auto"/>
        <w:left w:val="none" w:sz="0" w:space="0" w:color="auto"/>
        <w:bottom w:val="none" w:sz="0" w:space="0" w:color="auto"/>
        <w:right w:val="none" w:sz="0" w:space="0" w:color="auto"/>
      </w:divBdr>
    </w:div>
    <w:div w:id="1465848251">
      <w:bodyDiv w:val="1"/>
      <w:marLeft w:val="0"/>
      <w:marRight w:val="0"/>
      <w:marTop w:val="0"/>
      <w:marBottom w:val="0"/>
      <w:divBdr>
        <w:top w:val="none" w:sz="0" w:space="0" w:color="auto"/>
        <w:left w:val="none" w:sz="0" w:space="0" w:color="auto"/>
        <w:bottom w:val="none" w:sz="0" w:space="0" w:color="auto"/>
        <w:right w:val="none" w:sz="0" w:space="0" w:color="auto"/>
      </w:divBdr>
    </w:div>
    <w:div w:id="1466578487">
      <w:bodyDiv w:val="1"/>
      <w:marLeft w:val="0"/>
      <w:marRight w:val="0"/>
      <w:marTop w:val="0"/>
      <w:marBottom w:val="0"/>
      <w:divBdr>
        <w:top w:val="none" w:sz="0" w:space="0" w:color="auto"/>
        <w:left w:val="none" w:sz="0" w:space="0" w:color="auto"/>
        <w:bottom w:val="none" w:sz="0" w:space="0" w:color="auto"/>
        <w:right w:val="none" w:sz="0" w:space="0" w:color="auto"/>
      </w:divBdr>
    </w:div>
    <w:div w:id="1467165709">
      <w:bodyDiv w:val="1"/>
      <w:marLeft w:val="0"/>
      <w:marRight w:val="0"/>
      <w:marTop w:val="0"/>
      <w:marBottom w:val="0"/>
      <w:divBdr>
        <w:top w:val="none" w:sz="0" w:space="0" w:color="auto"/>
        <w:left w:val="none" w:sz="0" w:space="0" w:color="auto"/>
        <w:bottom w:val="none" w:sz="0" w:space="0" w:color="auto"/>
        <w:right w:val="none" w:sz="0" w:space="0" w:color="auto"/>
      </w:divBdr>
    </w:div>
    <w:div w:id="1467701825">
      <w:bodyDiv w:val="1"/>
      <w:marLeft w:val="0"/>
      <w:marRight w:val="0"/>
      <w:marTop w:val="0"/>
      <w:marBottom w:val="0"/>
      <w:divBdr>
        <w:top w:val="none" w:sz="0" w:space="0" w:color="auto"/>
        <w:left w:val="none" w:sz="0" w:space="0" w:color="auto"/>
        <w:bottom w:val="none" w:sz="0" w:space="0" w:color="auto"/>
        <w:right w:val="none" w:sz="0" w:space="0" w:color="auto"/>
      </w:divBdr>
    </w:div>
    <w:div w:id="1467703532">
      <w:bodyDiv w:val="1"/>
      <w:marLeft w:val="0"/>
      <w:marRight w:val="0"/>
      <w:marTop w:val="0"/>
      <w:marBottom w:val="0"/>
      <w:divBdr>
        <w:top w:val="none" w:sz="0" w:space="0" w:color="auto"/>
        <w:left w:val="none" w:sz="0" w:space="0" w:color="auto"/>
        <w:bottom w:val="none" w:sz="0" w:space="0" w:color="auto"/>
        <w:right w:val="none" w:sz="0" w:space="0" w:color="auto"/>
      </w:divBdr>
    </w:div>
    <w:div w:id="1468350743">
      <w:bodyDiv w:val="1"/>
      <w:marLeft w:val="0"/>
      <w:marRight w:val="0"/>
      <w:marTop w:val="0"/>
      <w:marBottom w:val="0"/>
      <w:divBdr>
        <w:top w:val="none" w:sz="0" w:space="0" w:color="auto"/>
        <w:left w:val="none" w:sz="0" w:space="0" w:color="auto"/>
        <w:bottom w:val="none" w:sz="0" w:space="0" w:color="auto"/>
        <w:right w:val="none" w:sz="0" w:space="0" w:color="auto"/>
      </w:divBdr>
      <w:divsChild>
        <w:div w:id="1965959834">
          <w:marLeft w:val="0"/>
          <w:marRight w:val="0"/>
          <w:marTop w:val="0"/>
          <w:marBottom w:val="0"/>
          <w:divBdr>
            <w:top w:val="none" w:sz="0" w:space="0" w:color="auto"/>
            <w:left w:val="none" w:sz="0" w:space="0" w:color="auto"/>
            <w:bottom w:val="none" w:sz="0" w:space="0" w:color="auto"/>
            <w:right w:val="none" w:sz="0" w:space="0" w:color="auto"/>
          </w:divBdr>
          <w:divsChild>
            <w:div w:id="491799106">
              <w:marLeft w:val="0"/>
              <w:marRight w:val="0"/>
              <w:marTop w:val="0"/>
              <w:marBottom w:val="0"/>
              <w:divBdr>
                <w:top w:val="none" w:sz="0" w:space="0" w:color="auto"/>
                <w:left w:val="none" w:sz="0" w:space="0" w:color="auto"/>
                <w:bottom w:val="none" w:sz="0" w:space="0" w:color="auto"/>
                <w:right w:val="none" w:sz="0" w:space="0" w:color="auto"/>
              </w:divBdr>
              <w:divsChild>
                <w:div w:id="1035347384">
                  <w:marLeft w:val="0"/>
                  <w:marRight w:val="0"/>
                  <w:marTop w:val="0"/>
                  <w:marBottom w:val="0"/>
                  <w:divBdr>
                    <w:top w:val="none" w:sz="0" w:space="0" w:color="auto"/>
                    <w:left w:val="none" w:sz="0" w:space="0" w:color="auto"/>
                    <w:bottom w:val="none" w:sz="0" w:space="0" w:color="auto"/>
                    <w:right w:val="none" w:sz="0" w:space="0" w:color="auto"/>
                  </w:divBdr>
                  <w:divsChild>
                    <w:div w:id="2133788063">
                      <w:marLeft w:val="0"/>
                      <w:marRight w:val="0"/>
                      <w:marTop w:val="0"/>
                      <w:marBottom w:val="0"/>
                      <w:divBdr>
                        <w:top w:val="none" w:sz="0" w:space="0" w:color="auto"/>
                        <w:left w:val="none" w:sz="0" w:space="0" w:color="auto"/>
                        <w:bottom w:val="none" w:sz="0" w:space="0" w:color="auto"/>
                        <w:right w:val="none" w:sz="0" w:space="0" w:color="auto"/>
                      </w:divBdr>
                      <w:divsChild>
                        <w:div w:id="4855870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468358418">
      <w:bodyDiv w:val="1"/>
      <w:marLeft w:val="0"/>
      <w:marRight w:val="0"/>
      <w:marTop w:val="0"/>
      <w:marBottom w:val="0"/>
      <w:divBdr>
        <w:top w:val="none" w:sz="0" w:space="0" w:color="auto"/>
        <w:left w:val="none" w:sz="0" w:space="0" w:color="auto"/>
        <w:bottom w:val="none" w:sz="0" w:space="0" w:color="auto"/>
        <w:right w:val="none" w:sz="0" w:space="0" w:color="auto"/>
      </w:divBdr>
    </w:div>
    <w:div w:id="1468359523">
      <w:bodyDiv w:val="1"/>
      <w:marLeft w:val="0"/>
      <w:marRight w:val="0"/>
      <w:marTop w:val="0"/>
      <w:marBottom w:val="0"/>
      <w:divBdr>
        <w:top w:val="none" w:sz="0" w:space="0" w:color="auto"/>
        <w:left w:val="none" w:sz="0" w:space="0" w:color="auto"/>
        <w:bottom w:val="none" w:sz="0" w:space="0" w:color="auto"/>
        <w:right w:val="none" w:sz="0" w:space="0" w:color="auto"/>
      </w:divBdr>
    </w:div>
    <w:div w:id="1468543984">
      <w:bodyDiv w:val="1"/>
      <w:marLeft w:val="0"/>
      <w:marRight w:val="0"/>
      <w:marTop w:val="0"/>
      <w:marBottom w:val="0"/>
      <w:divBdr>
        <w:top w:val="none" w:sz="0" w:space="0" w:color="auto"/>
        <w:left w:val="none" w:sz="0" w:space="0" w:color="auto"/>
        <w:bottom w:val="none" w:sz="0" w:space="0" w:color="auto"/>
        <w:right w:val="none" w:sz="0" w:space="0" w:color="auto"/>
      </w:divBdr>
    </w:div>
    <w:div w:id="1469008884">
      <w:bodyDiv w:val="1"/>
      <w:marLeft w:val="0"/>
      <w:marRight w:val="0"/>
      <w:marTop w:val="0"/>
      <w:marBottom w:val="0"/>
      <w:divBdr>
        <w:top w:val="none" w:sz="0" w:space="0" w:color="auto"/>
        <w:left w:val="none" w:sz="0" w:space="0" w:color="auto"/>
        <w:bottom w:val="none" w:sz="0" w:space="0" w:color="auto"/>
        <w:right w:val="none" w:sz="0" w:space="0" w:color="auto"/>
      </w:divBdr>
    </w:div>
    <w:div w:id="1469516031">
      <w:bodyDiv w:val="1"/>
      <w:marLeft w:val="0"/>
      <w:marRight w:val="0"/>
      <w:marTop w:val="0"/>
      <w:marBottom w:val="0"/>
      <w:divBdr>
        <w:top w:val="none" w:sz="0" w:space="0" w:color="auto"/>
        <w:left w:val="none" w:sz="0" w:space="0" w:color="auto"/>
        <w:bottom w:val="none" w:sz="0" w:space="0" w:color="auto"/>
        <w:right w:val="none" w:sz="0" w:space="0" w:color="auto"/>
      </w:divBdr>
    </w:div>
    <w:div w:id="1470244210">
      <w:bodyDiv w:val="1"/>
      <w:marLeft w:val="0"/>
      <w:marRight w:val="0"/>
      <w:marTop w:val="0"/>
      <w:marBottom w:val="0"/>
      <w:divBdr>
        <w:top w:val="none" w:sz="0" w:space="0" w:color="auto"/>
        <w:left w:val="none" w:sz="0" w:space="0" w:color="auto"/>
        <w:bottom w:val="none" w:sz="0" w:space="0" w:color="auto"/>
        <w:right w:val="none" w:sz="0" w:space="0" w:color="auto"/>
      </w:divBdr>
    </w:div>
    <w:div w:id="1470442968">
      <w:bodyDiv w:val="1"/>
      <w:marLeft w:val="0"/>
      <w:marRight w:val="0"/>
      <w:marTop w:val="0"/>
      <w:marBottom w:val="0"/>
      <w:divBdr>
        <w:top w:val="none" w:sz="0" w:space="0" w:color="auto"/>
        <w:left w:val="none" w:sz="0" w:space="0" w:color="auto"/>
        <w:bottom w:val="none" w:sz="0" w:space="0" w:color="auto"/>
        <w:right w:val="none" w:sz="0" w:space="0" w:color="auto"/>
      </w:divBdr>
    </w:div>
    <w:div w:id="1473055327">
      <w:bodyDiv w:val="1"/>
      <w:marLeft w:val="0"/>
      <w:marRight w:val="0"/>
      <w:marTop w:val="0"/>
      <w:marBottom w:val="0"/>
      <w:divBdr>
        <w:top w:val="none" w:sz="0" w:space="0" w:color="auto"/>
        <w:left w:val="none" w:sz="0" w:space="0" w:color="auto"/>
        <w:bottom w:val="none" w:sz="0" w:space="0" w:color="auto"/>
        <w:right w:val="none" w:sz="0" w:space="0" w:color="auto"/>
      </w:divBdr>
    </w:div>
    <w:div w:id="1473476858">
      <w:bodyDiv w:val="1"/>
      <w:marLeft w:val="0"/>
      <w:marRight w:val="0"/>
      <w:marTop w:val="0"/>
      <w:marBottom w:val="0"/>
      <w:divBdr>
        <w:top w:val="none" w:sz="0" w:space="0" w:color="auto"/>
        <w:left w:val="none" w:sz="0" w:space="0" w:color="auto"/>
        <w:bottom w:val="none" w:sz="0" w:space="0" w:color="auto"/>
        <w:right w:val="none" w:sz="0" w:space="0" w:color="auto"/>
      </w:divBdr>
    </w:div>
    <w:div w:id="1473644495">
      <w:bodyDiv w:val="1"/>
      <w:marLeft w:val="0"/>
      <w:marRight w:val="0"/>
      <w:marTop w:val="0"/>
      <w:marBottom w:val="0"/>
      <w:divBdr>
        <w:top w:val="none" w:sz="0" w:space="0" w:color="auto"/>
        <w:left w:val="none" w:sz="0" w:space="0" w:color="auto"/>
        <w:bottom w:val="none" w:sz="0" w:space="0" w:color="auto"/>
        <w:right w:val="none" w:sz="0" w:space="0" w:color="auto"/>
      </w:divBdr>
    </w:div>
    <w:div w:id="1474250161">
      <w:bodyDiv w:val="1"/>
      <w:marLeft w:val="0"/>
      <w:marRight w:val="0"/>
      <w:marTop w:val="0"/>
      <w:marBottom w:val="0"/>
      <w:divBdr>
        <w:top w:val="none" w:sz="0" w:space="0" w:color="auto"/>
        <w:left w:val="none" w:sz="0" w:space="0" w:color="auto"/>
        <w:bottom w:val="none" w:sz="0" w:space="0" w:color="auto"/>
        <w:right w:val="none" w:sz="0" w:space="0" w:color="auto"/>
      </w:divBdr>
    </w:div>
    <w:div w:id="1474519386">
      <w:bodyDiv w:val="1"/>
      <w:marLeft w:val="0"/>
      <w:marRight w:val="0"/>
      <w:marTop w:val="0"/>
      <w:marBottom w:val="0"/>
      <w:divBdr>
        <w:top w:val="none" w:sz="0" w:space="0" w:color="auto"/>
        <w:left w:val="none" w:sz="0" w:space="0" w:color="auto"/>
        <w:bottom w:val="none" w:sz="0" w:space="0" w:color="auto"/>
        <w:right w:val="none" w:sz="0" w:space="0" w:color="auto"/>
      </w:divBdr>
    </w:div>
    <w:div w:id="1474979173">
      <w:bodyDiv w:val="1"/>
      <w:marLeft w:val="0"/>
      <w:marRight w:val="0"/>
      <w:marTop w:val="0"/>
      <w:marBottom w:val="0"/>
      <w:divBdr>
        <w:top w:val="none" w:sz="0" w:space="0" w:color="auto"/>
        <w:left w:val="none" w:sz="0" w:space="0" w:color="auto"/>
        <w:bottom w:val="none" w:sz="0" w:space="0" w:color="auto"/>
        <w:right w:val="none" w:sz="0" w:space="0" w:color="auto"/>
      </w:divBdr>
    </w:div>
    <w:div w:id="1475030227">
      <w:bodyDiv w:val="1"/>
      <w:marLeft w:val="0"/>
      <w:marRight w:val="0"/>
      <w:marTop w:val="0"/>
      <w:marBottom w:val="0"/>
      <w:divBdr>
        <w:top w:val="none" w:sz="0" w:space="0" w:color="auto"/>
        <w:left w:val="none" w:sz="0" w:space="0" w:color="auto"/>
        <w:bottom w:val="none" w:sz="0" w:space="0" w:color="auto"/>
        <w:right w:val="none" w:sz="0" w:space="0" w:color="auto"/>
      </w:divBdr>
    </w:div>
    <w:div w:id="1476028285">
      <w:bodyDiv w:val="1"/>
      <w:marLeft w:val="0"/>
      <w:marRight w:val="0"/>
      <w:marTop w:val="0"/>
      <w:marBottom w:val="0"/>
      <w:divBdr>
        <w:top w:val="none" w:sz="0" w:space="0" w:color="auto"/>
        <w:left w:val="none" w:sz="0" w:space="0" w:color="auto"/>
        <w:bottom w:val="none" w:sz="0" w:space="0" w:color="auto"/>
        <w:right w:val="none" w:sz="0" w:space="0" w:color="auto"/>
      </w:divBdr>
    </w:div>
    <w:div w:id="1476336110">
      <w:bodyDiv w:val="1"/>
      <w:marLeft w:val="0"/>
      <w:marRight w:val="0"/>
      <w:marTop w:val="0"/>
      <w:marBottom w:val="0"/>
      <w:divBdr>
        <w:top w:val="none" w:sz="0" w:space="0" w:color="auto"/>
        <w:left w:val="none" w:sz="0" w:space="0" w:color="auto"/>
        <w:bottom w:val="none" w:sz="0" w:space="0" w:color="auto"/>
        <w:right w:val="none" w:sz="0" w:space="0" w:color="auto"/>
      </w:divBdr>
    </w:div>
    <w:div w:id="1476724520">
      <w:bodyDiv w:val="1"/>
      <w:marLeft w:val="0"/>
      <w:marRight w:val="0"/>
      <w:marTop w:val="0"/>
      <w:marBottom w:val="0"/>
      <w:divBdr>
        <w:top w:val="none" w:sz="0" w:space="0" w:color="auto"/>
        <w:left w:val="none" w:sz="0" w:space="0" w:color="auto"/>
        <w:bottom w:val="none" w:sz="0" w:space="0" w:color="auto"/>
        <w:right w:val="none" w:sz="0" w:space="0" w:color="auto"/>
      </w:divBdr>
    </w:div>
    <w:div w:id="1477797266">
      <w:bodyDiv w:val="1"/>
      <w:marLeft w:val="0"/>
      <w:marRight w:val="0"/>
      <w:marTop w:val="0"/>
      <w:marBottom w:val="0"/>
      <w:divBdr>
        <w:top w:val="none" w:sz="0" w:space="0" w:color="auto"/>
        <w:left w:val="none" w:sz="0" w:space="0" w:color="auto"/>
        <w:bottom w:val="none" w:sz="0" w:space="0" w:color="auto"/>
        <w:right w:val="none" w:sz="0" w:space="0" w:color="auto"/>
      </w:divBdr>
    </w:div>
    <w:div w:id="1478495899">
      <w:bodyDiv w:val="1"/>
      <w:marLeft w:val="0"/>
      <w:marRight w:val="0"/>
      <w:marTop w:val="0"/>
      <w:marBottom w:val="0"/>
      <w:divBdr>
        <w:top w:val="none" w:sz="0" w:space="0" w:color="auto"/>
        <w:left w:val="none" w:sz="0" w:space="0" w:color="auto"/>
        <w:bottom w:val="none" w:sz="0" w:space="0" w:color="auto"/>
        <w:right w:val="none" w:sz="0" w:space="0" w:color="auto"/>
      </w:divBdr>
    </w:div>
    <w:div w:id="1479225759">
      <w:bodyDiv w:val="1"/>
      <w:marLeft w:val="0"/>
      <w:marRight w:val="0"/>
      <w:marTop w:val="0"/>
      <w:marBottom w:val="0"/>
      <w:divBdr>
        <w:top w:val="none" w:sz="0" w:space="0" w:color="auto"/>
        <w:left w:val="none" w:sz="0" w:space="0" w:color="auto"/>
        <w:bottom w:val="none" w:sz="0" w:space="0" w:color="auto"/>
        <w:right w:val="none" w:sz="0" w:space="0" w:color="auto"/>
      </w:divBdr>
    </w:div>
    <w:div w:id="1480880353">
      <w:bodyDiv w:val="1"/>
      <w:marLeft w:val="0"/>
      <w:marRight w:val="0"/>
      <w:marTop w:val="0"/>
      <w:marBottom w:val="0"/>
      <w:divBdr>
        <w:top w:val="none" w:sz="0" w:space="0" w:color="auto"/>
        <w:left w:val="none" w:sz="0" w:space="0" w:color="auto"/>
        <w:bottom w:val="none" w:sz="0" w:space="0" w:color="auto"/>
        <w:right w:val="none" w:sz="0" w:space="0" w:color="auto"/>
      </w:divBdr>
    </w:div>
    <w:div w:id="1481074162">
      <w:bodyDiv w:val="1"/>
      <w:marLeft w:val="0"/>
      <w:marRight w:val="0"/>
      <w:marTop w:val="0"/>
      <w:marBottom w:val="0"/>
      <w:divBdr>
        <w:top w:val="none" w:sz="0" w:space="0" w:color="auto"/>
        <w:left w:val="none" w:sz="0" w:space="0" w:color="auto"/>
        <w:bottom w:val="none" w:sz="0" w:space="0" w:color="auto"/>
        <w:right w:val="none" w:sz="0" w:space="0" w:color="auto"/>
      </w:divBdr>
    </w:div>
    <w:div w:id="1481532621">
      <w:bodyDiv w:val="1"/>
      <w:marLeft w:val="0"/>
      <w:marRight w:val="0"/>
      <w:marTop w:val="0"/>
      <w:marBottom w:val="0"/>
      <w:divBdr>
        <w:top w:val="none" w:sz="0" w:space="0" w:color="auto"/>
        <w:left w:val="none" w:sz="0" w:space="0" w:color="auto"/>
        <w:bottom w:val="none" w:sz="0" w:space="0" w:color="auto"/>
        <w:right w:val="none" w:sz="0" w:space="0" w:color="auto"/>
      </w:divBdr>
    </w:div>
    <w:div w:id="1481652097">
      <w:bodyDiv w:val="1"/>
      <w:marLeft w:val="0"/>
      <w:marRight w:val="0"/>
      <w:marTop w:val="0"/>
      <w:marBottom w:val="0"/>
      <w:divBdr>
        <w:top w:val="none" w:sz="0" w:space="0" w:color="auto"/>
        <w:left w:val="none" w:sz="0" w:space="0" w:color="auto"/>
        <w:bottom w:val="none" w:sz="0" w:space="0" w:color="auto"/>
        <w:right w:val="none" w:sz="0" w:space="0" w:color="auto"/>
      </w:divBdr>
    </w:div>
    <w:div w:id="1481727630">
      <w:bodyDiv w:val="1"/>
      <w:marLeft w:val="0"/>
      <w:marRight w:val="0"/>
      <w:marTop w:val="0"/>
      <w:marBottom w:val="0"/>
      <w:divBdr>
        <w:top w:val="none" w:sz="0" w:space="0" w:color="auto"/>
        <w:left w:val="none" w:sz="0" w:space="0" w:color="auto"/>
        <w:bottom w:val="none" w:sz="0" w:space="0" w:color="auto"/>
        <w:right w:val="none" w:sz="0" w:space="0" w:color="auto"/>
      </w:divBdr>
    </w:div>
    <w:div w:id="1481773077">
      <w:bodyDiv w:val="1"/>
      <w:marLeft w:val="0"/>
      <w:marRight w:val="0"/>
      <w:marTop w:val="0"/>
      <w:marBottom w:val="0"/>
      <w:divBdr>
        <w:top w:val="none" w:sz="0" w:space="0" w:color="auto"/>
        <w:left w:val="none" w:sz="0" w:space="0" w:color="auto"/>
        <w:bottom w:val="none" w:sz="0" w:space="0" w:color="auto"/>
        <w:right w:val="none" w:sz="0" w:space="0" w:color="auto"/>
      </w:divBdr>
    </w:div>
    <w:div w:id="1482577384">
      <w:bodyDiv w:val="1"/>
      <w:marLeft w:val="0"/>
      <w:marRight w:val="0"/>
      <w:marTop w:val="0"/>
      <w:marBottom w:val="0"/>
      <w:divBdr>
        <w:top w:val="none" w:sz="0" w:space="0" w:color="auto"/>
        <w:left w:val="none" w:sz="0" w:space="0" w:color="auto"/>
        <w:bottom w:val="none" w:sz="0" w:space="0" w:color="auto"/>
        <w:right w:val="none" w:sz="0" w:space="0" w:color="auto"/>
      </w:divBdr>
    </w:div>
    <w:div w:id="1484086203">
      <w:bodyDiv w:val="1"/>
      <w:marLeft w:val="0"/>
      <w:marRight w:val="0"/>
      <w:marTop w:val="0"/>
      <w:marBottom w:val="0"/>
      <w:divBdr>
        <w:top w:val="none" w:sz="0" w:space="0" w:color="auto"/>
        <w:left w:val="none" w:sz="0" w:space="0" w:color="auto"/>
        <w:bottom w:val="none" w:sz="0" w:space="0" w:color="auto"/>
        <w:right w:val="none" w:sz="0" w:space="0" w:color="auto"/>
      </w:divBdr>
    </w:div>
    <w:div w:id="1486898687">
      <w:bodyDiv w:val="1"/>
      <w:marLeft w:val="0"/>
      <w:marRight w:val="0"/>
      <w:marTop w:val="0"/>
      <w:marBottom w:val="0"/>
      <w:divBdr>
        <w:top w:val="none" w:sz="0" w:space="0" w:color="auto"/>
        <w:left w:val="none" w:sz="0" w:space="0" w:color="auto"/>
        <w:bottom w:val="none" w:sz="0" w:space="0" w:color="auto"/>
        <w:right w:val="none" w:sz="0" w:space="0" w:color="auto"/>
      </w:divBdr>
    </w:div>
    <w:div w:id="1487041717">
      <w:bodyDiv w:val="1"/>
      <w:marLeft w:val="0"/>
      <w:marRight w:val="0"/>
      <w:marTop w:val="0"/>
      <w:marBottom w:val="0"/>
      <w:divBdr>
        <w:top w:val="none" w:sz="0" w:space="0" w:color="auto"/>
        <w:left w:val="none" w:sz="0" w:space="0" w:color="auto"/>
        <w:bottom w:val="none" w:sz="0" w:space="0" w:color="auto"/>
        <w:right w:val="none" w:sz="0" w:space="0" w:color="auto"/>
      </w:divBdr>
    </w:div>
    <w:div w:id="1490904812">
      <w:bodyDiv w:val="1"/>
      <w:marLeft w:val="0"/>
      <w:marRight w:val="0"/>
      <w:marTop w:val="0"/>
      <w:marBottom w:val="0"/>
      <w:divBdr>
        <w:top w:val="none" w:sz="0" w:space="0" w:color="auto"/>
        <w:left w:val="none" w:sz="0" w:space="0" w:color="auto"/>
        <w:bottom w:val="none" w:sz="0" w:space="0" w:color="auto"/>
        <w:right w:val="none" w:sz="0" w:space="0" w:color="auto"/>
      </w:divBdr>
    </w:div>
    <w:div w:id="1491288163">
      <w:bodyDiv w:val="1"/>
      <w:marLeft w:val="0"/>
      <w:marRight w:val="0"/>
      <w:marTop w:val="0"/>
      <w:marBottom w:val="0"/>
      <w:divBdr>
        <w:top w:val="none" w:sz="0" w:space="0" w:color="auto"/>
        <w:left w:val="none" w:sz="0" w:space="0" w:color="auto"/>
        <w:bottom w:val="none" w:sz="0" w:space="0" w:color="auto"/>
        <w:right w:val="none" w:sz="0" w:space="0" w:color="auto"/>
      </w:divBdr>
    </w:div>
    <w:div w:id="1492016028">
      <w:bodyDiv w:val="1"/>
      <w:marLeft w:val="0"/>
      <w:marRight w:val="0"/>
      <w:marTop w:val="0"/>
      <w:marBottom w:val="0"/>
      <w:divBdr>
        <w:top w:val="none" w:sz="0" w:space="0" w:color="auto"/>
        <w:left w:val="none" w:sz="0" w:space="0" w:color="auto"/>
        <w:bottom w:val="none" w:sz="0" w:space="0" w:color="auto"/>
        <w:right w:val="none" w:sz="0" w:space="0" w:color="auto"/>
      </w:divBdr>
    </w:div>
    <w:div w:id="1492017345">
      <w:bodyDiv w:val="1"/>
      <w:marLeft w:val="0"/>
      <w:marRight w:val="0"/>
      <w:marTop w:val="0"/>
      <w:marBottom w:val="0"/>
      <w:divBdr>
        <w:top w:val="none" w:sz="0" w:space="0" w:color="auto"/>
        <w:left w:val="none" w:sz="0" w:space="0" w:color="auto"/>
        <w:bottom w:val="none" w:sz="0" w:space="0" w:color="auto"/>
        <w:right w:val="none" w:sz="0" w:space="0" w:color="auto"/>
      </w:divBdr>
    </w:div>
    <w:div w:id="1492529033">
      <w:bodyDiv w:val="1"/>
      <w:marLeft w:val="0"/>
      <w:marRight w:val="0"/>
      <w:marTop w:val="0"/>
      <w:marBottom w:val="0"/>
      <w:divBdr>
        <w:top w:val="none" w:sz="0" w:space="0" w:color="auto"/>
        <w:left w:val="none" w:sz="0" w:space="0" w:color="auto"/>
        <w:bottom w:val="none" w:sz="0" w:space="0" w:color="auto"/>
        <w:right w:val="none" w:sz="0" w:space="0" w:color="auto"/>
      </w:divBdr>
    </w:div>
    <w:div w:id="1492671874">
      <w:bodyDiv w:val="1"/>
      <w:marLeft w:val="0"/>
      <w:marRight w:val="0"/>
      <w:marTop w:val="0"/>
      <w:marBottom w:val="0"/>
      <w:divBdr>
        <w:top w:val="none" w:sz="0" w:space="0" w:color="auto"/>
        <w:left w:val="none" w:sz="0" w:space="0" w:color="auto"/>
        <w:bottom w:val="none" w:sz="0" w:space="0" w:color="auto"/>
        <w:right w:val="none" w:sz="0" w:space="0" w:color="auto"/>
      </w:divBdr>
    </w:div>
    <w:div w:id="1492720722">
      <w:bodyDiv w:val="1"/>
      <w:marLeft w:val="0"/>
      <w:marRight w:val="0"/>
      <w:marTop w:val="0"/>
      <w:marBottom w:val="0"/>
      <w:divBdr>
        <w:top w:val="none" w:sz="0" w:space="0" w:color="auto"/>
        <w:left w:val="none" w:sz="0" w:space="0" w:color="auto"/>
        <w:bottom w:val="none" w:sz="0" w:space="0" w:color="auto"/>
        <w:right w:val="none" w:sz="0" w:space="0" w:color="auto"/>
      </w:divBdr>
    </w:div>
    <w:div w:id="1493369592">
      <w:bodyDiv w:val="1"/>
      <w:marLeft w:val="0"/>
      <w:marRight w:val="0"/>
      <w:marTop w:val="0"/>
      <w:marBottom w:val="0"/>
      <w:divBdr>
        <w:top w:val="none" w:sz="0" w:space="0" w:color="auto"/>
        <w:left w:val="none" w:sz="0" w:space="0" w:color="auto"/>
        <w:bottom w:val="none" w:sz="0" w:space="0" w:color="auto"/>
        <w:right w:val="none" w:sz="0" w:space="0" w:color="auto"/>
      </w:divBdr>
    </w:div>
    <w:div w:id="1493906696">
      <w:bodyDiv w:val="1"/>
      <w:marLeft w:val="0"/>
      <w:marRight w:val="0"/>
      <w:marTop w:val="0"/>
      <w:marBottom w:val="0"/>
      <w:divBdr>
        <w:top w:val="none" w:sz="0" w:space="0" w:color="auto"/>
        <w:left w:val="none" w:sz="0" w:space="0" w:color="auto"/>
        <w:bottom w:val="none" w:sz="0" w:space="0" w:color="auto"/>
        <w:right w:val="none" w:sz="0" w:space="0" w:color="auto"/>
      </w:divBdr>
    </w:div>
    <w:div w:id="1494179090">
      <w:bodyDiv w:val="1"/>
      <w:marLeft w:val="0"/>
      <w:marRight w:val="0"/>
      <w:marTop w:val="0"/>
      <w:marBottom w:val="0"/>
      <w:divBdr>
        <w:top w:val="none" w:sz="0" w:space="0" w:color="auto"/>
        <w:left w:val="none" w:sz="0" w:space="0" w:color="auto"/>
        <w:bottom w:val="none" w:sz="0" w:space="0" w:color="auto"/>
        <w:right w:val="none" w:sz="0" w:space="0" w:color="auto"/>
      </w:divBdr>
    </w:div>
    <w:div w:id="1494562236">
      <w:bodyDiv w:val="1"/>
      <w:marLeft w:val="0"/>
      <w:marRight w:val="0"/>
      <w:marTop w:val="0"/>
      <w:marBottom w:val="0"/>
      <w:divBdr>
        <w:top w:val="none" w:sz="0" w:space="0" w:color="auto"/>
        <w:left w:val="none" w:sz="0" w:space="0" w:color="auto"/>
        <w:bottom w:val="none" w:sz="0" w:space="0" w:color="auto"/>
        <w:right w:val="none" w:sz="0" w:space="0" w:color="auto"/>
      </w:divBdr>
    </w:div>
    <w:div w:id="1496264752">
      <w:bodyDiv w:val="1"/>
      <w:marLeft w:val="0"/>
      <w:marRight w:val="0"/>
      <w:marTop w:val="0"/>
      <w:marBottom w:val="0"/>
      <w:divBdr>
        <w:top w:val="none" w:sz="0" w:space="0" w:color="auto"/>
        <w:left w:val="none" w:sz="0" w:space="0" w:color="auto"/>
        <w:bottom w:val="none" w:sz="0" w:space="0" w:color="auto"/>
        <w:right w:val="none" w:sz="0" w:space="0" w:color="auto"/>
      </w:divBdr>
    </w:div>
    <w:div w:id="1496871347">
      <w:bodyDiv w:val="1"/>
      <w:marLeft w:val="0"/>
      <w:marRight w:val="0"/>
      <w:marTop w:val="0"/>
      <w:marBottom w:val="0"/>
      <w:divBdr>
        <w:top w:val="none" w:sz="0" w:space="0" w:color="auto"/>
        <w:left w:val="none" w:sz="0" w:space="0" w:color="auto"/>
        <w:bottom w:val="none" w:sz="0" w:space="0" w:color="auto"/>
        <w:right w:val="none" w:sz="0" w:space="0" w:color="auto"/>
      </w:divBdr>
    </w:div>
    <w:div w:id="1497963805">
      <w:bodyDiv w:val="1"/>
      <w:marLeft w:val="0"/>
      <w:marRight w:val="0"/>
      <w:marTop w:val="0"/>
      <w:marBottom w:val="0"/>
      <w:divBdr>
        <w:top w:val="none" w:sz="0" w:space="0" w:color="auto"/>
        <w:left w:val="none" w:sz="0" w:space="0" w:color="auto"/>
        <w:bottom w:val="none" w:sz="0" w:space="0" w:color="auto"/>
        <w:right w:val="none" w:sz="0" w:space="0" w:color="auto"/>
      </w:divBdr>
    </w:div>
    <w:div w:id="1499030735">
      <w:bodyDiv w:val="1"/>
      <w:marLeft w:val="0"/>
      <w:marRight w:val="0"/>
      <w:marTop w:val="0"/>
      <w:marBottom w:val="0"/>
      <w:divBdr>
        <w:top w:val="none" w:sz="0" w:space="0" w:color="auto"/>
        <w:left w:val="none" w:sz="0" w:space="0" w:color="auto"/>
        <w:bottom w:val="none" w:sz="0" w:space="0" w:color="auto"/>
        <w:right w:val="none" w:sz="0" w:space="0" w:color="auto"/>
      </w:divBdr>
    </w:div>
    <w:div w:id="1499343343">
      <w:bodyDiv w:val="1"/>
      <w:marLeft w:val="0"/>
      <w:marRight w:val="0"/>
      <w:marTop w:val="0"/>
      <w:marBottom w:val="0"/>
      <w:divBdr>
        <w:top w:val="none" w:sz="0" w:space="0" w:color="auto"/>
        <w:left w:val="none" w:sz="0" w:space="0" w:color="auto"/>
        <w:bottom w:val="none" w:sz="0" w:space="0" w:color="auto"/>
        <w:right w:val="none" w:sz="0" w:space="0" w:color="auto"/>
      </w:divBdr>
    </w:div>
    <w:div w:id="1500850798">
      <w:bodyDiv w:val="1"/>
      <w:marLeft w:val="0"/>
      <w:marRight w:val="0"/>
      <w:marTop w:val="0"/>
      <w:marBottom w:val="0"/>
      <w:divBdr>
        <w:top w:val="none" w:sz="0" w:space="0" w:color="auto"/>
        <w:left w:val="none" w:sz="0" w:space="0" w:color="auto"/>
        <w:bottom w:val="none" w:sz="0" w:space="0" w:color="auto"/>
        <w:right w:val="none" w:sz="0" w:space="0" w:color="auto"/>
      </w:divBdr>
    </w:div>
    <w:div w:id="1501389858">
      <w:bodyDiv w:val="1"/>
      <w:marLeft w:val="0"/>
      <w:marRight w:val="0"/>
      <w:marTop w:val="0"/>
      <w:marBottom w:val="0"/>
      <w:divBdr>
        <w:top w:val="none" w:sz="0" w:space="0" w:color="auto"/>
        <w:left w:val="none" w:sz="0" w:space="0" w:color="auto"/>
        <w:bottom w:val="none" w:sz="0" w:space="0" w:color="auto"/>
        <w:right w:val="none" w:sz="0" w:space="0" w:color="auto"/>
      </w:divBdr>
    </w:div>
    <w:div w:id="1503013802">
      <w:bodyDiv w:val="1"/>
      <w:marLeft w:val="0"/>
      <w:marRight w:val="0"/>
      <w:marTop w:val="0"/>
      <w:marBottom w:val="0"/>
      <w:divBdr>
        <w:top w:val="none" w:sz="0" w:space="0" w:color="auto"/>
        <w:left w:val="none" w:sz="0" w:space="0" w:color="auto"/>
        <w:bottom w:val="none" w:sz="0" w:space="0" w:color="auto"/>
        <w:right w:val="none" w:sz="0" w:space="0" w:color="auto"/>
      </w:divBdr>
    </w:div>
    <w:div w:id="1503665520">
      <w:bodyDiv w:val="1"/>
      <w:marLeft w:val="0"/>
      <w:marRight w:val="0"/>
      <w:marTop w:val="0"/>
      <w:marBottom w:val="0"/>
      <w:divBdr>
        <w:top w:val="none" w:sz="0" w:space="0" w:color="auto"/>
        <w:left w:val="none" w:sz="0" w:space="0" w:color="auto"/>
        <w:bottom w:val="none" w:sz="0" w:space="0" w:color="auto"/>
        <w:right w:val="none" w:sz="0" w:space="0" w:color="auto"/>
      </w:divBdr>
    </w:div>
    <w:div w:id="1503857385">
      <w:bodyDiv w:val="1"/>
      <w:marLeft w:val="0"/>
      <w:marRight w:val="0"/>
      <w:marTop w:val="0"/>
      <w:marBottom w:val="0"/>
      <w:divBdr>
        <w:top w:val="none" w:sz="0" w:space="0" w:color="auto"/>
        <w:left w:val="none" w:sz="0" w:space="0" w:color="auto"/>
        <w:bottom w:val="none" w:sz="0" w:space="0" w:color="auto"/>
        <w:right w:val="none" w:sz="0" w:space="0" w:color="auto"/>
      </w:divBdr>
    </w:div>
    <w:div w:id="1504395622">
      <w:bodyDiv w:val="1"/>
      <w:marLeft w:val="0"/>
      <w:marRight w:val="0"/>
      <w:marTop w:val="0"/>
      <w:marBottom w:val="0"/>
      <w:divBdr>
        <w:top w:val="none" w:sz="0" w:space="0" w:color="auto"/>
        <w:left w:val="none" w:sz="0" w:space="0" w:color="auto"/>
        <w:bottom w:val="none" w:sz="0" w:space="0" w:color="auto"/>
        <w:right w:val="none" w:sz="0" w:space="0" w:color="auto"/>
      </w:divBdr>
    </w:div>
    <w:div w:id="1504586788">
      <w:bodyDiv w:val="1"/>
      <w:marLeft w:val="0"/>
      <w:marRight w:val="0"/>
      <w:marTop w:val="0"/>
      <w:marBottom w:val="0"/>
      <w:divBdr>
        <w:top w:val="none" w:sz="0" w:space="0" w:color="auto"/>
        <w:left w:val="none" w:sz="0" w:space="0" w:color="auto"/>
        <w:bottom w:val="none" w:sz="0" w:space="0" w:color="auto"/>
        <w:right w:val="none" w:sz="0" w:space="0" w:color="auto"/>
      </w:divBdr>
    </w:div>
    <w:div w:id="1505244209">
      <w:bodyDiv w:val="1"/>
      <w:marLeft w:val="0"/>
      <w:marRight w:val="0"/>
      <w:marTop w:val="0"/>
      <w:marBottom w:val="0"/>
      <w:divBdr>
        <w:top w:val="none" w:sz="0" w:space="0" w:color="auto"/>
        <w:left w:val="none" w:sz="0" w:space="0" w:color="auto"/>
        <w:bottom w:val="none" w:sz="0" w:space="0" w:color="auto"/>
        <w:right w:val="none" w:sz="0" w:space="0" w:color="auto"/>
      </w:divBdr>
    </w:div>
    <w:div w:id="1505625107">
      <w:bodyDiv w:val="1"/>
      <w:marLeft w:val="0"/>
      <w:marRight w:val="0"/>
      <w:marTop w:val="0"/>
      <w:marBottom w:val="0"/>
      <w:divBdr>
        <w:top w:val="none" w:sz="0" w:space="0" w:color="auto"/>
        <w:left w:val="none" w:sz="0" w:space="0" w:color="auto"/>
        <w:bottom w:val="none" w:sz="0" w:space="0" w:color="auto"/>
        <w:right w:val="none" w:sz="0" w:space="0" w:color="auto"/>
      </w:divBdr>
    </w:div>
    <w:div w:id="1505973094">
      <w:bodyDiv w:val="1"/>
      <w:marLeft w:val="0"/>
      <w:marRight w:val="0"/>
      <w:marTop w:val="0"/>
      <w:marBottom w:val="0"/>
      <w:divBdr>
        <w:top w:val="none" w:sz="0" w:space="0" w:color="auto"/>
        <w:left w:val="none" w:sz="0" w:space="0" w:color="auto"/>
        <w:bottom w:val="none" w:sz="0" w:space="0" w:color="auto"/>
        <w:right w:val="none" w:sz="0" w:space="0" w:color="auto"/>
      </w:divBdr>
    </w:div>
    <w:div w:id="1506239795">
      <w:bodyDiv w:val="1"/>
      <w:marLeft w:val="0"/>
      <w:marRight w:val="0"/>
      <w:marTop w:val="0"/>
      <w:marBottom w:val="0"/>
      <w:divBdr>
        <w:top w:val="none" w:sz="0" w:space="0" w:color="auto"/>
        <w:left w:val="none" w:sz="0" w:space="0" w:color="auto"/>
        <w:bottom w:val="none" w:sz="0" w:space="0" w:color="auto"/>
        <w:right w:val="none" w:sz="0" w:space="0" w:color="auto"/>
      </w:divBdr>
    </w:div>
    <w:div w:id="1507018740">
      <w:bodyDiv w:val="1"/>
      <w:marLeft w:val="0"/>
      <w:marRight w:val="0"/>
      <w:marTop w:val="0"/>
      <w:marBottom w:val="0"/>
      <w:divBdr>
        <w:top w:val="none" w:sz="0" w:space="0" w:color="auto"/>
        <w:left w:val="none" w:sz="0" w:space="0" w:color="auto"/>
        <w:bottom w:val="none" w:sz="0" w:space="0" w:color="auto"/>
        <w:right w:val="none" w:sz="0" w:space="0" w:color="auto"/>
      </w:divBdr>
    </w:div>
    <w:div w:id="1507594906">
      <w:bodyDiv w:val="1"/>
      <w:marLeft w:val="0"/>
      <w:marRight w:val="0"/>
      <w:marTop w:val="0"/>
      <w:marBottom w:val="0"/>
      <w:divBdr>
        <w:top w:val="none" w:sz="0" w:space="0" w:color="auto"/>
        <w:left w:val="none" w:sz="0" w:space="0" w:color="auto"/>
        <w:bottom w:val="none" w:sz="0" w:space="0" w:color="auto"/>
        <w:right w:val="none" w:sz="0" w:space="0" w:color="auto"/>
      </w:divBdr>
    </w:div>
    <w:div w:id="1508594836">
      <w:bodyDiv w:val="1"/>
      <w:marLeft w:val="0"/>
      <w:marRight w:val="0"/>
      <w:marTop w:val="0"/>
      <w:marBottom w:val="0"/>
      <w:divBdr>
        <w:top w:val="none" w:sz="0" w:space="0" w:color="auto"/>
        <w:left w:val="none" w:sz="0" w:space="0" w:color="auto"/>
        <w:bottom w:val="none" w:sz="0" w:space="0" w:color="auto"/>
        <w:right w:val="none" w:sz="0" w:space="0" w:color="auto"/>
      </w:divBdr>
    </w:div>
    <w:div w:id="1509440275">
      <w:bodyDiv w:val="1"/>
      <w:marLeft w:val="0"/>
      <w:marRight w:val="0"/>
      <w:marTop w:val="0"/>
      <w:marBottom w:val="0"/>
      <w:divBdr>
        <w:top w:val="none" w:sz="0" w:space="0" w:color="auto"/>
        <w:left w:val="none" w:sz="0" w:space="0" w:color="auto"/>
        <w:bottom w:val="none" w:sz="0" w:space="0" w:color="auto"/>
        <w:right w:val="none" w:sz="0" w:space="0" w:color="auto"/>
      </w:divBdr>
    </w:div>
    <w:div w:id="1510020811">
      <w:bodyDiv w:val="1"/>
      <w:marLeft w:val="0"/>
      <w:marRight w:val="0"/>
      <w:marTop w:val="0"/>
      <w:marBottom w:val="0"/>
      <w:divBdr>
        <w:top w:val="none" w:sz="0" w:space="0" w:color="auto"/>
        <w:left w:val="none" w:sz="0" w:space="0" w:color="auto"/>
        <w:bottom w:val="none" w:sz="0" w:space="0" w:color="auto"/>
        <w:right w:val="none" w:sz="0" w:space="0" w:color="auto"/>
      </w:divBdr>
    </w:div>
    <w:div w:id="1510020831">
      <w:bodyDiv w:val="1"/>
      <w:marLeft w:val="0"/>
      <w:marRight w:val="0"/>
      <w:marTop w:val="0"/>
      <w:marBottom w:val="0"/>
      <w:divBdr>
        <w:top w:val="none" w:sz="0" w:space="0" w:color="auto"/>
        <w:left w:val="none" w:sz="0" w:space="0" w:color="auto"/>
        <w:bottom w:val="none" w:sz="0" w:space="0" w:color="auto"/>
        <w:right w:val="none" w:sz="0" w:space="0" w:color="auto"/>
      </w:divBdr>
    </w:div>
    <w:div w:id="1510097068">
      <w:bodyDiv w:val="1"/>
      <w:marLeft w:val="0"/>
      <w:marRight w:val="0"/>
      <w:marTop w:val="0"/>
      <w:marBottom w:val="0"/>
      <w:divBdr>
        <w:top w:val="none" w:sz="0" w:space="0" w:color="auto"/>
        <w:left w:val="none" w:sz="0" w:space="0" w:color="auto"/>
        <w:bottom w:val="none" w:sz="0" w:space="0" w:color="auto"/>
        <w:right w:val="none" w:sz="0" w:space="0" w:color="auto"/>
      </w:divBdr>
    </w:div>
    <w:div w:id="1510370998">
      <w:bodyDiv w:val="1"/>
      <w:marLeft w:val="0"/>
      <w:marRight w:val="0"/>
      <w:marTop w:val="0"/>
      <w:marBottom w:val="0"/>
      <w:divBdr>
        <w:top w:val="none" w:sz="0" w:space="0" w:color="auto"/>
        <w:left w:val="none" w:sz="0" w:space="0" w:color="auto"/>
        <w:bottom w:val="none" w:sz="0" w:space="0" w:color="auto"/>
        <w:right w:val="none" w:sz="0" w:space="0" w:color="auto"/>
      </w:divBdr>
    </w:div>
    <w:div w:id="1510560232">
      <w:bodyDiv w:val="1"/>
      <w:marLeft w:val="0"/>
      <w:marRight w:val="0"/>
      <w:marTop w:val="0"/>
      <w:marBottom w:val="0"/>
      <w:divBdr>
        <w:top w:val="none" w:sz="0" w:space="0" w:color="auto"/>
        <w:left w:val="none" w:sz="0" w:space="0" w:color="auto"/>
        <w:bottom w:val="none" w:sz="0" w:space="0" w:color="auto"/>
        <w:right w:val="none" w:sz="0" w:space="0" w:color="auto"/>
      </w:divBdr>
    </w:div>
    <w:div w:id="1510676098">
      <w:bodyDiv w:val="1"/>
      <w:marLeft w:val="0"/>
      <w:marRight w:val="0"/>
      <w:marTop w:val="0"/>
      <w:marBottom w:val="0"/>
      <w:divBdr>
        <w:top w:val="none" w:sz="0" w:space="0" w:color="auto"/>
        <w:left w:val="none" w:sz="0" w:space="0" w:color="auto"/>
        <w:bottom w:val="none" w:sz="0" w:space="0" w:color="auto"/>
        <w:right w:val="none" w:sz="0" w:space="0" w:color="auto"/>
      </w:divBdr>
    </w:div>
    <w:div w:id="1511875870">
      <w:bodyDiv w:val="1"/>
      <w:marLeft w:val="0"/>
      <w:marRight w:val="0"/>
      <w:marTop w:val="0"/>
      <w:marBottom w:val="0"/>
      <w:divBdr>
        <w:top w:val="none" w:sz="0" w:space="0" w:color="auto"/>
        <w:left w:val="none" w:sz="0" w:space="0" w:color="auto"/>
        <w:bottom w:val="none" w:sz="0" w:space="0" w:color="auto"/>
        <w:right w:val="none" w:sz="0" w:space="0" w:color="auto"/>
      </w:divBdr>
    </w:div>
    <w:div w:id="1512178943">
      <w:bodyDiv w:val="1"/>
      <w:marLeft w:val="0"/>
      <w:marRight w:val="0"/>
      <w:marTop w:val="0"/>
      <w:marBottom w:val="0"/>
      <w:divBdr>
        <w:top w:val="none" w:sz="0" w:space="0" w:color="auto"/>
        <w:left w:val="none" w:sz="0" w:space="0" w:color="auto"/>
        <w:bottom w:val="none" w:sz="0" w:space="0" w:color="auto"/>
        <w:right w:val="none" w:sz="0" w:space="0" w:color="auto"/>
      </w:divBdr>
    </w:div>
    <w:div w:id="1513371869">
      <w:bodyDiv w:val="1"/>
      <w:marLeft w:val="0"/>
      <w:marRight w:val="0"/>
      <w:marTop w:val="0"/>
      <w:marBottom w:val="0"/>
      <w:divBdr>
        <w:top w:val="none" w:sz="0" w:space="0" w:color="auto"/>
        <w:left w:val="none" w:sz="0" w:space="0" w:color="auto"/>
        <w:bottom w:val="none" w:sz="0" w:space="0" w:color="auto"/>
        <w:right w:val="none" w:sz="0" w:space="0" w:color="auto"/>
      </w:divBdr>
    </w:div>
    <w:div w:id="1515417240">
      <w:bodyDiv w:val="1"/>
      <w:marLeft w:val="0"/>
      <w:marRight w:val="0"/>
      <w:marTop w:val="0"/>
      <w:marBottom w:val="0"/>
      <w:divBdr>
        <w:top w:val="none" w:sz="0" w:space="0" w:color="auto"/>
        <w:left w:val="none" w:sz="0" w:space="0" w:color="auto"/>
        <w:bottom w:val="none" w:sz="0" w:space="0" w:color="auto"/>
        <w:right w:val="none" w:sz="0" w:space="0" w:color="auto"/>
      </w:divBdr>
    </w:div>
    <w:div w:id="1515731239">
      <w:bodyDiv w:val="1"/>
      <w:marLeft w:val="0"/>
      <w:marRight w:val="0"/>
      <w:marTop w:val="0"/>
      <w:marBottom w:val="0"/>
      <w:divBdr>
        <w:top w:val="none" w:sz="0" w:space="0" w:color="auto"/>
        <w:left w:val="none" w:sz="0" w:space="0" w:color="auto"/>
        <w:bottom w:val="none" w:sz="0" w:space="0" w:color="auto"/>
        <w:right w:val="none" w:sz="0" w:space="0" w:color="auto"/>
      </w:divBdr>
    </w:div>
    <w:div w:id="1515995946">
      <w:bodyDiv w:val="1"/>
      <w:marLeft w:val="0"/>
      <w:marRight w:val="0"/>
      <w:marTop w:val="0"/>
      <w:marBottom w:val="0"/>
      <w:divBdr>
        <w:top w:val="none" w:sz="0" w:space="0" w:color="auto"/>
        <w:left w:val="none" w:sz="0" w:space="0" w:color="auto"/>
        <w:bottom w:val="none" w:sz="0" w:space="0" w:color="auto"/>
        <w:right w:val="none" w:sz="0" w:space="0" w:color="auto"/>
      </w:divBdr>
    </w:div>
    <w:div w:id="1516961921">
      <w:bodyDiv w:val="1"/>
      <w:marLeft w:val="0"/>
      <w:marRight w:val="0"/>
      <w:marTop w:val="0"/>
      <w:marBottom w:val="0"/>
      <w:divBdr>
        <w:top w:val="none" w:sz="0" w:space="0" w:color="auto"/>
        <w:left w:val="none" w:sz="0" w:space="0" w:color="auto"/>
        <w:bottom w:val="none" w:sz="0" w:space="0" w:color="auto"/>
        <w:right w:val="none" w:sz="0" w:space="0" w:color="auto"/>
      </w:divBdr>
    </w:div>
    <w:div w:id="1516967028">
      <w:bodyDiv w:val="1"/>
      <w:marLeft w:val="0"/>
      <w:marRight w:val="0"/>
      <w:marTop w:val="0"/>
      <w:marBottom w:val="0"/>
      <w:divBdr>
        <w:top w:val="none" w:sz="0" w:space="0" w:color="auto"/>
        <w:left w:val="none" w:sz="0" w:space="0" w:color="auto"/>
        <w:bottom w:val="none" w:sz="0" w:space="0" w:color="auto"/>
        <w:right w:val="none" w:sz="0" w:space="0" w:color="auto"/>
      </w:divBdr>
    </w:div>
    <w:div w:id="1517620819">
      <w:bodyDiv w:val="1"/>
      <w:marLeft w:val="0"/>
      <w:marRight w:val="0"/>
      <w:marTop w:val="0"/>
      <w:marBottom w:val="0"/>
      <w:divBdr>
        <w:top w:val="none" w:sz="0" w:space="0" w:color="auto"/>
        <w:left w:val="none" w:sz="0" w:space="0" w:color="auto"/>
        <w:bottom w:val="none" w:sz="0" w:space="0" w:color="auto"/>
        <w:right w:val="none" w:sz="0" w:space="0" w:color="auto"/>
      </w:divBdr>
    </w:div>
    <w:div w:id="1517887497">
      <w:bodyDiv w:val="1"/>
      <w:marLeft w:val="0"/>
      <w:marRight w:val="0"/>
      <w:marTop w:val="0"/>
      <w:marBottom w:val="0"/>
      <w:divBdr>
        <w:top w:val="none" w:sz="0" w:space="0" w:color="auto"/>
        <w:left w:val="none" w:sz="0" w:space="0" w:color="auto"/>
        <w:bottom w:val="none" w:sz="0" w:space="0" w:color="auto"/>
        <w:right w:val="none" w:sz="0" w:space="0" w:color="auto"/>
      </w:divBdr>
    </w:div>
    <w:div w:id="1518041150">
      <w:bodyDiv w:val="1"/>
      <w:marLeft w:val="0"/>
      <w:marRight w:val="0"/>
      <w:marTop w:val="0"/>
      <w:marBottom w:val="0"/>
      <w:divBdr>
        <w:top w:val="none" w:sz="0" w:space="0" w:color="auto"/>
        <w:left w:val="none" w:sz="0" w:space="0" w:color="auto"/>
        <w:bottom w:val="none" w:sz="0" w:space="0" w:color="auto"/>
        <w:right w:val="none" w:sz="0" w:space="0" w:color="auto"/>
      </w:divBdr>
    </w:div>
    <w:div w:id="1518346382">
      <w:bodyDiv w:val="1"/>
      <w:marLeft w:val="0"/>
      <w:marRight w:val="0"/>
      <w:marTop w:val="0"/>
      <w:marBottom w:val="0"/>
      <w:divBdr>
        <w:top w:val="none" w:sz="0" w:space="0" w:color="auto"/>
        <w:left w:val="none" w:sz="0" w:space="0" w:color="auto"/>
        <w:bottom w:val="none" w:sz="0" w:space="0" w:color="auto"/>
        <w:right w:val="none" w:sz="0" w:space="0" w:color="auto"/>
      </w:divBdr>
    </w:div>
    <w:div w:id="1519003131">
      <w:bodyDiv w:val="1"/>
      <w:marLeft w:val="0"/>
      <w:marRight w:val="0"/>
      <w:marTop w:val="0"/>
      <w:marBottom w:val="0"/>
      <w:divBdr>
        <w:top w:val="none" w:sz="0" w:space="0" w:color="auto"/>
        <w:left w:val="none" w:sz="0" w:space="0" w:color="auto"/>
        <w:bottom w:val="none" w:sz="0" w:space="0" w:color="auto"/>
        <w:right w:val="none" w:sz="0" w:space="0" w:color="auto"/>
      </w:divBdr>
    </w:div>
    <w:div w:id="1519268414">
      <w:bodyDiv w:val="1"/>
      <w:marLeft w:val="0"/>
      <w:marRight w:val="0"/>
      <w:marTop w:val="0"/>
      <w:marBottom w:val="0"/>
      <w:divBdr>
        <w:top w:val="none" w:sz="0" w:space="0" w:color="auto"/>
        <w:left w:val="none" w:sz="0" w:space="0" w:color="auto"/>
        <w:bottom w:val="none" w:sz="0" w:space="0" w:color="auto"/>
        <w:right w:val="none" w:sz="0" w:space="0" w:color="auto"/>
      </w:divBdr>
    </w:div>
    <w:div w:id="1519662031">
      <w:bodyDiv w:val="1"/>
      <w:marLeft w:val="0"/>
      <w:marRight w:val="0"/>
      <w:marTop w:val="0"/>
      <w:marBottom w:val="0"/>
      <w:divBdr>
        <w:top w:val="none" w:sz="0" w:space="0" w:color="auto"/>
        <w:left w:val="none" w:sz="0" w:space="0" w:color="auto"/>
        <w:bottom w:val="none" w:sz="0" w:space="0" w:color="auto"/>
        <w:right w:val="none" w:sz="0" w:space="0" w:color="auto"/>
      </w:divBdr>
    </w:div>
    <w:div w:id="1520123835">
      <w:bodyDiv w:val="1"/>
      <w:marLeft w:val="0"/>
      <w:marRight w:val="0"/>
      <w:marTop w:val="0"/>
      <w:marBottom w:val="0"/>
      <w:divBdr>
        <w:top w:val="none" w:sz="0" w:space="0" w:color="auto"/>
        <w:left w:val="none" w:sz="0" w:space="0" w:color="auto"/>
        <w:bottom w:val="none" w:sz="0" w:space="0" w:color="auto"/>
        <w:right w:val="none" w:sz="0" w:space="0" w:color="auto"/>
      </w:divBdr>
    </w:div>
    <w:div w:id="1522430950">
      <w:bodyDiv w:val="1"/>
      <w:marLeft w:val="0"/>
      <w:marRight w:val="0"/>
      <w:marTop w:val="0"/>
      <w:marBottom w:val="0"/>
      <w:divBdr>
        <w:top w:val="none" w:sz="0" w:space="0" w:color="auto"/>
        <w:left w:val="none" w:sz="0" w:space="0" w:color="auto"/>
        <w:bottom w:val="none" w:sz="0" w:space="0" w:color="auto"/>
        <w:right w:val="none" w:sz="0" w:space="0" w:color="auto"/>
      </w:divBdr>
    </w:div>
    <w:div w:id="1524130232">
      <w:bodyDiv w:val="1"/>
      <w:marLeft w:val="0"/>
      <w:marRight w:val="0"/>
      <w:marTop w:val="0"/>
      <w:marBottom w:val="0"/>
      <w:divBdr>
        <w:top w:val="none" w:sz="0" w:space="0" w:color="auto"/>
        <w:left w:val="none" w:sz="0" w:space="0" w:color="auto"/>
        <w:bottom w:val="none" w:sz="0" w:space="0" w:color="auto"/>
        <w:right w:val="none" w:sz="0" w:space="0" w:color="auto"/>
      </w:divBdr>
    </w:div>
    <w:div w:id="1524512626">
      <w:bodyDiv w:val="1"/>
      <w:marLeft w:val="0"/>
      <w:marRight w:val="0"/>
      <w:marTop w:val="0"/>
      <w:marBottom w:val="0"/>
      <w:divBdr>
        <w:top w:val="none" w:sz="0" w:space="0" w:color="auto"/>
        <w:left w:val="none" w:sz="0" w:space="0" w:color="auto"/>
        <w:bottom w:val="none" w:sz="0" w:space="0" w:color="auto"/>
        <w:right w:val="none" w:sz="0" w:space="0" w:color="auto"/>
      </w:divBdr>
    </w:div>
    <w:div w:id="1525556253">
      <w:bodyDiv w:val="1"/>
      <w:marLeft w:val="0"/>
      <w:marRight w:val="0"/>
      <w:marTop w:val="0"/>
      <w:marBottom w:val="0"/>
      <w:divBdr>
        <w:top w:val="none" w:sz="0" w:space="0" w:color="auto"/>
        <w:left w:val="none" w:sz="0" w:space="0" w:color="auto"/>
        <w:bottom w:val="none" w:sz="0" w:space="0" w:color="auto"/>
        <w:right w:val="none" w:sz="0" w:space="0" w:color="auto"/>
      </w:divBdr>
    </w:div>
    <w:div w:id="1525905393">
      <w:bodyDiv w:val="1"/>
      <w:marLeft w:val="0"/>
      <w:marRight w:val="0"/>
      <w:marTop w:val="0"/>
      <w:marBottom w:val="0"/>
      <w:divBdr>
        <w:top w:val="none" w:sz="0" w:space="0" w:color="auto"/>
        <w:left w:val="none" w:sz="0" w:space="0" w:color="auto"/>
        <w:bottom w:val="none" w:sz="0" w:space="0" w:color="auto"/>
        <w:right w:val="none" w:sz="0" w:space="0" w:color="auto"/>
      </w:divBdr>
    </w:div>
    <w:div w:id="1526359324">
      <w:bodyDiv w:val="1"/>
      <w:marLeft w:val="0"/>
      <w:marRight w:val="0"/>
      <w:marTop w:val="0"/>
      <w:marBottom w:val="0"/>
      <w:divBdr>
        <w:top w:val="none" w:sz="0" w:space="0" w:color="auto"/>
        <w:left w:val="none" w:sz="0" w:space="0" w:color="auto"/>
        <w:bottom w:val="none" w:sz="0" w:space="0" w:color="auto"/>
        <w:right w:val="none" w:sz="0" w:space="0" w:color="auto"/>
      </w:divBdr>
    </w:div>
    <w:div w:id="1526627897">
      <w:bodyDiv w:val="1"/>
      <w:marLeft w:val="0"/>
      <w:marRight w:val="0"/>
      <w:marTop w:val="0"/>
      <w:marBottom w:val="0"/>
      <w:divBdr>
        <w:top w:val="none" w:sz="0" w:space="0" w:color="auto"/>
        <w:left w:val="none" w:sz="0" w:space="0" w:color="auto"/>
        <w:bottom w:val="none" w:sz="0" w:space="0" w:color="auto"/>
        <w:right w:val="none" w:sz="0" w:space="0" w:color="auto"/>
      </w:divBdr>
    </w:div>
    <w:div w:id="1527135008">
      <w:bodyDiv w:val="1"/>
      <w:marLeft w:val="0"/>
      <w:marRight w:val="0"/>
      <w:marTop w:val="0"/>
      <w:marBottom w:val="0"/>
      <w:divBdr>
        <w:top w:val="none" w:sz="0" w:space="0" w:color="auto"/>
        <w:left w:val="none" w:sz="0" w:space="0" w:color="auto"/>
        <w:bottom w:val="none" w:sz="0" w:space="0" w:color="auto"/>
        <w:right w:val="none" w:sz="0" w:space="0" w:color="auto"/>
      </w:divBdr>
    </w:div>
    <w:div w:id="1528248741">
      <w:bodyDiv w:val="1"/>
      <w:marLeft w:val="0"/>
      <w:marRight w:val="0"/>
      <w:marTop w:val="0"/>
      <w:marBottom w:val="0"/>
      <w:divBdr>
        <w:top w:val="none" w:sz="0" w:space="0" w:color="auto"/>
        <w:left w:val="none" w:sz="0" w:space="0" w:color="auto"/>
        <w:bottom w:val="none" w:sz="0" w:space="0" w:color="auto"/>
        <w:right w:val="none" w:sz="0" w:space="0" w:color="auto"/>
      </w:divBdr>
    </w:div>
    <w:div w:id="1530794206">
      <w:bodyDiv w:val="1"/>
      <w:marLeft w:val="0"/>
      <w:marRight w:val="0"/>
      <w:marTop w:val="0"/>
      <w:marBottom w:val="0"/>
      <w:divBdr>
        <w:top w:val="none" w:sz="0" w:space="0" w:color="auto"/>
        <w:left w:val="none" w:sz="0" w:space="0" w:color="auto"/>
        <w:bottom w:val="none" w:sz="0" w:space="0" w:color="auto"/>
        <w:right w:val="none" w:sz="0" w:space="0" w:color="auto"/>
      </w:divBdr>
    </w:div>
    <w:div w:id="1532263227">
      <w:bodyDiv w:val="1"/>
      <w:marLeft w:val="0"/>
      <w:marRight w:val="0"/>
      <w:marTop w:val="0"/>
      <w:marBottom w:val="0"/>
      <w:divBdr>
        <w:top w:val="none" w:sz="0" w:space="0" w:color="auto"/>
        <w:left w:val="none" w:sz="0" w:space="0" w:color="auto"/>
        <w:bottom w:val="none" w:sz="0" w:space="0" w:color="auto"/>
        <w:right w:val="none" w:sz="0" w:space="0" w:color="auto"/>
      </w:divBdr>
    </w:div>
    <w:div w:id="1533107995">
      <w:bodyDiv w:val="1"/>
      <w:marLeft w:val="0"/>
      <w:marRight w:val="0"/>
      <w:marTop w:val="0"/>
      <w:marBottom w:val="0"/>
      <w:divBdr>
        <w:top w:val="none" w:sz="0" w:space="0" w:color="auto"/>
        <w:left w:val="none" w:sz="0" w:space="0" w:color="auto"/>
        <w:bottom w:val="none" w:sz="0" w:space="0" w:color="auto"/>
        <w:right w:val="none" w:sz="0" w:space="0" w:color="auto"/>
      </w:divBdr>
    </w:div>
    <w:div w:id="1533377255">
      <w:bodyDiv w:val="1"/>
      <w:marLeft w:val="0"/>
      <w:marRight w:val="0"/>
      <w:marTop w:val="0"/>
      <w:marBottom w:val="0"/>
      <w:divBdr>
        <w:top w:val="none" w:sz="0" w:space="0" w:color="auto"/>
        <w:left w:val="none" w:sz="0" w:space="0" w:color="auto"/>
        <w:bottom w:val="none" w:sz="0" w:space="0" w:color="auto"/>
        <w:right w:val="none" w:sz="0" w:space="0" w:color="auto"/>
      </w:divBdr>
    </w:div>
    <w:div w:id="1534152114">
      <w:bodyDiv w:val="1"/>
      <w:marLeft w:val="0"/>
      <w:marRight w:val="0"/>
      <w:marTop w:val="0"/>
      <w:marBottom w:val="0"/>
      <w:divBdr>
        <w:top w:val="none" w:sz="0" w:space="0" w:color="auto"/>
        <w:left w:val="none" w:sz="0" w:space="0" w:color="auto"/>
        <w:bottom w:val="none" w:sz="0" w:space="0" w:color="auto"/>
        <w:right w:val="none" w:sz="0" w:space="0" w:color="auto"/>
      </w:divBdr>
    </w:div>
    <w:div w:id="1534802983">
      <w:bodyDiv w:val="1"/>
      <w:marLeft w:val="0"/>
      <w:marRight w:val="0"/>
      <w:marTop w:val="0"/>
      <w:marBottom w:val="0"/>
      <w:divBdr>
        <w:top w:val="none" w:sz="0" w:space="0" w:color="auto"/>
        <w:left w:val="none" w:sz="0" w:space="0" w:color="auto"/>
        <w:bottom w:val="none" w:sz="0" w:space="0" w:color="auto"/>
        <w:right w:val="none" w:sz="0" w:space="0" w:color="auto"/>
      </w:divBdr>
    </w:div>
    <w:div w:id="1535728717">
      <w:bodyDiv w:val="1"/>
      <w:marLeft w:val="0"/>
      <w:marRight w:val="0"/>
      <w:marTop w:val="0"/>
      <w:marBottom w:val="0"/>
      <w:divBdr>
        <w:top w:val="none" w:sz="0" w:space="0" w:color="auto"/>
        <w:left w:val="none" w:sz="0" w:space="0" w:color="auto"/>
        <w:bottom w:val="none" w:sz="0" w:space="0" w:color="auto"/>
        <w:right w:val="none" w:sz="0" w:space="0" w:color="auto"/>
      </w:divBdr>
    </w:div>
    <w:div w:id="1536037877">
      <w:bodyDiv w:val="1"/>
      <w:marLeft w:val="0"/>
      <w:marRight w:val="0"/>
      <w:marTop w:val="0"/>
      <w:marBottom w:val="0"/>
      <w:divBdr>
        <w:top w:val="none" w:sz="0" w:space="0" w:color="auto"/>
        <w:left w:val="none" w:sz="0" w:space="0" w:color="auto"/>
        <w:bottom w:val="none" w:sz="0" w:space="0" w:color="auto"/>
        <w:right w:val="none" w:sz="0" w:space="0" w:color="auto"/>
      </w:divBdr>
    </w:div>
    <w:div w:id="1536312536">
      <w:bodyDiv w:val="1"/>
      <w:marLeft w:val="0"/>
      <w:marRight w:val="0"/>
      <w:marTop w:val="0"/>
      <w:marBottom w:val="0"/>
      <w:divBdr>
        <w:top w:val="none" w:sz="0" w:space="0" w:color="auto"/>
        <w:left w:val="none" w:sz="0" w:space="0" w:color="auto"/>
        <w:bottom w:val="none" w:sz="0" w:space="0" w:color="auto"/>
        <w:right w:val="none" w:sz="0" w:space="0" w:color="auto"/>
      </w:divBdr>
    </w:div>
    <w:div w:id="1536844152">
      <w:bodyDiv w:val="1"/>
      <w:marLeft w:val="0"/>
      <w:marRight w:val="0"/>
      <w:marTop w:val="0"/>
      <w:marBottom w:val="0"/>
      <w:divBdr>
        <w:top w:val="none" w:sz="0" w:space="0" w:color="auto"/>
        <w:left w:val="none" w:sz="0" w:space="0" w:color="auto"/>
        <w:bottom w:val="none" w:sz="0" w:space="0" w:color="auto"/>
        <w:right w:val="none" w:sz="0" w:space="0" w:color="auto"/>
      </w:divBdr>
    </w:div>
    <w:div w:id="1536885207">
      <w:bodyDiv w:val="1"/>
      <w:marLeft w:val="0"/>
      <w:marRight w:val="0"/>
      <w:marTop w:val="0"/>
      <w:marBottom w:val="0"/>
      <w:divBdr>
        <w:top w:val="none" w:sz="0" w:space="0" w:color="auto"/>
        <w:left w:val="none" w:sz="0" w:space="0" w:color="auto"/>
        <w:bottom w:val="none" w:sz="0" w:space="0" w:color="auto"/>
        <w:right w:val="none" w:sz="0" w:space="0" w:color="auto"/>
      </w:divBdr>
    </w:div>
    <w:div w:id="1536891405">
      <w:bodyDiv w:val="1"/>
      <w:marLeft w:val="0"/>
      <w:marRight w:val="0"/>
      <w:marTop w:val="0"/>
      <w:marBottom w:val="0"/>
      <w:divBdr>
        <w:top w:val="none" w:sz="0" w:space="0" w:color="auto"/>
        <w:left w:val="none" w:sz="0" w:space="0" w:color="auto"/>
        <w:bottom w:val="none" w:sz="0" w:space="0" w:color="auto"/>
        <w:right w:val="none" w:sz="0" w:space="0" w:color="auto"/>
      </w:divBdr>
    </w:div>
    <w:div w:id="1537503270">
      <w:bodyDiv w:val="1"/>
      <w:marLeft w:val="0"/>
      <w:marRight w:val="0"/>
      <w:marTop w:val="0"/>
      <w:marBottom w:val="0"/>
      <w:divBdr>
        <w:top w:val="none" w:sz="0" w:space="0" w:color="auto"/>
        <w:left w:val="none" w:sz="0" w:space="0" w:color="auto"/>
        <w:bottom w:val="none" w:sz="0" w:space="0" w:color="auto"/>
        <w:right w:val="none" w:sz="0" w:space="0" w:color="auto"/>
      </w:divBdr>
    </w:div>
    <w:div w:id="1538272781">
      <w:bodyDiv w:val="1"/>
      <w:marLeft w:val="0"/>
      <w:marRight w:val="0"/>
      <w:marTop w:val="0"/>
      <w:marBottom w:val="0"/>
      <w:divBdr>
        <w:top w:val="none" w:sz="0" w:space="0" w:color="auto"/>
        <w:left w:val="none" w:sz="0" w:space="0" w:color="auto"/>
        <w:bottom w:val="none" w:sz="0" w:space="0" w:color="auto"/>
        <w:right w:val="none" w:sz="0" w:space="0" w:color="auto"/>
      </w:divBdr>
    </w:div>
    <w:div w:id="1539660341">
      <w:bodyDiv w:val="1"/>
      <w:marLeft w:val="0"/>
      <w:marRight w:val="0"/>
      <w:marTop w:val="0"/>
      <w:marBottom w:val="0"/>
      <w:divBdr>
        <w:top w:val="none" w:sz="0" w:space="0" w:color="auto"/>
        <w:left w:val="none" w:sz="0" w:space="0" w:color="auto"/>
        <w:bottom w:val="none" w:sz="0" w:space="0" w:color="auto"/>
        <w:right w:val="none" w:sz="0" w:space="0" w:color="auto"/>
      </w:divBdr>
    </w:div>
    <w:div w:id="1540236554">
      <w:bodyDiv w:val="1"/>
      <w:marLeft w:val="0"/>
      <w:marRight w:val="0"/>
      <w:marTop w:val="0"/>
      <w:marBottom w:val="0"/>
      <w:divBdr>
        <w:top w:val="none" w:sz="0" w:space="0" w:color="auto"/>
        <w:left w:val="none" w:sz="0" w:space="0" w:color="auto"/>
        <w:bottom w:val="none" w:sz="0" w:space="0" w:color="auto"/>
        <w:right w:val="none" w:sz="0" w:space="0" w:color="auto"/>
      </w:divBdr>
    </w:div>
    <w:div w:id="1541015889">
      <w:bodyDiv w:val="1"/>
      <w:marLeft w:val="0"/>
      <w:marRight w:val="0"/>
      <w:marTop w:val="0"/>
      <w:marBottom w:val="0"/>
      <w:divBdr>
        <w:top w:val="none" w:sz="0" w:space="0" w:color="auto"/>
        <w:left w:val="none" w:sz="0" w:space="0" w:color="auto"/>
        <w:bottom w:val="none" w:sz="0" w:space="0" w:color="auto"/>
        <w:right w:val="none" w:sz="0" w:space="0" w:color="auto"/>
      </w:divBdr>
    </w:div>
    <w:div w:id="1541240211">
      <w:bodyDiv w:val="1"/>
      <w:marLeft w:val="0"/>
      <w:marRight w:val="0"/>
      <w:marTop w:val="0"/>
      <w:marBottom w:val="0"/>
      <w:divBdr>
        <w:top w:val="none" w:sz="0" w:space="0" w:color="auto"/>
        <w:left w:val="none" w:sz="0" w:space="0" w:color="auto"/>
        <w:bottom w:val="none" w:sz="0" w:space="0" w:color="auto"/>
        <w:right w:val="none" w:sz="0" w:space="0" w:color="auto"/>
      </w:divBdr>
    </w:div>
    <w:div w:id="1541357028">
      <w:bodyDiv w:val="1"/>
      <w:marLeft w:val="0"/>
      <w:marRight w:val="0"/>
      <w:marTop w:val="0"/>
      <w:marBottom w:val="0"/>
      <w:divBdr>
        <w:top w:val="none" w:sz="0" w:space="0" w:color="auto"/>
        <w:left w:val="none" w:sz="0" w:space="0" w:color="auto"/>
        <w:bottom w:val="none" w:sz="0" w:space="0" w:color="auto"/>
        <w:right w:val="none" w:sz="0" w:space="0" w:color="auto"/>
      </w:divBdr>
    </w:div>
    <w:div w:id="1541431623">
      <w:bodyDiv w:val="1"/>
      <w:marLeft w:val="0"/>
      <w:marRight w:val="0"/>
      <w:marTop w:val="0"/>
      <w:marBottom w:val="0"/>
      <w:divBdr>
        <w:top w:val="none" w:sz="0" w:space="0" w:color="auto"/>
        <w:left w:val="none" w:sz="0" w:space="0" w:color="auto"/>
        <w:bottom w:val="none" w:sz="0" w:space="0" w:color="auto"/>
        <w:right w:val="none" w:sz="0" w:space="0" w:color="auto"/>
      </w:divBdr>
    </w:div>
    <w:div w:id="1542204204">
      <w:bodyDiv w:val="1"/>
      <w:marLeft w:val="0"/>
      <w:marRight w:val="0"/>
      <w:marTop w:val="0"/>
      <w:marBottom w:val="0"/>
      <w:divBdr>
        <w:top w:val="none" w:sz="0" w:space="0" w:color="auto"/>
        <w:left w:val="none" w:sz="0" w:space="0" w:color="auto"/>
        <w:bottom w:val="none" w:sz="0" w:space="0" w:color="auto"/>
        <w:right w:val="none" w:sz="0" w:space="0" w:color="auto"/>
      </w:divBdr>
    </w:div>
    <w:div w:id="1543519123">
      <w:bodyDiv w:val="1"/>
      <w:marLeft w:val="0"/>
      <w:marRight w:val="0"/>
      <w:marTop w:val="0"/>
      <w:marBottom w:val="0"/>
      <w:divBdr>
        <w:top w:val="none" w:sz="0" w:space="0" w:color="auto"/>
        <w:left w:val="none" w:sz="0" w:space="0" w:color="auto"/>
        <w:bottom w:val="none" w:sz="0" w:space="0" w:color="auto"/>
        <w:right w:val="none" w:sz="0" w:space="0" w:color="auto"/>
      </w:divBdr>
    </w:div>
    <w:div w:id="1545559145">
      <w:bodyDiv w:val="1"/>
      <w:marLeft w:val="0"/>
      <w:marRight w:val="0"/>
      <w:marTop w:val="0"/>
      <w:marBottom w:val="0"/>
      <w:divBdr>
        <w:top w:val="none" w:sz="0" w:space="0" w:color="auto"/>
        <w:left w:val="none" w:sz="0" w:space="0" w:color="auto"/>
        <w:bottom w:val="none" w:sz="0" w:space="0" w:color="auto"/>
        <w:right w:val="none" w:sz="0" w:space="0" w:color="auto"/>
      </w:divBdr>
    </w:div>
    <w:div w:id="1546599103">
      <w:bodyDiv w:val="1"/>
      <w:marLeft w:val="0"/>
      <w:marRight w:val="0"/>
      <w:marTop w:val="0"/>
      <w:marBottom w:val="0"/>
      <w:divBdr>
        <w:top w:val="none" w:sz="0" w:space="0" w:color="auto"/>
        <w:left w:val="none" w:sz="0" w:space="0" w:color="auto"/>
        <w:bottom w:val="none" w:sz="0" w:space="0" w:color="auto"/>
        <w:right w:val="none" w:sz="0" w:space="0" w:color="auto"/>
      </w:divBdr>
    </w:div>
    <w:div w:id="1547526618">
      <w:bodyDiv w:val="1"/>
      <w:marLeft w:val="0"/>
      <w:marRight w:val="0"/>
      <w:marTop w:val="0"/>
      <w:marBottom w:val="0"/>
      <w:divBdr>
        <w:top w:val="none" w:sz="0" w:space="0" w:color="auto"/>
        <w:left w:val="none" w:sz="0" w:space="0" w:color="auto"/>
        <w:bottom w:val="none" w:sz="0" w:space="0" w:color="auto"/>
        <w:right w:val="none" w:sz="0" w:space="0" w:color="auto"/>
      </w:divBdr>
    </w:div>
    <w:div w:id="1549410673">
      <w:bodyDiv w:val="1"/>
      <w:marLeft w:val="0"/>
      <w:marRight w:val="0"/>
      <w:marTop w:val="0"/>
      <w:marBottom w:val="0"/>
      <w:divBdr>
        <w:top w:val="none" w:sz="0" w:space="0" w:color="auto"/>
        <w:left w:val="none" w:sz="0" w:space="0" w:color="auto"/>
        <w:bottom w:val="none" w:sz="0" w:space="0" w:color="auto"/>
        <w:right w:val="none" w:sz="0" w:space="0" w:color="auto"/>
      </w:divBdr>
    </w:div>
    <w:div w:id="1549418756">
      <w:bodyDiv w:val="1"/>
      <w:marLeft w:val="0"/>
      <w:marRight w:val="0"/>
      <w:marTop w:val="0"/>
      <w:marBottom w:val="0"/>
      <w:divBdr>
        <w:top w:val="none" w:sz="0" w:space="0" w:color="auto"/>
        <w:left w:val="none" w:sz="0" w:space="0" w:color="auto"/>
        <w:bottom w:val="none" w:sz="0" w:space="0" w:color="auto"/>
        <w:right w:val="none" w:sz="0" w:space="0" w:color="auto"/>
      </w:divBdr>
    </w:div>
    <w:div w:id="1549799583">
      <w:bodyDiv w:val="1"/>
      <w:marLeft w:val="0"/>
      <w:marRight w:val="0"/>
      <w:marTop w:val="0"/>
      <w:marBottom w:val="0"/>
      <w:divBdr>
        <w:top w:val="none" w:sz="0" w:space="0" w:color="auto"/>
        <w:left w:val="none" w:sz="0" w:space="0" w:color="auto"/>
        <w:bottom w:val="none" w:sz="0" w:space="0" w:color="auto"/>
        <w:right w:val="none" w:sz="0" w:space="0" w:color="auto"/>
      </w:divBdr>
    </w:div>
    <w:div w:id="1550070887">
      <w:bodyDiv w:val="1"/>
      <w:marLeft w:val="0"/>
      <w:marRight w:val="0"/>
      <w:marTop w:val="0"/>
      <w:marBottom w:val="0"/>
      <w:divBdr>
        <w:top w:val="none" w:sz="0" w:space="0" w:color="auto"/>
        <w:left w:val="none" w:sz="0" w:space="0" w:color="auto"/>
        <w:bottom w:val="none" w:sz="0" w:space="0" w:color="auto"/>
        <w:right w:val="none" w:sz="0" w:space="0" w:color="auto"/>
      </w:divBdr>
    </w:div>
    <w:div w:id="1550143346">
      <w:bodyDiv w:val="1"/>
      <w:marLeft w:val="0"/>
      <w:marRight w:val="0"/>
      <w:marTop w:val="0"/>
      <w:marBottom w:val="0"/>
      <w:divBdr>
        <w:top w:val="none" w:sz="0" w:space="0" w:color="auto"/>
        <w:left w:val="none" w:sz="0" w:space="0" w:color="auto"/>
        <w:bottom w:val="none" w:sz="0" w:space="0" w:color="auto"/>
        <w:right w:val="none" w:sz="0" w:space="0" w:color="auto"/>
      </w:divBdr>
    </w:div>
    <w:div w:id="1550803301">
      <w:bodyDiv w:val="1"/>
      <w:marLeft w:val="0"/>
      <w:marRight w:val="0"/>
      <w:marTop w:val="0"/>
      <w:marBottom w:val="0"/>
      <w:divBdr>
        <w:top w:val="none" w:sz="0" w:space="0" w:color="auto"/>
        <w:left w:val="none" w:sz="0" w:space="0" w:color="auto"/>
        <w:bottom w:val="none" w:sz="0" w:space="0" w:color="auto"/>
        <w:right w:val="none" w:sz="0" w:space="0" w:color="auto"/>
      </w:divBdr>
    </w:div>
    <w:div w:id="1552157406">
      <w:bodyDiv w:val="1"/>
      <w:marLeft w:val="0"/>
      <w:marRight w:val="0"/>
      <w:marTop w:val="0"/>
      <w:marBottom w:val="0"/>
      <w:divBdr>
        <w:top w:val="none" w:sz="0" w:space="0" w:color="auto"/>
        <w:left w:val="none" w:sz="0" w:space="0" w:color="auto"/>
        <w:bottom w:val="none" w:sz="0" w:space="0" w:color="auto"/>
        <w:right w:val="none" w:sz="0" w:space="0" w:color="auto"/>
      </w:divBdr>
    </w:div>
    <w:div w:id="1552383669">
      <w:bodyDiv w:val="1"/>
      <w:marLeft w:val="0"/>
      <w:marRight w:val="0"/>
      <w:marTop w:val="0"/>
      <w:marBottom w:val="0"/>
      <w:divBdr>
        <w:top w:val="none" w:sz="0" w:space="0" w:color="auto"/>
        <w:left w:val="none" w:sz="0" w:space="0" w:color="auto"/>
        <w:bottom w:val="none" w:sz="0" w:space="0" w:color="auto"/>
        <w:right w:val="none" w:sz="0" w:space="0" w:color="auto"/>
      </w:divBdr>
    </w:div>
    <w:div w:id="1552497168">
      <w:bodyDiv w:val="1"/>
      <w:marLeft w:val="0"/>
      <w:marRight w:val="0"/>
      <w:marTop w:val="0"/>
      <w:marBottom w:val="0"/>
      <w:divBdr>
        <w:top w:val="none" w:sz="0" w:space="0" w:color="auto"/>
        <w:left w:val="none" w:sz="0" w:space="0" w:color="auto"/>
        <w:bottom w:val="none" w:sz="0" w:space="0" w:color="auto"/>
        <w:right w:val="none" w:sz="0" w:space="0" w:color="auto"/>
      </w:divBdr>
    </w:div>
    <w:div w:id="1552691788">
      <w:bodyDiv w:val="1"/>
      <w:marLeft w:val="0"/>
      <w:marRight w:val="0"/>
      <w:marTop w:val="0"/>
      <w:marBottom w:val="0"/>
      <w:divBdr>
        <w:top w:val="none" w:sz="0" w:space="0" w:color="auto"/>
        <w:left w:val="none" w:sz="0" w:space="0" w:color="auto"/>
        <w:bottom w:val="none" w:sz="0" w:space="0" w:color="auto"/>
        <w:right w:val="none" w:sz="0" w:space="0" w:color="auto"/>
      </w:divBdr>
    </w:div>
    <w:div w:id="1553033454">
      <w:bodyDiv w:val="1"/>
      <w:marLeft w:val="0"/>
      <w:marRight w:val="0"/>
      <w:marTop w:val="0"/>
      <w:marBottom w:val="0"/>
      <w:divBdr>
        <w:top w:val="none" w:sz="0" w:space="0" w:color="auto"/>
        <w:left w:val="none" w:sz="0" w:space="0" w:color="auto"/>
        <w:bottom w:val="none" w:sz="0" w:space="0" w:color="auto"/>
        <w:right w:val="none" w:sz="0" w:space="0" w:color="auto"/>
      </w:divBdr>
    </w:div>
    <w:div w:id="1553082362">
      <w:bodyDiv w:val="1"/>
      <w:marLeft w:val="0"/>
      <w:marRight w:val="0"/>
      <w:marTop w:val="0"/>
      <w:marBottom w:val="0"/>
      <w:divBdr>
        <w:top w:val="none" w:sz="0" w:space="0" w:color="auto"/>
        <w:left w:val="none" w:sz="0" w:space="0" w:color="auto"/>
        <w:bottom w:val="none" w:sz="0" w:space="0" w:color="auto"/>
        <w:right w:val="none" w:sz="0" w:space="0" w:color="auto"/>
      </w:divBdr>
    </w:div>
    <w:div w:id="1555044833">
      <w:bodyDiv w:val="1"/>
      <w:marLeft w:val="0"/>
      <w:marRight w:val="0"/>
      <w:marTop w:val="0"/>
      <w:marBottom w:val="0"/>
      <w:divBdr>
        <w:top w:val="none" w:sz="0" w:space="0" w:color="auto"/>
        <w:left w:val="none" w:sz="0" w:space="0" w:color="auto"/>
        <w:bottom w:val="none" w:sz="0" w:space="0" w:color="auto"/>
        <w:right w:val="none" w:sz="0" w:space="0" w:color="auto"/>
      </w:divBdr>
    </w:div>
    <w:div w:id="1556039682">
      <w:bodyDiv w:val="1"/>
      <w:marLeft w:val="0"/>
      <w:marRight w:val="0"/>
      <w:marTop w:val="0"/>
      <w:marBottom w:val="0"/>
      <w:divBdr>
        <w:top w:val="none" w:sz="0" w:space="0" w:color="auto"/>
        <w:left w:val="none" w:sz="0" w:space="0" w:color="auto"/>
        <w:bottom w:val="none" w:sz="0" w:space="0" w:color="auto"/>
        <w:right w:val="none" w:sz="0" w:space="0" w:color="auto"/>
      </w:divBdr>
    </w:div>
    <w:div w:id="1556506645">
      <w:bodyDiv w:val="1"/>
      <w:marLeft w:val="0"/>
      <w:marRight w:val="0"/>
      <w:marTop w:val="0"/>
      <w:marBottom w:val="0"/>
      <w:divBdr>
        <w:top w:val="none" w:sz="0" w:space="0" w:color="auto"/>
        <w:left w:val="none" w:sz="0" w:space="0" w:color="auto"/>
        <w:bottom w:val="none" w:sz="0" w:space="0" w:color="auto"/>
        <w:right w:val="none" w:sz="0" w:space="0" w:color="auto"/>
      </w:divBdr>
    </w:div>
    <w:div w:id="1556618181">
      <w:bodyDiv w:val="1"/>
      <w:marLeft w:val="0"/>
      <w:marRight w:val="0"/>
      <w:marTop w:val="0"/>
      <w:marBottom w:val="0"/>
      <w:divBdr>
        <w:top w:val="none" w:sz="0" w:space="0" w:color="auto"/>
        <w:left w:val="none" w:sz="0" w:space="0" w:color="auto"/>
        <w:bottom w:val="none" w:sz="0" w:space="0" w:color="auto"/>
        <w:right w:val="none" w:sz="0" w:space="0" w:color="auto"/>
      </w:divBdr>
    </w:div>
    <w:div w:id="1557080321">
      <w:bodyDiv w:val="1"/>
      <w:marLeft w:val="0"/>
      <w:marRight w:val="0"/>
      <w:marTop w:val="0"/>
      <w:marBottom w:val="0"/>
      <w:divBdr>
        <w:top w:val="none" w:sz="0" w:space="0" w:color="auto"/>
        <w:left w:val="none" w:sz="0" w:space="0" w:color="auto"/>
        <w:bottom w:val="none" w:sz="0" w:space="0" w:color="auto"/>
        <w:right w:val="none" w:sz="0" w:space="0" w:color="auto"/>
      </w:divBdr>
    </w:div>
    <w:div w:id="1557664982">
      <w:bodyDiv w:val="1"/>
      <w:marLeft w:val="0"/>
      <w:marRight w:val="0"/>
      <w:marTop w:val="0"/>
      <w:marBottom w:val="0"/>
      <w:divBdr>
        <w:top w:val="none" w:sz="0" w:space="0" w:color="auto"/>
        <w:left w:val="none" w:sz="0" w:space="0" w:color="auto"/>
        <w:bottom w:val="none" w:sz="0" w:space="0" w:color="auto"/>
        <w:right w:val="none" w:sz="0" w:space="0" w:color="auto"/>
      </w:divBdr>
    </w:div>
    <w:div w:id="1558514003">
      <w:bodyDiv w:val="1"/>
      <w:marLeft w:val="0"/>
      <w:marRight w:val="0"/>
      <w:marTop w:val="0"/>
      <w:marBottom w:val="0"/>
      <w:divBdr>
        <w:top w:val="none" w:sz="0" w:space="0" w:color="auto"/>
        <w:left w:val="none" w:sz="0" w:space="0" w:color="auto"/>
        <w:bottom w:val="none" w:sz="0" w:space="0" w:color="auto"/>
        <w:right w:val="none" w:sz="0" w:space="0" w:color="auto"/>
      </w:divBdr>
    </w:div>
    <w:div w:id="1558543163">
      <w:bodyDiv w:val="1"/>
      <w:marLeft w:val="0"/>
      <w:marRight w:val="0"/>
      <w:marTop w:val="0"/>
      <w:marBottom w:val="0"/>
      <w:divBdr>
        <w:top w:val="none" w:sz="0" w:space="0" w:color="auto"/>
        <w:left w:val="none" w:sz="0" w:space="0" w:color="auto"/>
        <w:bottom w:val="none" w:sz="0" w:space="0" w:color="auto"/>
        <w:right w:val="none" w:sz="0" w:space="0" w:color="auto"/>
      </w:divBdr>
    </w:div>
    <w:div w:id="1559439581">
      <w:bodyDiv w:val="1"/>
      <w:marLeft w:val="0"/>
      <w:marRight w:val="0"/>
      <w:marTop w:val="0"/>
      <w:marBottom w:val="0"/>
      <w:divBdr>
        <w:top w:val="none" w:sz="0" w:space="0" w:color="auto"/>
        <w:left w:val="none" w:sz="0" w:space="0" w:color="auto"/>
        <w:bottom w:val="none" w:sz="0" w:space="0" w:color="auto"/>
        <w:right w:val="none" w:sz="0" w:space="0" w:color="auto"/>
      </w:divBdr>
    </w:div>
    <w:div w:id="1560288074">
      <w:bodyDiv w:val="1"/>
      <w:marLeft w:val="0"/>
      <w:marRight w:val="0"/>
      <w:marTop w:val="0"/>
      <w:marBottom w:val="0"/>
      <w:divBdr>
        <w:top w:val="none" w:sz="0" w:space="0" w:color="auto"/>
        <w:left w:val="none" w:sz="0" w:space="0" w:color="auto"/>
        <w:bottom w:val="none" w:sz="0" w:space="0" w:color="auto"/>
        <w:right w:val="none" w:sz="0" w:space="0" w:color="auto"/>
      </w:divBdr>
    </w:div>
    <w:div w:id="1562058546">
      <w:bodyDiv w:val="1"/>
      <w:marLeft w:val="0"/>
      <w:marRight w:val="0"/>
      <w:marTop w:val="0"/>
      <w:marBottom w:val="0"/>
      <w:divBdr>
        <w:top w:val="none" w:sz="0" w:space="0" w:color="auto"/>
        <w:left w:val="none" w:sz="0" w:space="0" w:color="auto"/>
        <w:bottom w:val="none" w:sz="0" w:space="0" w:color="auto"/>
        <w:right w:val="none" w:sz="0" w:space="0" w:color="auto"/>
      </w:divBdr>
    </w:div>
    <w:div w:id="1562713094">
      <w:bodyDiv w:val="1"/>
      <w:marLeft w:val="0"/>
      <w:marRight w:val="0"/>
      <w:marTop w:val="0"/>
      <w:marBottom w:val="0"/>
      <w:divBdr>
        <w:top w:val="none" w:sz="0" w:space="0" w:color="auto"/>
        <w:left w:val="none" w:sz="0" w:space="0" w:color="auto"/>
        <w:bottom w:val="none" w:sz="0" w:space="0" w:color="auto"/>
        <w:right w:val="none" w:sz="0" w:space="0" w:color="auto"/>
      </w:divBdr>
    </w:div>
    <w:div w:id="1563180060">
      <w:bodyDiv w:val="1"/>
      <w:marLeft w:val="0"/>
      <w:marRight w:val="0"/>
      <w:marTop w:val="0"/>
      <w:marBottom w:val="0"/>
      <w:divBdr>
        <w:top w:val="none" w:sz="0" w:space="0" w:color="auto"/>
        <w:left w:val="none" w:sz="0" w:space="0" w:color="auto"/>
        <w:bottom w:val="none" w:sz="0" w:space="0" w:color="auto"/>
        <w:right w:val="none" w:sz="0" w:space="0" w:color="auto"/>
      </w:divBdr>
    </w:div>
    <w:div w:id="1564410134">
      <w:bodyDiv w:val="1"/>
      <w:marLeft w:val="0"/>
      <w:marRight w:val="0"/>
      <w:marTop w:val="0"/>
      <w:marBottom w:val="0"/>
      <w:divBdr>
        <w:top w:val="none" w:sz="0" w:space="0" w:color="auto"/>
        <w:left w:val="none" w:sz="0" w:space="0" w:color="auto"/>
        <w:bottom w:val="none" w:sz="0" w:space="0" w:color="auto"/>
        <w:right w:val="none" w:sz="0" w:space="0" w:color="auto"/>
      </w:divBdr>
    </w:div>
    <w:div w:id="1565221119">
      <w:bodyDiv w:val="1"/>
      <w:marLeft w:val="0"/>
      <w:marRight w:val="0"/>
      <w:marTop w:val="0"/>
      <w:marBottom w:val="0"/>
      <w:divBdr>
        <w:top w:val="none" w:sz="0" w:space="0" w:color="auto"/>
        <w:left w:val="none" w:sz="0" w:space="0" w:color="auto"/>
        <w:bottom w:val="none" w:sz="0" w:space="0" w:color="auto"/>
        <w:right w:val="none" w:sz="0" w:space="0" w:color="auto"/>
      </w:divBdr>
    </w:div>
    <w:div w:id="1565411278">
      <w:bodyDiv w:val="1"/>
      <w:marLeft w:val="0"/>
      <w:marRight w:val="0"/>
      <w:marTop w:val="0"/>
      <w:marBottom w:val="0"/>
      <w:divBdr>
        <w:top w:val="none" w:sz="0" w:space="0" w:color="auto"/>
        <w:left w:val="none" w:sz="0" w:space="0" w:color="auto"/>
        <w:bottom w:val="none" w:sz="0" w:space="0" w:color="auto"/>
        <w:right w:val="none" w:sz="0" w:space="0" w:color="auto"/>
      </w:divBdr>
    </w:div>
    <w:div w:id="1565556373">
      <w:bodyDiv w:val="1"/>
      <w:marLeft w:val="0"/>
      <w:marRight w:val="0"/>
      <w:marTop w:val="0"/>
      <w:marBottom w:val="0"/>
      <w:divBdr>
        <w:top w:val="none" w:sz="0" w:space="0" w:color="auto"/>
        <w:left w:val="none" w:sz="0" w:space="0" w:color="auto"/>
        <w:bottom w:val="none" w:sz="0" w:space="0" w:color="auto"/>
        <w:right w:val="none" w:sz="0" w:space="0" w:color="auto"/>
      </w:divBdr>
    </w:div>
    <w:div w:id="1565797586">
      <w:bodyDiv w:val="1"/>
      <w:marLeft w:val="0"/>
      <w:marRight w:val="0"/>
      <w:marTop w:val="0"/>
      <w:marBottom w:val="0"/>
      <w:divBdr>
        <w:top w:val="none" w:sz="0" w:space="0" w:color="auto"/>
        <w:left w:val="none" w:sz="0" w:space="0" w:color="auto"/>
        <w:bottom w:val="none" w:sz="0" w:space="0" w:color="auto"/>
        <w:right w:val="none" w:sz="0" w:space="0" w:color="auto"/>
      </w:divBdr>
    </w:div>
    <w:div w:id="1566523075">
      <w:bodyDiv w:val="1"/>
      <w:marLeft w:val="0"/>
      <w:marRight w:val="0"/>
      <w:marTop w:val="0"/>
      <w:marBottom w:val="0"/>
      <w:divBdr>
        <w:top w:val="none" w:sz="0" w:space="0" w:color="auto"/>
        <w:left w:val="none" w:sz="0" w:space="0" w:color="auto"/>
        <w:bottom w:val="none" w:sz="0" w:space="0" w:color="auto"/>
        <w:right w:val="none" w:sz="0" w:space="0" w:color="auto"/>
      </w:divBdr>
    </w:div>
    <w:div w:id="1567182197">
      <w:bodyDiv w:val="1"/>
      <w:marLeft w:val="0"/>
      <w:marRight w:val="0"/>
      <w:marTop w:val="0"/>
      <w:marBottom w:val="0"/>
      <w:divBdr>
        <w:top w:val="none" w:sz="0" w:space="0" w:color="auto"/>
        <w:left w:val="none" w:sz="0" w:space="0" w:color="auto"/>
        <w:bottom w:val="none" w:sz="0" w:space="0" w:color="auto"/>
        <w:right w:val="none" w:sz="0" w:space="0" w:color="auto"/>
      </w:divBdr>
    </w:div>
    <w:div w:id="1567378552">
      <w:bodyDiv w:val="1"/>
      <w:marLeft w:val="0"/>
      <w:marRight w:val="0"/>
      <w:marTop w:val="0"/>
      <w:marBottom w:val="0"/>
      <w:divBdr>
        <w:top w:val="none" w:sz="0" w:space="0" w:color="auto"/>
        <w:left w:val="none" w:sz="0" w:space="0" w:color="auto"/>
        <w:bottom w:val="none" w:sz="0" w:space="0" w:color="auto"/>
        <w:right w:val="none" w:sz="0" w:space="0" w:color="auto"/>
      </w:divBdr>
    </w:div>
    <w:div w:id="1567758893">
      <w:bodyDiv w:val="1"/>
      <w:marLeft w:val="0"/>
      <w:marRight w:val="0"/>
      <w:marTop w:val="0"/>
      <w:marBottom w:val="0"/>
      <w:divBdr>
        <w:top w:val="none" w:sz="0" w:space="0" w:color="auto"/>
        <w:left w:val="none" w:sz="0" w:space="0" w:color="auto"/>
        <w:bottom w:val="none" w:sz="0" w:space="0" w:color="auto"/>
        <w:right w:val="none" w:sz="0" w:space="0" w:color="auto"/>
      </w:divBdr>
    </w:div>
    <w:div w:id="1568035051">
      <w:bodyDiv w:val="1"/>
      <w:marLeft w:val="0"/>
      <w:marRight w:val="0"/>
      <w:marTop w:val="0"/>
      <w:marBottom w:val="0"/>
      <w:divBdr>
        <w:top w:val="none" w:sz="0" w:space="0" w:color="auto"/>
        <w:left w:val="none" w:sz="0" w:space="0" w:color="auto"/>
        <w:bottom w:val="none" w:sz="0" w:space="0" w:color="auto"/>
        <w:right w:val="none" w:sz="0" w:space="0" w:color="auto"/>
      </w:divBdr>
    </w:div>
    <w:div w:id="1568224287">
      <w:bodyDiv w:val="1"/>
      <w:marLeft w:val="0"/>
      <w:marRight w:val="0"/>
      <w:marTop w:val="0"/>
      <w:marBottom w:val="0"/>
      <w:divBdr>
        <w:top w:val="none" w:sz="0" w:space="0" w:color="auto"/>
        <w:left w:val="none" w:sz="0" w:space="0" w:color="auto"/>
        <w:bottom w:val="none" w:sz="0" w:space="0" w:color="auto"/>
        <w:right w:val="none" w:sz="0" w:space="0" w:color="auto"/>
      </w:divBdr>
    </w:div>
    <w:div w:id="1568493769">
      <w:bodyDiv w:val="1"/>
      <w:marLeft w:val="0"/>
      <w:marRight w:val="0"/>
      <w:marTop w:val="0"/>
      <w:marBottom w:val="0"/>
      <w:divBdr>
        <w:top w:val="none" w:sz="0" w:space="0" w:color="auto"/>
        <w:left w:val="none" w:sz="0" w:space="0" w:color="auto"/>
        <w:bottom w:val="none" w:sz="0" w:space="0" w:color="auto"/>
        <w:right w:val="none" w:sz="0" w:space="0" w:color="auto"/>
      </w:divBdr>
    </w:div>
    <w:div w:id="1568610142">
      <w:bodyDiv w:val="1"/>
      <w:marLeft w:val="0"/>
      <w:marRight w:val="0"/>
      <w:marTop w:val="0"/>
      <w:marBottom w:val="0"/>
      <w:divBdr>
        <w:top w:val="none" w:sz="0" w:space="0" w:color="auto"/>
        <w:left w:val="none" w:sz="0" w:space="0" w:color="auto"/>
        <w:bottom w:val="none" w:sz="0" w:space="0" w:color="auto"/>
        <w:right w:val="none" w:sz="0" w:space="0" w:color="auto"/>
      </w:divBdr>
    </w:div>
    <w:div w:id="1568877593">
      <w:bodyDiv w:val="1"/>
      <w:marLeft w:val="0"/>
      <w:marRight w:val="0"/>
      <w:marTop w:val="0"/>
      <w:marBottom w:val="0"/>
      <w:divBdr>
        <w:top w:val="none" w:sz="0" w:space="0" w:color="auto"/>
        <w:left w:val="none" w:sz="0" w:space="0" w:color="auto"/>
        <w:bottom w:val="none" w:sz="0" w:space="0" w:color="auto"/>
        <w:right w:val="none" w:sz="0" w:space="0" w:color="auto"/>
      </w:divBdr>
    </w:div>
    <w:div w:id="1569415449">
      <w:bodyDiv w:val="1"/>
      <w:marLeft w:val="0"/>
      <w:marRight w:val="0"/>
      <w:marTop w:val="0"/>
      <w:marBottom w:val="0"/>
      <w:divBdr>
        <w:top w:val="none" w:sz="0" w:space="0" w:color="auto"/>
        <w:left w:val="none" w:sz="0" w:space="0" w:color="auto"/>
        <w:bottom w:val="none" w:sz="0" w:space="0" w:color="auto"/>
        <w:right w:val="none" w:sz="0" w:space="0" w:color="auto"/>
      </w:divBdr>
    </w:div>
    <w:div w:id="1569459132">
      <w:bodyDiv w:val="1"/>
      <w:marLeft w:val="0"/>
      <w:marRight w:val="0"/>
      <w:marTop w:val="0"/>
      <w:marBottom w:val="0"/>
      <w:divBdr>
        <w:top w:val="none" w:sz="0" w:space="0" w:color="auto"/>
        <w:left w:val="none" w:sz="0" w:space="0" w:color="auto"/>
        <w:bottom w:val="none" w:sz="0" w:space="0" w:color="auto"/>
        <w:right w:val="none" w:sz="0" w:space="0" w:color="auto"/>
      </w:divBdr>
    </w:div>
    <w:div w:id="1569731128">
      <w:bodyDiv w:val="1"/>
      <w:marLeft w:val="0"/>
      <w:marRight w:val="0"/>
      <w:marTop w:val="0"/>
      <w:marBottom w:val="0"/>
      <w:divBdr>
        <w:top w:val="none" w:sz="0" w:space="0" w:color="auto"/>
        <w:left w:val="none" w:sz="0" w:space="0" w:color="auto"/>
        <w:bottom w:val="none" w:sz="0" w:space="0" w:color="auto"/>
        <w:right w:val="none" w:sz="0" w:space="0" w:color="auto"/>
      </w:divBdr>
    </w:div>
    <w:div w:id="1570386922">
      <w:bodyDiv w:val="1"/>
      <w:marLeft w:val="0"/>
      <w:marRight w:val="0"/>
      <w:marTop w:val="0"/>
      <w:marBottom w:val="0"/>
      <w:divBdr>
        <w:top w:val="none" w:sz="0" w:space="0" w:color="auto"/>
        <w:left w:val="none" w:sz="0" w:space="0" w:color="auto"/>
        <w:bottom w:val="none" w:sz="0" w:space="0" w:color="auto"/>
        <w:right w:val="none" w:sz="0" w:space="0" w:color="auto"/>
      </w:divBdr>
    </w:div>
    <w:div w:id="1571384963">
      <w:bodyDiv w:val="1"/>
      <w:marLeft w:val="0"/>
      <w:marRight w:val="0"/>
      <w:marTop w:val="0"/>
      <w:marBottom w:val="0"/>
      <w:divBdr>
        <w:top w:val="none" w:sz="0" w:space="0" w:color="auto"/>
        <w:left w:val="none" w:sz="0" w:space="0" w:color="auto"/>
        <w:bottom w:val="none" w:sz="0" w:space="0" w:color="auto"/>
        <w:right w:val="none" w:sz="0" w:space="0" w:color="auto"/>
      </w:divBdr>
    </w:div>
    <w:div w:id="1572890568">
      <w:bodyDiv w:val="1"/>
      <w:marLeft w:val="0"/>
      <w:marRight w:val="0"/>
      <w:marTop w:val="0"/>
      <w:marBottom w:val="0"/>
      <w:divBdr>
        <w:top w:val="none" w:sz="0" w:space="0" w:color="auto"/>
        <w:left w:val="none" w:sz="0" w:space="0" w:color="auto"/>
        <w:bottom w:val="none" w:sz="0" w:space="0" w:color="auto"/>
        <w:right w:val="none" w:sz="0" w:space="0" w:color="auto"/>
      </w:divBdr>
    </w:div>
    <w:div w:id="1573006873">
      <w:bodyDiv w:val="1"/>
      <w:marLeft w:val="0"/>
      <w:marRight w:val="0"/>
      <w:marTop w:val="0"/>
      <w:marBottom w:val="0"/>
      <w:divBdr>
        <w:top w:val="none" w:sz="0" w:space="0" w:color="auto"/>
        <w:left w:val="none" w:sz="0" w:space="0" w:color="auto"/>
        <w:bottom w:val="none" w:sz="0" w:space="0" w:color="auto"/>
        <w:right w:val="none" w:sz="0" w:space="0" w:color="auto"/>
      </w:divBdr>
    </w:div>
    <w:div w:id="1574393125">
      <w:bodyDiv w:val="1"/>
      <w:marLeft w:val="0"/>
      <w:marRight w:val="0"/>
      <w:marTop w:val="0"/>
      <w:marBottom w:val="0"/>
      <w:divBdr>
        <w:top w:val="none" w:sz="0" w:space="0" w:color="auto"/>
        <w:left w:val="none" w:sz="0" w:space="0" w:color="auto"/>
        <w:bottom w:val="none" w:sz="0" w:space="0" w:color="auto"/>
        <w:right w:val="none" w:sz="0" w:space="0" w:color="auto"/>
      </w:divBdr>
    </w:div>
    <w:div w:id="1574580615">
      <w:bodyDiv w:val="1"/>
      <w:marLeft w:val="0"/>
      <w:marRight w:val="0"/>
      <w:marTop w:val="0"/>
      <w:marBottom w:val="0"/>
      <w:divBdr>
        <w:top w:val="none" w:sz="0" w:space="0" w:color="auto"/>
        <w:left w:val="none" w:sz="0" w:space="0" w:color="auto"/>
        <w:bottom w:val="none" w:sz="0" w:space="0" w:color="auto"/>
        <w:right w:val="none" w:sz="0" w:space="0" w:color="auto"/>
      </w:divBdr>
    </w:div>
    <w:div w:id="1576743838">
      <w:bodyDiv w:val="1"/>
      <w:marLeft w:val="0"/>
      <w:marRight w:val="0"/>
      <w:marTop w:val="0"/>
      <w:marBottom w:val="0"/>
      <w:divBdr>
        <w:top w:val="none" w:sz="0" w:space="0" w:color="auto"/>
        <w:left w:val="none" w:sz="0" w:space="0" w:color="auto"/>
        <w:bottom w:val="none" w:sz="0" w:space="0" w:color="auto"/>
        <w:right w:val="none" w:sz="0" w:space="0" w:color="auto"/>
      </w:divBdr>
    </w:div>
    <w:div w:id="1577085373">
      <w:bodyDiv w:val="1"/>
      <w:marLeft w:val="0"/>
      <w:marRight w:val="0"/>
      <w:marTop w:val="0"/>
      <w:marBottom w:val="0"/>
      <w:divBdr>
        <w:top w:val="none" w:sz="0" w:space="0" w:color="auto"/>
        <w:left w:val="none" w:sz="0" w:space="0" w:color="auto"/>
        <w:bottom w:val="none" w:sz="0" w:space="0" w:color="auto"/>
        <w:right w:val="none" w:sz="0" w:space="0" w:color="auto"/>
      </w:divBdr>
    </w:div>
    <w:div w:id="1577206117">
      <w:bodyDiv w:val="1"/>
      <w:marLeft w:val="0"/>
      <w:marRight w:val="0"/>
      <w:marTop w:val="0"/>
      <w:marBottom w:val="0"/>
      <w:divBdr>
        <w:top w:val="none" w:sz="0" w:space="0" w:color="auto"/>
        <w:left w:val="none" w:sz="0" w:space="0" w:color="auto"/>
        <w:bottom w:val="none" w:sz="0" w:space="0" w:color="auto"/>
        <w:right w:val="none" w:sz="0" w:space="0" w:color="auto"/>
      </w:divBdr>
    </w:div>
    <w:div w:id="1579056026">
      <w:bodyDiv w:val="1"/>
      <w:marLeft w:val="0"/>
      <w:marRight w:val="0"/>
      <w:marTop w:val="0"/>
      <w:marBottom w:val="0"/>
      <w:divBdr>
        <w:top w:val="none" w:sz="0" w:space="0" w:color="auto"/>
        <w:left w:val="none" w:sz="0" w:space="0" w:color="auto"/>
        <w:bottom w:val="none" w:sz="0" w:space="0" w:color="auto"/>
        <w:right w:val="none" w:sz="0" w:space="0" w:color="auto"/>
      </w:divBdr>
    </w:div>
    <w:div w:id="1579971959">
      <w:bodyDiv w:val="1"/>
      <w:marLeft w:val="0"/>
      <w:marRight w:val="0"/>
      <w:marTop w:val="0"/>
      <w:marBottom w:val="0"/>
      <w:divBdr>
        <w:top w:val="none" w:sz="0" w:space="0" w:color="auto"/>
        <w:left w:val="none" w:sz="0" w:space="0" w:color="auto"/>
        <w:bottom w:val="none" w:sz="0" w:space="0" w:color="auto"/>
        <w:right w:val="none" w:sz="0" w:space="0" w:color="auto"/>
      </w:divBdr>
    </w:div>
    <w:div w:id="1580674660">
      <w:bodyDiv w:val="1"/>
      <w:marLeft w:val="0"/>
      <w:marRight w:val="0"/>
      <w:marTop w:val="0"/>
      <w:marBottom w:val="0"/>
      <w:divBdr>
        <w:top w:val="none" w:sz="0" w:space="0" w:color="auto"/>
        <w:left w:val="none" w:sz="0" w:space="0" w:color="auto"/>
        <w:bottom w:val="none" w:sz="0" w:space="0" w:color="auto"/>
        <w:right w:val="none" w:sz="0" w:space="0" w:color="auto"/>
      </w:divBdr>
    </w:div>
    <w:div w:id="1581017236">
      <w:bodyDiv w:val="1"/>
      <w:marLeft w:val="0"/>
      <w:marRight w:val="0"/>
      <w:marTop w:val="0"/>
      <w:marBottom w:val="0"/>
      <w:divBdr>
        <w:top w:val="none" w:sz="0" w:space="0" w:color="auto"/>
        <w:left w:val="none" w:sz="0" w:space="0" w:color="auto"/>
        <w:bottom w:val="none" w:sz="0" w:space="0" w:color="auto"/>
        <w:right w:val="none" w:sz="0" w:space="0" w:color="auto"/>
      </w:divBdr>
    </w:div>
    <w:div w:id="1581214185">
      <w:bodyDiv w:val="1"/>
      <w:marLeft w:val="0"/>
      <w:marRight w:val="0"/>
      <w:marTop w:val="0"/>
      <w:marBottom w:val="0"/>
      <w:divBdr>
        <w:top w:val="none" w:sz="0" w:space="0" w:color="auto"/>
        <w:left w:val="none" w:sz="0" w:space="0" w:color="auto"/>
        <w:bottom w:val="none" w:sz="0" w:space="0" w:color="auto"/>
        <w:right w:val="none" w:sz="0" w:space="0" w:color="auto"/>
      </w:divBdr>
    </w:div>
    <w:div w:id="1581600261">
      <w:bodyDiv w:val="1"/>
      <w:marLeft w:val="0"/>
      <w:marRight w:val="0"/>
      <w:marTop w:val="0"/>
      <w:marBottom w:val="0"/>
      <w:divBdr>
        <w:top w:val="none" w:sz="0" w:space="0" w:color="auto"/>
        <w:left w:val="none" w:sz="0" w:space="0" w:color="auto"/>
        <w:bottom w:val="none" w:sz="0" w:space="0" w:color="auto"/>
        <w:right w:val="none" w:sz="0" w:space="0" w:color="auto"/>
      </w:divBdr>
    </w:div>
    <w:div w:id="1581984673">
      <w:bodyDiv w:val="1"/>
      <w:marLeft w:val="0"/>
      <w:marRight w:val="0"/>
      <w:marTop w:val="0"/>
      <w:marBottom w:val="0"/>
      <w:divBdr>
        <w:top w:val="none" w:sz="0" w:space="0" w:color="auto"/>
        <w:left w:val="none" w:sz="0" w:space="0" w:color="auto"/>
        <w:bottom w:val="none" w:sz="0" w:space="0" w:color="auto"/>
        <w:right w:val="none" w:sz="0" w:space="0" w:color="auto"/>
      </w:divBdr>
    </w:div>
    <w:div w:id="1582061401">
      <w:bodyDiv w:val="1"/>
      <w:marLeft w:val="0"/>
      <w:marRight w:val="0"/>
      <w:marTop w:val="0"/>
      <w:marBottom w:val="0"/>
      <w:divBdr>
        <w:top w:val="none" w:sz="0" w:space="0" w:color="auto"/>
        <w:left w:val="none" w:sz="0" w:space="0" w:color="auto"/>
        <w:bottom w:val="none" w:sz="0" w:space="0" w:color="auto"/>
        <w:right w:val="none" w:sz="0" w:space="0" w:color="auto"/>
      </w:divBdr>
    </w:div>
    <w:div w:id="1582566469">
      <w:bodyDiv w:val="1"/>
      <w:marLeft w:val="0"/>
      <w:marRight w:val="0"/>
      <w:marTop w:val="0"/>
      <w:marBottom w:val="0"/>
      <w:divBdr>
        <w:top w:val="none" w:sz="0" w:space="0" w:color="auto"/>
        <w:left w:val="none" w:sz="0" w:space="0" w:color="auto"/>
        <w:bottom w:val="none" w:sz="0" w:space="0" w:color="auto"/>
        <w:right w:val="none" w:sz="0" w:space="0" w:color="auto"/>
      </w:divBdr>
    </w:div>
    <w:div w:id="1583489831">
      <w:bodyDiv w:val="1"/>
      <w:marLeft w:val="0"/>
      <w:marRight w:val="0"/>
      <w:marTop w:val="0"/>
      <w:marBottom w:val="0"/>
      <w:divBdr>
        <w:top w:val="none" w:sz="0" w:space="0" w:color="auto"/>
        <w:left w:val="none" w:sz="0" w:space="0" w:color="auto"/>
        <w:bottom w:val="none" w:sz="0" w:space="0" w:color="auto"/>
        <w:right w:val="none" w:sz="0" w:space="0" w:color="auto"/>
      </w:divBdr>
    </w:div>
    <w:div w:id="1584798115">
      <w:bodyDiv w:val="1"/>
      <w:marLeft w:val="0"/>
      <w:marRight w:val="0"/>
      <w:marTop w:val="0"/>
      <w:marBottom w:val="0"/>
      <w:divBdr>
        <w:top w:val="none" w:sz="0" w:space="0" w:color="auto"/>
        <w:left w:val="none" w:sz="0" w:space="0" w:color="auto"/>
        <w:bottom w:val="none" w:sz="0" w:space="0" w:color="auto"/>
        <w:right w:val="none" w:sz="0" w:space="0" w:color="auto"/>
      </w:divBdr>
    </w:div>
    <w:div w:id="1585801886">
      <w:bodyDiv w:val="1"/>
      <w:marLeft w:val="0"/>
      <w:marRight w:val="0"/>
      <w:marTop w:val="0"/>
      <w:marBottom w:val="0"/>
      <w:divBdr>
        <w:top w:val="none" w:sz="0" w:space="0" w:color="auto"/>
        <w:left w:val="none" w:sz="0" w:space="0" w:color="auto"/>
        <w:bottom w:val="none" w:sz="0" w:space="0" w:color="auto"/>
        <w:right w:val="none" w:sz="0" w:space="0" w:color="auto"/>
      </w:divBdr>
    </w:div>
    <w:div w:id="1586382300">
      <w:bodyDiv w:val="1"/>
      <w:marLeft w:val="0"/>
      <w:marRight w:val="0"/>
      <w:marTop w:val="0"/>
      <w:marBottom w:val="0"/>
      <w:divBdr>
        <w:top w:val="none" w:sz="0" w:space="0" w:color="auto"/>
        <w:left w:val="none" w:sz="0" w:space="0" w:color="auto"/>
        <w:bottom w:val="none" w:sz="0" w:space="0" w:color="auto"/>
        <w:right w:val="none" w:sz="0" w:space="0" w:color="auto"/>
      </w:divBdr>
    </w:div>
    <w:div w:id="1586954738">
      <w:bodyDiv w:val="1"/>
      <w:marLeft w:val="0"/>
      <w:marRight w:val="0"/>
      <w:marTop w:val="0"/>
      <w:marBottom w:val="0"/>
      <w:divBdr>
        <w:top w:val="none" w:sz="0" w:space="0" w:color="auto"/>
        <w:left w:val="none" w:sz="0" w:space="0" w:color="auto"/>
        <w:bottom w:val="none" w:sz="0" w:space="0" w:color="auto"/>
        <w:right w:val="none" w:sz="0" w:space="0" w:color="auto"/>
      </w:divBdr>
    </w:div>
    <w:div w:id="1587954815">
      <w:bodyDiv w:val="1"/>
      <w:marLeft w:val="0"/>
      <w:marRight w:val="0"/>
      <w:marTop w:val="0"/>
      <w:marBottom w:val="0"/>
      <w:divBdr>
        <w:top w:val="none" w:sz="0" w:space="0" w:color="auto"/>
        <w:left w:val="none" w:sz="0" w:space="0" w:color="auto"/>
        <w:bottom w:val="none" w:sz="0" w:space="0" w:color="auto"/>
        <w:right w:val="none" w:sz="0" w:space="0" w:color="auto"/>
      </w:divBdr>
    </w:div>
    <w:div w:id="1587959182">
      <w:bodyDiv w:val="1"/>
      <w:marLeft w:val="0"/>
      <w:marRight w:val="0"/>
      <w:marTop w:val="0"/>
      <w:marBottom w:val="0"/>
      <w:divBdr>
        <w:top w:val="none" w:sz="0" w:space="0" w:color="auto"/>
        <w:left w:val="none" w:sz="0" w:space="0" w:color="auto"/>
        <w:bottom w:val="none" w:sz="0" w:space="0" w:color="auto"/>
        <w:right w:val="none" w:sz="0" w:space="0" w:color="auto"/>
      </w:divBdr>
    </w:div>
    <w:div w:id="1588802978">
      <w:bodyDiv w:val="1"/>
      <w:marLeft w:val="0"/>
      <w:marRight w:val="0"/>
      <w:marTop w:val="0"/>
      <w:marBottom w:val="0"/>
      <w:divBdr>
        <w:top w:val="none" w:sz="0" w:space="0" w:color="auto"/>
        <w:left w:val="none" w:sz="0" w:space="0" w:color="auto"/>
        <w:bottom w:val="none" w:sz="0" w:space="0" w:color="auto"/>
        <w:right w:val="none" w:sz="0" w:space="0" w:color="auto"/>
      </w:divBdr>
    </w:div>
    <w:div w:id="1588811196">
      <w:bodyDiv w:val="1"/>
      <w:marLeft w:val="0"/>
      <w:marRight w:val="0"/>
      <w:marTop w:val="0"/>
      <w:marBottom w:val="0"/>
      <w:divBdr>
        <w:top w:val="none" w:sz="0" w:space="0" w:color="auto"/>
        <w:left w:val="none" w:sz="0" w:space="0" w:color="auto"/>
        <w:bottom w:val="none" w:sz="0" w:space="0" w:color="auto"/>
        <w:right w:val="none" w:sz="0" w:space="0" w:color="auto"/>
      </w:divBdr>
    </w:div>
    <w:div w:id="1589532320">
      <w:bodyDiv w:val="1"/>
      <w:marLeft w:val="0"/>
      <w:marRight w:val="0"/>
      <w:marTop w:val="0"/>
      <w:marBottom w:val="0"/>
      <w:divBdr>
        <w:top w:val="none" w:sz="0" w:space="0" w:color="auto"/>
        <w:left w:val="none" w:sz="0" w:space="0" w:color="auto"/>
        <w:bottom w:val="none" w:sz="0" w:space="0" w:color="auto"/>
        <w:right w:val="none" w:sz="0" w:space="0" w:color="auto"/>
      </w:divBdr>
    </w:div>
    <w:div w:id="1589853010">
      <w:bodyDiv w:val="1"/>
      <w:marLeft w:val="0"/>
      <w:marRight w:val="0"/>
      <w:marTop w:val="0"/>
      <w:marBottom w:val="0"/>
      <w:divBdr>
        <w:top w:val="none" w:sz="0" w:space="0" w:color="auto"/>
        <w:left w:val="none" w:sz="0" w:space="0" w:color="auto"/>
        <w:bottom w:val="none" w:sz="0" w:space="0" w:color="auto"/>
        <w:right w:val="none" w:sz="0" w:space="0" w:color="auto"/>
      </w:divBdr>
    </w:div>
    <w:div w:id="1590120371">
      <w:bodyDiv w:val="1"/>
      <w:marLeft w:val="0"/>
      <w:marRight w:val="0"/>
      <w:marTop w:val="0"/>
      <w:marBottom w:val="0"/>
      <w:divBdr>
        <w:top w:val="none" w:sz="0" w:space="0" w:color="auto"/>
        <w:left w:val="none" w:sz="0" w:space="0" w:color="auto"/>
        <w:bottom w:val="none" w:sz="0" w:space="0" w:color="auto"/>
        <w:right w:val="none" w:sz="0" w:space="0" w:color="auto"/>
      </w:divBdr>
    </w:div>
    <w:div w:id="1590307966">
      <w:bodyDiv w:val="1"/>
      <w:marLeft w:val="0"/>
      <w:marRight w:val="0"/>
      <w:marTop w:val="0"/>
      <w:marBottom w:val="0"/>
      <w:divBdr>
        <w:top w:val="none" w:sz="0" w:space="0" w:color="auto"/>
        <w:left w:val="none" w:sz="0" w:space="0" w:color="auto"/>
        <w:bottom w:val="none" w:sz="0" w:space="0" w:color="auto"/>
        <w:right w:val="none" w:sz="0" w:space="0" w:color="auto"/>
      </w:divBdr>
    </w:div>
    <w:div w:id="1590771031">
      <w:bodyDiv w:val="1"/>
      <w:marLeft w:val="0"/>
      <w:marRight w:val="0"/>
      <w:marTop w:val="0"/>
      <w:marBottom w:val="0"/>
      <w:divBdr>
        <w:top w:val="none" w:sz="0" w:space="0" w:color="auto"/>
        <w:left w:val="none" w:sz="0" w:space="0" w:color="auto"/>
        <w:bottom w:val="none" w:sz="0" w:space="0" w:color="auto"/>
        <w:right w:val="none" w:sz="0" w:space="0" w:color="auto"/>
      </w:divBdr>
    </w:div>
    <w:div w:id="1593127842">
      <w:bodyDiv w:val="1"/>
      <w:marLeft w:val="0"/>
      <w:marRight w:val="0"/>
      <w:marTop w:val="0"/>
      <w:marBottom w:val="0"/>
      <w:divBdr>
        <w:top w:val="none" w:sz="0" w:space="0" w:color="auto"/>
        <w:left w:val="none" w:sz="0" w:space="0" w:color="auto"/>
        <w:bottom w:val="none" w:sz="0" w:space="0" w:color="auto"/>
        <w:right w:val="none" w:sz="0" w:space="0" w:color="auto"/>
      </w:divBdr>
    </w:div>
    <w:div w:id="1593320357">
      <w:bodyDiv w:val="1"/>
      <w:marLeft w:val="0"/>
      <w:marRight w:val="0"/>
      <w:marTop w:val="0"/>
      <w:marBottom w:val="0"/>
      <w:divBdr>
        <w:top w:val="none" w:sz="0" w:space="0" w:color="auto"/>
        <w:left w:val="none" w:sz="0" w:space="0" w:color="auto"/>
        <w:bottom w:val="none" w:sz="0" w:space="0" w:color="auto"/>
        <w:right w:val="none" w:sz="0" w:space="0" w:color="auto"/>
      </w:divBdr>
    </w:div>
    <w:div w:id="1593590902">
      <w:bodyDiv w:val="1"/>
      <w:marLeft w:val="0"/>
      <w:marRight w:val="0"/>
      <w:marTop w:val="0"/>
      <w:marBottom w:val="0"/>
      <w:divBdr>
        <w:top w:val="none" w:sz="0" w:space="0" w:color="auto"/>
        <w:left w:val="none" w:sz="0" w:space="0" w:color="auto"/>
        <w:bottom w:val="none" w:sz="0" w:space="0" w:color="auto"/>
        <w:right w:val="none" w:sz="0" w:space="0" w:color="auto"/>
      </w:divBdr>
    </w:div>
    <w:div w:id="1595891911">
      <w:bodyDiv w:val="1"/>
      <w:marLeft w:val="0"/>
      <w:marRight w:val="0"/>
      <w:marTop w:val="0"/>
      <w:marBottom w:val="0"/>
      <w:divBdr>
        <w:top w:val="none" w:sz="0" w:space="0" w:color="auto"/>
        <w:left w:val="none" w:sz="0" w:space="0" w:color="auto"/>
        <w:bottom w:val="none" w:sz="0" w:space="0" w:color="auto"/>
        <w:right w:val="none" w:sz="0" w:space="0" w:color="auto"/>
      </w:divBdr>
    </w:div>
    <w:div w:id="1597056004">
      <w:bodyDiv w:val="1"/>
      <w:marLeft w:val="0"/>
      <w:marRight w:val="0"/>
      <w:marTop w:val="0"/>
      <w:marBottom w:val="0"/>
      <w:divBdr>
        <w:top w:val="none" w:sz="0" w:space="0" w:color="auto"/>
        <w:left w:val="none" w:sz="0" w:space="0" w:color="auto"/>
        <w:bottom w:val="none" w:sz="0" w:space="0" w:color="auto"/>
        <w:right w:val="none" w:sz="0" w:space="0" w:color="auto"/>
      </w:divBdr>
    </w:div>
    <w:div w:id="1597865585">
      <w:bodyDiv w:val="1"/>
      <w:marLeft w:val="0"/>
      <w:marRight w:val="0"/>
      <w:marTop w:val="0"/>
      <w:marBottom w:val="0"/>
      <w:divBdr>
        <w:top w:val="none" w:sz="0" w:space="0" w:color="auto"/>
        <w:left w:val="none" w:sz="0" w:space="0" w:color="auto"/>
        <w:bottom w:val="none" w:sz="0" w:space="0" w:color="auto"/>
        <w:right w:val="none" w:sz="0" w:space="0" w:color="auto"/>
      </w:divBdr>
    </w:div>
    <w:div w:id="1598782227">
      <w:bodyDiv w:val="1"/>
      <w:marLeft w:val="0"/>
      <w:marRight w:val="0"/>
      <w:marTop w:val="0"/>
      <w:marBottom w:val="0"/>
      <w:divBdr>
        <w:top w:val="none" w:sz="0" w:space="0" w:color="auto"/>
        <w:left w:val="none" w:sz="0" w:space="0" w:color="auto"/>
        <w:bottom w:val="none" w:sz="0" w:space="0" w:color="auto"/>
        <w:right w:val="none" w:sz="0" w:space="0" w:color="auto"/>
      </w:divBdr>
    </w:div>
    <w:div w:id="1599950714">
      <w:bodyDiv w:val="1"/>
      <w:marLeft w:val="0"/>
      <w:marRight w:val="0"/>
      <w:marTop w:val="0"/>
      <w:marBottom w:val="0"/>
      <w:divBdr>
        <w:top w:val="none" w:sz="0" w:space="0" w:color="auto"/>
        <w:left w:val="none" w:sz="0" w:space="0" w:color="auto"/>
        <w:bottom w:val="none" w:sz="0" w:space="0" w:color="auto"/>
        <w:right w:val="none" w:sz="0" w:space="0" w:color="auto"/>
      </w:divBdr>
    </w:div>
    <w:div w:id="1600260637">
      <w:bodyDiv w:val="1"/>
      <w:marLeft w:val="0"/>
      <w:marRight w:val="0"/>
      <w:marTop w:val="0"/>
      <w:marBottom w:val="0"/>
      <w:divBdr>
        <w:top w:val="none" w:sz="0" w:space="0" w:color="auto"/>
        <w:left w:val="none" w:sz="0" w:space="0" w:color="auto"/>
        <w:bottom w:val="none" w:sz="0" w:space="0" w:color="auto"/>
        <w:right w:val="none" w:sz="0" w:space="0" w:color="auto"/>
      </w:divBdr>
    </w:div>
    <w:div w:id="1600482953">
      <w:bodyDiv w:val="1"/>
      <w:marLeft w:val="0"/>
      <w:marRight w:val="0"/>
      <w:marTop w:val="0"/>
      <w:marBottom w:val="0"/>
      <w:divBdr>
        <w:top w:val="none" w:sz="0" w:space="0" w:color="auto"/>
        <w:left w:val="none" w:sz="0" w:space="0" w:color="auto"/>
        <w:bottom w:val="none" w:sz="0" w:space="0" w:color="auto"/>
        <w:right w:val="none" w:sz="0" w:space="0" w:color="auto"/>
      </w:divBdr>
    </w:div>
    <w:div w:id="1600522239">
      <w:bodyDiv w:val="1"/>
      <w:marLeft w:val="0"/>
      <w:marRight w:val="0"/>
      <w:marTop w:val="0"/>
      <w:marBottom w:val="0"/>
      <w:divBdr>
        <w:top w:val="none" w:sz="0" w:space="0" w:color="auto"/>
        <w:left w:val="none" w:sz="0" w:space="0" w:color="auto"/>
        <w:bottom w:val="none" w:sz="0" w:space="0" w:color="auto"/>
        <w:right w:val="none" w:sz="0" w:space="0" w:color="auto"/>
      </w:divBdr>
    </w:div>
    <w:div w:id="1601184753">
      <w:bodyDiv w:val="1"/>
      <w:marLeft w:val="0"/>
      <w:marRight w:val="0"/>
      <w:marTop w:val="0"/>
      <w:marBottom w:val="0"/>
      <w:divBdr>
        <w:top w:val="none" w:sz="0" w:space="0" w:color="auto"/>
        <w:left w:val="none" w:sz="0" w:space="0" w:color="auto"/>
        <w:bottom w:val="none" w:sz="0" w:space="0" w:color="auto"/>
        <w:right w:val="none" w:sz="0" w:space="0" w:color="auto"/>
      </w:divBdr>
    </w:div>
    <w:div w:id="1601375165">
      <w:bodyDiv w:val="1"/>
      <w:marLeft w:val="0"/>
      <w:marRight w:val="0"/>
      <w:marTop w:val="0"/>
      <w:marBottom w:val="0"/>
      <w:divBdr>
        <w:top w:val="none" w:sz="0" w:space="0" w:color="auto"/>
        <w:left w:val="none" w:sz="0" w:space="0" w:color="auto"/>
        <w:bottom w:val="none" w:sz="0" w:space="0" w:color="auto"/>
        <w:right w:val="none" w:sz="0" w:space="0" w:color="auto"/>
      </w:divBdr>
    </w:div>
    <w:div w:id="1601985294">
      <w:bodyDiv w:val="1"/>
      <w:marLeft w:val="0"/>
      <w:marRight w:val="0"/>
      <w:marTop w:val="0"/>
      <w:marBottom w:val="0"/>
      <w:divBdr>
        <w:top w:val="none" w:sz="0" w:space="0" w:color="auto"/>
        <w:left w:val="none" w:sz="0" w:space="0" w:color="auto"/>
        <w:bottom w:val="none" w:sz="0" w:space="0" w:color="auto"/>
        <w:right w:val="none" w:sz="0" w:space="0" w:color="auto"/>
      </w:divBdr>
    </w:div>
    <w:div w:id="1602103040">
      <w:bodyDiv w:val="1"/>
      <w:marLeft w:val="0"/>
      <w:marRight w:val="0"/>
      <w:marTop w:val="0"/>
      <w:marBottom w:val="0"/>
      <w:divBdr>
        <w:top w:val="none" w:sz="0" w:space="0" w:color="auto"/>
        <w:left w:val="none" w:sz="0" w:space="0" w:color="auto"/>
        <w:bottom w:val="none" w:sz="0" w:space="0" w:color="auto"/>
        <w:right w:val="none" w:sz="0" w:space="0" w:color="auto"/>
      </w:divBdr>
    </w:div>
    <w:div w:id="1602183884">
      <w:bodyDiv w:val="1"/>
      <w:marLeft w:val="0"/>
      <w:marRight w:val="0"/>
      <w:marTop w:val="0"/>
      <w:marBottom w:val="0"/>
      <w:divBdr>
        <w:top w:val="none" w:sz="0" w:space="0" w:color="auto"/>
        <w:left w:val="none" w:sz="0" w:space="0" w:color="auto"/>
        <w:bottom w:val="none" w:sz="0" w:space="0" w:color="auto"/>
        <w:right w:val="none" w:sz="0" w:space="0" w:color="auto"/>
      </w:divBdr>
    </w:div>
    <w:div w:id="1602371456">
      <w:bodyDiv w:val="1"/>
      <w:marLeft w:val="0"/>
      <w:marRight w:val="0"/>
      <w:marTop w:val="0"/>
      <w:marBottom w:val="0"/>
      <w:divBdr>
        <w:top w:val="none" w:sz="0" w:space="0" w:color="auto"/>
        <w:left w:val="none" w:sz="0" w:space="0" w:color="auto"/>
        <w:bottom w:val="none" w:sz="0" w:space="0" w:color="auto"/>
        <w:right w:val="none" w:sz="0" w:space="0" w:color="auto"/>
      </w:divBdr>
    </w:div>
    <w:div w:id="1602375424">
      <w:bodyDiv w:val="1"/>
      <w:marLeft w:val="0"/>
      <w:marRight w:val="0"/>
      <w:marTop w:val="0"/>
      <w:marBottom w:val="0"/>
      <w:divBdr>
        <w:top w:val="none" w:sz="0" w:space="0" w:color="auto"/>
        <w:left w:val="none" w:sz="0" w:space="0" w:color="auto"/>
        <w:bottom w:val="none" w:sz="0" w:space="0" w:color="auto"/>
        <w:right w:val="none" w:sz="0" w:space="0" w:color="auto"/>
      </w:divBdr>
    </w:div>
    <w:div w:id="1603028528">
      <w:bodyDiv w:val="1"/>
      <w:marLeft w:val="0"/>
      <w:marRight w:val="0"/>
      <w:marTop w:val="0"/>
      <w:marBottom w:val="0"/>
      <w:divBdr>
        <w:top w:val="none" w:sz="0" w:space="0" w:color="auto"/>
        <w:left w:val="none" w:sz="0" w:space="0" w:color="auto"/>
        <w:bottom w:val="none" w:sz="0" w:space="0" w:color="auto"/>
        <w:right w:val="none" w:sz="0" w:space="0" w:color="auto"/>
      </w:divBdr>
    </w:div>
    <w:div w:id="1603221518">
      <w:bodyDiv w:val="1"/>
      <w:marLeft w:val="0"/>
      <w:marRight w:val="0"/>
      <w:marTop w:val="0"/>
      <w:marBottom w:val="0"/>
      <w:divBdr>
        <w:top w:val="none" w:sz="0" w:space="0" w:color="auto"/>
        <w:left w:val="none" w:sz="0" w:space="0" w:color="auto"/>
        <w:bottom w:val="none" w:sz="0" w:space="0" w:color="auto"/>
        <w:right w:val="none" w:sz="0" w:space="0" w:color="auto"/>
      </w:divBdr>
    </w:div>
    <w:div w:id="1603296580">
      <w:bodyDiv w:val="1"/>
      <w:marLeft w:val="0"/>
      <w:marRight w:val="0"/>
      <w:marTop w:val="0"/>
      <w:marBottom w:val="0"/>
      <w:divBdr>
        <w:top w:val="none" w:sz="0" w:space="0" w:color="auto"/>
        <w:left w:val="none" w:sz="0" w:space="0" w:color="auto"/>
        <w:bottom w:val="none" w:sz="0" w:space="0" w:color="auto"/>
        <w:right w:val="none" w:sz="0" w:space="0" w:color="auto"/>
      </w:divBdr>
    </w:div>
    <w:div w:id="1603880452">
      <w:bodyDiv w:val="1"/>
      <w:marLeft w:val="0"/>
      <w:marRight w:val="0"/>
      <w:marTop w:val="0"/>
      <w:marBottom w:val="0"/>
      <w:divBdr>
        <w:top w:val="none" w:sz="0" w:space="0" w:color="auto"/>
        <w:left w:val="none" w:sz="0" w:space="0" w:color="auto"/>
        <w:bottom w:val="none" w:sz="0" w:space="0" w:color="auto"/>
        <w:right w:val="none" w:sz="0" w:space="0" w:color="auto"/>
      </w:divBdr>
    </w:div>
    <w:div w:id="1604190690">
      <w:bodyDiv w:val="1"/>
      <w:marLeft w:val="0"/>
      <w:marRight w:val="0"/>
      <w:marTop w:val="0"/>
      <w:marBottom w:val="0"/>
      <w:divBdr>
        <w:top w:val="none" w:sz="0" w:space="0" w:color="auto"/>
        <w:left w:val="none" w:sz="0" w:space="0" w:color="auto"/>
        <w:bottom w:val="none" w:sz="0" w:space="0" w:color="auto"/>
        <w:right w:val="none" w:sz="0" w:space="0" w:color="auto"/>
      </w:divBdr>
    </w:div>
    <w:div w:id="1604728929">
      <w:bodyDiv w:val="1"/>
      <w:marLeft w:val="0"/>
      <w:marRight w:val="0"/>
      <w:marTop w:val="0"/>
      <w:marBottom w:val="0"/>
      <w:divBdr>
        <w:top w:val="none" w:sz="0" w:space="0" w:color="auto"/>
        <w:left w:val="none" w:sz="0" w:space="0" w:color="auto"/>
        <w:bottom w:val="none" w:sz="0" w:space="0" w:color="auto"/>
        <w:right w:val="none" w:sz="0" w:space="0" w:color="auto"/>
      </w:divBdr>
    </w:div>
    <w:div w:id="1606188264">
      <w:bodyDiv w:val="1"/>
      <w:marLeft w:val="0"/>
      <w:marRight w:val="0"/>
      <w:marTop w:val="0"/>
      <w:marBottom w:val="0"/>
      <w:divBdr>
        <w:top w:val="none" w:sz="0" w:space="0" w:color="auto"/>
        <w:left w:val="none" w:sz="0" w:space="0" w:color="auto"/>
        <w:bottom w:val="none" w:sz="0" w:space="0" w:color="auto"/>
        <w:right w:val="none" w:sz="0" w:space="0" w:color="auto"/>
      </w:divBdr>
    </w:div>
    <w:div w:id="1606382567">
      <w:bodyDiv w:val="1"/>
      <w:marLeft w:val="0"/>
      <w:marRight w:val="0"/>
      <w:marTop w:val="0"/>
      <w:marBottom w:val="0"/>
      <w:divBdr>
        <w:top w:val="none" w:sz="0" w:space="0" w:color="auto"/>
        <w:left w:val="none" w:sz="0" w:space="0" w:color="auto"/>
        <w:bottom w:val="none" w:sz="0" w:space="0" w:color="auto"/>
        <w:right w:val="none" w:sz="0" w:space="0" w:color="auto"/>
      </w:divBdr>
    </w:div>
    <w:div w:id="1607536841">
      <w:bodyDiv w:val="1"/>
      <w:marLeft w:val="0"/>
      <w:marRight w:val="0"/>
      <w:marTop w:val="0"/>
      <w:marBottom w:val="0"/>
      <w:divBdr>
        <w:top w:val="none" w:sz="0" w:space="0" w:color="auto"/>
        <w:left w:val="none" w:sz="0" w:space="0" w:color="auto"/>
        <w:bottom w:val="none" w:sz="0" w:space="0" w:color="auto"/>
        <w:right w:val="none" w:sz="0" w:space="0" w:color="auto"/>
      </w:divBdr>
    </w:div>
    <w:div w:id="1607808942">
      <w:bodyDiv w:val="1"/>
      <w:marLeft w:val="0"/>
      <w:marRight w:val="0"/>
      <w:marTop w:val="0"/>
      <w:marBottom w:val="0"/>
      <w:divBdr>
        <w:top w:val="none" w:sz="0" w:space="0" w:color="auto"/>
        <w:left w:val="none" w:sz="0" w:space="0" w:color="auto"/>
        <w:bottom w:val="none" w:sz="0" w:space="0" w:color="auto"/>
        <w:right w:val="none" w:sz="0" w:space="0" w:color="auto"/>
      </w:divBdr>
    </w:div>
    <w:div w:id="1607926231">
      <w:bodyDiv w:val="1"/>
      <w:marLeft w:val="0"/>
      <w:marRight w:val="0"/>
      <w:marTop w:val="0"/>
      <w:marBottom w:val="0"/>
      <w:divBdr>
        <w:top w:val="none" w:sz="0" w:space="0" w:color="auto"/>
        <w:left w:val="none" w:sz="0" w:space="0" w:color="auto"/>
        <w:bottom w:val="none" w:sz="0" w:space="0" w:color="auto"/>
        <w:right w:val="none" w:sz="0" w:space="0" w:color="auto"/>
      </w:divBdr>
    </w:div>
    <w:div w:id="1608847059">
      <w:bodyDiv w:val="1"/>
      <w:marLeft w:val="0"/>
      <w:marRight w:val="0"/>
      <w:marTop w:val="0"/>
      <w:marBottom w:val="0"/>
      <w:divBdr>
        <w:top w:val="none" w:sz="0" w:space="0" w:color="auto"/>
        <w:left w:val="none" w:sz="0" w:space="0" w:color="auto"/>
        <w:bottom w:val="none" w:sz="0" w:space="0" w:color="auto"/>
        <w:right w:val="none" w:sz="0" w:space="0" w:color="auto"/>
      </w:divBdr>
    </w:div>
    <w:div w:id="1609461031">
      <w:bodyDiv w:val="1"/>
      <w:marLeft w:val="0"/>
      <w:marRight w:val="0"/>
      <w:marTop w:val="0"/>
      <w:marBottom w:val="0"/>
      <w:divBdr>
        <w:top w:val="none" w:sz="0" w:space="0" w:color="auto"/>
        <w:left w:val="none" w:sz="0" w:space="0" w:color="auto"/>
        <w:bottom w:val="none" w:sz="0" w:space="0" w:color="auto"/>
        <w:right w:val="none" w:sz="0" w:space="0" w:color="auto"/>
      </w:divBdr>
    </w:div>
    <w:div w:id="1609847955">
      <w:bodyDiv w:val="1"/>
      <w:marLeft w:val="0"/>
      <w:marRight w:val="0"/>
      <w:marTop w:val="0"/>
      <w:marBottom w:val="0"/>
      <w:divBdr>
        <w:top w:val="none" w:sz="0" w:space="0" w:color="auto"/>
        <w:left w:val="none" w:sz="0" w:space="0" w:color="auto"/>
        <w:bottom w:val="none" w:sz="0" w:space="0" w:color="auto"/>
        <w:right w:val="none" w:sz="0" w:space="0" w:color="auto"/>
      </w:divBdr>
    </w:div>
    <w:div w:id="1610238216">
      <w:bodyDiv w:val="1"/>
      <w:marLeft w:val="0"/>
      <w:marRight w:val="0"/>
      <w:marTop w:val="0"/>
      <w:marBottom w:val="0"/>
      <w:divBdr>
        <w:top w:val="none" w:sz="0" w:space="0" w:color="auto"/>
        <w:left w:val="none" w:sz="0" w:space="0" w:color="auto"/>
        <w:bottom w:val="none" w:sz="0" w:space="0" w:color="auto"/>
        <w:right w:val="none" w:sz="0" w:space="0" w:color="auto"/>
      </w:divBdr>
    </w:div>
    <w:div w:id="1610431403">
      <w:bodyDiv w:val="1"/>
      <w:marLeft w:val="0"/>
      <w:marRight w:val="0"/>
      <w:marTop w:val="0"/>
      <w:marBottom w:val="0"/>
      <w:divBdr>
        <w:top w:val="none" w:sz="0" w:space="0" w:color="auto"/>
        <w:left w:val="none" w:sz="0" w:space="0" w:color="auto"/>
        <w:bottom w:val="none" w:sz="0" w:space="0" w:color="auto"/>
        <w:right w:val="none" w:sz="0" w:space="0" w:color="auto"/>
      </w:divBdr>
    </w:div>
    <w:div w:id="1610887500">
      <w:bodyDiv w:val="1"/>
      <w:marLeft w:val="0"/>
      <w:marRight w:val="0"/>
      <w:marTop w:val="0"/>
      <w:marBottom w:val="0"/>
      <w:divBdr>
        <w:top w:val="none" w:sz="0" w:space="0" w:color="auto"/>
        <w:left w:val="none" w:sz="0" w:space="0" w:color="auto"/>
        <w:bottom w:val="none" w:sz="0" w:space="0" w:color="auto"/>
        <w:right w:val="none" w:sz="0" w:space="0" w:color="auto"/>
      </w:divBdr>
    </w:div>
    <w:div w:id="1611084786">
      <w:bodyDiv w:val="1"/>
      <w:marLeft w:val="0"/>
      <w:marRight w:val="0"/>
      <w:marTop w:val="0"/>
      <w:marBottom w:val="0"/>
      <w:divBdr>
        <w:top w:val="none" w:sz="0" w:space="0" w:color="auto"/>
        <w:left w:val="none" w:sz="0" w:space="0" w:color="auto"/>
        <w:bottom w:val="none" w:sz="0" w:space="0" w:color="auto"/>
        <w:right w:val="none" w:sz="0" w:space="0" w:color="auto"/>
      </w:divBdr>
    </w:div>
    <w:div w:id="1613055618">
      <w:bodyDiv w:val="1"/>
      <w:marLeft w:val="0"/>
      <w:marRight w:val="0"/>
      <w:marTop w:val="0"/>
      <w:marBottom w:val="0"/>
      <w:divBdr>
        <w:top w:val="none" w:sz="0" w:space="0" w:color="auto"/>
        <w:left w:val="none" w:sz="0" w:space="0" w:color="auto"/>
        <w:bottom w:val="none" w:sz="0" w:space="0" w:color="auto"/>
        <w:right w:val="none" w:sz="0" w:space="0" w:color="auto"/>
      </w:divBdr>
    </w:div>
    <w:div w:id="1614359622">
      <w:bodyDiv w:val="1"/>
      <w:marLeft w:val="0"/>
      <w:marRight w:val="0"/>
      <w:marTop w:val="0"/>
      <w:marBottom w:val="0"/>
      <w:divBdr>
        <w:top w:val="none" w:sz="0" w:space="0" w:color="auto"/>
        <w:left w:val="none" w:sz="0" w:space="0" w:color="auto"/>
        <w:bottom w:val="none" w:sz="0" w:space="0" w:color="auto"/>
        <w:right w:val="none" w:sz="0" w:space="0" w:color="auto"/>
      </w:divBdr>
    </w:div>
    <w:div w:id="1614820599">
      <w:bodyDiv w:val="1"/>
      <w:marLeft w:val="0"/>
      <w:marRight w:val="0"/>
      <w:marTop w:val="0"/>
      <w:marBottom w:val="0"/>
      <w:divBdr>
        <w:top w:val="none" w:sz="0" w:space="0" w:color="auto"/>
        <w:left w:val="none" w:sz="0" w:space="0" w:color="auto"/>
        <w:bottom w:val="none" w:sz="0" w:space="0" w:color="auto"/>
        <w:right w:val="none" w:sz="0" w:space="0" w:color="auto"/>
      </w:divBdr>
    </w:div>
    <w:div w:id="1615477954">
      <w:bodyDiv w:val="1"/>
      <w:marLeft w:val="0"/>
      <w:marRight w:val="0"/>
      <w:marTop w:val="0"/>
      <w:marBottom w:val="0"/>
      <w:divBdr>
        <w:top w:val="none" w:sz="0" w:space="0" w:color="auto"/>
        <w:left w:val="none" w:sz="0" w:space="0" w:color="auto"/>
        <w:bottom w:val="none" w:sz="0" w:space="0" w:color="auto"/>
        <w:right w:val="none" w:sz="0" w:space="0" w:color="auto"/>
      </w:divBdr>
    </w:div>
    <w:div w:id="1616062190">
      <w:bodyDiv w:val="1"/>
      <w:marLeft w:val="0"/>
      <w:marRight w:val="0"/>
      <w:marTop w:val="0"/>
      <w:marBottom w:val="0"/>
      <w:divBdr>
        <w:top w:val="none" w:sz="0" w:space="0" w:color="auto"/>
        <w:left w:val="none" w:sz="0" w:space="0" w:color="auto"/>
        <w:bottom w:val="none" w:sz="0" w:space="0" w:color="auto"/>
        <w:right w:val="none" w:sz="0" w:space="0" w:color="auto"/>
      </w:divBdr>
    </w:div>
    <w:div w:id="1616135295">
      <w:bodyDiv w:val="1"/>
      <w:marLeft w:val="0"/>
      <w:marRight w:val="0"/>
      <w:marTop w:val="0"/>
      <w:marBottom w:val="0"/>
      <w:divBdr>
        <w:top w:val="none" w:sz="0" w:space="0" w:color="auto"/>
        <w:left w:val="none" w:sz="0" w:space="0" w:color="auto"/>
        <w:bottom w:val="none" w:sz="0" w:space="0" w:color="auto"/>
        <w:right w:val="none" w:sz="0" w:space="0" w:color="auto"/>
      </w:divBdr>
    </w:div>
    <w:div w:id="1616476233">
      <w:bodyDiv w:val="1"/>
      <w:marLeft w:val="0"/>
      <w:marRight w:val="0"/>
      <w:marTop w:val="0"/>
      <w:marBottom w:val="0"/>
      <w:divBdr>
        <w:top w:val="none" w:sz="0" w:space="0" w:color="auto"/>
        <w:left w:val="none" w:sz="0" w:space="0" w:color="auto"/>
        <w:bottom w:val="none" w:sz="0" w:space="0" w:color="auto"/>
        <w:right w:val="none" w:sz="0" w:space="0" w:color="auto"/>
      </w:divBdr>
    </w:div>
    <w:div w:id="1616786024">
      <w:bodyDiv w:val="1"/>
      <w:marLeft w:val="0"/>
      <w:marRight w:val="0"/>
      <w:marTop w:val="0"/>
      <w:marBottom w:val="0"/>
      <w:divBdr>
        <w:top w:val="none" w:sz="0" w:space="0" w:color="auto"/>
        <w:left w:val="none" w:sz="0" w:space="0" w:color="auto"/>
        <w:bottom w:val="none" w:sz="0" w:space="0" w:color="auto"/>
        <w:right w:val="none" w:sz="0" w:space="0" w:color="auto"/>
      </w:divBdr>
    </w:div>
    <w:div w:id="1616980385">
      <w:bodyDiv w:val="1"/>
      <w:marLeft w:val="0"/>
      <w:marRight w:val="0"/>
      <w:marTop w:val="0"/>
      <w:marBottom w:val="0"/>
      <w:divBdr>
        <w:top w:val="none" w:sz="0" w:space="0" w:color="auto"/>
        <w:left w:val="none" w:sz="0" w:space="0" w:color="auto"/>
        <w:bottom w:val="none" w:sz="0" w:space="0" w:color="auto"/>
        <w:right w:val="none" w:sz="0" w:space="0" w:color="auto"/>
      </w:divBdr>
    </w:div>
    <w:div w:id="1616984392">
      <w:bodyDiv w:val="1"/>
      <w:marLeft w:val="0"/>
      <w:marRight w:val="0"/>
      <w:marTop w:val="0"/>
      <w:marBottom w:val="0"/>
      <w:divBdr>
        <w:top w:val="none" w:sz="0" w:space="0" w:color="auto"/>
        <w:left w:val="none" w:sz="0" w:space="0" w:color="auto"/>
        <w:bottom w:val="none" w:sz="0" w:space="0" w:color="auto"/>
        <w:right w:val="none" w:sz="0" w:space="0" w:color="auto"/>
      </w:divBdr>
    </w:div>
    <w:div w:id="1617440558">
      <w:bodyDiv w:val="1"/>
      <w:marLeft w:val="0"/>
      <w:marRight w:val="0"/>
      <w:marTop w:val="0"/>
      <w:marBottom w:val="0"/>
      <w:divBdr>
        <w:top w:val="none" w:sz="0" w:space="0" w:color="auto"/>
        <w:left w:val="none" w:sz="0" w:space="0" w:color="auto"/>
        <w:bottom w:val="none" w:sz="0" w:space="0" w:color="auto"/>
        <w:right w:val="none" w:sz="0" w:space="0" w:color="auto"/>
      </w:divBdr>
    </w:div>
    <w:div w:id="1618020284">
      <w:bodyDiv w:val="1"/>
      <w:marLeft w:val="0"/>
      <w:marRight w:val="0"/>
      <w:marTop w:val="0"/>
      <w:marBottom w:val="0"/>
      <w:divBdr>
        <w:top w:val="none" w:sz="0" w:space="0" w:color="auto"/>
        <w:left w:val="none" w:sz="0" w:space="0" w:color="auto"/>
        <w:bottom w:val="none" w:sz="0" w:space="0" w:color="auto"/>
        <w:right w:val="none" w:sz="0" w:space="0" w:color="auto"/>
      </w:divBdr>
    </w:div>
    <w:div w:id="1618219341">
      <w:bodyDiv w:val="1"/>
      <w:marLeft w:val="0"/>
      <w:marRight w:val="0"/>
      <w:marTop w:val="0"/>
      <w:marBottom w:val="0"/>
      <w:divBdr>
        <w:top w:val="none" w:sz="0" w:space="0" w:color="auto"/>
        <w:left w:val="none" w:sz="0" w:space="0" w:color="auto"/>
        <w:bottom w:val="none" w:sz="0" w:space="0" w:color="auto"/>
        <w:right w:val="none" w:sz="0" w:space="0" w:color="auto"/>
      </w:divBdr>
    </w:div>
    <w:div w:id="1618753100">
      <w:bodyDiv w:val="1"/>
      <w:marLeft w:val="0"/>
      <w:marRight w:val="0"/>
      <w:marTop w:val="0"/>
      <w:marBottom w:val="0"/>
      <w:divBdr>
        <w:top w:val="none" w:sz="0" w:space="0" w:color="auto"/>
        <w:left w:val="none" w:sz="0" w:space="0" w:color="auto"/>
        <w:bottom w:val="none" w:sz="0" w:space="0" w:color="auto"/>
        <w:right w:val="none" w:sz="0" w:space="0" w:color="auto"/>
      </w:divBdr>
    </w:div>
    <w:div w:id="1619795187">
      <w:bodyDiv w:val="1"/>
      <w:marLeft w:val="0"/>
      <w:marRight w:val="0"/>
      <w:marTop w:val="0"/>
      <w:marBottom w:val="0"/>
      <w:divBdr>
        <w:top w:val="none" w:sz="0" w:space="0" w:color="auto"/>
        <w:left w:val="none" w:sz="0" w:space="0" w:color="auto"/>
        <w:bottom w:val="none" w:sz="0" w:space="0" w:color="auto"/>
        <w:right w:val="none" w:sz="0" w:space="0" w:color="auto"/>
      </w:divBdr>
    </w:div>
    <w:div w:id="1620139438">
      <w:bodyDiv w:val="1"/>
      <w:marLeft w:val="0"/>
      <w:marRight w:val="0"/>
      <w:marTop w:val="0"/>
      <w:marBottom w:val="0"/>
      <w:divBdr>
        <w:top w:val="none" w:sz="0" w:space="0" w:color="auto"/>
        <w:left w:val="none" w:sz="0" w:space="0" w:color="auto"/>
        <w:bottom w:val="none" w:sz="0" w:space="0" w:color="auto"/>
        <w:right w:val="none" w:sz="0" w:space="0" w:color="auto"/>
      </w:divBdr>
    </w:div>
    <w:div w:id="1620605628">
      <w:bodyDiv w:val="1"/>
      <w:marLeft w:val="0"/>
      <w:marRight w:val="0"/>
      <w:marTop w:val="0"/>
      <w:marBottom w:val="0"/>
      <w:divBdr>
        <w:top w:val="none" w:sz="0" w:space="0" w:color="auto"/>
        <w:left w:val="none" w:sz="0" w:space="0" w:color="auto"/>
        <w:bottom w:val="none" w:sz="0" w:space="0" w:color="auto"/>
        <w:right w:val="none" w:sz="0" w:space="0" w:color="auto"/>
      </w:divBdr>
    </w:div>
    <w:div w:id="1620649846">
      <w:bodyDiv w:val="1"/>
      <w:marLeft w:val="0"/>
      <w:marRight w:val="0"/>
      <w:marTop w:val="0"/>
      <w:marBottom w:val="0"/>
      <w:divBdr>
        <w:top w:val="none" w:sz="0" w:space="0" w:color="auto"/>
        <w:left w:val="none" w:sz="0" w:space="0" w:color="auto"/>
        <w:bottom w:val="none" w:sz="0" w:space="0" w:color="auto"/>
        <w:right w:val="none" w:sz="0" w:space="0" w:color="auto"/>
      </w:divBdr>
    </w:div>
    <w:div w:id="1620650320">
      <w:bodyDiv w:val="1"/>
      <w:marLeft w:val="0"/>
      <w:marRight w:val="0"/>
      <w:marTop w:val="0"/>
      <w:marBottom w:val="0"/>
      <w:divBdr>
        <w:top w:val="none" w:sz="0" w:space="0" w:color="auto"/>
        <w:left w:val="none" w:sz="0" w:space="0" w:color="auto"/>
        <w:bottom w:val="none" w:sz="0" w:space="0" w:color="auto"/>
        <w:right w:val="none" w:sz="0" w:space="0" w:color="auto"/>
      </w:divBdr>
    </w:div>
    <w:div w:id="1621842017">
      <w:bodyDiv w:val="1"/>
      <w:marLeft w:val="0"/>
      <w:marRight w:val="0"/>
      <w:marTop w:val="0"/>
      <w:marBottom w:val="0"/>
      <w:divBdr>
        <w:top w:val="none" w:sz="0" w:space="0" w:color="auto"/>
        <w:left w:val="none" w:sz="0" w:space="0" w:color="auto"/>
        <w:bottom w:val="none" w:sz="0" w:space="0" w:color="auto"/>
        <w:right w:val="none" w:sz="0" w:space="0" w:color="auto"/>
      </w:divBdr>
    </w:div>
    <w:div w:id="1622879506">
      <w:bodyDiv w:val="1"/>
      <w:marLeft w:val="0"/>
      <w:marRight w:val="0"/>
      <w:marTop w:val="0"/>
      <w:marBottom w:val="0"/>
      <w:divBdr>
        <w:top w:val="none" w:sz="0" w:space="0" w:color="auto"/>
        <w:left w:val="none" w:sz="0" w:space="0" w:color="auto"/>
        <w:bottom w:val="none" w:sz="0" w:space="0" w:color="auto"/>
        <w:right w:val="none" w:sz="0" w:space="0" w:color="auto"/>
      </w:divBdr>
    </w:div>
    <w:div w:id="1623267632">
      <w:bodyDiv w:val="1"/>
      <w:marLeft w:val="0"/>
      <w:marRight w:val="0"/>
      <w:marTop w:val="0"/>
      <w:marBottom w:val="0"/>
      <w:divBdr>
        <w:top w:val="none" w:sz="0" w:space="0" w:color="auto"/>
        <w:left w:val="none" w:sz="0" w:space="0" w:color="auto"/>
        <w:bottom w:val="none" w:sz="0" w:space="0" w:color="auto"/>
        <w:right w:val="none" w:sz="0" w:space="0" w:color="auto"/>
      </w:divBdr>
    </w:div>
    <w:div w:id="1623462749">
      <w:bodyDiv w:val="1"/>
      <w:marLeft w:val="0"/>
      <w:marRight w:val="0"/>
      <w:marTop w:val="0"/>
      <w:marBottom w:val="0"/>
      <w:divBdr>
        <w:top w:val="none" w:sz="0" w:space="0" w:color="auto"/>
        <w:left w:val="none" w:sz="0" w:space="0" w:color="auto"/>
        <w:bottom w:val="none" w:sz="0" w:space="0" w:color="auto"/>
        <w:right w:val="none" w:sz="0" w:space="0" w:color="auto"/>
      </w:divBdr>
    </w:div>
    <w:div w:id="1623728836">
      <w:bodyDiv w:val="1"/>
      <w:marLeft w:val="0"/>
      <w:marRight w:val="0"/>
      <w:marTop w:val="0"/>
      <w:marBottom w:val="0"/>
      <w:divBdr>
        <w:top w:val="none" w:sz="0" w:space="0" w:color="auto"/>
        <w:left w:val="none" w:sz="0" w:space="0" w:color="auto"/>
        <w:bottom w:val="none" w:sz="0" w:space="0" w:color="auto"/>
        <w:right w:val="none" w:sz="0" w:space="0" w:color="auto"/>
      </w:divBdr>
    </w:div>
    <w:div w:id="1625379647">
      <w:bodyDiv w:val="1"/>
      <w:marLeft w:val="0"/>
      <w:marRight w:val="0"/>
      <w:marTop w:val="0"/>
      <w:marBottom w:val="0"/>
      <w:divBdr>
        <w:top w:val="none" w:sz="0" w:space="0" w:color="auto"/>
        <w:left w:val="none" w:sz="0" w:space="0" w:color="auto"/>
        <w:bottom w:val="none" w:sz="0" w:space="0" w:color="auto"/>
        <w:right w:val="none" w:sz="0" w:space="0" w:color="auto"/>
      </w:divBdr>
    </w:div>
    <w:div w:id="1625383422">
      <w:bodyDiv w:val="1"/>
      <w:marLeft w:val="0"/>
      <w:marRight w:val="0"/>
      <w:marTop w:val="0"/>
      <w:marBottom w:val="0"/>
      <w:divBdr>
        <w:top w:val="none" w:sz="0" w:space="0" w:color="auto"/>
        <w:left w:val="none" w:sz="0" w:space="0" w:color="auto"/>
        <w:bottom w:val="none" w:sz="0" w:space="0" w:color="auto"/>
        <w:right w:val="none" w:sz="0" w:space="0" w:color="auto"/>
      </w:divBdr>
    </w:div>
    <w:div w:id="1625572104">
      <w:bodyDiv w:val="1"/>
      <w:marLeft w:val="0"/>
      <w:marRight w:val="0"/>
      <w:marTop w:val="0"/>
      <w:marBottom w:val="0"/>
      <w:divBdr>
        <w:top w:val="none" w:sz="0" w:space="0" w:color="auto"/>
        <w:left w:val="none" w:sz="0" w:space="0" w:color="auto"/>
        <w:bottom w:val="none" w:sz="0" w:space="0" w:color="auto"/>
        <w:right w:val="none" w:sz="0" w:space="0" w:color="auto"/>
      </w:divBdr>
    </w:div>
    <w:div w:id="1627153750">
      <w:bodyDiv w:val="1"/>
      <w:marLeft w:val="0"/>
      <w:marRight w:val="0"/>
      <w:marTop w:val="0"/>
      <w:marBottom w:val="0"/>
      <w:divBdr>
        <w:top w:val="none" w:sz="0" w:space="0" w:color="auto"/>
        <w:left w:val="none" w:sz="0" w:space="0" w:color="auto"/>
        <w:bottom w:val="none" w:sz="0" w:space="0" w:color="auto"/>
        <w:right w:val="none" w:sz="0" w:space="0" w:color="auto"/>
      </w:divBdr>
    </w:div>
    <w:div w:id="1627466556">
      <w:bodyDiv w:val="1"/>
      <w:marLeft w:val="0"/>
      <w:marRight w:val="0"/>
      <w:marTop w:val="0"/>
      <w:marBottom w:val="0"/>
      <w:divBdr>
        <w:top w:val="none" w:sz="0" w:space="0" w:color="auto"/>
        <w:left w:val="none" w:sz="0" w:space="0" w:color="auto"/>
        <w:bottom w:val="none" w:sz="0" w:space="0" w:color="auto"/>
        <w:right w:val="none" w:sz="0" w:space="0" w:color="auto"/>
      </w:divBdr>
    </w:div>
    <w:div w:id="1628852710">
      <w:bodyDiv w:val="1"/>
      <w:marLeft w:val="0"/>
      <w:marRight w:val="0"/>
      <w:marTop w:val="0"/>
      <w:marBottom w:val="0"/>
      <w:divBdr>
        <w:top w:val="none" w:sz="0" w:space="0" w:color="auto"/>
        <w:left w:val="none" w:sz="0" w:space="0" w:color="auto"/>
        <w:bottom w:val="none" w:sz="0" w:space="0" w:color="auto"/>
        <w:right w:val="none" w:sz="0" w:space="0" w:color="auto"/>
      </w:divBdr>
    </w:div>
    <w:div w:id="1629971830">
      <w:bodyDiv w:val="1"/>
      <w:marLeft w:val="0"/>
      <w:marRight w:val="0"/>
      <w:marTop w:val="0"/>
      <w:marBottom w:val="0"/>
      <w:divBdr>
        <w:top w:val="none" w:sz="0" w:space="0" w:color="auto"/>
        <w:left w:val="none" w:sz="0" w:space="0" w:color="auto"/>
        <w:bottom w:val="none" w:sz="0" w:space="0" w:color="auto"/>
        <w:right w:val="none" w:sz="0" w:space="0" w:color="auto"/>
      </w:divBdr>
    </w:div>
    <w:div w:id="1630627922">
      <w:bodyDiv w:val="1"/>
      <w:marLeft w:val="0"/>
      <w:marRight w:val="0"/>
      <w:marTop w:val="0"/>
      <w:marBottom w:val="0"/>
      <w:divBdr>
        <w:top w:val="none" w:sz="0" w:space="0" w:color="auto"/>
        <w:left w:val="none" w:sz="0" w:space="0" w:color="auto"/>
        <w:bottom w:val="none" w:sz="0" w:space="0" w:color="auto"/>
        <w:right w:val="none" w:sz="0" w:space="0" w:color="auto"/>
      </w:divBdr>
    </w:div>
    <w:div w:id="1630627946">
      <w:bodyDiv w:val="1"/>
      <w:marLeft w:val="0"/>
      <w:marRight w:val="0"/>
      <w:marTop w:val="0"/>
      <w:marBottom w:val="0"/>
      <w:divBdr>
        <w:top w:val="none" w:sz="0" w:space="0" w:color="auto"/>
        <w:left w:val="none" w:sz="0" w:space="0" w:color="auto"/>
        <w:bottom w:val="none" w:sz="0" w:space="0" w:color="auto"/>
        <w:right w:val="none" w:sz="0" w:space="0" w:color="auto"/>
      </w:divBdr>
    </w:div>
    <w:div w:id="1630747518">
      <w:bodyDiv w:val="1"/>
      <w:marLeft w:val="0"/>
      <w:marRight w:val="0"/>
      <w:marTop w:val="0"/>
      <w:marBottom w:val="0"/>
      <w:divBdr>
        <w:top w:val="none" w:sz="0" w:space="0" w:color="auto"/>
        <w:left w:val="none" w:sz="0" w:space="0" w:color="auto"/>
        <w:bottom w:val="none" w:sz="0" w:space="0" w:color="auto"/>
        <w:right w:val="none" w:sz="0" w:space="0" w:color="auto"/>
      </w:divBdr>
    </w:div>
    <w:div w:id="1631083738">
      <w:bodyDiv w:val="1"/>
      <w:marLeft w:val="0"/>
      <w:marRight w:val="0"/>
      <w:marTop w:val="0"/>
      <w:marBottom w:val="0"/>
      <w:divBdr>
        <w:top w:val="none" w:sz="0" w:space="0" w:color="auto"/>
        <w:left w:val="none" w:sz="0" w:space="0" w:color="auto"/>
        <w:bottom w:val="none" w:sz="0" w:space="0" w:color="auto"/>
        <w:right w:val="none" w:sz="0" w:space="0" w:color="auto"/>
      </w:divBdr>
    </w:div>
    <w:div w:id="1631277471">
      <w:bodyDiv w:val="1"/>
      <w:marLeft w:val="0"/>
      <w:marRight w:val="0"/>
      <w:marTop w:val="0"/>
      <w:marBottom w:val="0"/>
      <w:divBdr>
        <w:top w:val="none" w:sz="0" w:space="0" w:color="auto"/>
        <w:left w:val="none" w:sz="0" w:space="0" w:color="auto"/>
        <w:bottom w:val="none" w:sz="0" w:space="0" w:color="auto"/>
        <w:right w:val="none" w:sz="0" w:space="0" w:color="auto"/>
      </w:divBdr>
    </w:div>
    <w:div w:id="1631741208">
      <w:bodyDiv w:val="1"/>
      <w:marLeft w:val="0"/>
      <w:marRight w:val="0"/>
      <w:marTop w:val="0"/>
      <w:marBottom w:val="0"/>
      <w:divBdr>
        <w:top w:val="none" w:sz="0" w:space="0" w:color="auto"/>
        <w:left w:val="none" w:sz="0" w:space="0" w:color="auto"/>
        <w:bottom w:val="none" w:sz="0" w:space="0" w:color="auto"/>
        <w:right w:val="none" w:sz="0" w:space="0" w:color="auto"/>
      </w:divBdr>
    </w:div>
    <w:div w:id="1632131931">
      <w:bodyDiv w:val="1"/>
      <w:marLeft w:val="0"/>
      <w:marRight w:val="0"/>
      <w:marTop w:val="0"/>
      <w:marBottom w:val="0"/>
      <w:divBdr>
        <w:top w:val="none" w:sz="0" w:space="0" w:color="auto"/>
        <w:left w:val="none" w:sz="0" w:space="0" w:color="auto"/>
        <w:bottom w:val="none" w:sz="0" w:space="0" w:color="auto"/>
        <w:right w:val="none" w:sz="0" w:space="0" w:color="auto"/>
      </w:divBdr>
    </w:div>
    <w:div w:id="1632900646">
      <w:bodyDiv w:val="1"/>
      <w:marLeft w:val="0"/>
      <w:marRight w:val="0"/>
      <w:marTop w:val="0"/>
      <w:marBottom w:val="0"/>
      <w:divBdr>
        <w:top w:val="none" w:sz="0" w:space="0" w:color="auto"/>
        <w:left w:val="none" w:sz="0" w:space="0" w:color="auto"/>
        <w:bottom w:val="none" w:sz="0" w:space="0" w:color="auto"/>
        <w:right w:val="none" w:sz="0" w:space="0" w:color="auto"/>
      </w:divBdr>
    </w:div>
    <w:div w:id="1633560957">
      <w:bodyDiv w:val="1"/>
      <w:marLeft w:val="0"/>
      <w:marRight w:val="0"/>
      <w:marTop w:val="0"/>
      <w:marBottom w:val="0"/>
      <w:divBdr>
        <w:top w:val="none" w:sz="0" w:space="0" w:color="auto"/>
        <w:left w:val="none" w:sz="0" w:space="0" w:color="auto"/>
        <w:bottom w:val="none" w:sz="0" w:space="0" w:color="auto"/>
        <w:right w:val="none" w:sz="0" w:space="0" w:color="auto"/>
      </w:divBdr>
    </w:div>
    <w:div w:id="1634406297">
      <w:bodyDiv w:val="1"/>
      <w:marLeft w:val="0"/>
      <w:marRight w:val="0"/>
      <w:marTop w:val="0"/>
      <w:marBottom w:val="0"/>
      <w:divBdr>
        <w:top w:val="none" w:sz="0" w:space="0" w:color="auto"/>
        <w:left w:val="none" w:sz="0" w:space="0" w:color="auto"/>
        <w:bottom w:val="none" w:sz="0" w:space="0" w:color="auto"/>
        <w:right w:val="none" w:sz="0" w:space="0" w:color="auto"/>
      </w:divBdr>
    </w:div>
    <w:div w:id="1634828072">
      <w:bodyDiv w:val="1"/>
      <w:marLeft w:val="0"/>
      <w:marRight w:val="0"/>
      <w:marTop w:val="0"/>
      <w:marBottom w:val="0"/>
      <w:divBdr>
        <w:top w:val="none" w:sz="0" w:space="0" w:color="auto"/>
        <w:left w:val="none" w:sz="0" w:space="0" w:color="auto"/>
        <w:bottom w:val="none" w:sz="0" w:space="0" w:color="auto"/>
        <w:right w:val="none" w:sz="0" w:space="0" w:color="auto"/>
      </w:divBdr>
    </w:div>
    <w:div w:id="1636183307">
      <w:bodyDiv w:val="1"/>
      <w:marLeft w:val="0"/>
      <w:marRight w:val="0"/>
      <w:marTop w:val="0"/>
      <w:marBottom w:val="0"/>
      <w:divBdr>
        <w:top w:val="none" w:sz="0" w:space="0" w:color="auto"/>
        <w:left w:val="none" w:sz="0" w:space="0" w:color="auto"/>
        <w:bottom w:val="none" w:sz="0" w:space="0" w:color="auto"/>
        <w:right w:val="none" w:sz="0" w:space="0" w:color="auto"/>
      </w:divBdr>
    </w:div>
    <w:div w:id="1636377214">
      <w:bodyDiv w:val="1"/>
      <w:marLeft w:val="0"/>
      <w:marRight w:val="0"/>
      <w:marTop w:val="0"/>
      <w:marBottom w:val="0"/>
      <w:divBdr>
        <w:top w:val="none" w:sz="0" w:space="0" w:color="auto"/>
        <w:left w:val="none" w:sz="0" w:space="0" w:color="auto"/>
        <w:bottom w:val="none" w:sz="0" w:space="0" w:color="auto"/>
        <w:right w:val="none" w:sz="0" w:space="0" w:color="auto"/>
      </w:divBdr>
    </w:div>
    <w:div w:id="1636983886">
      <w:bodyDiv w:val="1"/>
      <w:marLeft w:val="0"/>
      <w:marRight w:val="0"/>
      <w:marTop w:val="0"/>
      <w:marBottom w:val="0"/>
      <w:divBdr>
        <w:top w:val="none" w:sz="0" w:space="0" w:color="auto"/>
        <w:left w:val="none" w:sz="0" w:space="0" w:color="auto"/>
        <w:bottom w:val="none" w:sz="0" w:space="0" w:color="auto"/>
        <w:right w:val="none" w:sz="0" w:space="0" w:color="auto"/>
      </w:divBdr>
    </w:div>
    <w:div w:id="1637025033">
      <w:bodyDiv w:val="1"/>
      <w:marLeft w:val="0"/>
      <w:marRight w:val="0"/>
      <w:marTop w:val="0"/>
      <w:marBottom w:val="0"/>
      <w:divBdr>
        <w:top w:val="none" w:sz="0" w:space="0" w:color="auto"/>
        <w:left w:val="none" w:sz="0" w:space="0" w:color="auto"/>
        <w:bottom w:val="none" w:sz="0" w:space="0" w:color="auto"/>
        <w:right w:val="none" w:sz="0" w:space="0" w:color="auto"/>
      </w:divBdr>
    </w:div>
    <w:div w:id="1638803252">
      <w:bodyDiv w:val="1"/>
      <w:marLeft w:val="0"/>
      <w:marRight w:val="0"/>
      <w:marTop w:val="0"/>
      <w:marBottom w:val="0"/>
      <w:divBdr>
        <w:top w:val="none" w:sz="0" w:space="0" w:color="auto"/>
        <w:left w:val="none" w:sz="0" w:space="0" w:color="auto"/>
        <w:bottom w:val="none" w:sz="0" w:space="0" w:color="auto"/>
        <w:right w:val="none" w:sz="0" w:space="0" w:color="auto"/>
      </w:divBdr>
    </w:div>
    <w:div w:id="1639410572">
      <w:bodyDiv w:val="1"/>
      <w:marLeft w:val="0"/>
      <w:marRight w:val="0"/>
      <w:marTop w:val="0"/>
      <w:marBottom w:val="0"/>
      <w:divBdr>
        <w:top w:val="none" w:sz="0" w:space="0" w:color="auto"/>
        <w:left w:val="none" w:sz="0" w:space="0" w:color="auto"/>
        <w:bottom w:val="none" w:sz="0" w:space="0" w:color="auto"/>
        <w:right w:val="none" w:sz="0" w:space="0" w:color="auto"/>
      </w:divBdr>
    </w:div>
    <w:div w:id="1639794966">
      <w:bodyDiv w:val="1"/>
      <w:marLeft w:val="0"/>
      <w:marRight w:val="0"/>
      <w:marTop w:val="0"/>
      <w:marBottom w:val="0"/>
      <w:divBdr>
        <w:top w:val="none" w:sz="0" w:space="0" w:color="auto"/>
        <w:left w:val="none" w:sz="0" w:space="0" w:color="auto"/>
        <w:bottom w:val="none" w:sz="0" w:space="0" w:color="auto"/>
        <w:right w:val="none" w:sz="0" w:space="0" w:color="auto"/>
      </w:divBdr>
    </w:div>
    <w:div w:id="1640652793">
      <w:bodyDiv w:val="1"/>
      <w:marLeft w:val="0"/>
      <w:marRight w:val="0"/>
      <w:marTop w:val="0"/>
      <w:marBottom w:val="0"/>
      <w:divBdr>
        <w:top w:val="none" w:sz="0" w:space="0" w:color="auto"/>
        <w:left w:val="none" w:sz="0" w:space="0" w:color="auto"/>
        <w:bottom w:val="none" w:sz="0" w:space="0" w:color="auto"/>
        <w:right w:val="none" w:sz="0" w:space="0" w:color="auto"/>
      </w:divBdr>
    </w:div>
    <w:div w:id="1640765336">
      <w:bodyDiv w:val="1"/>
      <w:marLeft w:val="0"/>
      <w:marRight w:val="0"/>
      <w:marTop w:val="0"/>
      <w:marBottom w:val="0"/>
      <w:divBdr>
        <w:top w:val="none" w:sz="0" w:space="0" w:color="auto"/>
        <w:left w:val="none" w:sz="0" w:space="0" w:color="auto"/>
        <w:bottom w:val="none" w:sz="0" w:space="0" w:color="auto"/>
        <w:right w:val="none" w:sz="0" w:space="0" w:color="auto"/>
      </w:divBdr>
    </w:div>
    <w:div w:id="1641156705">
      <w:bodyDiv w:val="1"/>
      <w:marLeft w:val="0"/>
      <w:marRight w:val="0"/>
      <w:marTop w:val="0"/>
      <w:marBottom w:val="0"/>
      <w:divBdr>
        <w:top w:val="none" w:sz="0" w:space="0" w:color="auto"/>
        <w:left w:val="none" w:sz="0" w:space="0" w:color="auto"/>
        <w:bottom w:val="none" w:sz="0" w:space="0" w:color="auto"/>
        <w:right w:val="none" w:sz="0" w:space="0" w:color="auto"/>
      </w:divBdr>
    </w:div>
    <w:div w:id="1641496581">
      <w:bodyDiv w:val="1"/>
      <w:marLeft w:val="0"/>
      <w:marRight w:val="0"/>
      <w:marTop w:val="0"/>
      <w:marBottom w:val="0"/>
      <w:divBdr>
        <w:top w:val="none" w:sz="0" w:space="0" w:color="auto"/>
        <w:left w:val="none" w:sz="0" w:space="0" w:color="auto"/>
        <w:bottom w:val="none" w:sz="0" w:space="0" w:color="auto"/>
        <w:right w:val="none" w:sz="0" w:space="0" w:color="auto"/>
      </w:divBdr>
    </w:div>
    <w:div w:id="1644239084">
      <w:bodyDiv w:val="1"/>
      <w:marLeft w:val="0"/>
      <w:marRight w:val="0"/>
      <w:marTop w:val="0"/>
      <w:marBottom w:val="0"/>
      <w:divBdr>
        <w:top w:val="none" w:sz="0" w:space="0" w:color="auto"/>
        <w:left w:val="none" w:sz="0" w:space="0" w:color="auto"/>
        <w:bottom w:val="none" w:sz="0" w:space="0" w:color="auto"/>
        <w:right w:val="none" w:sz="0" w:space="0" w:color="auto"/>
      </w:divBdr>
    </w:div>
    <w:div w:id="1644579861">
      <w:bodyDiv w:val="1"/>
      <w:marLeft w:val="0"/>
      <w:marRight w:val="0"/>
      <w:marTop w:val="0"/>
      <w:marBottom w:val="0"/>
      <w:divBdr>
        <w:top w:val="none" w:sz="0" w:space="0" w:color="auto"/>
        <w:left w:val="none" w:sz="0" w:space="0" w:color="auto"/>
        <w:bottom w:val="none" w:sz="0" w:space="0" w:color="auto"/>
        <w:right w:val="none" w:sz="0" w:space="0" w:color="auto"/>
      </w:divBdr>
    </w:div>
    <w:div w:id="1644651969">
      <w:bodyDiv w:val="1"/>
      <w:marLeft w:val="0"/>
      <w:marRight w:val="0"/>
      <w:marTop w:val="0"/>
      <w:marBottom w:val="0"/>
      <w:divBdr>
        <w:top w:val="none" w:sz="0" w:space="0" w:color="auto"/>
        <w:left w:val="none" w:sz="0" w:space="0" w:color="auto"/>
        <w:bottom w:val="none" w:sz="0" w:space="0" w:color="auto"/>
        <w:right w:val="none" w:sz="0" w:space="0" w:color="auto"/>
      </w:divBdr>
    </w:div>
    <w:div w:id="1645425206">
      <w:bodyDiv w:val="1"/>
      <w:marLeft w:val="0"/>
      <w:marRight w:val="0"/>
      <w:marTop w:val="0"/>
      <w:marBottom w:val="0"/>
      <w:divBdr>
        <w:top w:val="none" w:sz="0" w:space="0" w:color="auto"/>
        <w:left w:val="none" w:sz="0" w:space="0" w:color="auto"/>
        <w:bottom w:val="none" w:sz="0" w:space="0" w:color="auto"/>
        <w:right w:val="none" w:sz="0" w:space="0" w:color="auto"/>
      </w:divBdr>
    </w:div>
    <w:div w:id="1646157234">
      <w:bodyDiv w:val="1"/>
      <w:marLeft w:val="0"/>
      <w:marRight w:val="0"/>
      <w:marTop w:val="0"/>
      <w:marBottom w:val="0"/>
      <w:divBdr>
        <w:top w:val="none" w:sz="0" w:space="0" w:color="auto"/>
        <w:left w:val="none" w:sz="0" w:space="0" w:color="auto"/>
        <w:bottom w:val="none" w:sz="0" w:space="0" w:color="auto"/>
        <w:right w:val="none" w:sz="0" w:space="0" w:color="auto"/>
      </w:divBdr>
    </w:div>
    <w:div w:id="1646349241">
      <w:bodyDiv w:val="1"/>
      <w:marLeft w:val="0"/>
      <w:marRight w:val="0"/>
      <w:marTop w:val="0"/>
      <w:marBottom w:val="0"/>
      <w:divBdr>
        <w:top w:val="none" w:sz="0" w:space="0" w:color="auto"/>
        <w:left w:val="none" w:sz="0" w:space="0" w:color="auto"/>
        <w:bottom w:val="none" w:sz="0" w:space="0" w:color="auto"/>
        <w:right w:val="none" w:sz="0" w:space="0" w:color="auto"/>
      </w:divBdr>
    </w:div>
    <w:div w:id="1646616051">
      <w:bodyDiv w:val="1"/>
      <w:marLeft w:val="0"/>
      <w:marRight w:val="0"/>
      <w:marTop w:val="0"/>
      <w:marBottom w:val="0"/>
      <w:divBdr>
        <w:top w:val="none" w:sz="0" w:space="0" w:color="auto"/>
        <w:left w:val="none" w:sz="0" w:space="0" w:color="auto"/>
        <w:bottom w:val="none" w:sz="0" w:space="0" w:color="auto"/>
        <w:right w:val="none" w:sz="0" w:space="0" w:color="auto"/>
      </w:divBdr>
    </w:div>
    <w:div w:id="1646618977">
      <w:bodyDiv w:val="1"/>
      <w:marLeft w:val="0"/>
      <w:marRight w:val="0"/>
      <w:marTop w:val="0"/>
      <w:marBottom w:val="0"/>
      <w:divBdr>
        <w:top w:val="none" w:sz="0" w:space="0" w:color="auto"/>
        <w:left w:val="none" w:sz="0" w:space="0" w:color="auto"/>
        <w:bottom w:val="none" w:sz="0" w:space="0" w:color="auto"/>
        <w:right w:val="none" w:sz="0" w:space="0" w:color="auto"/>
      </w:divBdr>
    </w:div>
    <w:div w:id="1647583263">
      <w:bodyDiv w:val="1"/>
      <w:marLeft w:val="0"/>
      <w:marRight w:val="0"/>
      <w:marTop w:val="0"/>
      <w:marBottom w:val="0"/>
      <w:divBdr>
        <w:top w:val="none" w:sz="0" w:space="0" w:color="auto"/>
        <w:left w:val="none" w:sz="0" w:space="0" w:color="auto"/>
        <w:bottom w:val="none" w:sz="0" w:space="0" w:color="auto"/>
        <w:right w:val="none" w:sz="0" w:space="0" w:color="auto"/>
      </w:divBdr>
    </w:div>
    <w:div w:id="1647778035">
      <w:bodyDiv w:val="1"/>
      <w:marLeft w:val="0"/>
      <w:marRight w:val="0"/>
      <w:marTop w:val="0"/>
      <w:marBottom w:val="0"/>
      <w:divBdr>
        <w:top w:val="none" w:sz="0" w:space="0" w:color="auto"/>
        <w:left w:val="none" w:sz="0" w:space="0" w:color="auto"/>
        <w:bottom w:val="none" w:sz="0" w:space="0" w:color="auto"/>
        <w:right w:val="none" w:sz="0" w:space="0" w:color="auto"/>
      </w:divBdr>
    </w:div>
    <w:div w:id="1649280881">
      <w:bodyDiv w:val="1"/>
      <w:marLeft w:val="0"/>
      <w:marRight w:val="0"/>
      <w:marTop w:val="0"/>
      <w:marBottom w:val="0"/>
      <w:divBdr>
        <w:top w:val="none" w:sz="0" w:space="0" w:color="auto"/>
        <w:left w:val="none" w:sz="0" w:space="0" w:color="auto"/>
        <w:bottom w:val="none" w:sz="0" w:space="0" w:color="auto"/>
        <w:right w:val="none" w:sz="0" w:space="0" w:color="auto"/>
      </w:divBdr>
    </w:div>
    <w:div w:id="1650401057">
      <w:bodyDiv w:val="1"/>
      <w:marLeft w:val="0"/>
      <w:marRight w:val="0"/>
      <w:marTop w:val="0"/>
      <w:marBottom w:val="0"/>
      <w:divBdr>
        <w:top w:val="none" w:sz="0" w:space="0" w:color="auto"/>
        <w:left w:val="none" w:sz="0" w:space="0" w:color="auto"/>
        <w:bottom w:val="none" w:sz="0" w:space="0" w:color="auto"/>
        <w:right w:val="none" w:sz="0" w:space="0" w:color="auto"/>
      </w:divBdr>
    </w:div>
    <w:div w:id="1651396946">
      <w:bodyDiv w:val="1"/>
      <w:marLeft w:val="0"/>
      <w:marRight w:val="0"/>
      <w:marTop w:val="0"/>
      <w:marBottom w:val="0"/>
      <w:divBdr>
        <w:top w:val="none" w:sz="0" w:space="0" w:color="auto"/>
        <w:left w:val="none" w:sz="0" w:space="0" w:color="auto"/>
        <w:bottom w:val="none" w:sz="0" w:space="0" w:color="auto"/>
        <w:right w:val="none" w:sz="0" w:space="0" w:color="auto"/>
      </w:divBdr>
    </w:div>
    <w:div w:id="1651591161">
      <w:bodyDiv w:val="1"/>
      <w:marLeft w:val="0"/>
      <w:marRight w:val="0"/>
      <w:marTop w:val="0"/>
      <w:marBottom w:val="0"/>
      <w:divBdr>
        <w:top w:val="none" w:sz="0" w:space="0" w:color="auto"/>
        <w:left w:val="none" w:sz="0" w:space="0" w:color="auto"/>
        <w:bottom w:val="none" w:sz="0" w:space="0" w:color="auto"/>
        <w:right w:val="none" w:sz="0" w:space="0" w:color="auto"/>
      </w:divBdr>
    </w:div>
    <w:div w:id="1652294109">
      <w:bodyDiv w:val="1"/>
      <w:marLeft w:val="0"/>
      <w:marRight w:val="0"/>
      <w:marTop w:val="0"/>
      <w:marBottom w:val="0"/>
      <w:divBdr>
        <w:top w:val="none" w:sz="0" w:space="0" w:color="auto"/>
        <w:left w:val="none" w:sz="0" w:space="0" w:color="auto"/>
        <w:bottom w:val="none" w:sz="0" w:space="0" w:color="auto"/>
        <w:right w:val="none" w:sz="0" w:space="0" w:color="auto"/>
      </w:divBdr>
    </w:div>
    <w:div w:id="1652707675">
      <w:bodyDiv w:val="1"/>
      <w:marLeft w:val="0"/>
      <w:marRight w:val="0"/>
      <w:marTop w:val="0"/>
      <w:marBottom w:val="0"/>
      <w:divBdr>
        <w:top w:val="none" w:sz="0" w:space="0" w:color="auto"/>
        <w:left w:val="none" w:sz="0" w:space="0" w:color="auto"/>
        <w:bottom w:val="none" w:sz="0" w:space="0" w:color="auto"/>
        <w:right w:val="none" w:sz="0" w:space="0" w:color="auto"/>
      </w:divBdr>
    </w:div>
    <w:div w:id="1653097279">
      <w:bodyDiv w:val="1"/>
      <w:marLeft w:val="0"/>
      <w:marRight w:val="0"/>
      <w:marTop w:val="0"/>
      <w:marBottom w:val="0"/>
      <w:divBdr>
        <w:top w:val="none" w:sz="0" w:space="0" w:color="auto"/>
        <w:left w:val="none" w:sz="0" w:space="0" w:color="auto"/>
        <w:bottom w:val="none" w:sz="0" w:space="0" w:color="auto"/>
        <w:right w:val="none" w:sz="0" w:space="0" w:color="auto"/>
      </w:divBdr>
    </w:div>
    <w:div w:id="1654481364">
      <w:bodyDiv w:val="1"/>
      <w:marLeft w:val="0"/>
      <w:marRight w:val="0"/>
      <w:marTop w:val="0"/>
      <w:marBottom w:val="0"/>
      <w:divBdr>
        <w:top w:val="none" w:sz="0" w:space="0" w:color="auto"/>
        <w:left w:val="none" w:sz="0" w:space="0" w:color="auto"/>
        <w:bottom w:val="none" w:sz="0" w:space="0" w:color="auto"/>
        <w:right w:val="none" w:sz="0" w:space="0" w:color="auto"/>
      </w:divBdr>
    </w:div>
    <w:div w:id="1654678335">
      <w:bodyDiv w:val="1"/>
      <w:marLeft w:val="0"/>
      <w:marRight w:val="0"/>
      <w:marTop w:val="0"/>
      <w:marBottom w:val="0"/>
      <w:divBdr>
        <w:top w:val="none" w:sz="0" w:space="0" w:color="auto"/>
        <w:left w:val="none" w:sz="0" w:space="0" w:color="auto"/>
        <w:bottom w:val="none" w:sz="0" w:space="0" w:color="auto"/>
        <w:right w:val="none" w:sz="0" w:space="0" w:color="auto"/>
      </w:divBdr>
    </w:div>
    <w:div w:id="1655596793">
      <w:bodyDiv w:val="1"/>
      <w:marLeft w:val="0"/>
      <w:marRight w:val="0"/>
      <w:marTop w:val="0"/>
      <w:marBottom w:val="0"/>
      <w:divBdr>
        <w:top w:val="none" w:sz="0" w:space="0" w:color="auto"/>
        <w:left w:val="none" w:sz="0" w:space="0" w:color="auto"/>
        <w:bottom w:val="none" w:sz="0" w:space="0" w:color="auto"/>
        <w:right w:val="none" w:sz="0" w:space="0" w:color="auto"/>
      </w:divBdr>
    </w:div>
    <w:div w:id="1656256636">
      <w:bodyDiv w:val="1"/>
      <w:marLeft w:val="0"/>
      <w:marRight w:val="0"/>
      <w:marTop w:val="0"/>
      <w:marBottom w:val="0"/>
      <w:divBdr>
        <w:top w:val="none" w:sz="0" w:space="0" w:color="auto"/>
        <w:left w:val="none" w:sz="0" w:space="0" w:color="auto"/>
        <w:bottom w:val="none" w:sz="0" w:space="0" w:color="auto"/>
        <w:right w:val="none" w:sz="0" w:space="0" w:color="auto"/>
      </w:divBdr>
    </w:div>
    <w:div w:id="1656640676">
      <w:bodyDiv w:val="1"/>
      <w:marLeft w:val="0"/>
      <w:marRight w:val="0"/>
      <w:marTop w:val="0"/>
      <w:marBottom w:val="0"/>
      <w:divBdr>
        <w:top w:val="none" w:sz="0" w:space="0" w:color="auto"/>
        <w:left w:val="none" w:sz="0" w:space="0" w:color="auto"/>
        <w:bottom w:val="none" w:sz="0" w:space="0" w:color="auto"/>
        <w:right w:val="none" w:sz="0" w:space="0" w:color="auto"/>
      </w:divBdr>
    </w:div>
    <w:div w:id="1656690141">
      <w:bodyDiv w:val="1"/>
      <w:marLeft w:val="0"/>
      <w:marRight w:val="0"/>
      <w:marTop w:val="0"/>
      <w:marBottom w:val="0"/>
      <w:divBdr>
        <w:top w:val="none" w:sz="0" w:space="0" w:color="auto"/>
        <w:left w:val="none" w:sz="0" w:space="0" w:color="auto"/>
        <w:bottom w:val="none" w:sz="0" w:space="0" w:color="auto"/>
        <w:right w:val="none" w:sz="0" w:space="0" w:color="auto"/>
      </w:divBdr>
    </w:div>
    <w:div w:id="1657343093">
      <w:bodyDiv w:val="1"/>
      <w:marLeft w:val="0"/>
      <w:marRight w:val="0"/>
      <w:marTop w:val="0"/>
      <w:marBottom w:val="0"/>
      <w:divBdr>
        <w:top w:val="none" w:sz="0" w:space="0" w:color="auto"/>
        <w:left w:val="none" w:sz="0" w:space="0" w:color="auto"/>
        <w:bottom w:val="none" w:sz="0" w:space="0" w:color="auto"/>
        <w:right w:val="none" w:sz="0" w:space="0" w:color="auto"/>
      </w:divBdr>
    </w:div>
    <w:div w:id="1657414218">
      <w:bodyDiv w:val="1"/>
      <w:marLeft w:val="0"/>
      <w:marRight w:val="0"/>
      <w:marTop w:val="0"/>
      <w:marBottom w:val="0"/>
      <w:divBdr>
        <w:top w:val="none" w:sz="0" w:space="0" w:color="auto"/>
        <w:left w:val="none" w:sz="0" w:space="0" w:color="auto"/>
        <w:bottom w:val="none" w:sz="0" w:space="0" w:color="auto"/>
        <w:right w:val="none" w:sz="0" w:space="0" w:color="auto"/>
      </w:divBdr>
    </w:div>
    <w:div w:id="1657806845">
      <w:bodyDiv w:val="1"/>
      <w:marLeft w:val="0"/>
      <w:marRight w:val="0"/>
      <w:marTop w:val="0"/>
      <w:marBottom w:val="0"/>
      <w:divBdr>
        <w:top w:val="none" w:sz="0" w:space="0" w:color="auto"/>
        <w:left w:val="none" w:sz="0" w:space="0" w:color="auto"/>
        <w:bottom w:val="none" w:sz="0" w:space="0" w:color="auto"/>
        <w:right w:val="none" w:sz="0" w:space="0" w:color="auto"/>
      </w:divBdr>
    </w:div>
    <w:div w:id="1658336401">
      <w:bodyDiv w:val="1"/>
      <w:marLeft w:val="0"/>
      <w:marRight w:val="0"/>
      <w:marTop w:val="0"/>
      <w:marBottom w:val="0"/>
      <w:divBdr>
        <w:top w:val="none" w:sz="0" w:space="0" w:color="auto"/>
        <w:left w:val="none" w:sz="0" w:space="0" w:color="auto"/>
        <w:bottom w:val="none" w:sz="0" w:space="0" w:color="auto"/>
        <w:right w:val="none" w:sz="0" w:space="0" w:color="auto"/>
      </w:divBdr>
    </w:div>
    <w:div w:id="1658995181">
      <w:bodyDiv w:val="1"/>
      <w:marLeft w:val="0"/>
      <w:marRight w:val="0"/>
      <w:marTop w:val="0"/>
      <w:marBottom w:val="0"/>
      <w:divBdr>
        <w:top w:val="none" w:sz="0" w:space="0" w:color="auto"/>
        <w:left w:val="none" w:sz="0" w:space="0" w:color="auto"/>
        <w:bottom w:val="none" w:sz="0" w:space="0" w:color="auto"/>
        <w:right w:val="none" w:sz="0" w:space="0" w:color="auto"/>
      </w:divBdr>
    </w:div>
    <w:div w:id="1659452955">
      <w:bodyDiv w:val="1"/>
      <w:marLeft w:val="0"/>
      <w:marRight w:val="0"/>
      <w:marTop w:val="0"/>
      <w:marBottom w:val="0"/>
      <w:divBdr>
        <w:top w:val="none" w:sz="0" w:space="0" w:color="auto"/>
        <w:left w:val="none" w:sz="0" w:space="0" w:color="auto"/>
        <w:bottom w:val="none" w:sz="0" w:space="0" w:color="auto"/>
        <w:right w:val="none" w:sz="0" w:space="0" w:color="auto"/>
      </w:divBdr>
    </w:div>
    <w:div w:id="1659919058">
      <w:bodyDiv w:val="1"/>
      <w:marLeft w:val="0"/>
      <w:marRight w:val="0"/>
      <w:marTop w:val="0"/>
      <w:marBottom w:val="0"/>
      <w:divBdr>
        <w:top w:val="none" w:sz="0" w:space="0" w:color="auto"/>
        <w:left w:val="none" w:sz="0" w:space="0" w:color="auto"/>
        <w:bottom w:val="none" w:sz="0" w:space="0" w:color="auto"/>
        <w:right w:val="none" w:sz="0" w:space="0" w:color="auto"/>
      </w:divBdr>
    </w:div>
    <w:div w:id="1660231524">
      <w:bodyDiv w:val="1"/>
      <w:marLeft w:val="0"/>
      <w:marRight w:val="0"/>
      <w:marTop w:val="0"/>
      <w:marBottom w:val="0"/>
      <w:divBdr>
        <w:top w:val="none" w:sz="0" w:space="0" w:color="auto"/>
        <w:left w:val="none" w:sz="0" w:space="0" w:color="auto"/>
        <w:bottom w:val="none" w:sz="0" w:space="0" w:color="auto"/>
        <w:right w:val="none" w:sz="0" w:space="0" w:color="auto"/>
      </w:divBdr>
    </w:div>
    <w:div w:id="1661034118">
      <w:bodyDiv w:val="1"/>
      <w:marLeft w:val="0"/>
      <w:marRight w:val="0"/>
      <w:marTop w:val="0"/>
      <w:marBottom w:val="0"/>
      <w:divBdr>
        <w:top w:val="none" w:sz="0" w:space="0" w:color="auto"/>
        <w:left w:val="none" w:sz="0" w:space="0" w:color="auto"/>
        <w:bottom w:val="none" w:sz="0" w:space="0" w:color="auto"/>
        <w:right w:val="none" w:sz="0" w:space="0" w:color="auto"/>
      </w:divBdr>
    </w:div>
    <w:div w:id="1661230373">
      <w:bodyDiv w:val="1"/>
      <w:marLeft w:val="0"/>
      <w:marRight w:val="0"/>
      <w:marTop w:val="0"/>
      <w:marBottom w:val="0"/>
      <w:divBdr>
        <w:top w:val="none" w:sz="0" w:space="0" w:color="auto"/>
        <w:left w:val="none" w:sz="0" w:space="0" w:color="auto"/>
        <w:bottom w:val="none" w:sz="0" w:space="0" w:color="auto"/>
        <w:right w:val="none" w:sz="0" w:space="0" w:color="auto"/>
      </w:divBdr>
    </w:div>
    <w:div w:id="1661233557">
      <w:bodyDiv w:val="1"/>
      <w:marLeft w:val="0"/>
      <w:marRight w:val="0"/>
      <w:marTop w:val="0"/>
      <w:marBottom w:val="0"/>
      <w:divBdr>
        <w:top w:val="none" w:sz="0" w:space="0" w:color="auto"/>
        <w:left w:val="none" w:sz="0" w:space="0" w:color="auto"/>
        <w:bottom w:val="none" w:sz="0" w:space="0" w:color="auto"/>
        <w:right w:val="none" w:sz="0" w:space="0" w:color="auto"/>
      </w:divBdr>
    </w:div>
    <w:div w:id="1661538382">
      <w:bodyDiv w:val="1"/>
      <w:marLeft w:val="0"/>
      <w:marRight w:val="0"/>
      <w:marTop w:val="0"/>
      <w:marBottom w:val="0"/>
      <w:divBdr>
        <w:top w:val="none" w:sz="0" w:space="0" w:color="auto"/>
        <w:left w:val="none" w:sz="0" w:space="0" w:color="auto"/>
        <w:bottom w:val="none" w:sz="0" w:space="0" w:color="auto"/>
        <w:right w:val="none" w:sz="0" w:space="0" w:color="auto"/>
      </w:divBdr>
    </w:div>
    <w:div w:id="1661614838">
      <w:bodyDiv w:val="1"/>
      <w:marLeft w:val="0"/>
      <w:marRight w:val="0"/>
      <w:marTop w:val="0"/>
      <w:marBottom w:val="0"/>
      <w:divBdr>
        <w:top w:val="none" w:sz="0" w:space="0" w:color="auto"/>
        <w:left w:val="none" w:sz="0" w:space="0" w:color="auto"/>
        <w:bottom w:val="none" w:sz="0" w:space="0" w:color="auto"/>
        <w:right w:val="none" w:sz="0" w:space="0" w:color="auto"/>
      </w:divBdr>
    </w:div>
    <w:div w:id="1661693952">
      <w:bodyDiv w:val="1"/>
      <w:marLeft w:val="0"/>
      <w:marRight w:val="0"/>
      <w:marTop w:val="0"/>
      <w:marBottom w:val="0"/>
      <w:divBdr>
        <w:top w:val="none" w:sz="0" w:space="0" w:color="auto"/>
        <w:left w:val="none" w:sz="0" w:space="0" w:color="auto"/>
        <w:bottom w:val="none" w:sz="0" w:space="0" w:color="auto"/>
        <w:right w:val="none" w:sz="0" w:space="0" w:color="auto"/>
      </w:divBdr>
    </w:div>
    <w:div w:id="1661812402">
      <w:bodyDiv w:val="1"/>
      <w:marLeft w:val="0"/>
      <w:marRight w:val="0"/>
      <w:marTop w:val="0"/>
      <w:marBottom w:val="0"/>
      <w:divBdr>
        <w:top w:val="none" w:sz="0" w:space="0" w:color="auto"/>
        <w:left w:val="none" w:sz="0" w:space="0" w:color="auto"/>
        <w:bottom w:val="none" w:sz="0" w:space="0" w:color="auto"/>
        <w:right w:val="none" w:sz="0" w:space="0" w:color="auto"/>
      </w:divBdr>
    </w:div>
    <w:div w:id="1661931845">
      <w:bodyDiv w:val="1"/>
      <w:marLeft w:val="0"/>
      <w:marRight w:val="0"/>
      <w:marTop w:val="0"/>
      <w:marBottom w:val="0"/>
      <w:divBdr>
        <w:top w:val="none" w:sz="0" w:space="0" w:color="auto"/>
        <w:left w:val="none" w:sz="0" w:space="0" w:color="auto"/>
        <w:bottom w:val="none" w:sz="0" w:space="0" w:color="auto"/>
        <w:right w:val="none" w:sz="0" w:space="0" w:color="auto"/>
      </w:divBdr>
    </w:div>
    <w:div w:id="1662539315">
      <w:bodyDiv w:val="1"/>
      <w:marLeft w:val="0"/>
      <w:marRight w:val="0"/>
      <w:marTop w:val="0"/>
      <w:marBottom w:val="0"/>
      <w:divBdr>
        <w:top w:val="none" w:sz="0" w:space="0" w:color="auto"/>
        <w:left w:val="none" w:sz="0" w:space="0" w:color="auto"/>
        <w:bottom w:val="none" w:sz="0" w:space="0" w:color="auto"/>
        <w:right w:val="none" w:sz="0" w:space="0" w:color="auto"/>
      </w:divBdr>
    </w:div>
    <w:div w:id="1663584525">
      <w:bodyDiv w:val="1"/>
      <w:marLeft w:val="0"/>
      <w:marRight w:val="0"/>
      <w:marTop w:val="0"/>
      <w:marBottom w:val="0"/>
      <w:divBdr>
        <w:top w:val="none" w:sz="0" w:space="0" w:color="auto"/>
        <w:left w:val="none" w:sz="0" w:space="0" w:color="auto"/>
        <w:bottom w:val="none" w:sz="0" w:space="0" w:color="auto"/>
        <w:right w:val="none" w:sz="0" w:space="0" w:color="auto"/>
      </w:divBdr>
    </w:div>
    <w:div w:id="1663701883">
      <w:bodyDiv w:val="1"/>
      <w:marLeft w:val="0"/>
      <w:marRight w:val="0"/>
      <w:marTop w:val="0"/>
      <w:marBottom w:val="0"/>
      <w:divBdr>
        <w:top w:val="none" w:sz="0" w:space="0" w:color="auto"/>
        <w:left w:val="none" w:sz="0" w:space="0" w:color="auto"/>
        <w:bottom w:val="none" w:sz="0" w:space="0" w:color="auto"/>
        <w:right w:val="none" w:sz="0" w:space="0" w:color="auto"/>
      </w:divBdr>
    </w:div>
    <w:div w:id="1663777472">
      <w:bodyDiv w:val="1"/>
      <w:marLeft w:val="0"/>
      <w:marRight w:val="0"/>
      <w:marTop w:val="0"/>
      <w:marBottom w:val="0"/>
      <w:divBdr>
        <w:top w:val="none" w:sz="0" w:space="0" w:color="auto"/>
        <w:left w:val="none" w:sz="0" w:space="0" w:color="auto"/>
        <w:bottom w:val="none" w:sz="0" w:space="0" w:color="auto"/>
        <w:right w:val="none" w:sz="0" w:space="0" w:color="auto"/>
      </w:divBdr>
    </w:div>
    <w:div w:id="1666326442">
      <w:bodyDiv w:val="1"/>
      <w:marLeft w:val="0"/>
      <w:marRight w:val="0"/>
      <w:marTop w:val="0"/>
      <w:marBottom w:val="0"/>
      <w:divBdr>
        <w:top w:val="none" w:sz="0" w:space="0" w:color="auto"/>
        <w:left w:val="none" w:sz="0" w:space="0" w:color="auto"/>
        <w:bottom w:val="none" w:sz="0" w:space="0" w:color="auto"/>
        <w:right w:val="none" w:sz="0" w:space="0" w:color="auto"/>
      </w:divBdr>
    </w:div>
    <w:div w:id="1666668923">
      <w:bodyDiv w:val="1"/>
      <w:marLeft w:val="0"/>
      <w:marRight w:val="0"/>
      <w:marTop w:val="0"/>
      <w:marBottom w:val="0"/>
      <w:divBdr>
        <w:top w:val="none" w:sz="0" w:space="0" w:color="auto"/>
        <w:left w:val="none" w:sz="0" w:space="0" w:color="auto"/>
        <w:bottom w:val="none" w:sz="0" w:space="0" w:color="auto"/>
        <w:right w:val="none" w:sz="0" w:space="0" w:color="auto"/>
      </w:divBdr>
    </w:div>
    <w:div w:id="1667052101">
      <w:bodyDiv w:val="1"/>
      <w:marLeft w:val="0"/>
      <w:marRight w:val="0"/>
      <w:marTop w:val="0"/>
      <w:marBottom w:val="0"/>
      <w:divBdr>
        <w:top w:val="none" w:sz="0" w:space="0" w:color="auto"/>
        <w:left w:val="none" w:sz="0" w:space="0" w:color="auto"/>
        <w:bottom w:val="none" w:sz="0" w:space="0" w:color="auto"/>
        <w:right w:val="none" w:sz="0" w:space="0" w:color="auto"/>
      </w:divBdr>
    </w:div>
    <w:div w:id="1667510034">
      <w:bodyDiv w:val="1"/>
      <w:marLeft w:val="0"/>
      <w:marRight w:val="0"/>
      <w:marTop w:val="0"/>
      <w:marBottom w:val="0"/>
      <w:divBdr>
        <w:top w:val="none" w:sz="0" w:space="0" w:color="auto"/>
        <w:left w:val="none" w:sz="0" w:space="0" w:color="auto"/>
        <w:bottom w:val="none" w:sz="0" w:space="0" w:color="auto"/>
        <w:right w:val="none" w:sz="0" w:space="0" w:color="auto"/>
      </w:divBdr>
    </w:div>
    <w:div w:id="1667709286">
      <w:bodyDiv w:val="1"/>
      <w:marLeft w:val="0"/>
      <w:marRight w:val="0"/>
      <w:marTop w:val="0"/>
      <w:marBottom w:val="0"/>
      <w:divBdr>
        <w:top w:val="none" w:sz="0" w:space="0" w:color="auto"/>
        <w:left w:val="none" w:sz="0" w:space="0" w:color="auto"/>
        <w:bottom w:val="none" w:sz="0" w:space="0" w:color="auto"/>
        <w:right w:val="none" w:sz="0" w:space="0" w:color="auto"/>
      </w:divBdr>
    </w:div>
    <w:div w:id="1668171792">
      <w:bodyDiv w:val="1"/>
      <w:marLeft w:val="0"/>
      <w:marRight w:val="0"/>
      <w:marTop w:val="0"/>
      <w:marBottom w:val="0"/>
      <w:divBdr>
        <w:top w:val="none" w:sz="0" w:space="0" w:color="auto"/>
        <w:left w:val="none" w:sz="0" w:space="0" w:color="auto"/>
        <w:bottom w:val="none" w:sz="0" w:space="0" w:color="auto"/>
        <w:right w:val="none" w:sz="0" w:space="0" w:color="auto"/>
      </w:divBdr>
    </w:div>
    <w:div w:id="1668436439">
      <w:bodyDiv w:val="1"/>
      <w:marLeft w:val="0"/>
      <w:marRight w:val="0"/>
      <w:marTop w:val="0"/>
      <w:marBottom w:val="0"/>
      <w:divBdr>
        <w:top w:val="none" w:sz="0" w:space="0" w:color="auto"/>
        <w:left w:val="none" w:sz="0" w:space="0" w:color="auto"/>
        <w:bottom w:val="none" w:sz="0" w:space="0" w:color="auto"/>
        <w:right w:val="none" w:sz="0" w:space="0" w:color="auto"/>
      </w:divBdr>
    </w:div>
    <w:div w:id="1668513697">
      <w:bodyDiv w:val="1"/>
      <w:marLeft w:val="0"/>
      <w:marRight w:val="0"/>
      <w:marTop w:val="0"/>
      <w:marBottom w:val="0"/>
      <w:divBdr>
        <w:top w:val="none" w:sz="0" w:space="0" w:color="auto"/>
        <w:left w:val="none" w:sz="0" w:space="0" w:color="auto"/>
        <w:bottom w:val="none" w:sz="0" w:space="0" w:color="auto"/>
        <w:right w:val="none" w:sz="0" w:space="0" w:color="auto"/>
      </w:divBdr>
    </w:div>
    <w:div w:id="1669211205">
      <w:bodyDiv w:val="1"/>
      <w:marLeft w:val="0"/>
      <w:marRight w:val="0"/>
      <w:marTop w:val="0"/>
      <w:marBottom w:val="0"/>
      <w:divBdr>
        <w:top w:val="none" w:sz="0" w:space="0" w:color="auto"/>
        <w:left w:val="none" w:sz="0" w:space="0" w:color="auto"/>
        <w:bottom w:val="none" w:sz="0" w:space="0" w:color="auto"/>
        <w:right w:val="none" w:sz="0" w:space="0" w:color="auto"/>
      </w:divBdr>
    </w:div>
    <w:div w:id="1669553820">
      <w:bodyDiv w:val="1"/>
      <w:marLeft w:val="0"/>
      <w:marRight w:val="0"/>
      <w:marTop w:val="0"/>
      <w:marBottom w:val="0"/>
      <w:divBdr>
        <w:top w:val="none" w:sz="0" w:space="0" w:color="auto"/>
        <w:left w:val="none" w:sz="0" w:space="0" w:color="auto"/>
        <w:bottom w:val="none" w:sz="0" w:space="0" w:color="auto"/>
        <w:right w:val="none" w:sz="0" w:space="0" w:color="auto"/>
      </w:divBdr>
    </w:div>
    <w:div w:id="1670136706">
      <w:bodyDiv w:val="1"/>
      <w:marLeft w:val="0"/>
      <w:marRight w:val="0"/>
      <w:marTop w:val="0"/>
      <w:marBottom w:val="0"/>
      <w:divBdr>
        <w:top w:val="none" w:sz="0" w:space="0" w:color="auto"/>
        <w:left w:val="none" w:sz="0" w:space="0" w:color="auto"/>
        <w:bottom w:val="none" w:sz="0" w:space="0" w:color="auto"/>
        <w:right w:val="none" w:sz="0" w:space="0" w:color="auto"/>
      </w:divBdr>
    </w:div>
    <w:div w:id="1670984593">
      <w:bodyDiv w:val="1"/>
      <w:marLeft w:val="0"/>
      <w:marRight w:val="0"/>
      <w:marTop w:val="0"/>
      <w:marBottom w:val="0"/>
      <w:divBdr>
        <w:top w:val="none" w:sz="0" w:space="0" w:color="auto"/>
        <w:left w:val="none" w:sz="0" w:space="0" w:color="auto"/>
        <w:bottom w:val="none" w:sz="0" w:space="0" w:color="auto"/>
        <w:right w:val="none" w:sz="0" w:space="0" w:color="auto"/>
      </w:divBdr>
    </w:div>
    <w:div w:id="1671178733">
      <w:bodyDiv w:val="1"/>
      <w:marLeft w:val="0"/>
      <w:marRight w:val="0"/>
      <w:marTop w:val="0"/>
      <w:marBottom w:val="0"/>
      <w:divBdr>
        <w:top w:val="none" w:sz="0" w:space="0" w:color="auto"/>
        <w:left w:val="none" w:sz="0" w:space="0" w:color="auto"/>
        <w:bottom w:val="none" w:sz="0" w:space="0" w:color="auto"/>
        <w:right w:val="none" w:sz="0" w:space="0" w:color="auto"/>
      </w:divBdr>
    </w:div>
    <w:div w:id="1671835988">
      <w:bodyDiv w:val="1"/>
      <w:marLeft w:val="0"/>
      <w:marRight w:val="0"/>
      <w:marTop w:val="0"/>
      <w:marBottom w:val="0"/>
      <w:divBdr>
        <w:top w:val="none" w:sz="0" w:space="0" w:color="auto"/>
        <w:left w:val="none" w:sz="0" w:space="0" w:color="auto"/>
        <w:bottom w:val="none" w:sz="0" w:space="0" w:color="auto"/>
        <w:right w:val="none" w:sz="0" w:space="0" w:color="auto"/>
      </w:divBdr>
    </w:div>
    <w:div w:id="1673676868">
      <w:bodyDiv w:val="1"/>
      <w:marLeft w:val="0"/>
      <w:marRight w:val="0"/>
      <w:marTop w:val="0"/>
      <w:marBottom w:val="0"/>
      <w:divBdr>
        <w:top w:val="none" w:sz="0" w:space="0" w:color="auto"/>
        <w:left w:val="none" w:sz="0" w:space="0" w:color="auto"/>
        <w:bottom w:val="none" w:sz="0" w:space="0" w:color="auto"/>
        <w:right w:val="none" w:sz="0" w:space="0" w:color="auto"/>
      </w:divBdr>
    </w:div>
    <w:div w:id="1674143255">
      <w:bodyDiv w:val="1"/>
      <w:marLeft w:val="0"/>
      <w:marRight w:val="0"/>
      <w:marTop w:val="0"/>
      <w:marBottom w:val="0"/>
      <w:divBdr>
        <w:top w:val="none" w:sz="0" w:space="0" w:color="auto"/>
        <w:left w:val="none" w:sz="0" w:space="0" w:color="auto"/>
        <w:bottom w:val="none" w:sz="0" w:space="0" w:color="auto"/>
        <w:right w:val="none" w:sz="0" w:space="0" w:color="auto"/>
      </w:divBdr>
    </w:div>
    <w:div w:id="1676612218">
      <w:bodyDiv w:val="1"/>
      <w:marLeft w:val="0"/>
      <w:marRight w:val="0"/>
      <w:marTop w:val="0"/>
      <w:marBottom w:val="0"/>
      <w:divBdr>
        <w:top w:val="none" w:sz="0" w:space="0" w:color="auto"/>
        <w:left w:val="none" w:sz="0" w:space="0" w:color="auto"/>
        <w:bottom w:val="none" w:sz="0" w:space="0" w:color="auto"/>
        <w:right w:val="none" w:sz="0" w:space="0" w:color="auto"/>
      </w:divBdr>
    </w:div>
    <w:div w:id="1677073914">
      <w:bodyDiv w:val="1"/>
      <w:marLeft w:val="0"/>
      <w:marRight w:val="0"/>
      <w:marTop w:val="0"/>
      <w:marBottom w:val="0"/>
      <w:divBdr>
        <w:top w:val="none" w:sz="0" w:space="0" w:color="auto"/>
        <w:left w:val="none" w:sz="0" w:space="0" w:color="auto"/>
        <w:bottom w:val="none" w:sz="0" w:space="0" w:color="auto"/>
        <w:right w:val="none" w:sz="0" w:space="0" w:color="auto"/>
      </w:divBdr>
    </w:div>
    <w:div w:id="1677151856">
      <w:bodyDiv w:val="1"/>
      <w:marLeft w:val="0"/>
      <w:marRight w:val="0"/>
      <w:marTop w:val="0"/>
      <w:marBottom w:val="0"/>
      <w:divBdr>
        <w:top w:val="none" w:sz="0" w:space="0" w:color="auto"/>
        <w:left w:val="none" w:sz="0" w:space="0" w:color="auto"/>
        <w:bottom w:val="none" w:sz="0" w:space="0" w:color="auto"/>
        <w:right w:val="none" w:sz="0" w:space="0" w:color="auto"/>
      </w:divBdr>
    </w:div>
    <w:div w:id="1677344106">
      <w:bodyDiv w:val="1"/>
      <w:marLeft w:val="0"/>
      <w:marRight w:val="0"/>
      <w:marTop w:val="0"/>
      <w:marBottom w:val="0"/>
      <w:divBdr>
        <w:top w:val="none" w:sz="0" w:space="0" w:color="auto"/>
        <w:left w:val="none" w:sz="0" w:space="0" w:color="auto"/>
        <w:bottom w:val="none" w:sz="0" w:space="0" w:color="auto"/>
        <w:right w:val="none" w:sz="0" w:space="0" w:color="auto"/>
      </w:divBdr>
    </w:div>
    <w:div w:id="1679039639">
      <w:bodyDiv w:val="1"/>
      <w:marLeft w:val="0"/>
      <w:marRight w:val="0"/>
      <w:marTop w:val="0"/>
      <w:marBottom w:val="0"/>
      <w:divBdr>
        <w:top w:val="none" w:sz="0" w:space="0" w:color="auto"/>
        <w:left w:val="none" w:sz="0" w:space="0" w:color="auto"/>
        <w:bottom w:val="none" w:sz="0" w:space="0" w:color="auto"/>
        <w:right w:val="none" w:sz="0" w:space="0" w:color="auto"/>
      </w:divBdr>
    </w:div>
    <w:div w:id="1679193866">
      <w:bodyDiv w:val="1"/>
      <w:marLeft w:val="0"/>
      <w:marRight w:val="0"/>
      <w:marTop w:val="0"/>
      <w:marBottom w:val="0"/>
      <w:divBdr>
        <w:top w:val="none" w:sz="0" w:space="0" w:color="auto"/>
        <w:left w:val="none" w:sz="0" w:space="0" w:color="auto"/>
        <w:bottom w:val="none" w:sz="0" w:space="0" w:color="auto"/>
        <w:right w:val="none" w:sz="0" w:space="0" w:color="auto"/>
      </w:divBdr>
    </w:div>
    <w:div w:id="1679387901">
      <w:bodyDiv w:val="1"/>
      <w:marLeft w:val="0"/>
      <w:marRight w:val="0"/>
      <w:marTop w:val="0"/>
      <w:marBottom w:val="0"/>
      <w:divBdr>
        <w:top w:val="none" w:sz="0" w:space="0" w:color="auto"/>
        <w:left w:val="none" w:sz="0" w:space="0" w:color="auto"/>
        <w:bottom w:val="none" w:sz="0" w:space="0" w:color="auto"/>
        <w:right w:val="none" w:sz="0" w:space="0" w:color="auto"/>
      </w:divBdr>
    </w:div>
    <w:div w:id="1679427781">
      <w:bodyDiv w:val="1"/>
      <w:marLeft w:val="0"/>
      <w:marRight w:val="0"/>
      <w:marTop w:val="0"/>
      <w:marBottom w:val="0"/>
      <w:divBdr>
        <w:top w:val="none" w:sz="0" w:space="0" w:color="auto"/>
        <w:left w:val="none" w:sz="0" w:space="0" w:color="auto"/>
        <w:bottom w:val="none" w:sz="0" w:space="0" w:color="auto"/>
        <w:right w:val="none" w:sz="0" w:space="0" w:color="auto"/>
      </w:divBdr>
    </w:div>
    <w:div w:id="1679766870">
      <w:bodyDiv w:val="1"/>
      <w:marLeft w:val="0"/>
      <w:marRight w:val="0"/>
      <w:marTop w:val="0"/>
      <w:marBottom w:val="0"/>
      <w:divBdr>
        <w:top w:val="none" w:sz="0" w:space="0" w:color="auto"/>
        <w:left w:val="none" w:sz="0" w:space="0" w:color="auto"/>
        <w:bottom w:val="none" w:sz="0" w:space="0" w:color="auto"/>
        <w:right w:val="none" w:sz="0" w:space="0" w:color="auto"/>
      </w:divBdr>
    </w:div>
    <w:div w:id="1680036130">
      <w:bodyDiv w:val="1"/>
      <w:marLeft w:val="0"/>
      <w:marRight w:val="0"/>
      <w:marTop w:val="0"/>
      <w:marBottom w:val="0"/>
      <w:divBdr>
        <w:top w:val="none" w:sz="0" w:space="0" w:color="auto"/>
        <w:left w:val="none" w:sz="0" w:space="0" w:color="auto"/>
        <w:bottom w:val="none" w:sz="0" w:space="0" w:color="auto"/>
        <w:right w:val="none" w:sz="0" w:space="0" w:color="auto"/>
      </w:divBdr>
    </w:div>
    <w:div w:id="1680426026">
      <w:bodyDiv w:val="1"/>
      <w:marLeft w:val="0"/>
      <w:marRight w:val="0"/>
      <w:marTop w:val="0"/>
      <w:marBottom w:val="0"/>
      <w:divBdr>
        <w:top w:val="none" w:sz="0" w:space="0" w:color="auto"/>
        <w:left w:val="none" w:sz="0" w:space="0" w:color="auto"/>
        <w:bottom w:val="none" w:sz="0" w:space="0" w:color="auto"/>
        <w:right w:val="none" w:sz="0" w:space="0" w:color="auto"/>
      </w:divBdr>
    </w:div>
    <w:div w:id="1680540480">
      <w:bodyDiv w:val="1"/>
      <w:marLeft w:val="0"/>
      <w:marRight w:val="0"/>
      <w:marTop w:val="0"/>
      <w:marBottom w:val="0"/>
      <w:divBdr>
        <w:top w:val="none" w:sz="0" w:space="0" w:color="auto"/>
        <w:left w:val="none" w:sz="0" w:space="0" w:color="auto"/>
        <w:bottom w:val="none" w:sz="0" w:space="0" w:color="auto"/>
        <w:right w:val="none" w:sz="0" w:space="0" w:color="auto"/>
      </w:divBdr>
    </w:div>
    <w:div w:id="1681617040">
      <w:bodyDiv w:val="1"/>
      <w:marLeft w:val="0"/>
      <w:marRight w:val="0"/>
      <w:marTop w:val="0"/>
      <w:marBottom w:val="0"/>
      <w:divBdr>
        <w:top w:val="none" w:sz="0" w:space="0" w:color="auto"/>
        <w:left w:val="none" w:sz="0" w:space="0" w:color="auto"/>
        <w:bottom w:val="none" w:sz="0" w:space="0" w:color="auto"/>
        <w:right w:val="none" w:sz="0" w:space="0" w:color="auto"/>
      </w:divBdr>
    </w:div>
    <w:div w:id="1681662303">
      <w:bodyDiv w:val="1"/>
      <w:marLeft w:val="0"/>
      <w:marRight w:val="0"/>
      <w:marTop w:val="0"/>
      <w:marBottom w:val="0"/>
      <w:divBdr>
        <w:top w:val="none" w:sz="0" w:space="0" w:color="auto"/>
        <w:left w:val="none" w:sz="0" w:space="0" w:color="auto"/>
        <w:bottom w:val="none" w:sz="0" w:space="0" w:color="auto"/>
        <w:right w:val="none" w:sz="0" w:space="0" w:color="auto"/>
      </w:divBdr>
    </w:div>
    <w:div w:id="1682199857">
      <w:bodyDiv w:val="1"/>
      <w:marLeft w:val="0"/>
      <w:marRight w:val="0"/>
      <w:marTop w:val="0"/>
      <w:marBottom w:val="0"/>
      <w:divBdr>
        <w:top w:val="none" w:sz="0" w:space="0" w:color="auto"/>
        <w:left w:val="none" w:sz="0" w:space="0" w:color="auto"/>
        <w:bottom w:val="none" w:sz="0" w:space="0" w:color="auto"/>
        <w:right w:val="none" w:sz="0" w:space="0" w:color="auto"/>
      </w:divBdr>
    </w:div>
    <w:div w:id="1683778644">
      <w:bodyDiv w:val="1"/>
      <w:marLeft w:val="0"/>
      <w:marRight w:val="0"/>
      <w:marTop w:val="0"/>
      <w:marBottom w:val="0"/>
      <w:divBdr>
        <w:top w:val="none" w:sz="0" w:space="0" w:color="auto"/>
        <w:left w:val="none" w:sz="0" w:space="0" w:color="auto"/>
        <w:bottom w:val="none" w:sz="0" w:space="0" w:color="auto"/>
        <w:right w:val="none" w:sz="0" w:space="0" w:color="auto"/>
      </w:divBdr>
    </w:div>
    <w:div w:id="1684235707">
      <w:bodyDiv w:val="1"/>
      <w:marLeft w:val="0"/>
      <w:marRight w:val="0"/>
      <w:marTop w:val="0"/>
      <w:marBottom w:val="0"/>
      <w:divBdr>
        <w:top w:val="none" w:sz="0" w:space="0" w:color="auto"/>
        <w:left w:val="none" w:sz="0" w:space="0" w:color="auto"/>
        <w:bottom w:val="none" w:sz="0" w:space="0" w:color="auto"/>
        <w:right w:val="none" w:sz="0" w:space="0" w:color="auto"/>
      </w:divBdr>
    </w:div>
    <w:div w:id="1686134168">
      <w:bodyDiv w:val="1"/>
      <w:marLeft w:val="0"/>
      <w:marRight w:val="0"/>
      <w:marTop w:val="0"/>
      <w:marBottom w:val="0"/>
      <w:divBdr>
        <w:top w:val="none" w:sz="0" w:space="0" w:color="auto"/>
        <w:left w:val="none" w:sz="0" w:space="0" w:color="auto"/>
        <w:bottom w:val="none" w:sz="0" w:space="0" w:color="auto"/>
        <w:right w:val="none" w:sz="0" w:space="0" w:color="auto"/>
      </w:divBdr>
    </w:div>
    <w:div w:id="1686320708">
      <w:bodyDiv w:val="1"/>
      <w:marLeft w:val="0"/>
      <w:marRight w:val="0"/>
      <w:marTop w:val="0"/>
      <w:marBottom w:val="0"/>
      <w:divBdr>
        <w:top w:val="none" w:sz="0" w:space="0" w:color="auto"/>
        <w:left w:val="none" w:sz="0" w:space="0" w:color="auto"/>
        <w:bottom w:val="none" w:sz="0" w:space="0" w:color="auto"/>
        <w:right w:val="none" w:sz="0" w:space="0" w:color="auto"/>
      </w:divBdr>
    </w:div>
    <w:div w:id="1688435543">
      <w:bodyDiv w:val="1"/>
      <w:marLeft w:val="0"/>
      <w:marRight w:val="0"/>
      <w:marTop w:val="0"/>
      <w:marBottom w:val="0"/>
      <w:divBdr>
        <w:top w:val="none" w:sz="0" w:space="0" w:color="auto"/>
        <w:left w:val="none" w:sz="0" w:space="0" w:color="auto"/>
        <w:bottom w:val="none" w:sz="0" w:space="0" w:color="auto"/>
        <w:right w:val="none" w:sz="0" w:space="0" w:color="auto"/>
      </w:divBdr>
    </w:div>
    <w:div w:id="1689139066">
      <w:bodyDiv w:val="1"/>
      <w:marLeft w:val="0"/>
      <w:marRight w:val="0"/>
      <w:marTop w:val="0"/>
      <w:marBottom w:val="0"/>
      <w:divBdr>
        <w:top w:val="none" w:sz="0" w:space="0" w:color="auto"/>
        <w:left w:val="none" w:sz="0" w:space="0" w:color="auto"/>
        <w:bottom w:val="none" w:sz="0" w:space="0" w:color="auto"/>
        <w:right w:val="none" w:sz="0" w:space="0" w:color="auto"/>
      </w:divBdr>
    </w:div>
    <w:div w:id="1689870449">
      <w:bodyDiv w:val="1"/>
      <w:marLeft w:val="0"/>
      <w:marRight w:val="0"/>
      <w:marTop w:val="0"/>
      <w:marBottom w:val="0"/>
      <w:divBdr>
        <w:top w:val="none" w:sz="0" w:space="0" w:color="auto"/>
        <w:left w:val="none" w:sz="0" w:space="0" w:color="auto"/>
        <w:bottom w:val="none" w:sz="0" w:space="0" w:color="auto"/>
        <w:right w:val="none" w:sz="0" w:space="0" w:color="auto"/>
      </w:divBdr>
    </w:div>
    <w:div w:id="1691174660">
      <w:bodyDiv w:val="1"/>
      <w:marLeft w:val="0"/>
      <w:marRight w:val="0"/>
      <w:marTop w:val="0"/>
      <w:marBottom w:val="0"/>
      <w:divBdr>
        <w:top w:val="none" w:sz="0" w:space="0" w:color="auto"/>
        <w:left w:val="none" w:sz="0" w:space="0" w:color="auto"/>
        <w:bottom w:val="none" w:sz="0" w:space="0" w:color="auto"/>
        <w:right w:val="none" w:sz="0" w:space="0" w:color="auto"/>
      </w:divBdr>
    </w:div>
    <w:div w:id="1691295852">
      <w:bodyDiv w:val="1"/>
      <w:marLeft w:val="0"/>
      <w:marRight w:val="0"/>
      <w:marTop w:val="0"/>
      <w:marBottom w:val="0"/>
      <w:divBdr>
        <w:top w:val="none" w:sz="0" w:space="0" w:color="auto"/>
        <w:left w:val="none" w:sz="0" w:space="0" w:color="auto"/>
        <w:bottom w:val="none" w:sz="0" w:space="0" w:color="auto"/>
        <w:right w:val="none" w:sz="0" w:space="0" w:color="auto"/>
      </w:divBdr>
    </w:div>
    <w:div w:id="1691950912">
      <w:bodyDiv w:val="1"/>
      <w:marLeft w:val="0"/>
      <w:marRight w:val="0"/>
      <w:marTop w:val="0"/>
      <w:marBottom w:val="0"/>
      <w:divBdr>
        <w:top w:val="none" w:sz="0" w:space="0" w:color="auto"/>
        <w:left w:val="none" w:sz="0" w:space="0" w:color="auto"/>
        <w:bottom w:val="none" w:sz="0" w:space="0" w:color="auto"/>
        <w:right w:val="none" w:sz="0" w:space="0" w:color="auto"/>
      </w:divBdr>
    </w:div>
    <w:div w:id="1692416675">
      <w:bodyDiv w:val="1"/>
      <w:marLeft w:val="0"/>
      <w:marRight w:val="0"/>
      <w:marTop w:val="0"/>
      <w:marBottom w:val="0"/>
      <w:divBdr>
        <w:top w:val="none" w:sz="0" w:space="0" w:color="auto"/>
        <w:left w:val="none" w:sz="0" w:space="0" w:color="auto"/>
        <w:bottom w:val="none" w:sz="0" w:space="0" w:color="auto"/>
        <w:right w:val="none" w:sz="0" w:space="0" w:color="auto"/>
      </w:divBdr>
    </w:div>
    <w:div w:id="1692680520">
      <w:bodyDiv w:val="1"/>
      <w:marLeft w:val="0"/>
      <w:marRight w:val="0"/>
      <w:marTop w:val="0"/>
      <w:marBottom w:val="0"/>
      <w:divBdr>
        <w:top w:val="none" w:sz="0" w:space="0" w:color="auto"/>
        <w:left w:val="none" w:sz="0" w:space="0" w:color="auto"/>
        <w:bottom w:val="none" w:sz="0" w:space="0" w:color="auto"/>
        <w:right w:val="none" w:sz="0" w:space="0" w:color="auto"/>
      </w:divBdr>
    </w:div>
    <w:div w:id="1692684255">
      <w:bodyDiv w:val="1"/>
      <w:marLeft w:val="0"/>
      <w:marRight w:val="0"/>
      <w:marTop w:val="0"/>
      <w:marBottom w:val="0"/>
      <w:divBdr>
        <w:top w:val="none" w:sz="0" w:space="0" w:color="auto"/>
        <w:left w:val="none" w:sz="0" w:space="0" w:color="auto"/>
        <w:bottom w:val="none" w:sz="0" w:space="0" w:color="auto"/>
        <w:right w:val="none" w:sz="0" w:space="0" w:color="auto"/>
      </w:divBdr>
    </w:div>
    <w:div w:id="1692686391">
      <w:bodyDiv w:val="1"/>
      <w:marLeft w:val="0"/>
      <w:marRight w:val="0"/>
      <w:marTop w:val="0"/>
      <w:marBottom w:val="0"/>
      <w:divBdr>
        <w:top w:val="none" w:sz="0" w:space="0" w:color="auto"/>
        <w:left w:val="none" w:sz="0" w:space="0" w:color="auto"/>
        <w:bottom w:val="none" w:sz="0" w:space="0" w:color="auto"/>
        <w:right w:val="none" w:sz="0" w:space="0" w:color="auto"/>
      </w:divBdr>
    </w:div>
    <w:div w:id="1693797132">
      <w:bodyDiv w:val="1"/>
      <w:marLeft w:val="0"/>
      <w:marRight w:val="0"/>
      <w:marTop w:val="0"/>
      <w:marBottom w:val="0"/>
      <w:divBdr>
        <w:top w:val="none" w:sz="0" w:space="0" w:color="auto"/>
        <w:left w:val="none" w:sz="0" w:space="0" w:color="auto"/>
        <w:bottom w:val="none" w:sz="0" w:space="0" w:color="auto"/>
        <w:right w:val="none" w:sz="0" w:space="0" w:color="auto"/>
      </w:divBdr>
    </w:div>
    <w:div w:id="1693917023">
      <w:bodyDiv w:val="1"/>
      <w:marLeft w:val="0"/>
      <w:marRight w:val="0"/>
      <w:marTop w:val="0"/>
      <w:marBottom w:val="0"/>
      <w:divBdr>
        <w:top w:val="none" w:sz="0" w:space="0" w:color="auto"/>
        <w:left w:val="none" w:sz="0" w:space="0" w:color="auto"/>
        <w:bottom w:val="none" w:sz="0" w:space="0" w:color="auto"/>
        <w:right w:val="none" w:sz="0" w:space="0" w:color="auto"/>
      </w:divBdr>
    </w:div>
    <w:div w:id="1694110187">
      <w:bodyDiv w:val="1"/>
      <w:marLeft w:val="0"/>
      <w:marRight w:val="0"/>
      <w:marTop w:val="0"/>
      <w:marBottom w:val="0"/>
      <w:divBdr>
        <w:top w:val="none" w:sz="0" w:space="0" w:color="auto"/>
        <w:left w:val="none" w:sz="0" w:space="0" w:color="auto"/>
        <w:bottom w:val="none" w:sz="0" w:space="0" w:color="auto"/>
        <w:right w:val="none" w:sz="0" w:space="0" w:color="auto"/>
      </w:divBdr>
    </w:div>
    <w:div w:id="1694261121">
      <w:bodyDiv w:val="1"/>
      <w:marLeft w:val="0"/>
      <w:marRight w:val="0"/>
      <w:marTop w:val="0"/>
      <w:marBottom w:val="0"/>
      <w:divBdr>
        <w:top w:val="none" w:sz="0" w:space="0" w:color="auto"/>
        <w:left w:val="none" w:sz="0" w:space="0" w:color="auto"/>
        <w:bottom w:val="none" w:sz="0" w:space="0" w:color="auto"/>
        <w:right w:val="none" w:sz="0" w:space="0" w:color="auto"/>
      </w:divBdr>
    </w:div>
    <w:div w:id="1694526586">
      <w:bodyDiv w:val="1"/>
      <w:marLeft w:val="0"/>
      <w:marRight w:val="0"/>
      <w:marTop w:val="0"/>
      <w:marBottom w:val="0"/>
      <w:divBdr>
        <w:top w:val="none" w:sz="0" w:space="0" w:color="auto"/>
        <w:left w:val="none" w:sz="0" w:space="0" w:color="auto"/>
        <w:bottom w:val="none" w:sz="0" w:space="0" w:color="auto"/>
        <w:right w:val="none" w:sz="0" w:space="0" w:color="auto"/>
      </w:divBdr>
    </w:div>
    <w:div w:id="1695182780">
      <w:bodyDiv w:val="1"/>
      <w:marLeft w:val="0"/>
      <w:marRight w:val="0"/>
      <w:marTop w:val="0"/>
      <w:marBottom w:val="0"/>
      <w:divBdr>
        <w:top w:val="none" w:sz="0" w:space="0" w:color="auto"/>
        <w:left w:val="none" w:sz="0" w:space="0" w:color="auto"/>
        <w:bottom w:val="none" w:sz="0" w:space="0" w:color="auto"/>
        <w:right w:val="none" w:sz="0" w:space="0" w:color="auto"/>
      </w:divBdr>
    </w:div>
    <w:div w:id="1695500406">
      <w:bodyDiv w:val="1"/>
      <w:marLeft w:val="0"/>
      <w:marRight w:val="0"/>
      <w:marTop w:val="0"/>
      <w:marBottom w:val="0"/>
      <w:divBdr>
        <w:top w:val="none" w:sz="0" w:space="0" w:color="auto"/>
        <w:left w:val="none" w:sz="0" w:space="0" w:color="auto"/>
        <w:bottom w:val="none" w:sz="0" w:space="0" w:color="auto"/>
        <w:right w:val="none" w:sz="0" w:space="0" w:color="auto"/>
      </w:divBdr>
    </w:div>
    <w:div w:id="1696036235">
      <w:bodyDiv w:val="1"/>
      <w:marLeft w:val="0"/>
      <w:marRight w:val="0"/>
      <w:marTop w:val="0"/>
      <w:marBottom w:val="0"/>
      <w:divBdr>
        <w:top w:val="none" w:sz="0" w:space="0" w:color="auto"/>
        <w:left w:val="none" w:sz="0" w:space="0" w:color="auto"/>
        <w:bottom w:val="none" w:sz="0" w:space="0" w:color="auto"/>
        <w:right w:val="none" w:sz="0" w:space="0" w:color="auto"/>
      </w:divBdr>
    </w:div>
    <w:div w:id="1696227417">
      <w:bodyDiv w:val="1"/>
      <w:marLeft w:val="0"/>
      <w:marRight w:val="0"/>
      <w:marTop w:val="0"/>
      <w:marBottom w:val="0"/>
      <w:divBdr>
        <w:top w:val="none" w:sz="0" w:space="0" w:color="auto"/>
        <w:left w:val="none" w:sz="0" w:space="0" w:color="auto"/>
        <w:bottom w:val="none" w:sz="0" w:space="0" w:color="auto"/>
        <w:right w:val="none" w:sz="0" w:space="0" w:color="auto"/>
      </w:divBdr>
    </w:div>
    <w:div w:id="1696737167">
      <w:bodyDiv w:val="1"/>
      <w:marLeft w:val="0"/>
      <w:marRight w:val="0"/>
      <w:marTop w:val="0"/>
      <w:marBottom w:val="0"/>
      <w:divBdr>
        <w:top w:val="none" w:sz="0" w:space="0" w:color="auto"/>
        <w:left w:val="none" w:sz="0" w:space="0" w:color="auto"/>
        <w:bottom w:val="none" w:sz="0" w:space="0" w:color="auto"/>
        <w:right w:val="none" w:sz="0" w:space="0" w:color="auto"/>
      </w:divBdr>
    </w:div>
    <w:div w:id="1697081338">
      <w:bodyDiv w:val="1"/>
      <w:marLeft w:val="0"/>
      <w:marRight w:val="0"/>
      <w:marTop w:val="0"/>
      <w:marBottom w:val="0"/>
      <w:divBdr>
        <w:top w:val="none" w:sz="0" w:space="0" w:color="auto"/>
        <w:left w:val="none" w:sz="0" w:space="0" w:color="auto"/>
        <w:bottom w:val="none" w:sz="0" w:space="0" w:color="auto"/>
        <w:right w:val="none" w:sz="0" w:space="0" w:color="auto"/>
      </w:divBdr>
    </w:div>
    <w:div w:id="1697465446">
      <w:bodyDiv w:val="1"/>
      <w:marLeft w:val="0"/>
      <w:marRight w:val="0"/>
      <w:marTop w:val="0"/>
      <w:marBottom w:val="0"/>
      <w:divBdr>
        <w:top w:val="none" w:sz="0" w:space="0" w:color="auto"/>
        <w:left w:val="none" w:sz="0" w:space="0" w:color="auto"/>
        <w:bottom w:val="none" w:sz="0" w:space="0" w:color="auto"/>
        <w:right w:val="none" w:sz="0" w:space="0" w:color="auto"/>
      </w:divBdr>
    </w:div>
    <w:div w:id="1698040020">
      <w:bodyDiv w:val="1"/>
      <w:marLeft w:val="0"/>
      <w:marRight w:val="0"/>
      <w:marTop w:val="0"/>
      <w:marBottom w:val="0"/>
      <w:divBdr>
        <w:top w:val="none" w:sz="0" w:space="0" w:color="auto"/>
        <w:left w:val="none" w:sz="0" w:space="0" w:color="auto"/>
        <w:bottom w:val="none" w:sz="0" w:space="0" w:color="auto"/>
        <w:right w:val="none" w:sz="0" w:space="0" w:color="auto"/>
      </w:divBdr>
    </w:div>
    <w:div w:id="1698500934">
      <w:bodyDiv w:val="1"/>
      <w:marLeft w:val="0"/>
      <w:marRight w:val="0"/>
      <w:marTop w:val="0"/>
      <w:marBottom w:val="0"/>
      <w:divBdr>
        <w:top w:val="none" w:sz="0" w:space="0" w:color="auto"/>
        <w:left w:val="none" w:sz="0" w:space="0" w:color="auto"/>
        <w:bottom w:val="none" w:sz="0" w:space="0" w:color="auto"/>
        <w:right w:val="none" w:sz="0" w:space="0" w:color="auto"/>
      </w:divBdr>
    </w:div>
    <w:div w:id="1698893091">
      <w:bodyDiv w:val="1"/>
      <w:marLeft w:val="0"/>
      <w:marRight w:val="0"/>
      <w:marTop w:val="0"/>
      <w:marBottom w:val="0"/>
      <w:divBdr>
        <w:top w:val="none" w:sz="0" w:space="0" w:color="auto"/>
        <w:left w:val="none" w:sz="0" w:space="0" w:color="auto"/>
        <w:bottom w:val="none" w:sz="0" w:space="0" w:color="auto"/>
        <w:right w:val="none" w:sz="0" w:space="0" w:color="auto"/>
      </w:divBdr>
    </w:div>
    <w:div w:id="1700819869">
      <w:bodyDiv w:val="1"/>
      <w:marLeft w:val="0"/>
      <w:marRight w:val="0"/>
      <w:marTop w:val="0"/>
      <w:marBottom w:val="0"/>
      <w:divBdr>
        <w:top w:val="none" w:sz="0" w:space="0" w:color="auto"/>
        <w:left w:val="none" w:sz="0" w:space="0" w:color="auto"/>
        <w:bottom w:val="none" w:sz="0" w:space="0" w:color="auto"/>
        <w:right w:val="none" w:sz="0" w:space="0" w:color="auto"/>
      </w:divBdr>
    </w:div>
    <w:div w:id="1701275581">
      <w:bodyDiv w:val="1"/>
      <w:marLeft w:val="0"/>
      <w:marRight w:val="0"/>
      <w:marTop w:val="0"/>
      <w:marBottom w:val="0"/>
      <w:divBdr>
        <w:top w:val="none" w:sz="0" w:space="0" w:color="auto"/>
        <w:left w:val="none" w:sz="0" w:space="0" w:color="auto"/>
        <w:bottom w:val="none" w:sz="0" w:space="0" w:color="auto"/>
        <w:right w:val="none" w:sz="0" w:space="0" w:color="auto"/>
      </w:divBdr>
    </w:div>
    <w:div w:id="1701737301">
      <w:bodyDiv w:val="1"/>
      <w:marLeft w:val="0"/>
      <w:marRight w:val="0"/>
      <w:marTop w:val="0"/>
      <w:marBottom w:val="0"/>
      <w:divBdr>
        <w:top w:val="none" w:sz="0" w:space="0" w:color="auto"/>
        <w:left w:val="none" w:sz="0" w:space="0" w:color="auto"/>
        <w:bottom w:val="none" w:sz="0" w:space="0" w:color="auto"/>
        <w:right w:val="none" w:sz="0" w:space="0" w:color="auto"/>
      </w:divBdr>
    </w:div>
    <w:div w:id="1701928805">
      <w:bodyDiv w:val="1"/>
      <w:marLeft w:val="0"/>
      <w:marRight w:val="0"/>
      <w:marTop w:val="0"/>
      <w:marBottom w:val="0"/>
      <w:divBdr>
        <w:top w:val="none" w:sz="0" w:space="0" w:color="auto"/>
        <w:left w:val="none" w:sz="0" w:space="0" w:color="auto"/>
        <w:bottom w:val="none" w:sz="0" w:space="0" w:color="auto"/>
        <w:right w:val="none" w:sz="0" w:space="0" w:color="auto"/>
      </w:divBdr>
    </w:div>
    <w:div w:id="1702168819">
      <w:bodyDiv w:val="1"/>
      <w:marLeft w:val="0"/>
      <w:marRight w:val="0"/>
      <w:marTop w:val="0"/>
      <w:marBottom w:val="0"/>
      <w:divBdr>
        <w:top w:val="none" w:sz="0" w:space="0" w:color="auto"/>
        <w:left w:val="none" w:sz="0" w:space="0" w:color="auto"/>
        <w:bottom w:val="none" w:sz="0" w:space="0" w:color="auto"/>
        <w:right w:val="none" w:sz="0" w:space="0" w:color="auto"/>
      </w:divBdr>
    </w:div>
    <w:div w:id="1703939355">
      <w:bodyDiv w:val="1"/>
      <w:marLeft w:val="0"/>
      <w:marRight w:val="0"/>
      <w:marTop w:val="0"/>
      <w:marBottom w:val="0"/>
      <w:divBdr>
        <w:top w:val="none" w:sz="0" w:space="0" w:color="auto"/>
        <w:left w:val="none" w:sz="0" w:space="0" w:color="auto"/>
        <w:bottom w:val="none" w:sz="0" w:space="0" w:color="auto"/>
        <w:right w:val="none" w:sz="0" w:space="0" w:color="auto"/>
      </w:divBdr>
    </w:div>
    <w:div w:id="1704017150">
      <w:bodyDiv w:val="1"/>
      <w:marLeft w:val="0"/>
      <w:marRight w:val="0"/>
      <w:marTop w:val="0"/>
      <w:marBottom w:val="0"/>
      <w:divBdr>
        <w:top w:val="none" w:sz="0" w:space="0" w:color="auto"/>
        <w:left w:val="none" w:sz="0" w:space="0" w:color="auto"/>
        <w:bottom w:val="none" w:sz="0" w:space="0" w:color="auto"/>
        <w:right w:val="none" w:sz="0" w:space="0" w:color="auto"/>
      </w:divBdr>
    </w:div>
    <w:div w:id="1704791274">
      <w:bodyDiv w:val="1"/>
      <w:marLeft w:val="0"/>
      <w:marRight w:val="0"/>
      <w:marTop w:val="0"/>
      <w:marBottom w:val="0"/>
      <w:divBdr>
        <w:top w:val="none" w:sz="0" w:space="0" w:color="auto"/>
        <w:left w:val="none" w:sz="0" w:space="0" w:color="auto"/>
        <w:bottom w:val="none" w:sz="0" w:space="0" w:color="auto"/>
        <w:right w:val="none" w:sz="0" w:space="0" w:color="auto"/>
      </w:divBdr>
    </w:div>
    <w:div w:id="1705014168">
      <w:bodyDiv w:val="1"/>
      <w:marLeft w:val="0"/>
      <w:marRight w:val="0"/>
      <w:marTop w:val="0"/>
      <w:marBottom w:val="0"/>
      <w:divBdr>
        <w:top w:val="none" w:sz="0" w:space="0" w:color="auto"/>
        <w:left w:val="none" w:sz="0" w:space="0" w:color="auto"/>
        <w:bottom w:val="none" w:sz="0" w:space="0" w:color="auto"/>
        <w:right w:val="none" w:sz="0" w:space="0" w:color="auto"/>
      </w:divBdr>
    </w:div>
    <w:div w:id="1705055974">
      <w:bodyDiv w:val="1"/>
      <w:marLeft w:val="0"/>
      <w:marRight w:val="0"/>
      <w:marTop w:val="0"/>
      <w:marBottom w:val="0"/>
      <w:divBdr>
        <w:top w:val="none" w:sz="0" w:space="0" w:color="auto"/>
        <w:left w:val="none" w:sz="0" w:space="0" w:color="auto"/>
        <w:bottom w:val="none" w:sz="0" w:space="0" w:color="auto"/>
        <w:right w:val="none" w:sz="0" w:space="0" w:color="auto"/>
      </w:divBdr>
    </w:div>
    <w:div w:id="1705444613">
      <w:bodyDiv w:val="1"/>
      <w:marLeft w:val="0"/>
      <w:marRight w:val="0"/>
      <w:marTop w:val="0"/>
      <w:marBottom w:val="0"/>
      <w:divBdr>
        <w:top w:val="none" w:sz="0" w:space="0" w:color="auto"/>
        <w:left w:val="none" w:sz="0" w:space="0" w:color="auto"/>
        <w:bottom w:val="none" w:sz="0" w:space="0" w:color="auto"/>
        <w:right w:val="none" w:sz="0" w:space="0" w:color="auto"/>
      </w:divBdr>
    </w:div>
    <w:div w:id="1706178348">
      <w:bodyDiv w:val="1"/>
      <w:marLeft w:val="0"/>
      <w:marRight w:val="0"/>
      <w:marTop w:val="0"/>
      <w:marBottom w:val="0"/>
      <w:divBdr>
        <w:top w:val="none" w:sz="0" w:space="0" w:color="auto"/>
        <w:left w:val="none" w:sz="0" w:space="0" w:color="auto"/>
        <w:bottom w:val="none" w:sz="0" w:space="0" w:color="auto"/>
        <w:right w:val="none" w:sz="0" w:space="0" w:color="auto"/>
      </w:divBdr>
    </w:div>
    <w:div w:id="1706252632">
      <w:bodyDiv w:val="1"/>
      <w:marLeft w:val="0"/>
      <w:marRight w:val="0"/>
      <w:marTop w:val="0"/>
      <w:marBottom w:val="0"/>
      <w:divBdr>
        <w:top w:val="none" w:sz="0" w:space="0" w:color="auto"/>
        <w:left w:val="none" w:sz="0" w:space="0" w:color="auto"/>
        <w:bottom w:val="none" w:sz="0" w:space="0" w:color="auto"/>
        <w:right w:val="none" w:sz="0" w:space="0" w:color="auto"/>
      </w:divBdr>
    </w:div>
    <w:div w:id="1706322512">
      <w:bodyDiv w:val="1"/>
      <w:marLeft w:val="0"/>
      <w:marRight w:val="0"/>
      <w:marTop w:val="0"/>
      <w:marBottom w:val="0"/>
      <w:divBdr>
        <w:top w:val="none" w:sz="0" w:space="0" w:color="auto"/>
        <w:left w:val="none" w:sz="0" w:space="0" w:color="auto"/>
        <w:bottom w:val="none" w:sz="0" w:space="0" w:color="auto"/>
        <w:right w:val="none" w:sz="0" w:space="0" w:color="auto"/>
      </w:divBdr>
    </w:div>
    <w:div w:id="1708486819">
      <w:bodyDiv w:val="1"/>
      <w:marLeft w:val="0"/>
      <w:marRight w:val="0"/>
      <w:marTop w:val="0"/>
      <w:marBottom w:val="0"/>
      <w:divBdr>
        <w:top w:val="none" w:sz="0" w:space="0" w:color="auto"/>
        <w:left w:val="none" w:sz="0" w:space="0" w:color="auto"/>
        <w:bottom w:val="none" w:sz="0" w:space="0" w:color="auto"/>
        <w:right w:val="none" w:sz="0" w:space="0" w:color="auto"/>
      </w:divBdr>
    </w:div>
    <w:div w:id="1708599728">
      <w:bodyDiv w:val="1"/>
      <w:marLeft w:val="0"/>
      <w:marRight w:val="0"/>
      <w:marTop w:val="0"/>
      <w:marBottom w:val="0"/>
      <w:divBdr>
        <w:top w:val="none" w:sz="0" w:space="0" w:color="auto"/>
        <w:left w:val="none" w:sz="0" w:space="0" w:color="auto"/>
        <w:bottom w:val="none" w:sz="0" w:space="0" w:color="auto"/>
        <w:right w:val="none" w:sz="0" w:space="0" w:color="auto"/>
      </w:divBdr>
    </w:div>
    <w:div w:id="1708673291">
      <w:bodyDiv w:val="1"/>
      <w:marLeft w:val="0"/>
      <w:marRight w:val="0"/>
      <w:marTop w:val="0"/>
      <w:marBottom w:val="0"/>
      <w:divBdr>
        <w:top w:val="none" w:sz="0" w:space="0" w:color="auto"/>
        <w:left w:val="none" w:sz="0" w:space="0" w:color="auto"/>
        <w:bottom w:val="none" w:sz="0" w:space="0" w:color="auto"/>
        <w:right w:val="none" w:sz="0" w:space="0" w:color="auto"/>
      </w:divBdr>
    </w:div>
    <w:div w:id="1708721433">
      <w:bodyDiv w:val="1"/>
      <w:marLeft w:val="0"/>
      <w:marRight w:val="0"/>
      <w:marTop w:val="0"/>
      <w:marBottom w:val="0"/>
      <w:divBdr>
        <w:top w:val="none" w:sz="0" w:space="0" w:color="auto"/>
        <w:left w:val="none" w:sz="0" w:space="0" w:color="auto"/>
        <w:bottom w:val="none" w:sz="0" w:space="0" w:color="auto"/>
        <w:right w:val="none" w:sz="0" w:space="0" w:color="auto"/>
      </w:divBdr>
    </w:div>
    <w:div w:id="1709404046">
      <w:bodyDiv w:val="1"/>
      <w:marLeft w:val="0"/>
      <w:marRight w:val="0"/>
      <w:marTop w:val="0"/>
      <w:marBottom w:val="0"/>
      <w:divBdr>
        <w:top w:val="none" w:sz="0" w:space="0" w:color="auto"/>
        <w:left w:val="none" w:sz="0" w:space="0" w:color="auto"/>
        <w:bottom w:val="none" w:sz="0" w:space="0" w:color="auto"/>
        <w:right w:val="none" w:sz="0" w:space="0" w:color="auto"/>
      </w:divBdr>
    </w:div>
    <w:div w:id="1709791236">
      <w:bodyDiv w:val="1"/>
      <w:marLeft w:val="0"/>
      <w:marRight w:val="0"/>
      <w:marTop w:val="0"/>
      <w:marBottom w:val="0"/>
      <w:divBdr>
        <w:top w:val="none" w:sz="0" w:space="0" w:color="auto"/>
        <w:left w:val="none" w:sz="0" w:space="0" w:color="auto"/>
        <w:bottom w:val="none" w:sz="0" w:space="0" w:color="auto"/>
        <w:right w:val="none" w:sz="0" w:space="0" w:color="auto"/>
      </w:divBdr>
    </w:div>
    <w:div w:id="1710107044">
      <w:bodyDiv w:val="1"/>
      <w:marLeft w:val="0"/>
      <w:marRight w:val="0"/>
      <w:marTop w:val="0"/>
      <w:marBottom w:val="0"/>
      <w:divBdr>
        <w:top w:val="none" w:sz="0" w:space="0" w:color="auto"/>
        <w:left w:val="none" w:sz="0" w:space="0" w:color="auto"/>
        <w:bottom w:val="none" w:sz="0" w:space="0" w:color="auto"/>
        <w:right w:val="none" w:sz="0" w:space="0" w:color="auto"/>
      </w:divBdr>
    </w:div>
    <w:div w:id="1710182352">
      <w:bodyDiv w:val="1"/>
      <w:marLeft w:val="0"/>
      <w:marRight w:val="0"/>
      <w:marTop w:val="0"/>
      <w:marBottom w:val="0"/>
      <w:divBdr>
        <w:top w:val="none" w:sz="0" w:space="0" w:color="auto"/>
        <w:left w:val="none" w:sz="0" w:space="0" w:color="auto"/>
        <w:bottom w:val="none" w:sz="0" w:space="0" w:color="auto"/>
        <w:right w:val="none" w:sz="0" w:space="0" w:color="auto"/>
      </w:divBdr>
    </w:div>
    <w:div w:id="1710573358">
      <w:bodyDiv w:val="1"/>
      <w:marLeft w:val="0"/>
      <w:marRight w:val="0"/>
      <w:marTop w:val="0"/>
      <w:marBottom w:val="0"/>
      <w:divBdr>
        <w:top w:val="none" w:sz="0" w:space="0" w:color="auto"/>
        <w:left w:val="none" w:sz="0" w:space="0" w:color="auto"/>
        <w:bottom w:val="none" w:sz="0" w:space="0" w:color="auto"/>
        <w:right w:val="none" w:sz="0" w:space="0" w:color="auto"/>
      </w:divBdr>
    </w:div>
    <w:div w:id="1710883335">
      <w:bodyDiv w:val="1"/>
      <w:marLeft w:val="0"/>
      <w:marRight w:val="0"/>
      <w:marTop w:val="0"/>
      <w:marBottom w:val="0"/>
      <w:divBdr>
        <w:top w:val="none" w:sz="0" w:space="0" w:color="auto"/>
        <w:left w:val="none" w:sz="0" w:space="0" w:color="auto"/>
        <w:bottom w:val="none" w:sz="0" w:space="0" w:color="auto"/>
        <w:right w:val="none" w:sz="0" w:space="0" w:color="auto"/>
      </w:divBdr>
    </w:div>
    <w:div w:id="1711302962">
      <w:bodyDiv w:val="1"/>
      <w:marLeft w:val="0"/>
      <w:marRight w:val="0"/>
      <w:marTop w:val="0"/>
      <w:marBottom w:val="0"/>
      <w:divBdr>
        <w:top w:val="none" w:sz="0" w:space="0" w:color="auto"/>
        <w:left w:val="none" w:sz="0" w:space="0" w:color="auto"/>
        <w:bottom w:val="none" w:sz="0" w:space="0" w:color="auto"/>
        <w:right w:val="none" w:sz="0" w:space="0" w:color="auto"/>
      </w:divBdr>
    </w:div>
    <w:div w:id="1711303216">
      <w:bodyDiv w:val="1"/>
      <w:marLeft w:val="0"/>
      <w:marRight w:val="0"/>
      <w:marTop w:val="0"/>
      <w:marBottom w:val="0"/>
      <w:divBdr>
        <w:top w:val="none" w:sz="0" w:space="0" w:color="auto"/>
        <w:left w:val="none" w:sz="0" w:space="0" w:color="auto"/>
        <w:bottom w:val="none" w:sz="0" w:space="0" w:color="auto"/>
        <w:right w:val="none" w:sz="0" w:space="0" w:color="auto"/>
      </w:divBdr>
    </w:div>
    <w:div w:id="1711489398">
      <w:bodyDiv w:val="1"/>
      <w:marLeft w:val="0"/>
      <w:marRight w:val="0"/>
      <w:marTop w:val="0"/>
      <w:marBottom w:val="0"/>
      <w:divBdr>
        <w:top w:val="none" w:sz="0" w:space="0" w:color="auto"/>
        <w:left w:val="none" w:sz="0" w:space="0" w:color="auto"/>
        <w:bottom w:val="none" w:sz="0" w:space="0" w:color="auto"/>
        <w:right w:val="none" w:sz="0" w:space="0" w:color="auto"/>
      </w:divBdr>
    </w:div>
    <w:div w:id="1711954429">
      <w:bodyDiv w:val="1"/>
      <w:marLeft w:val="0"/>
      <w:marRight w:val="0"/>
      <w:marTop w:val="0"/>
      <w:marBottom w:val="0"/>
      <w:divBdr>
        <w:top w:val="none" w:sz="0" w:space="0" w:color="auto"/>
        <w:left w:val="none" w:sz="0" w:space="0" w:color="auto"/>
        <w:bottom w:val="none" w:sz="0" w:space="0" w:color="auto"/>
        <w:right w:val="none" w:sz="0" w:space="0" w:color="auto"/>
      </w:divBdr>
    </w:div>
    <w:div w:id="1712994352">
      <w:bodyDiv w:val="1"/>
      <w:marLeft w:val="0"/>
      <w:marRight w:val="0"/>
      <w:marTop w:val="0"/>
      <w:marBottom w:val="0"/>
      <w:divBdr>
        <w:top w:val="none" w:sz="0" w:space="0" w:color="auto"/>
        <w:left w:val="none" w:sz="0" w:space="0" w:color="auto"/>
        <w:bottom w:val="none" w:sz="0" w:space="0" w:color="auto"/>
        <w:right w:val="none" w:sz="0" w:space="0" w:color="auto"/>
      </w:divBdr>
    </w:div>
    <w:div w:id="1713771504">
      <w:bodyDiv w:val="1"/>
      <w:marLeft w:val="0"/>
      <w:marRight w:val="0"/>
      <w:marTop w:val="0"/>
      <w:marBottom w:val="0"/>
      <w:divBdr>
        <w:top w:val="none" w:sz="0" w:space="0" w:color="auto"/>
        <w:left w:val="none" w:sz="0" w:space="0" w:color="auto"/>
        <w:bottom w:val="none" w:sz="0" w:space="0" w:color="auto"/>
        <w:right w:val="none" w:sz="0" w:space="0" w:color="auto"/>
      </w:divBdr>
    </w:div>
    <w:div w:id="1714109047">
      <w:bodyDiv w:val="1"/>
      <w:marLeft w:val="0"/>
      <w:marRight w:val="0"/>
      <w:marTop w:val="0"/>
      <w:marBottom w:val="0"/>
      <w:divBdr>
        <w:top w:val="none" w:sz="0" w:space="0" w:color="auto"/>
        <w:left w:val="none" w:sz="0" w:space="0" w:color="auto"/>
        <w:bottom w:val="none" w:sz="0" w:space="0" w:color="auto"/>
        <w:right w:val="none" w:sz="0" w:space="0" w:color="auto"/>
      </w:divBdr>
    </w:div>
    <w:div w:id="1715696216">
      <w:bodyDiv w:val="1"/>
      <w:marLeft w:val="0"/>
      <w:marRight w:val="0"/>
      <w:marTop w:val="0"/>
      <w:marBottom w:val="0"/>
      <w:divBdr>
        <w:top w:val="none" w:sz="0" w:space="0" w:color="auto"/>
        <w:left w:val="none" w:sz="0" w:space="0" w:color="auto"/>
        <w:bottom w:val="none" w:sz="0" w:space="0" w:color="auto"/>
        <w:right w:val="none" w:sz="0" w:space="0" w:color="auto"/>
      </w:divBdr>
    </w:div>
    <w:div w:id="1716615800">
      <w:bodyDiv w:val="1"/>
      <w:marLeft w:val="0"/>
      <w:marRight w:val="0"/>
      <w:marTop w:val="0"/>
      <w:marBottom w:val="0"/>
      <w:divBdr>
        <w:top w:val="none" w:sz="0" w:space="0" w:color="auto"/>
        <w:left w:val="none" w:sz="0" w:space="0" w:color="auto"/>
        <w:bottom w:val="none" w:sz="0" w:space="0" w:color="auto"/>
        <w:right w:val="none" w:sz="0" w:space="0" w:color="auto"/>
      </w:divBdr>
    </w:div>
    <w:div w:id="1717125537">
      <w:bodyDiv w:val="1"/>
      <w:marLeft w:val="0"/>
      <w:marRight w:val="0"/>
      <w:marTop w:val="0"/>
      <w:marBottom w:val="0"/>
      <w:divBdr>
        <w:top w:val="none" w:sz="0" w:space="0" w:color="auto"/>
        <w:left w:val="none" w:sz="0" w:space="0" w:color="auto"/>
        <w:bottom w:val="none" w:sz="0" w:space="0" w:color="auto"/>
        <w:right w:val="none" w:sz="0" w:space="0" w:color="auto"/>
      </w:divBdr>
    </w:div>
    <w:div w:id="1718427801">
      <w:bodyDiv w:val="1"/>
      <w:marLeft w:val="0"/>
      <w:marRight w:val="0"/>
      <w:marTop w:val="0"/>
      <w:marBottom w:val="0"/>
      <w:divBdr>
        <w:top w:val="none" w:sz="0" w:space="0" w:color="auto"/>
        <w:left w:val="none" w:sz="0" w:space="0" w:color="auto"/>
        <w:bottom w:val="none" w:sz="0" w:space="0" w:color="auto"/>
        <w:right w:val="none" w:sz="0" w:space="0" w:color="auto"/>
      </w:divBdr>
    </w:div>
    <w:div w:id="1718581203">
      <w:bodyDiv w:val="1"/>
      <w:marLeft w:val="0"/>
      <w:marRight w:val="0"/>
      <w:marTop w:val="0"/>
      <w:marBottom w:val="0"/>
      <w:divBdr>
        <w:top w:val="none" w:sz="0" w:space="0" w:color="auto"/>
        <w:left w:val="none" w:sz="0" w:space="0" w:color="auto"/>
        <w:bottom w:val="none" w:sz="0" w:space="0" w:color="auto"/>
        <w:right w:val="none" w:sz="0" w:space="0" w:color="auto"/>
      </w:divBdr>
    </w:div>
    <w:div w:id="1718703808">
      <w:bodyDiv w:val="1"/>
      <w:marLeft w:val="0"/>
      <w:marRight w:val="0"/>
      <w:marTop w:val="0"/>
      <w:marBottom w:val="0"/>
      <w:divBdr>
        <w:top w:val="none" w:sz="0" w:space="0" w:color="auto"/>
        <w:left w:val="none" w:sz="0" w:space="0" w:color="auto"/>
        <w:bottom w:val="none" w:sz="0" w:space="0" w:color="auto"/>
        <w:right w:val="none" w:sz="0" w:space="0" w:color="auto"/>
      </w:divBdr>
    </w:div>
    <w:div w:id="1718814805">
      <w:bodyDiv w:val="1"/>
      <w:marLeft w:val="0"/>
      <w:marRight w:val="0"/>
      <w:marTop w:val="0"/>
      <w:marBottom w:val="0"/>
      <w:divBdr>
        <w:top w:val="none" w:sz="0" w:space="0" w:color="auto"/>
        <w:left w:val="none" w:sz="0" w:space="0" w:color="auto"/>
        <w:bottom w:val="none" w:sz="0" w:space="0" w:color="auto"/>
        <w:right w:val="none" w:sz="0" w:space="0" w:color="auto"/>
      </w:divBdr>
    </w:div>
    <w:div w:id="1718967214">
      <w:bodyDiv w:val="1"/>
      <w:marLeft w:val="0"/>
      <w:marRight w:val="0"/>
      <w:marTop w:val="0"/>
      <w:marBottom w:val="0"/>
      <w:divBdr>
        <w:top w:val="none" w:sz="0" w:space="0" w:color="auto"/>
        <w:left w:val="none" w:sz="0" w:space="0" w:color="auto"/>
        <w:bottom w:val="none" w:sz="0" w:space="0" w:color="auto"/>
        <w:right w:val="none" w:sz="0" w:space="0" w:color="auto"/>
      </w:divBdr>
    </w:div>
    <w:div w:id="1720475224">
      <w:bodyDiv w:val="1"/>
      <w:marLeft w:val="0"/>
      <w:marRight w:val="0"/>
      <w:marTop w:val="0"/>
      <w:marBottom w:val="0"/>
      <w:divBdr>
        <w:top w:val="none" w:sz="0" w:space="0" w:color="auto"/>
        <w:left w:val="none" w:sz="0" w:space="0" w:color="auto"/>
        <w:bottom w:val="none" w:sz="0" w:space="0" w:color="auto"/>
        <w:right w:val="none" w:sz="0" w:space="0" w:color="auto"/>
      </w:divBdr>
    </w:div>
    <w:div w:id="1721243308">
      <w:bodyDiv w:val="1"/>
      <w:marLeft w:val="0"/>
      <w:marRight w:val="0"/>
      <w:marTop w:val="0"/>
      <w:marBottom w:val="0"/>
      <w:divBdr>
        <w:top w:val="none" w:sz="0" w:space="0" w:color="auto"/>
        <w:left w:val="none" w:sz="0" w:space="0" w:color="auto"/>
        <w:bottom w:val="none" w:sz="0" w:space="0" w:color="auto"/>
        <w:right w:val="none" w:sz="0" w:space="0" w:color="auto"/>
      </w:divBdr>
    </w:div>
    <w:div w:id="1722710749">
      <w:bodyDiv w:val="1"/>
      <w:marLeft w:val="0"/>
      <w:marRight w:val="0"/>
      <w:marTop w:val="0"/>
      <w:marBottom w:val="0"/>
      <w:divBdr>
        <w:top w:val="none" w:sz="0" w:space="0" w:color="auto"/>
        <w:left w:val="none" w:sz="0" w:space="0" w:color="auto"/>
        <w:bottom w:val="none" w:sz="0" w:space="0" w:color="auto"/>
        <w:right w:val="none" w:sz="0" w:space="0" w:color="auto"/>
      </w:divBdr>
    </w:div>
    <w:div w:id="1723290437">
      <w:bodyDiv w:val="1"/>
      <w:marLeft w:val="0"/>
      <w:marRight w:val="0"/>
      <w:marTop w:val="0"/>
      <w:marBottom w:val="0"/>
      <w:divBdr>
        <w:top w:val="none" w:sz="0" w:space="0" w:color="auto"/>
        <w:left w:val="none" w:sz="0" w:space="0" w:color="auto"/>
        <w:bottom w:val="none" w:sz="0" w:space="0" w:color="auto"/>
        <w:right w:val="none" w:sz="0" w:space="0" w:color="auto"/>
      </w:divBdr>
    </w:div>
    <w:div w:id="1723870096">
      <w:bodyDiv w:val="1"/>
      <w:marLeft w:val="0"/>
      <w:marRight w:val="0"/>
      <w:marTop w:val="0"/>
      <w:marBottom w:val="0"/>
      <w:divBdr>
        <w:top w:val="none" w:sz="0" w:space="0" w:color="auto"/>
        <w:left w:val="none" w:sz="0" w:space="0" w:color="auto"/>
        <w:bottom w:val="none" w:sz="0" w:space="0" w:color="auto"/>
        <w:right w:val="none" w:sz="0" w:space="0" w:color="auto"/>
      </w:divBdr>
    </w:div>
    <w:div w:id="1724911520">
      <w:bodyDiv w:val="1"/>
      <w:marLeft w:val="0"/>
      <w:marRight w:val="0"/>
      <w:marTop w:val="0"/>
      <w:marBottom w:val="0"/>
      <w:divBdr>
        <w:top w:val="none" w:sz="0" w:space="0" w:color="auto"/>
        <w:left w:val="none" w:sz="0" w:space="0" w:color="auto"/>
        <w:bottom w:val="none" w:sz="0" w:space="0" w:color="auto"/>
        <w:right w:val="none" w:sz="0" w:space="0" w:color="auto"/>
      </w:divBdr>
    </w:div>
    <w:div w:id="1726369412">
      <w:bodyDiv w:val="1"/>
      <w:marLeft w:val="0"/>
      <w:marRight w:val="0"/>
      <w:marTop w:val="0"/>
      <w:marBottom w:val="0"/>
      <w:divBdr>
        <w:top w:val="none" w:sz="0" w:space="0" w:color="auto"/>
        <w:left w:val="none" w:sz="0" w:space="0" w:color="auto"/>
        <w:bottom w:val="none" w:sz="0" w:space="0" w:color="auto"/>
        <w:right w:val="none" w:sz="0" w:space="0" w:color="auto"/>
      </w:divBdr>
    </w:div>
    <w:div w:id="1726417266">
      <w:bodyDiv w:val="1"/>
      <w:marLeft w:val="0"/>
      <w:marRight w:val="0"/>
      <w:marTop w:val="0"/>
      <w:marBottom w:val="0"/>
      <w:divBdr>
        <w:top w:val="none" w:sz="0" w:space="0" w:color="auto"/>
        <w:left w:val="none" w:sz="0" w:space="0" w:color="auto"/>
        <w:bottom w:val="none" w:sz="0" w:space="0" w:color="auto"/>
        <w:right w:val="none" w:sz="0" w:space="0" w:color="auto"/>
      </w:divBdr>
    </w:div>
    <w:div w:id="1727026358">
      <w:bodyDiv w:val="1"/>
      <w:marLeft w:val="0"/>
      <w:marRight w:val="0"/>
      <w:marTop w:val="0"/>
      <w:marBottom w:val="0"/>
      <w:divBdr>
        <w:top w:val="none" w:sz="0" w:space="0" w:color="auto"/>
        <w:left w:val="none" w:sz="0" w:space="0" w:color="auto"/>
        <w:bottom w:val="none" w:sz="0" w:space="0" w:color="auto"/>
        <w:right w:val="none" w:sz="0" w:space="0" w:color="auto"/>
      </w:divBdr>
    </w:div>
    <w:div w:id="1727483712">
      <w:bodyDiv w:val="1"/>
      <w:marLeft w:val="0"/>
      <w:marRight w:val="0"/>
      <w:marTop w:val="0"/>
      <w:marBottom w:val="0"/>
      <w:divBdr>
        <w:top w:val="none" w:sz="0" w:space="0" w:color="auto"/>
        <w:left w:val="none" w:sz="0" w:space="0" w:color="auto"/>
        <w:bottom w:val="none" w:sz="0" w:space="0" w:color="auto"/>
        <w:right w:val="none" w:sz="0" w:space="0" w:color="auto"/>
      </w:divBdr>
    </w:div>
    <w:div w:id="1730222624">
      <w:bodyDiv w:val="1"/>
      <w:marLeft w:val="0"/>
      <w:marRight w:val="0"/>
      <w:marTop w:val="0"/>
      <w:marBottom w:val="0"/>
      <w:divBdr>
        <w:top w:val="none" w:sz="0" w:space="0" w:color="auto"/>
        <w:left w:val="none" w:sz="0" w:space="0" w:color="auto"/>
        <w:bottom w:val="none" w:sz="0" w:space="0" w:color="auto"/>
        <w:right w:val="none" w:sz="0" w:space="0" w:color="auto"/>
      </w:divBdr>
    </w:div>
    <w:div w:id="1730568265">
      <w:bodyDiv w:val="1"/>
      <w:marLeft w:val="0"/>
      <w:marRight w:val="0"/>
      <w:marTop w:val="0"/>
      <w:marBottom w:val="0"/>
      <w:divBdr>
        <w:top w:val="none" w:sz="0" w:space="0" w:color="auto"/>
        <w:left w:val="none" w:sz="0" w:space="0" w:color="auto"/>
        <w:bottom w:val="none" w:sz="0" w:space="0" w:color="auto"/>
        <w:right w:val="none" w:sz="0" w:space="0" w:color="auto"/>
      </w:divBdr>
    </w:div>
    <w:div w:id="1731147634">
      <w:bodyDiv w:val="1"/>
      <w:marLeft w:val="0"/>
      <w:marRight w:val="0"/>
      <w:marTop w:val="0"/>
      <w:marBottom w:val="0"/>
      <w:divBdr>
        <w:top w:val="none" w:sz="0" w:space="0" w:color="auto"/>
        <w:left w:val="none" w:sz="0" w:space="0" w:color="auto"/>
        <w:bottom w:val="none" w:sz="0" w:space="0" w:color="auto"/>
        <w:right w:val="none" w:sz="0" w:space="0" w:color="auto"/>
      </w:divBdr>
    </w:div>
    <w:div w:id="1731269161">
      <w:bodyDiv w:val="1"/>
      <w:marLeft w:val="0"/>
      <w:marRight w:val="0"/>
      <w:marTop w:val="0"/>
      <w:marBottom w:val="0"/>
      <w:divBdr>
        <w:top w:val="none" w:sz="0" w:space="0" w:color="auto"/>
        <w:left w:val="none" w:sz="0" w:space="0" w:color="auto"/>
        <w:bottom w:val="none" w:sz="0" w:space="0" w:color="auto"/>
        <w:right w:val="none" w:sz="0" w:space="0" w:color="auto"/>
      </w:divBdr>
    </w:div>
    <w:div w:id="1731806823">
      <w:bodyDiv w:val="1"/>
      <w:marLeft w:val="0"/>
      <w:marRight w:val="0"/>
      <w:marTop w:val="0"/>
      <w:marBottom w:val="0"/>
      <w:divBdr>
        <w:top w:val="none" w:sz="0" w:space="0" w:color="auto"/>
        <w:left w:val="none" w:sz="0" w:space="0" w:color="auto"/>
        <w:bottom w:val="none" w:sz="0" w:space="0" w:color="auto"/>
        <w:right w:val="none" w:sz="0" w:space="0" w:color="auto"/>
      </w:divBdr>
    </w:div>
    <w:div w:id="1732653157">
      <w:bodyDiv w:val="1"/>
      <w:marLeft w:val="0"/>
      <w:marRight w:val="0"/>
      <w:marTop w:val="0"/>
      <w:marBottom w:val="0"/>
      <w:divBdr>
        <w:top w:val="none" w:sz="0" w:space="0" w:color="auto"/>
        <w:left w:val="none" w:sz="0" w:space="0" w:color="auto"/>
        <w:bottom w:val="none" w:sz="0" w:space="0" w:color="auto"/>
        <w:right w:val="none" w:sz="0" w:space="0" w:color="auto"/>
      </w:divBdr>
    </w:div>
    <w:div w:id="1733573892">
      <w:bodyDiv w:val="1"/>
      <w:marLeft w:val="0"/>
      <w:marRight w:val="0"/>
      <w:marTop w:val="0"/>
      <w:marBottom w:val="0"/>
      <w:divBdr>
        <w:top w:val="none" w:sz="0" w:space="0" w:color="auto"/>
        <w:left w:val="none" w:sz="0" w:space="0" w:color="auto"/>
        <w:bottom w:val="none" w:sz="0" w:space="0" w:color="auto"/>
        <w:right w:val="none" w:sz="0" w:space="0" w:color="auto"/>
      </w:divBdr>
    </w:div>
    <w:div w:id="1734230228">
      <w:bodyDiv w:val="1"/>
      <w:marLeft w:val="0"/>
      <w:marRight w:val="0"/>
      <w:marTop w:val="0"/>
      <w:marBottom w:val="0"/>
      <w:divBdr>
        <w:top w:val="none" w:sz="0" w:space="0" w:color="auto"/>
        <w:left w:val="none" w:sz="0" w:space="0" w:color="auto"/>
        <w:bottom w:val="none" w:sz="0" w:space="0" w:color="auto"/>
        <w:right w:val="none" w:sz="0" w:space="0" w:color="auto"/>
      </w:divBdr>
    </w:div>
    <w:div w:id="1735007719">
      <w:bodyDiv w:val="1"/>
      <w:marLeft w:val="0"/>
      <w:marRight w:val="0"/>
      <w:marTop w:val="0"/>
      <w:marBottom w:val="0"/>
      <w:divBdr>
        <w:top w:val="none" w:sz="0" w:space="0" w:color="auto"/>
        <w:left w:val="none" w:sz="0" w:space="0" w:color="auto"/>
        <w:bottom w:val="none" w:sz="0" w:space="0" w:color="auto"/>
        <w:right w:val="none" w:sz="0" w:space="0" w:color="auto"/>
      </w:divBdr>
    </w:div>
    <w:div w:id="1735545236">
      <w:bodyDiv w:val="1"/>
      <w:marLeft w:val="0"/>
      <w:marRight w:val="0"/>
      <w:marTop w:val="0"/>
      <w:marBottom w:val="0"/>
      <w:divBdr>
        <w:top w:val="none" w:sz="0" w:space="0" w:color="auto"/>
        <w:left w:val="none" w:sz="0" w:space="0" w:color="auto"/>
        <w:bottom w:val="none" w:sz="0" w:space="0" w:color="auto"/>
        <w:right w:val="none" w:sz="0" w:space="0" w:color="auto"/>
      </w:divBdr>
    </w:div>
    <w:div w:id="1735548081">
      <w:bodyDiv w:val="1"/>
      <w:marLeft w:val="0"/>
      <w:marRight w:val="0"/>
      <w:marTop w:val="0"/>
      <w:marBottom w:val="0"/>
      <w:divBdr>
        <w:top w:val="none" w:sz="0" w:space="0" w:color="auto"/>
        <w:left w:val="none" w:sz="0" w:space="0" w:color="auto"/>
        <w:bottom w:val="none" w:sz="0" w:space="0" w:color="auto"/>
        <w:right w:val="none" w:sz="0" w:space="0" w:color="auto"/>
      </w:divBdr>
    </w:div>
    <w:div w:id="1735590224">
      <w:bodyDiv w:val="1"/>
      <w:marLeft w:val="0"/>
      <w:marRight w:val="0"/>
      <w:marTop w:val="0"/>
      <w:marBottom w:val="0"/>
      <w:divBdr>
        <w:top w:val="none" w:sz="0" w:space="0" w:color="auto"/>
        <w:left w:val="none" w:sz="0" w:space="0" w:color="auto"/>
        <w:bottom w:val="none" w:sz="0" w:space="0" w:color="auto"/>
        <w:right w:val="none" w:sz="0" w:space="0" w:color="auto"/>
      </w:divBdr>
    </w:div>
    <w:div w:id="1736245287">
      <w:bodyDiv w:val="1"/>
      <w:marLeft w:val="0"/>
      <w:marRight w:val="0"/>
      <w:marTop w:val="0"/>
      <w:marBottom w:val="0"/>
      <w:divBdr>
        <w:top w:val="none" w:sz="0" w:space="0" w:color="auto"/>
        <w:left w:val="none" w:sz="0" w:space="0" w:color="auto"/>
        <w:bottom w:val="none" w:sz="0" w:space="0" w:color="auto"/>
        <w:right w:val="none" w:sz="0" w:space="0" w:color="auto"/>
      </w:divBdr>
    </w:div>
    <w:div w:id="1737434343">
      <w:bodyDiv w:val="1"/>
      <w:marLeft w:val="0"/>
      <w:marRight w:val="0"/>
      <w:marTop w:val="0"/>
      <w:marBottom w:val="0"/>
      <w:divBdr>
        <w:top w:val="none" w:sz="0" w:space="0" w:color="auto"/>
        <w:left w:val="none" w:sz="0" w:space="0" w:color="auto"/>
        <w:bottom w:val="none" w:sz="0" w:space="0" w:color="auto"/>
        <w:right w:val="none" w:sz="0" w:space="0" w:color="auto"/>
      </w:divBdr>
    </w:div>
    <w:div w:id="1737624201">
      <w:bodyDiv w:val="1"/>
      <w:marLeft w:val="0"/>
      <w:marRight w:val="0"/>
      <w:marTop w:val="0"/>
      <w:marBottom w:val="0"/>
      <w:divBdr>
        <w:top w:val="none" w:sz="0" w:space="0" w:color="auto"/>
        <w:left w:val="none" w:sz="0" w:space="0" w:color="auto"/>
        <w:bottom w:val="none" w:sz="0" w:space="0" w:color="auto"/>
        <w:right w:val="none" w:sz="0" w:space="0" w:color="auto"/>
      </w:divBdr>
    </w:div>
    <w:div w:id="1737629339">
      <w:bodyDiv w:val="1"/>
      <w:marLeft w:val="0"/>
      <w:marRight w:val="0"/>
      <w:marTop w:val="0"/>
      <w:marBottom w:val="0"/>
      <w:divBdr>
        <w:top w:val="none" w:sz="0" w:space="0" w:color="auto"/>
        <w:left w:val="none" w:sz="0" w:space="0" w:color="auto"/>
        <w:bottom w:val="none" w:sz="0" w:space="0" w:color="auto"/>
        <w:right w:val="none" w:sz="0" w:space="0" w:color="auto"/>
      </w:divBdr>
    </w:div>
    <w:div w:id="1737699805">
      <w:bodyDiv w:val="1"/>
      <w:marLeft w:val="0"/>
      <w:marRight w:val="0"/>
      <w:marTop w:val="0"/>
      <w:marBottom w:val="0"/>
      <w:divBdr>
        <w:top w:val="none" w:sz="0" w:space="0" w:color="auto"/>
        <w:left w:val="none" w:sz="0" w:space="0" w:color="auto"/>
        <w:bottom w:val="none" w:sz="0" w:space="0" w:color="auto"/>
        <w:right w:val="none" w:sz="0" w:space="0" w:color="auto"/>
      </w:divBdr>
    </w:div>
    <w:div w:id="1737975181">
      <w:bodyDiv w:val="1"/>
      <w:marLeft w:val="0"/>
      <w:marRight w:val="0"/>
      <w:marTop w:val="0"/>
      <w:marBottom w:val="0"/>
      <w:divBdr>
        <w:top w:val="none" w:sz="0" w:space="0" w:color="auto"/>
        <w:left w:val="none" w:sz="0" w:space="0" w:color="auto"/>
        <w:bottom w:val="none" w:sz="0" w:space="0" w:color="auto"/>
        <w:right w:val="none" w:sz="0" w:space="0" w:color="auto"/>
      </w:divBdr>
    </w:div>
    <w:div w:id="1738086621">
      <w:bodyDiv w:val="1"/>
      <w:marLeft w:val="0"/>
      <w:marRight w:val="0"/>
      <w:marTop w:val="0"/>
      <w:marBottom w:val="0"/>
      <w:divBdr>
        <w:top w:val="none" w:sz="0" w:space="0" w:color="auto"/>
        <w:left w:val="none" w:sz="0" w:space="0" w:color="auto"/>
        <w:bottom w:val="none" w:sz="0" w:space="0" w:color="auto"/>
        <w:right w:val="none" w:sz="0" w:space="0" w:color="auto"/>
      </w:divBdr>
    </w:div>
    <w:div w:id="1740324968">
      <w:bodyDiv w:val="1"/>
      <w:marLeft w:val="0"/>
      <w:marRight w:val="0"/>
      <w:marTop w:val="0"/>
      <w:marBottom w:val="0"/>
      <w:divBdr>
        <w:top w:val="none" w:sz="0" w:space="0" w:color="auto"/>
        <w:left w:val="none" w:sz="0" w:space="0" w:color="auto"/>
        <w:bottom w:val="none" w:sz="0" w:space="0" w:color="auto"/>
        <w:right w:val="none" w:sz="0" w:space="0" w:color="auto"/>
      </w:divBdr>
    </w:div>
    <w:div w:id="1740397409">
      <w:bodyDiv w:val="1"/>
      <w:marLeft w:val="0"/>
      <w:marRight w:val="0"/>
      <w:marTop w:val="0"/>
      <w:marBottom w:val="0"/>
      <w:divBdr>
        <w:top w:val="none" w:sz="0" w:space="0" w:color="auto"/>
        <w:left w:val="none" w:sz="0" w:space="0" w:color="auto"/>
        <w:bottom w:val="none" w:sz="0" w:space="0" w:color="auto"/>
        <w:right w:val="none" w:sz="0" w:space="0" w:color="auto"/>
      </w:divBdr>
    </w:div>
    <w:div w:id="1740789607">
      <w:bodyDiv w:val="1"/>
      <w:marLeft w:val="0"/>
      <w:marRight w:val="0"/>
      <w:marTop w:val="0"/>
      <w:marBottom w:val="0"/>
      <w:divBdr>
        <w:top w:val="none" w:sz="0" w:space="0" w:color="auto"/>
        <w:left w:val="none" w:sz="0" w:space="0" w:color="auto"/>
        <w:bottom w:val="none" w:sz="0" w:space="0" w:color="auto"/>
        <w:right w:val="none" w:sz="0" w:space="0" w:color="auto"/>
      </w:divBdr>
    </w:div>
    <w:div w:id="1742409715">
      <w:bodyDiv w:val="1"/>
      <w:marLeft w:val="0"/>
      <w:marRight w:val="0"/>
      <w:marTop w:val="0"/>
      <w:marBottom w:val="0"/>
      <w:divBdr>
        <w:top w:val="none" w:sz="0" w:space="0" w:color="auto"/>
        <w:left w:val="none" w:sz="0" w:space="0" w:color="auto"/>
        <w:bottom w:val="none" w:sz="0" w:space="0" w:color="auto"/>
        <w:right w:val="none" w:sz="0" w:space="0" w:color="auto"/>
      </w:divBdr>
    </w:div>
    <w:div w:id="1745032990">
      <w:bodyDiv w:val="1"/>
      <w:marLeft w:val="0"/>
      <w:marRight w:val="0"/>
      <w:marTop w:val="0"/>
      <w:marBottom w:val="0"/>
      <w:divBdr>
        <w:top w:val="none" w:sz="0" w:space="0" w:color="auto"/>
        <w:left w:val="none" w:sz="0" w:space="0" w:color="auto"/>
        <w:bottom w:val="none" w:sz="0" w:space="0" w:color="auto"/>
        <w:right w:val="none" w:sz="0" w:space="0" w:color="auto"/>
      </w:divBdr>
    </w:div>
    <w:div w:id="1745101213">
      <w:bodyDiv w:val="1"/>
      <w:marLeft w:val="0"/>
      <w:marRight w:val="0"/>
      <w:marTop w:val="0"/>
      <w:marBottom w:val="0"/>
      <w:divBdr>
        <w:top w:val="none" w:sz="0" w:space="0" w:color="auto"/>
        <w:left w:val="none" w:sz="0" w:space="0" w:color="auto"/>
        <w:bottom w:val="none" w:sz="0" w:space="0" w:color="auto"/>
        <w:right w:val="none" w:sz="0" w:space="0" w:color="auto"/>
      </w:divBdr>
    </w:div>
    <w:div w:id="1745295095">
      <w:bodyDiv w:val="1"/>
      <w:marLeft w:val="0"/>
      <w:marRight w:val="0"/>
      <w:marTop w:val="0"/>
      <w:marBottom w:val="0"/>
      <w:divBdr>
        <w:top w:val="none" w:sz="0" w:space="0" w:color="auto"/>
        <w:left w:val="none" w:sz="0" w:space="0" w:color="auto"/>
        <w:bottom w:val="none" w:sz="0" w:space="0" w:color="auto"/>
        <w:right w:val="none" w:sz="0" w:space="0" w:color="auto"/>
      </w:divBdr>
    </w:div>
    <w:div w:id="1746145937">
      <w:bodyDiv w:val="1"/>
      <w:marLeft w:val="0"/>
      <w:marRight w:val="0"/>
      <w:marTop w:val="0"/>
      <w:marBottom w:val="0"/>
      <w:divBdr>
        <w:top w:val="none" w:sz="0" w:space="0" w:color="auto"/>
        <w:left w:val="none" w:sz="0" w:space="0" w:color="auto"/>
        <w:bottom w:val="none" w:sz="0" w:space="0" w:color="auto"/>
        <w:right w:val="none" w:sz="0" w:space="0" w:color="auto"/>
      </w:divBdr>
    </w:div>
    <w:div w:id="1747338125">
      <w:bodyDiv w:val="1"/>
      <w:marLeft w:val="0"/>
      <w:marRight w:val="0"/>
      <w:marTop w:val="0"/>
      <w:marBottom w:val="0"/>
      <w:divBdr>
        <w:top w:val="none" w:sz="0" w:space="0" w:color="auto"/>
        <w:left w:val="none" w:sz="0" w:space="0" w:color="auto"/>
        <w:bottom w:val="none" w:sz="0" w:space="0" w:color="auto"/>
        <w:right w:val="none" w:sz="0" w:space="0" w:color="auto"/>
      </w:divBdr>
    </w:div>
    <w:div w:id="1747453501">
      <w:bodyDiv w:val="1"/>
      <w:marLeft w:val="0"/>
      <w:marRight w:val="0"/>
      <w:marTop w:val="0"/>
      <w:marBottom w:val="0"/>
      <w:divBdr>
        <w:top w:val="none" w:sz="0" w:space="0" w:color="auto"/>
        <w:left w:val="none" w:sz="0" w:space="0" w:color="auto"/>
        <w:bottom w:val="none" w:sz="0" w:space="0" w:color="auto"/>
        <w:right w:val="none" w:sz="0" w:space="0" w:color="auto"/>
      </w:divBdr>
    </w:div>
    <w:div w:id="1748188023">
      <w:bodyDiv w:val="1"/>
      <w:marLeft w:val="0"/>
      <w:marRight w:val="0"/>
      <w:marTop w:val="0"/>
      <w:marBottom w:val="0"/>
      <w:divBdr>
        <w:top w:val="none" w:sz="0" w:space="0" w:color="auto"/>
        <w:left w:val="none" w:sz="0" w:space="0" w:color="auto"/>
        <w:bottom w:val="none" w:sz="0" w:space="0" w:color="auto"/>
        <w:right w:val="none" w:sz="0" w:space="0" w:color="auto"/>
      </w:divBdr>
    </w:div>
    <w:div w:id="1748334877">
      <w:bodyDiv w:val="1"/>
      <w:marLeft w:val="0"/>
      <w:marRight w:val="0"/>
      <w:marTop w:val="0"/>
      <w:marBottom w:val="0"/>
      <w:divBdr>
        <w:top w:val="none" w:sz="0" w:space="0" w:color="auto"/>
        <w:left w:val="none" w:sz="0" w:space="0" w:color="auto"/>
        <w:bottom w:val="none" w:sz="0" w:space="0" w:color="auto"/>
        <w:right w:val="none" w:sz="0" w:space="0" w:color="auto"/>
      </w:divBdr>
    </w:div>
    <w:div w:id="1748380064">
      <w:bodyDiv w:val="1"/>
      <w:marLeft w:val="0"/>
      <w:marRight w:val="0"/>
      <w:marTop w:val="0"/>
      <w:marBottom w:val="0"/>
      <w:divBdr>
        <w:top w:val="none" w:sz="0" w:space="0" w:color="auto"/>
        <w:left w:val="none" w:sz="0" w:space="0" w:color="auto"/>
        <w:bottom w:val="none" w:sz="0" w:space="0" w:color="auto"/>
        <w:right w:val="none" w:sz="0" w:space="0" w:color="auto"/>
      </w:divBdr>
    </w:div>
    <w:div w:id="1749696145">
      <w:bodyDiv w:val="1"/>
      <w:marLeft w:val="0"/>
      <w:marRight w:val="0"/>
      <w:marTop w:val="0"/>
      <w:marBottom w:val="0"/>
      <w:divBdr>
        <w:top w:val="none" w:sz="0" w:space="0" w:color="auto"/>
        <w:left w:val="none" w:sz="0" w:space="0" w:color="auto"/>
        <w:bottom w:val="none" w:sz="0" w:space="0" w:color="auto"/>
        <w:right w:val="none" w:sz="0" w:space="0" w:color="auto"/>
      </w:divBdr>
    </w:div>
    <w:div w:id="1750075463">
      <w:bodyDiv w:val="1"/>
      <w:marLeft w:val="0"/>
      <w:marRight w:val="0"/>
      <w:marTop w:val="0"/>
      <w:marBottom w:val="0"/>
      <w:divBdr>
        <w:top w:val="none" w:sz="0" w:space="0" w:color="auto"/>
        <w:left w:val="none" w:sz="0" w:space="0" w:color="auto"/>
        <w:bottom w:val="none" w:sz="0" w:space="0" w:color="auto"/>
        <w:right w:val="none" w:sz="0" w:space="0" w:color="auto"/>
      </w:divBdr>
    </w:div>
    <w:div w:id="1750080766">
      <w:bodyDiv w:val="1"/>
      <w:marLeft w:val="0"/>
      <w:marRight w:val="0"/>
      <w:marTop w:val="0"/>
      <w:marBottom w:val="0"/>
      <w:divBdr>
        <w:top w:val="none" w:sz="0" w:space="0" w:color="auto"/>
        <w:left w:val="none" w:sz="0" w:space="0" w:color="auto"/>
        <w:bottom w:val="none" w:sz="0" w:space="0" w:color="auto"/>
        <w:right w:val="none" w:sz="0" w:space="0" w:color="auto"/>
      </w:divBdr>
    </w:div>
    <w:div w:id="1750886514">
      <w:bodyDiv w:val="1"/>
      <w:marLeft w:val="0"/>
      <w:marRight w:val="0"/>
      <w:marTop w:val="0"/>
      <w:marBottom w:val="0"/>
      <w:divBdr>
        <w:top w:val="none" w:sz="0" w:space="0" w:color="auto"/>
        <w:left w:val="none" w:sz="0" w:space="0" w:color="auto"/>
        <w:bottom w:val="none" w:sz="0" w:space="0" w:color="auto"/>
        <w:right w:val="none" w:sz="0" w:space="0" w:color="auto"/>
      </w:divBdr>
    </w:div>
    <w:div w:id="1751389043">
      <w:bodyDiv w:val="1"/>
      <w:marLeft w:val="0"/>
      <w:marRight w:val="0"/>
      <w:marTop w:val="0"/>
      <w:marBottom w:val="0"/>
      <w:divBdr>
        <w:top w:val="none" w:sz="0" w:space="0" w:color="auto"/>
        <w:left w:val="none" w:sz="0" w:space="0" w:color="auto"/>
        <w:bottom w:val="none" w:sz="0" w:space="0" w:color="auto"/>
        <w:right w:val="none" w:sz="0" w:space="0" w:color="auto"/>
      </w:divBdr>
    </w:div>
    <w:div w:id="1752576950">
      <w:bodyDiv w:val="1"/>
      <w:marLeft w:val="0"/>
      <w:marRight w:val="0"/>
      <w:marTop w:val="0"/>
      <w:marBottom w:val="0"/>
      <w:divBdr>
        <w:top w:val="none" w:sz="0" w:space="0" w:color="auto"/>
        <w:left w:val="none" w:sz="0" w:space="0" w:color="auto"/>
        <w:bottom w:val="none" w:sz="0" w:space="0" w:color="auto"/>
        <w:right w:val="none" w:sz="0" w:space="0" w:color="auto"/>
      </w:divBdr>
    </w:div>
    <w:div w:id="1752853720">
      <w:bodyDiv w:val="1"/>
      <w:marLeft w:val="0"/>
      <w:marRight w:val="0"/>
      <w:marTop w:val="0"/>
      <w:marBottom w:val="0"/>
      <w:divBdr>
        <w:top w:val="none" w:sz="0" w:space="0" w:color="auto"/>
        <w:left w:val="none" w:sz="0" w:space="0" w:color="auto"/>
        <w:bottom w:val="none" w:sz="0" w:space="0" w:color="auto"/>
        <w:right w:val="none" w:sz="0" w:space="0" w:color="auto"/>
      </w:divBdr>
    </w:div>
    <w:div w:id="1753041746">
      <w:bodyDiv w:val="1"/>
      <w:marLeft w:val="0"/>
      <w:marRight w:val="0"/>
      <w:marTop w:val="0"/>
      <w:marBottom w:val="0"/>
      <w:divBdr>
        <w:top w:val="none" w:sz="0" w:space="0" w:color="auto"/>
        <w:left w:val="none" w:sz="0" w:space="0" w:color="auto"/>
        <w:bottom w:val="none" w:sz="0" w:space="0" w:color="auto"/>
        <w:right w:val="none" w:sz="0" w:space="0" w:color="auto"/>
      </w:divBdr>
    </w:div>
    <w:div w:id="1754744292">
      <w:bodyDiv w:val="1"/>
      <w:marLeft w:val="0"/>
      <w:marRight w:val="0"/>
      <w:marTop w:val="0"/>
      <w:marBottom w:val="0"/>
      <w:divBdr>
        <w:top w:val="none" w:sz="0" w:space="0" w:color="auto"/>
        <w:left w:val="none" w:sz="0" w:space="0" w:color="auto"/>
        <w:bottom w:val="none" w:sz="0" w:space="0" w:color="auto"/>
        <w:right w:val="none" w:sz="0" w:space="0" w:color="auto"/>
      </w:divBdr>
    </w:div>
    <w:div w:id="1754889455">
      <w:bodyDiv w:val="1"/>
      <w:marLeft w:val="0"/>
      <w:marRight w:val="0"/>
      <w:marTop w:val="0"/>
      <w:marBottom w:val="0"/>
      <w:divBdr>
        <w:top w:val="none" w:sz="0" w:space="0" w:color="auto"/>
        <w:left w:val="none" w:sz="0" w:space="0" w:color="auto"/>
        <w:bottom w:val="none" w:sz="0" w:space="0" w:color="auto"/>
        <w:right w:val="none" w:sz="0" w:space="0" w:color="auto"/>
      </w:divBdr>
    </w:div>
    <w:div w:id="1755544298">
      <w:bodyDiv w:val="1"/>
      <w:marLeft w:val="0"/>
      <w:marRight w:val="0"/>
      <w:marTop w:val="0"/>
      <w:marBottom w:val="0"/>
      <w:divBdr>
        <w:top w:val="none" w:sz="0" w:space="0" w:color="auto"/>
        <w:left w:val="none" w:sz="0" w:space="0" w:color="auto"/>
        <w:bottom w:val="none" w:sz="0" w:space="0" w:color="auto"/>
        <w:right w:val="none" w:sz="0" w:space="0" w:color="auto"/>
      </w:divBdr>
    </w:div>
    <w:div w:id="1756130915">
      <w:bodyDiv w:val="1"/>
      <w:marLeft w:val="0"/>
      <w:marRight w:val="0"/>
      <w:marTop w:val="0"/>
      <w:marBottom w:val="0"/>
      <w:divBdr>
        <w:top w:val="none" w:sz="0" w:space="0" w:color="auto"/>
        <w:left w:val="none" w:sz="0" w:space="0" w:color="auto"/>
        <w:bottom w:val="none" w:sz="0" w:space="0" w:color="auto"/>
        <w:right w:val="none" w:sz="0" w:space="0" w:color="auto"/>
      </w:divBdr>
    </w:div>
    <w:div w:id="1757903020">
      <w:bodyDiv w:val="1"/>
      <w:marLeft w:val="0"/>
      <w:marRight w:val="0"/>
      <w:marTop w:val="0"/>
      <w:marBottom w:val="0"/>
      <w:divBdr>
        <w:top w:val="none" w:sz="0" w:space="0" w:color="auto"/>
        <w:left w:val="none" w:sz="0" w:space="0" w:color="auto"/>
        <w:bottom w:val="none" w:sz="0" w:space="0" w:color="auto"/>
        <w:right w:val="none" w:sz="0" w:space="0" w:color="auto"/>
      </w:divBdr>
    </w:div>
    <w:div w:id="1759519346">
      <w:bodyDiv w:val="1"/>
      <w:marLeft w:val="0"/>
      <w:marRight w:val="0"/>
      <w:marTop w:val="0"/>
      <w:marBottom w:val="0"/>
      <w:divBdr>
        <w:top w:val="none" w:sz="0" w:space="0" w:color="auto"/>
        <w:left w:val="none" w:sz="0" w:space="0" w:color="auto"/>
        <w:bottom w:val="none" w:sz="0" w:space="0" w:color="auto"/>
        <w:right w:val="none" w:sz="0" w:space="0" w:color="auto"/>
      </w:divBdr>
    </w:div>
    <w:div w:id="1760561813">
      <w:bodyDiv w:val="1"/>
      <w:marLeft w:val="0"/>
      <w:marRight w:val="0"/>
      <w:marTop w:val="0"/>
      <w:marBottom w:val="0"/>
      <w:divBdr>
        <w:top w:val="none" w:sz="0" w:space="0" w:color="auto"/>
        <w:left w:val="none" w:sz="0" w:space="0" w:color="auto"/>
        <w:bottom w:val="none" w:sz="0" w:space="0" w:color="auto"/>
        <w:right w:val="none" w:sz="0" w:space="0" w:color="auto"/>
      </w:divBdr>
    </w:div>
    <w:div w:id="1761372659">
      <w:bodyDiv w:val="1"/>
      <w:marLeft w:val="0"/>
      <w:marRight w:val="0"/>
      <w:marTop w:val="0"/>
      <w:marBottom w:val="0"/>
      <w:divBdr>
        <w:top w:val="none" w:sz="0" w:space="0" w:color="auto"/>
        <w:left w:val="none" w:sz="0" w:space="0" w:color="auto"/>
        <w:bottom w:val="none" w:sz="0" w:space="0" w:color="auto"/>
        <w:right w:val="none" w:sz="0" w:space="0" w:color="auto"/>
      </w:divBdr>
    </w:div>
    <w:div w:id="1761753300">
      <w:bodyDiv w:val="1"/>
      <w:marLeft w:val="0"/>
      <w:marRight w:val="0"/>
      <w:marTop w:val="0"/>
      <w:marBottom w:val="0"/>
      <w:divBdr>
        <w:top w:val="none" w:sz="0" w:space="0" w:color="auto"/>
        <w:left w:val="none" w:sz="0" w:space="0" w:color="auto"/>
        <w:bottom w:val="none" w:sz="0" w:space="0" w:color="auto"/>
        <w:right w:val="none" w:sz="0" w:space="0" w:color="auto"/>
      </w:divBdr>
    </w:div>
    <w:div w:id="1763791684">
      <w:bodyDiv w:val="1"/>
      <w:marLeft w:val="0"/>
      <w:marRight w:val="0"/>
      <w:marTop w:val="0"/>
      <w:marBottom w:val="0"/>
      <w:divBdr>
        <w:top w:val="none" w:sz="0" w:space="0" w:color="auto"/>
        <w:left w:val="none" w:sz="0" w:space="0" w:color="auto"/>
        <w:bottom w:val="none" w:sz="0" w:space="0" w:color="auto"/>
        <w:right w:val="none" w:sz="0" w:space="0" w:color="auto"/>
      </w:divBdr>
    </w:div>
    <w:div w:id="1763841465">
      <w:bodyDiv w:val="1"/>
      <w:marLeft w:val="0"/>
      <w:marRight w:val="0"/>
      <w:marTop w:val="0"/>
      <w:marBottom w:val="0"/>
      <w:divBdr>
        <w:top w:val="none" w:sz="0" w:space="0" w:color="auto"/>
        <w:left w:val="none" w:sz="0" w:space="0" w:color="auto"/>
        <w:bottom w:val="none" w:sz="0" w:space="0" w:color="auto"/>
        <w:right w:val="none" w:sz="0" w:space="0" w:color="auto"/>
      </w:divBdr>
    </w:div>
    <w:div w:id="1765489026">
      <w:bodyDiv w:val="1"/>
      <w:marLeft w:val="0"/>
      <w:marRight w:val="0"/>
      <w:marTop w:val="0"/>
      <w:marBottom w:val="0"/>
      <w:divBdr>
        <w:top w:val="none" w:sz="0" w:space="0" w:color="auto"/>
        <w:left w:val="none" w:sz="0" w:space="0" w:color="auto"/>
        <w:bottom w:val="none" w:sz="0" w:space="0" w:color="auto"/>
        <w:right w:val="none" w:sz="0" w:space="0" w:color="auto"/>
      </w:divBdr>
    </w:div>
    <w:div w:id="1765884451">
      <w:bodyDiv w:val="1"/>
      <w:marLeft w:val="0"/>
      <w:marRight w:val="0"/>
      <w:marTop w:val="0"/>
      <w:marBottom w:val="0"/>
      <w:divBdr>
        <w:top w:val="none" w:sz="0" w:space="0" w:color="auto"/>
        <w:left w:val="none" w:sz="0" w:space="0" w:color="auto"/>
        <w:bottom w:val="none" w:sz="0" w:space="0" w:color="auto"/>
        <w:right w:val="none" w:sz="0" w:space="0" w:color="auto"/>
      </w:divBdr>
    </w:div>
    <w:div w:id="1765958156">
      <w:bodyDiv w:val="1"/>
      <w:marLeft w:val="0"/>
      <w:marRight w:val="0"/>
      <w:marTop w:val="0"/>
      <w:marBottom w:val="0"/>
      <w:divBdr>
        <w:top w:val="none" w:sz="0" w:space="0" w:color="auto"/>
        <w:left w:val="none" w:sz="0" w:space="0" w:color="auto"/>
        <w:bottom w:val="none" w:sz="0" w:space="0" w:color="auto"/>
        <w:right w:val="none" w:sz="0" w:space="0" w:color="auto"/>
      </w:divBdr>
    </w:div>
    <w:div w:id="1766076109">
      <w:bodyDiv w:val="1"/>
      <w:marLeft w:val="0"/>
      <w:marRight w:val="0"/>
      <w:marTop w:val="0"/>
      <w:marBottom w:val="0"/>
      <w:divBdr>
        <w:top w:val="none" w:sz="0" w:space="0" w:color="auto"/>
        <w:left w:val="none" w:sz="0" w:space="0" w:color="auto"/>
        <w:bottom w:val="none" w:sz="0" w:space="0" w:color="auto"/>
        <w:right w:val="none" w:sz="0" w:space="0" w:color="auto"/>
      </w:divBdr>
    </w:div>
    <w:div w:id="1766224542">
      <w:bodyDiv w:val="1"/>
      <w:marLeft w:val="0"/>
      <w:marRight w:val="0"/>
      <w:marTop w:val="0"/>
      <w:marBottom w:val="0"/>
      <w:divBdr>
        <w:top w:val="none" w:sz="0" w:space="0" w:color="auto"/>
        <w:left w:val="none" w:sz="0" w:space="0" w:color="auto"/>
        <w:bottom w:val="none" w:sz="0" w:space="0" w:color="auto"/>
        <w:right w:val="none" w:sz="0" w:space="0" w:color="auto"/>
      </w:divBdr>
    </w:div>
    <w:div w:id="1768960642">
      <w:bodyDiv w:val="1"/>
      <w:marLeft w:val="0"/>
      <w:marRight w:val="0"/>
      <w:marTop w:val="0"/>
      <w:marBottom w:val="0"/>
      <w:divBdr>
        <w:top w:val="none" w:sz="0" w:space="0" w:color="auto"/>
        <w:left w:val="none" w:sz="0" w:space="0" w:color="auto"/>
        <w:bottom w:val="none" w:sz="0" w:space="0" w:color="auto"/>
        <w:right w:val="none" w:sz="0" w:space="0" w:color="auto"/>
      </w:divBdr>
    </w:div>
    <w:div w:id="1768966963">
      <w:bodyDiv w:val="1"/>
      <w:marLeft w:val="0"/>
      <w:marRight w:val="0"/>
      <w:marTop w:val="0"/>
      <w:marBottom w:val="0"/>
      <w:divBdr>
        <w:top w:val="none" w:sz="0" w:space="0" w:color="auto"/>
        <w:left w:val="none" w:sz="0" w:space="0" w:color="auto"/>
        <w:bottom w:val="none" w:sz="0" w:space="0" w:color="auto"/>
        <w:right w:val="none" w:sz="0" w:space="0" w:color="auto"/>
      </w:divBdr>
    </w:div>
    <w:div w:id="1770352287">
      <w:bodyDiv w:val="1"/>
      <w:marLeft w:val="0"/>
      <w:marRight w:val="0"/>
      <w:marTop w:val="0"/>
      <w:marBottom w:val="0"/>
      <w:divBdr>
        <w:top w:val="none" w:sz="0" w:space="0" w:color="auto"/>
        <w:left w:val="none" w:sz="0" w:space="0" w:color="auto"/>
        <w:bottom w:val="none" w:sz="0" w:space="0" w:color="auto"/>
        <w:right w:val="none" w:sz="0" w:space="0" w:color="auto"/>
      </w:divBdr>
    </w:div>
    <w:div w:id="1770468303">
      <w:bodyDiv w:val="1"/>
      <w:marLeft w:val="0"/>
      <w:marRight w:val="0"/>
      <w:marTop w:val="0"/>
      <w:marBottom w:val="0"/>
      <w:divBdr>
        <w:top w:val="none" w:sz="0" w:space="0" w:color="auto"/>
        <w:left w:val="none" w:sz="0" w:space="0" w:color="auto"/>
        <w:bottom w:val="none" w:sz="0" w:space="0" w:color="auto"/>
        <w:right w:val="none" w:sz="0" w:space="0" w:color="auto"/>
      </w:divBdr>
    </w:div>
    <w:div w:id="1770735680">
      <w:bodyDiv w:val="1"/>
      <w:marLeft w:val="0"/>
      <w:marRight w:val="0"/>
      <w:marTop w:val="0"/>
      <w:marBottom w:val="0"/>
      <w:divBdr>
        <w:top w:val="none" w:sz="0" w:space="0" w:color="auto"/>
        <w:left w:val="none" w:sz="0" w:space="0" w:color="auto"/>
        <w:bottom w:val="none" w:sz="0" w:space="0" w:color="auto"/>
        <w:right w:val="none" w:sz="0" w:space="0" w:color="auto"/>
      </w:divBdr>
    </w:div>
    <w:div w:id="1770738981">
      <w:bodyDiv w:val="1"/>
      <w:marLeft w:val="0"/>
      <w:marRight w:val="0"/>
      <w:marTop w:val="0"/>
      <w:marBottom w:val="0"/>
      <w:divBdr>
        <w:top w:val="none" w:sz="0" w:space="0" w:color="auto"/>
        <w:left w:val="none" w:sz="0" w:space="0" w:color="auto"/>
        <w:bottom w:val="none" w:sz="0" w:space="0" w:color="auto"/>
        <w:right w:val="none" w:sz="0" w:space="0" w:color="auto"/>
      </w:divBdr>
    </w:div>
    <w:div w:id="1771464368">
      <w:bodyDiv w:val="1"/>
      <w:marLeft w:val="0"/>
      <w:marRight w:val="0"/>
      <w:marTop w:val="0"/>
      <w:marBottom w:val="0"/>
      <w:divBdr>
        <w:top w:val="none" w:sz="0" w:space="0" w:color="auto"/>
        <w:left w:val="none" w:sz="0" w:space="0" w:color="auto"/>
        <w:bottom w:val="none" w:sz="0" w:space="0" w:color="auto"/>
        <w:right w:val="none" w:sz="0" w:space="0" w:color="auto"/>
      </w:divBdr>
    </w:div>
    <w:div w:id="1772781132">
      <w:bodyDiv w:val="1"/>
      <w:marLeft w:val="0"/>
      <w:marRight w:val="0"/>
      <w:marTop w:val="0"/>
      <w:marBottom w:val="0"/>
      <w:divBdr>
        <w:top w:val="none" w:sz="0" w:space="0" w:color="auto"/>
        <w:left w:val="none" w:sz="0" w:space="0" w:color="auto"/>
        <w:bottom w:val="none" w:sz="0" w:space="0" w:color="auto"/>
        <w:right w:val="none" w:sz="0" w:space="0" w:color="auto"/>
      </w:divBdr>
    </w:div>
    <w:div w:id="1776097680">
      <w:bodyDiv w:val="1"/>
      <w:marLeft w:val="0"/>
      <w:marRight w:val="0"/>
      <w:marTop w:val="0"/>
      <w:marBottom w:val="0"/>
      <w:divBdr>
        <w:top w:val="none" w:sz="0" w:space="0" w:color="auto"/>
        <w:left w:val="none" w:sz="0" w:space="0" w:color="auto"/>
        <w:bottom w:val="none" w:sz="0" w:space="0" w:color="auto"/>
        <w:right w:val="none" w:sz="0" w:space="0" w:color="auto"/>
      </w:divBdr>
    </w:div>
    <w:div w:id="1776754648">
      <w:bodyDiv w:val="1"/>
      <w:marLeft w:val="0"/>
      <w:marRight w:val="0"/>
      <w:marTop w:val="0"/>
      <w:marBottom w:val="0"/>
      <w:divBdr>
        <w:top w:val="none" w:sz="0" w:space="0" w:color="auto"/>
        <w:left w:val="none" w:sz="0" w:space="0" w:color="auto"/>
        <w:bottom w:val="none" w:sz="0" w:space="0" w:color="auto"/>
        <w:right w:val="none" w:sz="0" w:space="0" w:color="auto"/>
      </w:divBdr>
    </w:div>
    <w:div w:id="1778519639">
      <w:bodyDiv w:val="1"/>
      <w:marLeft w:val="0"/>
      <w:marRight w:val="0"/>
      <w:marTop w:val="0"/>
      <w:marBottom w:val="0"/>
      <w:divBdr>
        <w:top w:val="none" w:sz="0" w:space="0" w:color="auto"/>
        <w:left w:val="none" w:sz="0" w:space="0" w:color="auto"/>
        <w:bottom w:val="none" w:sz="0" w:space="0" w:color="auto"/>
        <w:right w:val="none" w:sz="0" w:space="0" w:color="auto"/>
      </w:divBdr>
    </w:div>
    <w:div w:id="1778676290">
      <w:bodyDiv w:val="1"/>
      <w:marLeft w:val="0"/>
      <w:marRight w:val="0"/>
      <w:marTop w:val="0"/>
      <w:marBottom w:val="0"/>
      <w:divBdr>
        <w:top w:val="none" w:sz="0" w:space="0" w:color="auto"/>
        <w:left w:val="none" w:sz="0" w:space="0" w:color="auto"/>
        <w:bottom w:val="none" w:sz="0" w:space="0" w:color="auto"/>
        <w:right w:val="none" w:sz="0" w:space="0" w:color="auto"/>
      </w:divBdr>
    </w:div>
    <w:div w:id="1779372718">
      <w:bodyDiv w:val="1"/>
      <w:marLeft w:val="0"/>
      <w:marRight w:val="0"/>
      <w:marTop w:val="0"/>
      <w:marBottom w:val="0"/>
      <w:divBdr>
        <w:top w:val="none" w:sz="0" w:space="0" w:color="auto"/>
        <w:left w:val="none" w:sz="0" w:space="0" w:color="auto"/>
        <w:bottom w:val="none" w:sz="0" w:space="0" w:color="auto"/>
        <w:right w:val="none" w:sz="0" w:space="0" w:color="auto"/>
      </w:divBdr>
    </w:div>
    <w:div w:id="1779526826">
      <w:bodyDiv w:val="1"/>
      <w:marLeft w:val="0"/>
      <w:marRight w:val="0"/>
      <w:marTop w:val="0"/>
      <w:marBottom w:val="0"/>
      <w:divBdr>
        <w:top w:val="none" w:sz="0" w:space="0" w:color="auto"/>
        <w:left w:val="none" w:sz="0" w:space="0" w:color="auto"/>
        <w:bottom w:val="none" w:sz="0" w:space="0" w:color="auto"/>
        <w:right w:val="none" w:sz="0" w:space="0" w:color="auto"/>
      </w:divBdr>
    </w:div>
    <w:div w:id="1779988897">
      <w:bodyDiv w:val="1"/>
      <w:marLeft w:val="0"/>
      <w:marRight w:val="0"/>
      <w:marTop w:val="0"/>
      <w:marBottom w:val="0"/>
      <w:divBdr>
        <w:top w:val="none" w:sz="0" w:space="0" w:color="auto"/>
        <w:left w:val="none" w:sz="0" w:space="0" w:color="auto"/>
        <w:bottom w:val="none" w:sz="0" w:space="0" w:color="auto"/>
        <w:right w:val="none" w:sz="0" w:space="0" w:color="auto"/>
      </w:divBdr>
    </w:div>
    <w:div w:id="1781752440">
      <w:bodyDiv w:val="1"/>
      <w:marLeft w:val="0"/>
      <w:marRight w:val="0"/>
      <w:marTop w:val="0"/>
      <w:marBottom w:val="0"/>
      <w:divBdr>
        <w:top w:val="none" w:sz="0" w:space="0" w:color="auto"/>
        <w:left w:val="none" w:sz="0" w:space="0" w:color="auto"/>
        <w:bottom w:val="none" w:sz="0" w:space="0" w:color="auto"/>
        <w:right w:val="none" w:sz="0" w:space="0" w:color="auto"/>
      </w:divBdr>
    </w:div>
    <w:div w:id="1783065136">
      <w:bodyDiv w:val="1"/>
      <w:marLeft w:val="0"/>
      <w:marRight w:val="0"/>
      <w:marTop w:val="0"/>
      <w:marBottom w:val="0"/>
      <w:divBdr>
        <w:top w:val="none" w:sz="0" w:space="0" w:color="auto"/>
        <w:left w:val="none" w:sz="0" w:space="0" w:color="auto"/>
        <w:bottom w:val="none" w:sz="0" w:space="0" w:color="auto"/>
        <w:right w:val="none" w:sz="0" w:space="0" w:color="auto"/>
      </w:divBdr>
    </w:div>
    <w:div w:id="1783260721">
      <w:bodyDiv w:val="1"/>
      <w:marLeft w:val="0"/>
      <w:marRight w:val="0"/>
      <w:marTop w:val="0"/>
      <w:marBottom w:val="0"/>
      <w:divBdr>
        <w:top w:val="none" w:sz="0" w:space="0" w:color="auto"/>
        <w:left w:val="none" w:sz="0" w:space="0" w:color="auto"/>
        <w:bottom w:val="none" w:sz="0" w:space="0" w:color="auto"/>
        <w:right w:val="none" w:sz="0" w:space="0" w:color="auto"/>
      </w:divBdr>
    </w:div>
    <w:div w:id="1784105001">
      <w:bodyDiv w:val="1"/>
      <w:marLeft w:val="0"/>
      <w:marRight w:val="0"/>
      <w:marTop w:val="0"/>
      <w:marBottom w:val="0"/>
      <w:divBdr>
        <w:top w:val="none" w:sz="0" w:space="0" w:color="auto"/>
        <w:left w:val="none" w:sz="0" w:space="0" w:color="auto"/>
        <w:bottom w:val="none" w:sz="0" w:space="0" w:color="auto"/>
        <w:right w:val="none" w:sz="0" w:space="0" w:color="auto"/>
      </w:divBdr>
    </w:div>
    <w:div w:id="1786922009">
      <w:bodyDiv w:val="1"/>
      <w:marLeft w:val="0"/>
      <w:marRight w:val="0"/>
      <w:marTop w:val="0"/>
      <w:marBottom w:val="0"/>
      <w:divBdr>
        <w:top w:val="none" w:sz="0" w:space="0" w:color="auto"/>
        <w:left w:val="none" w:sz="0" w:space="0" w:color="auto"/>
        <w:bottom w:val="none" w:sz="0" w:space="0" w:color="auto"/>
        <w:right w:val="none" w:sz="0" w:space="0" w:color="auto"/>
      </w:divBdr>
    </w:div>
    <w:div w:id="1787501435">
      <w:bodyDiv w:val="1"/>
      <w:marLeft w:val="0"/>
      <w:marRight w:val="0"/>
      <w:marTop w:val="0"/>
      <w:marBottom w:val="0"/>
      <w:divBdr>
        <w:top w:val="none" w:sz="0" w:space="0" w:color="auto"/>
        <w:left w:val="none" w:sz="0" w:space="0" w:color="auto"/>
        <w:bottom w:val="none" w:sz="0" w:space="0" w:color="auto"/>
        <w:right w:val="none" w:sz="0" w:space="0" w:color="auto"/>
      </w:divBdr>
    </w:div>
    <w:div w:id="1788501738">
      <w:bodyDiv w:val="1"/>
      <w:marLeft w:val="0"/>
      <w:marRight w:val="0"/>
      <w:marTop w:val="0"/>
      <w:marBottom w:val="0"/>
      <w:divBdr>
        <w:top w:val="none" w:sz="0" w:space="0" w:color="auto"/>
        <w:left w:val="none" w:sz="0" w:space="0" w:color="auto"/>
        <w:bottom w:val="none" w:sz="0" w:space="0" w:color="auto"/>
        <w:right w:val="none" w:sz="0" w:space="0" w:color="auto"/>
      </w:divBdr>
    </w:div>
    <w:div w:id="1788573968">
      <w:bodyDiv w:val="1"/>
      <w:marLeft w:val="0"/>
      <w:marRight w:val="0"/>
      <w:marTop w:val="0"/>
      <w:marBottom w:val="0"/>
      <w:divBdr>
        <w:top w:val="none" w:sz="0" w:space="0" w:color="auto"/>
        <w:left w:val="none" w:sz="0" w:space="0" w:color="auto"/>
        <w:bottom w:val="none" w:sz="0" w:space="0" w:color="auto"/>
        <w:right w:val="none" w:sz="0" w:space="0" w:color="auto"/>
      </w:divBdr>
    </w:div>
    <w:div w:id="1788624179">
      <w:bodyDiv w:val="1"/>
      <w:marLeft w:val="0"/>
      <w:marRight w:val="0"/>
      <w:marTop w:val="0"/>
      <w:marBottom w:val="0"/>
      <w:divBdr>
        <w:top w:val="none" w:sz="0" w:space="0" w:color="auto"/>
        <w:left w:val="none" w:sz="0" w:space="0" w:color="auto"/>
        <w:bottom w:val="none" w:sz="0" w:space="0" w:color="auto"/>
        <w:right w:val="none" w:sz="0" w:space="0" w:color="auto"/>
      </w:divBdr>
    </w:div>
    <w:div w:id="1789422660">
      <w:bodyDiv w:val="1"/>
      <w:marLeft w:val="0"/>
      <w:marRight w:val="0"/>
      <w:marTop w:val="0"/>
      <w:marBottom w:val="0"/>
      <w:divBdr>
        <w:top w:val="none" w:sz="0" w:space="0" w:color="auto"/>
        <w:left w:val="none" w:sz="0" w:space="0" w:color="auto"/>
        <w:bottom w:val="none" w:sz="0" w:space="0" w:color="auto"/>
        <w:right w:val="none" w:sz="0" w:space="0" w:color="auto"/>
      </w:divBdr>
    </w:div>
    <w:div w:id="1790009100">
      <w:bodyDiv w:val="1"/>
      <w:marLeft w:val="0"/>
      <w:marRight w:val="0"/>
      <w:marTop w:val="0"/>
      <w:marBottom w:val="0"/>
      <w:divBdr>
        <w:top w:val="none" w:sz="0" w:space="0" w:color="auto"/>
        <w:left w:val="none" w:sz="0" w:space="0" w:color="auto"/>
        <w:bottom w:val="none" w:sz="0" w:space="0" w:color="auto"/>
        <w:right w:val="none" w:sz="0" w:space="0" w:color="auto"/>
      </w:divBdr>
    </w:div>
    <w:div w:id="1790394463">
      <w:bodyDiv w:val="1"/>
      <w:marLeft w:val="0"/>
      <w:marRight w:val="0"/>
      <w:marTop w:val="0"/>
      <w:marBottom w:val="0"/>
      <w:divBdr>
        <w:top w:val="none" w:sz="0" w:space="0" w:color="auto"/>
        <w:left w:val="none" w:sz="0" w:space="0" w:color="auto"/>
        <w:bottom w:val="none" w:sz="0" w:space="0" w:color="auto"/>
        <w:right w:val="none" w:sz="0" w:space="0" w:color="auto"/>
      </w:divBdr>
    </w:div>
    <w:div w:id="1790541087">
      <w:bodyDiv w:val="1"/>
      <w:marLeft w:val="0"/>
      <w:marRight w:val="0"/>
      <w:marTop w:val="0"/>
      <w:marBottom w:val="0"/>
      <w:divBdr>
        <w:top w:val="none" w:sz="0" w:space="0" w:color="auto"/>
        <w:left w:val="none" w:sz="0" w:space="0" w:color="auto"/>
        <w:bottom w:val="none" w:sz="0" w:space="0" w:color="auto"/>
        <w:right w:val="none" w:sz="0" w:space="0" w:color="auto"/>
      </w:divBdr>
    </w:div>
    <w:div w:id="1792701696">
      <w:bodyDiv w:val="1"/>
      <w:marLeft w:val="0"/>
      <w:marRight w:val="0"/>
      <w:marTop w:val="0"/>
      <w:marBottom w:val="0"/>
      <w:divBdr>
        <w:top w:val="none" w:sz="0" w:space="0" w:color="auto"/>
        <w:left w:val="none" w:sz="0" w:space="0" w:color="auto"/>
        <w:bottom w:val="none" w:sz="0" w:space="0" w:color="auto"/>
        <w:right w:val="none" w:sz="0" w:space="0" w:color="auto"/>
      </w:divBdr>
    </w:div>
    <w:div w:id="1792743089">
      <w:bodyDiv w:val="1"/>
      <w:marLeft w:val="0"/>
      <w:marRight w:val="0"/>
      <w:marTop w:val="0"/>
      <w:marBottom w:val="0"/>
      <w:divBdr>
        <w:top w:val="none" w:sz="0" w:space="0" w:color="auto"/>
        <w:left w:val="none" w:sz="0" w:space="0" w:color="auto"/>
        <w:bottom w:val="none" w:sz="0" w:space="0" w:color="auto"/>
        <w:right w:val="none" w:sz="0" w:space="0" w:color="auto"/>
      </w:divBdr>
    </w:div>
    <w:div w:id="1792748633">
      <w:bodyDiv w:val="1"/>
      <w:marLeft w:val="0"/>
      <w:marRight w:val="0"/>
      <w:marTop w:val="0"/>
      <w:marBottom w:val="0"/>
      <w:divBdr>
        <w:top w:val="none" w:sz="0" w:space="0" w:color="auto"/>
        <w:left w:val="none" w:sz="0" w:space="0" w:color="auto"/>
        <w:bottom w:val="none" w:sz="0" w:space="0" w:color="auto"/>
        <w:right w:val="none" w:sz="0" w:space="0" w:color="auto"/>
      </w:divBdr>
    </w:div>
    <w:div w:id="1793330431">
      <w:bodyDiv w:val="1"/>
      <w:marLeft w:val="0"/>
      <w:marRight w:val="0"/>
      <w:marTop w:val="0"/>
      <w:marBottom w:val="0"/>
      <w:divBdr>
        <w:top w:val="none" w:sz="0" w:space="0" w:color="auto"/>
        <w:left w:val="none" w:sz="0" w:space="0" w:color="auto"/>
        <w:bottom w:val="none" w:sz="0" w:space="0" w:color="auto"/>
        <w:right w:val="none" w:sz="0" w:space="0" w:color="auto"/>
      </w:divBdr>
    </w:div>
    <w:div w:id="1793478742">
      <w:bodyDiv w:val="1"/>
      <w:marLeft w:val="0"/>
      <w:marRight w:val="0"/>
      <w:marTop w:val="0"/>
      <w:marBottom w:val="0"/>
      <w:divBdr>
        <w:top w:val="none" w:sz="0" w:space="0" w:color="auto"/>
        <w:left w:val="none" w:sz="0" w:space="0" w:color="auto"/>
        <w:bottom w:val="none" w:sz="0" w:space="0" w:color="auto"/>
        <w:right w:val="none" w:sz="0" w:space="0" w:color="auto"/>
      </w:divBdr>
    </w:div>
    <w:div w:id="1794131897">
      <w:bodyDiv w:val="1"/>
      <w:marLeft w:val="0"/>
      <w:marRight w:val="0"/>
      <w:marTop w:val="0"/>
      <w:marBottom w:val="0"/>
      <w:divBdr>
        <w:top w:val="none" w:sz="0" w:space="0" w:color="auto"/>
        <w:left w:val="none" w:sz="0" w:space="0" w:color="auto"/>
        <w:bottom w:val="none" w:sz="0" w:space="0" w:color="auto"/>
        <w:right w:val="none" w:sz="0" w:space="0" w:color="auto"/>
      </w:divBdr>
    </w:div>
    <w:div w:id="1794865675">
      <w:bodyDiv w:val="1"/>
      <w:marLeft w:val="0"/>
      <w:marRight w:val="0"/>
      <w:marTop w:val="0"/>
      <w:marBottom w:val="0"/>
      <w:divBdr>
        <w:top w:val="none" w:sz="0" w:space="0" w:color="auto"/>
        <w:left w:val="none" w:sz="0" w:space="0" w:color="auto"/>
        <w:bottom w:val="none" w:sz="0" w:space="0" w:color="auto"/>
        <w:right w:val="none" w:sz="0" w:space="0" w:color="auto"/>
      </w:divBdr>
    </w:div>
    <w:div w:id="1795517967">
      <w:bodyDiv w:val="1"/>
      <w:marLeft w:val="0"/>
      <w:marRight w:val="0"/>
      <w:marTop w:val="0"/>
      <w:marBottom w:val="0"/>
      <w:divBdr>
        <w:top w:val="none" w:sz="0" w:space="0" w:color="auto"/>
        <w:left w:val="none" w:sz="0" w:space="0" w:color="auto"/>
        <w:bottom w:val="none" w:sz="0" w:space="0" w:color="auto"/>
        <w:right w:val="none" w:sz="0" w:space="0" w:color="auto"/>
      </w:divBdr>
    </w:div>
    <w:div w:id="1795831744">
      <w:bodyDiv w:val="1"/>
      <w:marLeft w:val="0"/>
      <w:marRight w:val="0"/>
      <w:marTop w:val="0"/>
      <w:marBottom w:val="0"/>
      <w:divBdr>
        <w:top w:val="none" w:sz="0" w:space="0" w:color="auto"/>
        <w:left w:val="none" w:sz="0" w:space="0" w:color="auto"/>
        <w:bottom w:val="none" w:sz="0" w:space="0" w:color="auto"/>
        <w:right w:val="none" w:sz="0" w:space="0" w:color="auto"/>
      </w:divBdr>
    </w:div>
    <w:div w:id="1796366885">
      <w:bodyDiv w:val="1"/>
      <w:marLeft w:val="0"/>
      <w:marRight w:val="0"/>
      <w:marTop w:val="0"/>
      <w:marBottom w:val="0"/>
      <w:divBdr>
        <w:top w:val="none" w:sz="0" w:space="0" w:color="auto"/>
        <w:left w:val="none" w:sz="0" w:space="0" w:color="auto"/>
        <w:bottom w:val="none" w:sz="0" w:space="0" w:color="auto"/>
        <w:right w:val="none" w:sz="0" w:space="0" w:color="auto"/>
      </w:divBdr>
    </w:div>
    <w:div w:id="1798445347">
      <w:bodyDiv w:val="1"/>
      <w:marLeft w:val="0"/>
      <w:marRight w:val="0"/>
      <w:marTop w:val="0"/>
      <w:marBottom w:val="0"/>
      <w:divBdr>
        <w:top w:val="none" w:sz="0" w:space="0" w:color="auto"/>
        <w:left w:val="none" w:sz="0" w:space="0" w:color="auto"/>
        <w:bottom w:val="none" w:sz="0" w:space="0" w:color="auto"/>
        <w:right w:val="none" w:sz="0" w:space="0" w:color="auto"/>
      </w:divBdr>
    </w:div>
    <w:div w:id="1798525697">
      <w:bodyDiv w:val="1"/>
      <w:marLeft w:val="0"/>
      <w:marRight w:val="0"/>
      <w:marTop w:val="0"/>
      <w:marBottom w:val="0"/>
      <w:divBdr>
        <w:top w:val="none" w:sz="0" w:space="0" w:color="auto"/>
        <w:left w:val="none" w:sz="0" w:space="0" w:color="auto"/>
        <w:bottom w:val="none" w:sz="0" w:space="0" w:color="auto"/>
        <w:right w:val="none" w:sz="0" w:space="0" w:color="auto"/>
      </w:divBdr>
    </w:div>
    <w:div w:id="1799226317">
      <w:bodyDiv w:val="1"/>
      <w:marLeft w:val="0"/>
      <w:marRight w:val="0"/>
      <w:marTop w:val="0"/>
      <w:marBottom w:val="0"/>
      <w:divBdr>
        <w:top w:val="none" w:sz="0" w:space="0" w:color="auto"/>
        <w:left w:val="none" w:sz="0" w:space="0" w:color="auto"/>
        <w:bottom w:val="none" w:sz="0" w:space="0" w:color="auto"/>
        <w:right w:val="none" w:sz="0" w:space="0" w:color="auto"/>
      </w:divBdr>
    </w:div>
    <w:div w:id="1800685951">
      <w:bodyDiv w:val="1"/>
      <w:marLeft w:val="0"/>
      <w:marRight w:val="0"/>
      <w:marTop w:val="0"/>
      <w:marBottom w:val="0"/>
      <w:divBdr>
        <w:top w:val="none" w:sz="0" w:space="0" w:color="auto"/>
        <w:left w:val="none" w:sz="0" w:space="0" w:color="auto"/>
        <w:bottom w:val="none" w:sz="0" w:space="0" w:color="auto"/>
        <w:right w:val="none" w:sz="0" w:space="0" w:color="auto"/>
      </w:divBdr>
    </w:div>
    <w:div w:id="1801192893">
      <w:bodyDiv w:val="1"/>
      <w:marLeft w:val="0"/>
      <w:marRight w:val="0"/>
      <w:marTop w:val="0"/>
      <w:marBottom w:val="0"/>
      <w:divBdr>
        <w:top w:val="none" w:sz="0" w:space="0" w:color="auto"/>
        <w:left w:val="none" w:sz="0" w:space="0" w:color="auto"/>
        <w:bottom w:val="none" w:sz="0" w:space="0" w:color="auto"/>
        <w:right w:val="none" w:sz="0" w:space="0" w:color="auto"/>
      </w:divBdr>
    </w:div>
    <w:div w:id="1801453691">
      <w:bodyDiv w:val="1"/>
      <w:marLeft w:val="0"/>
      <w:marRight w:val="0"/>
      <w:marTop w:val="0"/>
      <w:marBottom w:val="0"/>
      <w:divBdr>
        <w:top w:val="none" w:sz="0" w:space="0" w:color="auto"/>
        <w:left w:val="none" w:sz="0" w:space="0" w:color="auto"/>
        <w:bottom w:val="none" w:sz="0" w:space="0" w:color="auto"/>
        <w:right w:val="none" w:sz="0" w:space="0" w:color="auto"/>
      </w:divBdr>
    </w:div>
    <w:div w:id="1802265584">
      <w:bodyDiv w:val="1"/>
      <w:marLeft w:val="0"/>
      <w:marRight w:val="0"/>
      <w:marTop w:val="0"/>
      <w:marBottom w:val="0"/>
      <w:divBdr>
        <w:top w:val="none" w:sz="0" w:space="0" w:color="auto"/>
        <w:left w:val="none" w:sz="0" w:space="0" w:color="auto"/>
        <w:bottom w:val="none" w:sz="0" w:space="0" w:color="auto"/>
        <w:right w:val="none" w:sz="0" w:space="0" w:color="auto"/>
      </w:divBdr>
    </w:div>
    <w:div w:id="1802728601">
      <w:bodyDiv w:val="1"/>
      <w:marLeft w:val="0"/>
      <w:marRight w:val="0"/>
      <w:marTop w:val="0"/>
      <w:marBottom w:val="0"/>
      <w:divBdr>
        <w:top w:val="none" w:sz="0" w:space="0" w:color="auto"/>
        <w:left w:val="none" w:sz="0" w:space="0" w:color="auto"/>
        <w:bottom w:val="none" w:sz="0" w:space="0" w:color="auto"/>
        <w:right w:val="none" w:sz="0" w:space="0" w:color="auto"/>
      </w:divBdr>
    </w:div>
    <w:div w:id="1804225014">
      <w:bodyDiv w:val="1"/>
      <w:marLeft w:val="0"/>
      <w:marRight w:val="0"/>
      <w:marTop w:val="0"/>
      <w:marBottom w:val="0"/>
      <w:divBdr>
        <w:top w:val="none" w:sz="0" w:space="0" w:color="auto"/>
        <w:left w:val="none" w:sz="0" w:space="0" w:color="auto"/>
        <w:bottom w:val="none" w:sz="0" w:space="0" w:color="auto"/>
        <w:right w:val="none" w:sz="0" w:space="0" w:color="auto"/>
      </w:divBdr>
    </w:div>
    <w:div w:id="1805192010">
      <w:bodyDiv w:val="1"/>
      <w:marLeft w:val="0"/>
      <w:marRight w:val="0"/>
      <w:marTop w:val="0"/>
      <w:marBottom w:val="0"/>
      <w:divBdr>
        <w:top w:val="none" w:sz="0" w:space="0" w:color="auto"/>
        <w:left w:val="none" w:sz="0" w:space="0" w:color="auto"/>
        <w:bottom w:val="none" w:sz="0" w:space="0" w:color="auto"/>
        <w:right w:val="none" w:sz="0" w:space="0" w:color="auto"/>
      </w:divBdr>
    </w:div>
    <w:div w:id="1805734096">
      <w:bodyDiv w:val="1"/>
      <w:marLeft w:val="0"/>
      <w:marRight w:val="0"/>
      <w:marTop w:val="0"/>
      <w:marBottom w:val="0"/>
      <w:divBdr>
        <w:top w:val="none" w:sz="0" w:space="0" w:color="auto"/>
        <w:left w:val="none" w:sz="0" w:space="0" w:color="auto"/>
        <w:bottom w:val="none" w:sz="0" w:space="0" w:color="auto"/>
        <w:right w:val="none" w:sz="0" w:space="0" w:color="auto"/>
      </w:divBdr>
    </w:div>
    <w:div w:id="1805926688">
      <w:bodyDiv w:val="1"/>
      <w:marLeft w:val="0"/>
      <w:marRight w:val="0"/>
      <w:marTop w:val="0"/>
      <w:marBottom w:val="0"/>
      <w:divBdr>
        <w:top w:val="none" w:sz="0" w:space="0" w:color="auto"/>
        <w:left w:val="none" w:sz="0" w:space="0" w:color="auto"/>
        <w:bottom w:val="none" w:sz="0" w:space="0" w:color="auto"/>
        <w:right w:val="none" w:sz="0" w:space="0" w:color="auto"/>
      </w:divBdr>
    </w:div>
    <w:div w:id="1807696510">
      <w:bodyDiv w:val="1"/>
      <w:marLeft w:val="0"/>
      <w:marRight w:val="0"/>
      <w:marTop w:val="0"/>
      <w:marBottom w:val="0"/>
      <w:divBdr>
        <w:top w:val="none" w:sz="0" w:space="0" w:color="auto"/>
        <w:left w:val="none" w:sz="0" w:space="0" w:color="auto"/>
        <w:bottom w:val="none" w:sz="0" w:space="0" w:color="auto"/>
        <w:right w:val="none" w:sz="0" w:space="0" w:color="auto"/>
      </w:divBdr>
    </w:div>
    <w:div w:id="1808011408">
      <w:bodyDiv w:val="1"/>
      <w:marLeft w:val="0"/>
      <w:marRight w:val="0"/>
      <w:marTop w:val="0"/>
      <w:marBottom w:val="0"/>
      <w:divBdr>
        <w:top w:val="none" w:sz="0" w:space="0" w:color="auto"/>
        <w:left w:val="none" w:sz="0" w:space="0" w:color="auto"/>
        <w:bottom w:val="none" w:sz="0" w:space="0" w:color="auto"/>
        <w:right w:val="none" w:sz="0" w:space="0" w:color="auto"/>
      </w:divBdr>
    </w:div>
    <w:div w:id="1808279566">
      <w:bodyDiv w:val="1"/>
      <w:marLeft w:val="0"/>
      <w:marRight w:val="0"/>
      <w:marTop w:val="0"/>
      <w:marBottom w:val="0"/>
      <w:divBdr>
        <w:top w:val="none" w:sz="0" w:space="0" w:color="auto"/>
        <w:left w:val="none" w:sz="0" w:space="0" w:color="auto"/>
        <w:bottom w:val="none" w:sz="0" w:space="0" w:color="auto"/>
        <w:right w:val="none" w:sz="0" w:space="0" w:color="auto"/>
      </w:divBdr>
    </w:div>
    <w:div w:id="1808936500">
      <w:bodyDiv w:val="1"/>
      <w:marLeft w:val="0"/>
      <w:marRight w:val="0"/>
      <w:marTop w:val="0"/>
      <w:marBottom w:val="0"/>
      <w:divBdr>
        <w:top w:val="none" w:sz="0" w:space="0" w:color="auto"/>
        <w:left w:val="none" w:sz="0" w:space="0" w:color="auto"/>
        <w:bottom w:val="none" w:sz="0" w:space="0" w:color="auto"/>
        <w:right w:val="none" w:sz="0" w:space="0" w:color="auto"/>
      </w:divBdr>
    </w:div>
    <w:div w:id="1809207135">
      <w:bodyDiv w:val="1"/>
      <w:marLeft w:val="0"/>
      <w:marRight w:val="0"/>
      <w:marTop w:val="0"/>
      <w:marBottom w:val="0"/>
      <w:divBdr>
        <w:top w:val="none" w:sz="0" w:space="0" w:color="auto"/>
        <w:left w:val="none" w:sz="0" w:space="0" w:color="auto"/>
        <w:bottom w:val="none" w:sz="0" w:space="0" w:color="auto"/>
        <w:right w:val="none" w:sz="0" w:space="0" w:color="auto"/>
      </w:divBdr>
    </w:div>
    <w:div w:id="1810978534">
      <w:bodyDiv w:val="1"/>
      <w:marLeft w:val="0"/>
      <w:marRight w:val="0"/>
      <w:marTop w:val="0"/>
      <w:marBottom w:val="0"/>
      <w:divBdr>
        <w:top w:val="none" w:sz="0" w:space="0" w:color="auto"/>
        <w:left w:val="none" w:sz="0" w:space="0" w:color="auto"/>
        <w:bottom w:val="none" w:sz="0" w:space="0" w:color="auto"/>
        <w:right w:val="none" w:sz="0" w:space="0" w:color="auto"/>
      </w:divBdr>
    </w:div>
    <w:div w:id="1813474746">
      <w:bodyDiv w:val="1"/>
      <w:marLeft w:val="0"/>
      <w:marRight w:val="0"/>
      <w:marTop w:val="0"/>
      <w:marBottom w:val="0"/>
      <w:divBdr>
        <w:top w:val="none" w:sz="0" w:space="0" w:color="auto"/>
        <w:left w:val="none" w:sz="0" w:space="0" w:color="auto"/>
        <w:bottom w:val="none" w:sz="0" w:space="0" w:color="auto"/>
        <w:right w:val="none" w:sz="0" w:space="0" w:color="auto"/>
      </w:divBdr>
    </w:div>
    <w:div w:id="1813517973">
      <w:bodyDiv w:val="1"/>
      <w:marLeft w:val="0"/>
      <w:marRight w:val="0"/>
      <w:marTop w:val="0"/>
      <w:marBottom w:val="0"/>
      <w:divBdr>
        <w:top w:val="none" w:sz="0" w:space="0" w:color="auto"/>
        <w:left w:val="none" w:sz="0" w:space="0" w:color="auto"/>
        <w:bottom w:val="none" w:sz="0" w:space="0" w:color="auto"/>
        <w:right w:val="none" w:sz="0" w:space="0" w:color="auto"/>
      </w:divBdr>
    </w:div>
    <w:div w:id="1813521245">
      <w:bodyDiv w:val="1"/>
      <w:marLeft w:val="0"/>
      <w:marRight w:val="0"/>
      <w:marTop w:val="0"/>
      <w:marBottom w:val="0"/>
      <w:divBdr>
        <w:top w:val="none" w:sz="0" w:space="0" w:color="auto"/>
        <w:left w:val="none" w:sz="0" w:space="0" w:color="auto"/>
        <w:bottom w:val="none" w:sz="0" w:space="0" w:color="auto"/>
        <w:right w:val="none" w:sz="0" w:space="0" w:color="auto"/>
      </w:divBdr>
    </w:div>
    <w:div w:id="1815222833">
      <w:bodyDiv w:val="1"/>
      <w:marLeft w:val="0"/>
      <w:marRight w:val="0"/>
      <w:marTop w:val="0"/>
      <w:marBottom w:val="0"/>
      <w:divBdr>
        <w:top w:val="none" w:sz="0" w:space="0" w:color="auto"/>
        <w:left w:val="none" w:sz="0" w:space="0" w:color="auto"/>
        <w:bottom w:val="none" w:sz="0" w:space="0" w:color="auto"/>
        <w:right w:val="none" w:sz="0" w:space="0" w:color="auto"/>
      </w:divBdr>
    </w:div>
    <w:div w:id="1815901630">
      <w:bodyDiv w:val="1"/>
      <w:marLeft w:val="0"/>
      <w:marRight w:val="0"/>
      <w:marTop w:val="0"/>
      <w:marBottom w:val="0"/>
      <w:divBdr>
        <w:top w:val="none" w:sz="0" w:space="0" w:color="auto"/>
        <w:left w:val="none" w:sz="0" w:space="0" w:color="auto"/>
        <w:bottom w:val="none" w:sz="0" w:space="0" w:color="auto"/>
        <w:right w:val="none" w:sz="0" w:space="0" w:color="auto"/>
      </w:divBdr>
    </w:div>
    <w:div w:id="1816026516">
      <w:bodyDiv w:val="1"/>
      <w:marLeft w:val="0"/>
      <w:marRight w:val="0"/>
      <w:marTop w:val="0"/>
      <w:marBottom w:val="0"/>
      <w:divBdr>
        <w:top w:val="none" w:sz="0" w:space="0" w:color="auto"/>
        <w:left w:val="none" w:sz="0" w:space="0" w:color="auto"/>
        <w:bottom w:val="none" w:sz="0" w:space="0" w:color="auto"/>
        <w:right w:val="none" w:sz="0" w:space="0" w:color="auto"/>
      </w:divBdr>
    </w:div>
    <w:div w:id="1816600511">
      <w:bodyDiv w:val="1"/>
      <w:marLeft w:val="0"/>
      <w:marRight w:val="0"/>
      <w:marTop w:val="0"/>
      <w:marBottom w:val="0"/>
      <w:divBdr>
        <w:top w:val="none" w:sz="0" w:space="0" w:color="auto"/>
        <w:left w:val="none" w:sz="0" w:space="0" w:color="auto"/>
        <w:bottom w:val="none" w:sz="0" w:space="0" w:color="auto"/>
        <w:right w:val="none" w:sz="0" w:space="0" w:color="auto"/>
      </w:divBdr>
    </w:div>
    <w:div w:id="1817069595">
      <w:bodyDiv w:val="1"/>
      <w:marLeft w:val="0"/>
      <w:marRight w:val="0"/>
      <w:marTop w:val="0"/>
      <w:marBottom w:val="0"/>
      <w:divBdr>
        <w:top w:val="none" w:sz="0" w:space="0" w:color="auto"/>
        <w:left w:val="none" w:sz="0" w:space="0" w:color="auto"/>
        <w:bottom w:val="none" w:sz="0" w:space="0" w:color="auto"/>
        <w:right w:val="none" w:sz="0" w:space="0" w:color="auto"/>
      </w:divBdr>
    </w:div>
    <w:div w:id="1817605520">
      <w:bodyDiv w:val="1"/>
      <w:marLeft w:val="0"/>
      <w:marRight w:val="0"/>
      <w:marTop w:val="0"/>
      <w:marBottom w:val="0"/>
      <w:divBdr>
        <w:top w:val="none" w:sz="0" w:space="0" w:color="auto"/>
        <w:left w:val="none" w:sz="0" w:space="0" w:color="auto"/>
        <w:bottom w:val="none" w:sz="0" w:space="0" w:color="auto"/>
        <w:right w:val="none" w:sz="0" w:space="0" w:color="auto"/>
      </w:divBdr>
    </w:div>
    <w:div w:id="1817917480">
      <w:bodyDiv w:val="1"/>
      <w:marLeft w:val="0"/>
      <w:marRight w:val="0"/>
      <w:marTop w:val="0"/>
      <w:marBottom w:val="0"/>
      <w:divBdr>
        <w:top w:val="none" w:sz="0" w:space="0" w:color="auto"/>
        <w:left w:val="none" w:sz="0" w:space="0" w:color="auto"/>
        <w:bottom w:val="none" w:sz="0" w:space="0" w:color="auto"/>
        <w:right w:val="none" w:sz="0" w:space="0" w:color="auto"/>
      </w:divBdr>
    </w:div>
    <w:div w:id="1818254257">
      <w:bodyDiv w:val="1"/>
      <w:marLeft w:val="0"/>
      <w:marRight w:val="0"/>
      <w:marTop w:val="0"/>
      <w:marBottom w:val="0"/>
      <w:divBdr>
        <w:top w:val="none" w:sz="0" w:space="0" w:color="auto"/>
        <w:left w:val="none" w:sz="0" w:space="0" w:color="auto"/>
        <w:bottom w:val="none" w:sz="0" w:space="0" w:color="auto"/>
        <w:right w:val="none" w:sz="0" w:space="0" w:color="auto"/>
      </w:divBdr>
    </w:div>
    <w:div w:id="1818303227">
      <w:bodyDiv w:val="1"/>
      <w:marLeft w:val="0"/>
      <w:marRight w:val="0"/>
      <w:marTop w:val="0"/>
      <w:marBottom w:val="0"/>
      <w:divBdr>
        <w:top w:val="none" w:sz="0" w:space="0" w:color="auto"/>
        <w:left w:val="none" w:sz="0" w:space="0" w:color="auto"/>
        <w:bottom w:val="none" w:sz="0" w:space="0" w:color="auto"/>
        <w:right w:val="none" w:sz="0" w:space="0" w:color="auto"/>
      </w:divBdr>
    </w:div>
    <w:div w:id="1818566303">
      <w:bodyDiv w:val="1"/>
      <w:marLeft w:val="0"/>
      <w:marRight w:val="0"/>
      <w:marTop w:val="0"/>
      <w:marBottom w:val="0"/>
      <w:divBdr>
        <w:top w:val="none" w:sz="0" w:space="0" w:color="auto"/>
        <w:left w:val="none" w:sz="0" w:space="0" w:color="auto"/>
        <w:bottom w:val="none" w:sz="0" w:space="0" w:color="auto"/>
        <w:right w:val="none" w:sz="0" w:space="0" w:color="auto"/>
      </w:divBdr>
    </w:div>
    <w:div w:id="1819111159">
      <w:bodyDiv w:val="1"/>
      <w:marLeft w:val="0"/>
      <w:marRight w:val="0"/>
      <w:marTop w:val="0"/>
      <w:marBottom w:val="0"/>
      <w:divBdr>
        <w:top w:val="none" w:sz="0" w:space="0" w:color="auto"/>
        <w:left w:val="none" w:sz="0" w:space="0" w:color="auto"/>
        <w:bottom w:val="none" w:sz="0" w:space="0" w:color="auto"/>
        <w:right w:val="none" w:sz="0" w:space="0" w:color="auto"/>
      </w:divBdr>
    </w:div>
    <w:div w:id="1820148800">
      <w:bodyDiv w:val="1"/>
      <w:marLeft w:val="0"/>
      <w:marRight w:val="0"/>
      <w:marTop w:val="0"/>
      <w:marBottom w:val="0"/>
      <w:divBdr>
        <w:top w:val="none" w:sz="0" w:space="0" w:color="auto"/>
        <w:left w:val="none" w:sz="0" w:space="0" w:color="auto"/>
        <w:bottom w:val="none" w:sz="0" w:space="0" w:color="auto"/>
        <w:right w:val="none" w:sz="0" w:space="0" w:color="auto"/>
      </w:divBdr>
    </w:div>
    <w:div w:id="1820346844">
      <w:bodyDiv w:val="1"/>
      <w:marLeft w:val="0"/>
      <w:marRight w:val="0"/>
      <w:marTop w:val="0"/>
      <w:marBottom w:val="0"/>
      <w:divBdr>
        <w:top w:val="none" w:sz="0" w:space="0" w:color="auto"/>
        <w:left w:val="none" w:sz="0" w:space="0" w:color="auto"/>
        <w:bottom w:val="none" w:sz="0" w:space="0" w:color="auto"/>
        <w:right w:val="none" w:sz="0" w:space="0" w:color="auto"/>
      </w:divBdr>
    </w:div>
    <w:div w:id="1821580051">
      <w:bodyDiv w:val="1"/>
      <w:marLeft w:val="0"/>
      <w:marRight w:val="0"/>
      <w:marTop w:val="0"/>
      <w:marBottom w:val="0"/>
      <w:divBdr>
        <w:top w:val="none" w:sz="0" w:space="0" w:color="auto"/>
        <w:left w:val="none" w:sz="0" w:space="0" w:color="auto"/>
        <w:bottom w:val="none" w:sz="0" w:space="0" w:color="auto"/>
        <w:right w:val="none" w:sz="0" w:space="0" w:color="auto"/>
      </w:divBdr>
    </w:div>
    <w:div w:id="1822387779">
      <w:bodyDiv w:val="1"/>
      <w:marLeft w:val="0"/>
      <w:marRight w:val="0"/>
      <w:marTop w:val="0"/>
      <w:marBottom w:val="0"/>
      <w:divBdr>
        <w:top w:val="none" w:sz="0" w:space="0" w:color="auto"/>
        <w:left w:val="none" w:sz="0" w:space="0" w:color="auto"/>
        <w:bottom w:val="none" w:sz="0" w:space="0" w:color="auto"/>
        <w:right w:val="none" w:sz="0" w:space="0" w:color="auto"/>
      </w:divBdr>
    </w:div>
    <w:div w:id="1822572787">
      <w:bodyDiv w:val="1"/>
      <w:marLeft w:val="0"/>
      <w:marRight w:val="0"/>
      <w:marTop w:val="0"/>
      <w:marBottom w:val="0"/>
      <w:divBdr>
        <w:top w:val="none" w:sz="0" w:space="0" w:color="auto"/>
        <w:left w:val="none" w:sz="0" w:space="0" w:color="auto"/>
        <w:bottom w:val="none" w:sz="0" w:space="0" w:color="auto"/>
        <w:right w:val="none" w:sz="0" w:space="0" w:color="auto"/>
      </w:divBdr>
    </w:div>
    <w:div w:id="1822770227">
      <w:bodyDiv w:val="1"/>
      <w:marLeft w:val="0"/>
      <w:marRight w:val="0"/>
      <w:marTop w:val="0"/>
      <w:marBottom w:val="0"/>
      <w:divBdr>
        <w:top w:val="none" w:sz="0" w:space="0" w:color="auto"/>
        <w:left w:val="none" w:sz="0" w:space="0" w:color="auto"/>
        <w:bottom w:val="none" w:sz="0" w:space="0" w:color="auto"/>
        <w:right w:val="none" w:sz="0" w:space="0" w:color="auto"/>
      </w:divBdr>
    </w:div>
    <w:div w:id="1823158305">
      <w:bodyDiv w:val="1"/>
      <w:marLeft w:val="0"/>
      <w:marRight w:val="0"/>
      <w:marTop w:val="0"/>
      <w:marBottom w:val="0"/>
      <w:divBdr>
        <w:top w:val="none" w:sz="0" w:space="0" w:color="auto"/>
        <w:left w:val="none" w:sz="0" w:space="0" w:color="auto"/>
        <w:bottom w:val="none" w:sz="0" w:space="0" w:color="auto"/>
        <w:right w:val="none" w:sz="0" w:space="0" w:color="auto"/>
      </w:divBdr>
    </w:div>
    <w:div w:id="1823814829">
      <w:bodyDiv w:val="1"/>
      <w:marLeft w:val="0"/>
      <w:marRight w:val="0"/>
      <w:marTop w:val="0"/>
      <w:marBottom w:val="0"/>
      <w:divBdr>
        <w:top w:val="none" w:sz="0" w:space="0" w:color="auto"/>
        <w:left w:val="none" w:sz="0" w:space="0" w:color="auto"/>
        <w:bottom w:val="none" w:sz="0" w:space="0" w:color="auto"/>
        <w:right w:val="none" w:sz="0" w:space="0" w:color="auto"/>
      </w:divBdr>
    </w:div>
    <w:div w:id="1823958981">
      <w:bodyDiv w:val="1"/>
      <w:marLeft w:val="0"/>
      <w:marRight w:val="0"/>
      <w:marTop w:val="0"/>
      <w:marBottom w:val="0"/>
      <w:divBdr>
        <w:top w:val="none" w:sz="0" w:space="0" w:color="auto"/>
        <w:left w:val="none" w:sz="0" w:space="0" w:color="auto"/>
        <w:bottom w:val="none" w:sz="0" w:space="0" w:color="auto"/>
        <w:right w:val="none" w:sz="0" w:space="0" w:color="auto"/>
      </w:divBdr>
    </w:div>
    <w:div w:id="1823959573">
      <w:bodyDiv w:val="1"/>
      <w:marLeft w:val="0"/>
      <w:marRight w:val="0"/>
      <w:marTop w:val="0"/>
      <w:marBottom w:val="0"/>
      <w:divBdr>
        <w:top w:val="none" w:sz="0" w:space="0" w:color="auto"/>
        <w:left w:val="none" w:sz="0" w:space="0" w:color="auto"/>
        <w:bottom w:val="none" w:sz="0" w:space="0" w:color="auto"/>
        <w:right w:val="none" w:sz="0" w:space="0" w:color="auto"/>
      </w:divBdr>
    </w:div>
    <w:div w:id="1824740956">
      <w:bodyDiv w:val="1"/>
      <w:marLeft w:val="0"/>
      <w:marRight w:val="0"/>
      <w:marTop w:val="0"/>
      <w:marBottom w:val="0"/>
      <w:divBdr>
        <w:top w:val="none" w:sz="0" w:space="0" w:color="auto"/>
        <w:left w:val="none" w:sz="0" w:space="0" w:color="auto"/>
        <w:bottom w:val="none" w:sz="0" w:space="0" w:color="auto"/>
        <w:right w:val="none" w:sz="0" w:space="0" w:color="auto"/>
      </w:divBdr>
    </w:div>
    <w:div w:id="1825856809">
      <w:bodyDiv w:val="1"/>
      <w:marLeft w:val="0"/>
      <w:marRight w:val="0"/>
      <w:marTop w:val="0"/>
      <w:marBottom w:val="0"/>
      <w:divBdr>
        <w:top w:val="none" w:sz="0" w:space="0" w:color="auto"/>
        <w:left w:val="none" w:sz="0" w:space="0" w:color="auto"/>
        <w:bottom w:val="none" w:sz="0" w:space="0" w:color="auto"/>
        <w:right w:val="none" w:sz="0" w:space="0" w:color="auto"/>
      </w:divBdr>
    </w:div>
    <w:div w:id="1827166032">
      <w:bodyDiv w:val="1"/>
      <w:marLeft w:val="0"/>
      <w:marRight w:val="0"/>
      <w:marTop w:val="0"/>
      <w:marBottom w:val="0"/>
      <w:divBdr>
        <w:top w:val="none" w:sz="0" w:space="0" w:color="auto"/>
        <w:left w:val="none" w:sz="0" w:space="0" w:color="auto"/>
        <w:bottom w:val="none" w:sz="0" w:space="0" w:color="auto"/>
        <w:right w:val="none" w:sz="0" w:space="0" w:color="auto"/>
      </w:divBdr>
    </w:div>
    <w:div w:id="1829318780">
      <w:bodyDiv w:val="1"/>
      <w:marLeft w:val="0"/>
      <w:marRight w:val="0"/>
      <w:marTop w:val="0"/>
      <w:marBottom w:val="0"/>
      <w:divBdr>
        <w:top w:val="none" w:sz="0" w:space="0" w:color="auto"/>
        <w:left w:val="none" w:sz="0" w:space="0" w:color="auto"/>
        <w:bottom w:val="none" w:sz="0" w:space="0" w:color="auto"/>
        <w:right w:val="none" w:sz="0" w:space="0" w:color="auto"/>
      </w:divBdr>
    </w:div>
    <w:div w:id="1829709430">
      <w:bodyDiv w:val="1"/>
      <w:marLeft w:val="0"/>
      <w:marRight w:val="0"/>
      <w:marTop w:val="0"/>
      <w:marBottom w:val="0"/>
      <w:divBdr>
        <w:top w:val="none" w:sz="0" w:space="0" w:color="auto"/>
        <w:left w:val="none" w:sz="0" w:space="0" w:color="auto"/>
        <w:bottom w:val="none" w:sz="0" w:space="0" w:color="auto"/>
        <w:right w:val="none" w:sz="0" w:space="0" w:color="auto"/>
      </w:divBdr>
    </w:div>
    <w:div w:id="1830556247">
      <w:bodyDiv w:val="1"/>
      <w:marLeft w:val="0"/>
      <w:marRight w:val="0"/>
      <w:marTop w:val="0"/>
      <w:marBottom w:val="0"/>
      <w:divBdr>
        <w:top w:val="none" w:sz="0" w:space="0" w:color="auto"/>
        <w:left w:val="none" w:sz="0" w:space="0" w:color="auto"/>
        <w:bottom w:val="none" w:sz="0" w:space="0" w:color="auto"/>
        <w:right w:val="none" w:sz="0" w:space="0" w:color="auto"/>
      </w:divBdr>
    </w:div>
    <w:div w:id="1831168508">
      <w:bodyDiv w:val="1"/>
      <w:marLeft w:val="0"/>
      <w:marRight w:val="0"/>
      <w:marTop w:val="0"/>
      <w:marBottom w:val="0"/>
      <w:divBdr>
        <w:top w:val="none" w:sz="0" w:space="0" w:color="auto"/>
        <w:left w:val="none" w:sz="0" w:space="0" w:color="auto"/>
        <w:bottom w:val="none" w:sz="0" w:space="0" w:color="auto"/>
        <w:right w:val="none" w:sz="0" w:space="0" w:color="auto"/>
      </w:divBdr>
    </w:div>
    <w:div w:id="1831169723">
      <w:bodyDiv w:val="1"/>
      <w:marLeft w:val="0"/>
      <w:marRight w:val="0"/>
      <w:marTop w:val="0"/>
      <w:marBottom w:val="0"/>
      <w:divBdr>
        <w:top w:val="none" w:sz="0" w:space="0" w:color="auto"/>
        <w:left w:val="none" w:sz="0" w:space="0" w:color="auto"/>
        <w:bottom w:val="none" w:sz="0" w:space="0" w:color="auto"/>
        <w:right w:val="none" w:sz="0" w:space="0" w:color="auto"/>
      </w:divBdr>
    </w:div>
    <w:div w:id="1831408726">
      <w:bodyDiv w:val="1"/>
      <w:marLeft w:val="0"/>
      <w:marRight w:val="0"/>
      <w:marTop w:val="0"/>
      <w:marBottom w:val="0"/>
      <w:divBdr>
        <w:top w:val="none" w:sz="0" w:space="0" w:color="auto"/>
        <w:left w:val="none" w:sz="0" w:space="0" w:color="auto"/>
        <w:bottom w:val="none" w:sz="0" w:space="0" w:color="auto"/>
        <w:right w:val="none" w:sz="0" w:space="0" w:color="auto"/>
      </w:divBdr>
    </w:div>
    <w:div w:id="1831628187">
      <w:bodyDiv w:val="1"/>
      <w:marLeft w:val="0"/>
      <w:marRight w:val="0"/>
      <w:marTop w:val="0"/>
      <w:marBottom w:val="0"/>
      <w:divBdr>
        <w:top w:val="none" w:sz="0" w:space="0" w:color="auto"/>
        <w:left w:val="none" w:sz="0" w:space="0" w:color="auto"/>
        <w:bottom w:val="none" w:sz="0" w:space="0" w:color="auto"/>
        <w:right w:val="none" w:sz="0" w:space="0" w:color="auto"/>
      </w:divBdr>
    </w:div>
    <w:div w:id="1831822447">
      <w:bodyDiv w:val="1"/>
      <w:marLeft w:val="0"/>
      <w:marRight w:val="0"/>
      <w:marTop w:val="0"/>
      <w:marBottom w:val="0"/>
      <w:divBdr>
        <w:top w:val="none" w:sz="0" w:space="0" w:color="auto"/>
        <w:left w:val="none" w:sz="0" w:space="0" w:color="auto"/>
        <w:bottom w:val="none" w:sz="0" w:space="0" w:color="auto"/>
        <w:right w:val="none" w:sz="0" w:space="0" w:color="auto"/>
      </w:divBdr>
    </w:div>
    <w:div w:id="1831870107">
      <w:bodyDiv w:val="1"/>
      <w:marLeft w:val="0"/>
      <w:marRight w:val="0"/>
      <w:marTop w:val="0"/>
      <w:marBottom w:val="0"/>
      <w:divBdr>
        <w:top w:val="none" w:sz="0" w:space="0" w:color="auto"/>
        <w:left w:val="none" w:sz="0" w:space="0" w:color="auto"/>
        <w:bottom w:val="none" w:sz="0" w:space="0" w:color="auto"/>
        <w:right w:val="none" w:sz="0" w:space="0" w:color="auto"/>
      </w:divBdr>
    </w:div>
    <w:div w:id="1832017294">
      <w:bodyDiv w:val="1"/>
      <w:marLeft w:val="0"/>
      <w:marRight w:val="0"/>
      <w:marTop w:val="0"/>
      <w:marBottom w:val="0"/>
      <w:divBdr>
        <w:top w:val="none" w:sz="0" w:space="0" w:color="auto"/>
        <w:left w:val="none" w:sz="0" w:space="0" w:color="auto"/>
        <w:bottom w:val="none" w:sz="0" w:space="0" w:color="auto"/>
        <w:right w:val="none" w:sz="0" w:space="0" w:color="auto"/>
      </w:divBdr>
    </w:div>
    <w:div w:id="1832137024">
      <w:bodyDiv w:val="1"/>
      <w:marLeft w:val="0"/>
      <w:marRight w:val="0"/>
      <w:marTop w:val="0"/>
      <w:marBottom w:val="0"/>
      <w:divBdr>
        <w:top w:val="none" w:sz="0" w:space="0" w:color="auto"/>
        <w:left w:val="none" w:sz="0" w:space="0" w:color="auto"/>
        <w:bottom w:val="none" w:sz="0" w:space="0" w:color="auto"/>
        <w:right w:val="none" w:sz="0" w:space="0" w:color="auto"/>
      </w:divBdr>
    </w:div>
    <w:div w:id="1832601058">
      <w:bodyDiv w:val="1"/>
      <w:marLeft w:val="0"/>
      <w:marRight w:val="0"/>
      <w:marTop w:val="0"/>
      <w:marBottom w:val="0"/>
      <w:divBdr>
        <w:top w:val="none" w:sz="0" w:space="0" w:color="auto"/>
        <w:left w:val="none" w:sz="0" w:space="0" w:color="auto"/>
        <w:bottom w:val="none" w:sz="0" w:space="0" w:color="auto"/>
        <w:right w:val="none" w:sz="0" w:space="0" w:color="auto"/>
      </w:divBdr>
    </w:div>
    <w:div w:id="1833136671">
      <w:bodyDiv w:val="1"/>
      <w:marLeft w:val="0"/>
      <w:marRight w:val="0"/>
      <w:marTop w:val="0"/>
      <w:marBottom w:val="0"/>
      <w:divBdr>
        <w:top w:val="none" w:sz="0" w:space="0" w:color="auto"/>
        <w:left w:val="none" w:sz="0" w:space="0" w:color="auto"/>
        <w:bottom w:val="none" w:sz="0" w:space="0" w:color="auto"/>
        <w:right w:val="none" w:sz="0" w:space="0" w:color="auto"/>
      </w:divBdr>
    </w:div>
    <w:div w:id="1833325329">
      <w:bodyDiv w:val="1"/>
      <w:marLeft w:val="0"/>
      <w:marRight w:val="0"/>
      <w:marTop w:val="0"/>
      <w:marBottom w:val="0"/>
      <w:divBdr>
        <w:top w:val="none" w:sz="0" w:space="0" w:color="auto"/>
        <w:left w:val="none" w:sz="0" w:space="0" w:color="auto"/>
        <w:bottom w:val="none" w:sz="0" w:space="0" w:color="auto"/>
        <w:right w:val="none" w:sz="0" w:space="0" w:color="auto"/>
      </w:divBdr>
    </w:div>
    <w:div w:id="1835022854">
      <w:bodyDiv w:val="1"/>
      <w:marLeft w:val="0"/>
      <w:marRight w:val="0"/>
      <w:marTop w:val="0"/>
      <w:marBottom w:val="0"/>
      <w:divBdr>
        <w:top w:val="none" w:sz="0" w:space="0" w:color="auto"/>
        <w:left w:val="none" w:sz="0" w:space="0" w:color="auto"/>
        <w:bottom w:val="none" w:sz="0" w:space="0" w:color="auto"/>
        <w:right w:val="none" w:sz="0" w:space="0" w:color="auto"/>
      </w:divBdr>
    </w:div>
    <w:div w:id="1836216104">
      <w:bodyDiv w:val="1"/>
      <w:marLeft w:val="0"/>
      <w:marRight w:val="0"/>
      <w:marTop w:val="0"/>
      <w:marBottom w:val="0"/>
      <w:divBdr>
        <w:top w:val="none" w:sz="0" w:space="0" w:color="auto"/>
        <w:left w:val="none" w:sz="0" w:space="0" w:color="auto"/>
        <w:bottom w:val="none" w:sz="0" w:space="0" w:color="auto"/>
        <w:right w:val="none" w:sz="0" w:space="0" w:color="auto"/>
      </w:divBdr>
    </w:div>
    <w:div w:id="1836219646">
      <w:bodyDiv w:val="1"/>
      <w:marLeft w:val="0"/>
      <w:marRight w:val="0"/>
      <w:marTop w:val="0"/>
      <w:marBottom w:val="0"/>
      <w:divBdr>
        <w:top w:val="none" w:sz="0" w:space="0" w:color="auto"/>
        <w:left w:val="none" w:sz="0" w:space="0" w:color="auto"/>
        <w:bottom w:val="none" w:sz="0" w:space="0" w:color="auto"/>
        <w:right w:val="none" w:sz="0" w:space="0" w:color="auto"/>
      </w:divBdr>
    </w:div>
    <w:div w:id="1836530150">
      <w:bodyDiv w:val="1"/>
      <w:marLeft w:val="0"/>
      <w:marRight w:val="0"/>
      <w:marTop w:val="0"/>
      <w:marBottom w:val="0"/>
      <w:divBdr>
        <w:top w:val="none" w:sz="0" w:space="0" w:color="auto"/>
        <w:left w:val="none" w:sz="0" w:space="0" w:color="auto"/>
        <w:bottom w:val="none" w:sz="0" w:space="0" w:color="auto"/>
        <w:right w:val="none" w:sz="0" w:space="0" w:color="auto"/>
      </w:divBdr>
    </w:div>
    <w:div w:id="1837527983">
      <w:bodyDiv w:val="1"/>
      <w:marLeft w:val="0"/>
      <w:marRight w:val="0"/>
      <w:marTop w:val="0"/>
      <w:marBottom w:val="0"/>
      <w:divBdr>
        <w:top w:val="none" w:sz="0" w:space="0" w:color="auto"/>
        <w:left w:val="none" w:sz="0" w:space="0" w:color="auto"/>
        <w:bottom w:val="none" w:sz="0" w:space="0" w:color="auto"/>
        <w:right w:val="none" w:sz="0" w:space="0" w:color="auto"/>
      </w:divBdr>
    </w:div>
    <w:div w:id="1838494597">
      <w:bodyDiv w:val="1"/>
      <w:marLeft w:val="0"/>
      <w:marRight w:val="0"/>
      <w:marTop w:val="0"/>
      <w:marBottom w:val="0"/>
      <w:divBdr>
        <w:top w:val="none" w:sz="0" w:space="0" w:color="auto"/>
        <w:left w:val="none" w:sz="0" w:space="0" w:color="auto"/>
        <w:bottom w:val="none" w:sz="0" w:space="0" w:color="auto"/>
        <w:right w:val="none" w:sz="0" w:space="0" w:color="auto"/>
      </w:divBdr>
    </w:div>
    <w:div w:id="1839032980">
      <w:bodyDiv w:val="1"/>
      <w:marLeft w:val="0"/>
      <w:marRight w:val="0"/>
      <w:marTop w:val="0"/>
      <w:marBottom w:val="0"/>
      <w:divBdr>
        <w:top w:val="none" w:sz="0" w:space="0" w:color="auto"/>
        <w:left w:val="none" w:sz="0" w:space="0" w:color="auto"/>
        <w:bottom w:val="none" w:sz="0" w:space="0" w:color="auto"/>
        <w:right w:val="none" w:sz="0" w:space="0" w:color="auto"/>
      </w:divBdr>
    </w:div>
    <w:div w:id="1839536270">
      <w:bodyDiv w:val="1"/>
      <w:marLeft w:val="0"/>
      <w:marRight w:val="0"/>
      <w:marTop w:val="0"/>
      <w:marBottom w:val="0"/>
      <w:divBdr>
        <w:top w:val="none" w:sz="0" w:space="0" w:color="auto"/>
        <w:left w:val="none" w:sz="0" w:space="0" w:color="auto"/>
        <w:bottom w:val="none" w:sz="0" w:space="0" w:color="auto"/>
        <w:right w:val="none" w:sz="0" w:space="0" w:color="auto"/>
      </w:divBdr>
    </w:div>
    <w:div w:id="1839730658">
      <w:bodyDiv w:val="1"/>
      <w:marLeft w:val="0"/>
      <w:marRight w:val="0"/>
      <w:marTop w:val="0"/>
      <w:marBottom w:val="0"/>
      <w:divBdr>
        <w:top w:val="none" w:sz="0" w:space="0" w:color="auto"/>
        <w:left w:val="none" w:sz="0" w:space="0" w:color="auto"/>
        <w:bottom w:val="none" w:sz="0" w:space="0" w:color="auto"/>
        <w:right w:val="none" w:sz="0" w:space="0" w:color="auto"/>
      </w:divBdr>
    </w:div>
    <w:div w:id="1840540714">
      <w:bodyDiv w:val="1"/>
      <w:marLeft w:val="0"/>
      <w:marRight w:val="0"/>
      <w:marTop w:val="0"/>
      <w:marBottom w:val="0"/>
      <w:divBdr>
        <w:top w:val="none" w:sz="0" w:space="0" w:color="auto"/>
        <w:left w:val="none" w:sz="0" w:space="0" w:color="auto"/>
        <w:bottom w:val="none" w:sz="0" w:space="0" w:color="auto"/>
        <w:right w:val="none" w:sz="0" w:space="0" w:color="auto"/>
      </w:divBdr>
    </w:div>
    <w:div w:id="1841581587">
      <w:bodyDiv w:val="1"/>
      <w:marLeft w:val="0"/>
      <w:marRight w:val="0"/>
      <w:marTop w:val="0"/>
      <w:marBottom w:val="0"/>
      <w:divBdr>
        <w:top w:val="none" w:sz="0" w:space="0" w:color="auto"/>
        <w:left w:val="none" w:sz="0" w:space="0" w:color="auto"/>
        <w:bottom w:val="none" w:sz="0" w:space="0" w:color="auto"/>
        <w:right w:val="none" w:sz="0" w:space="0" w:color="auto"/>
      </w:divBdr>
    </w:div>
    <w:div w:id="1842039491">
      <w:bodyDiv w:val="1"/>
      <w:marLeft w:val="0"/>
      <w:marRight w:val="0"/>
      <w:marTop w:val="0"/>
      <w:marBottom w:val="0"/>
      <w:divBdr>
        <w:top w:val="none" w:sz="0" w:space="0" w:color="auto"/>
        <w:left w:val="none" w:sz="0" w:space="0" w:color="auto"/>
        <w:bottom w:val="none" w:sz="0" w:space="0" w:color="auto"/>
        <w:right w:val="none" w:sz="0" w:space="0" w:color="auto"/>
      </w:divBdr>
    </w:div>
    <w:div w:id="1842357086">
      <w:bodyDiv w:val="1"/>
      <w:marLeft w:val="0"/>
      <w:marRight w:val="0"/>
      <w:marTop w:val="0"/>
      <w:marBottom w:val="0"/>
      <w:divBdr>
        <w:top w:val="none" w:sz="0" w:space="0" w:color="auto"/>
        <w:left w:val="none" w:sz="0" w:space="0" w:color="auto"/>
        <w:bottom w:val="none" w:sz="0" w:space="0" w:color="auto"/>
        <w:right w:val="none" w:sz="0" w:space="0" w:color="auto"/>
      </w:divBdr>
    </w:div>
    <w:div w:id="1842545255">
      <w:bodyDiv w:val="1"/>
      <w:marLeft w:val="0"/>
      <w:marRight w:val="0"/>
      <w:marTop w:val="0"/>
      <w:marBottom w:val="0"/>
      <w:divBdr>
        <w:top w:val="none" w:sz="0" w:space="0" w:color="auto"/>
        <w:left w:val="none" w:sz="0" w:space="0" w:color="auto"/>
        <w:bottom w:val="none" w:sz="0" w:space="0" w:color="auto"/>
        <w:right w:val="none" w:sz="0" w:space="0" w:color="auto"/>
      </w:divBdr>
    </w:div>
    <w:div w:id="1842769351">
      <w:bodyDiv w:val="1"/>
      <w:marLeft w:val="0"/>
      <w:marRight w:val="0"/>
      <w:marTop w:val="0"/>
      <w:marBottom w:val="0"/>
      <w:divBdr>
        <w:top w:val="none" w:sz="0" w:space="0" w:color="auto"/>
        <w:left w:val="none" w:sz="0" w:space="0" w:color="auto"/>
        <w:bottom w:val="none" w:sz="0" w:space="0" w:color="auto"/>
        <w:right w:val="none" w:sz="0" w:space="0" w:color="auto"/>
      </w:divBdr>
    </w:div>
    <w:div w:id="1843082598">
      <w:bodyDiv w:val="1"/>
      <w:marLeft w:val="0"/>
      <w:marRight w:val="0"/>
      <w:marTop w:val="0"/>
      <w:marBottom w:val="0"/>
      <w:divBdr>
        <w:top w:val="none" w:sz="0" w:space="0" w:color="auto"/>
        <w:left w:val="none" w:sz="0" w:space="0" w:color="auto"/>
        <w:bottom w:val="none" w:sz="0" w:space="0" w:color="auto"/>
        <w:right w:val="none" w:sz="0" w:space="0" w:color="auto"/>
      </w:divBdr>
    </w:div>
    <w:div w:id="1843736786">
      <w:bodyDiv w:val="1"/>
      <w:marLeft w:val="0"/>
      <w:marRight w:val="0"/>
      <w:marTop w:val="0"/>
      <w:marBottom w:val="0"/>
      <w:divBdr>
        <w:top w:val="none" w:sz="0" w:space="0" w:color="auto"/>
        <w:left w:val="none" w:sz="0" w:space="0" w:color="auto"/>
        <w:bottom w:val="none" w:sz="0" w:space="0" w:color="auto"/>
        <w:right w:val="none" w:sz="0" w:space="0" w:color="auto"/>
      </w:divBdr>
    </w:div>
    <w:div w:id="1846046105">
      <w:bodyDiv w:val="1"/>
      <w:marLeft w:val="0"/>
      <w:marRight w:val="0"/>
      <w:marTop w:val="0"/>
      <w:marBottom w:val="0"/>
      <w:divBdr>
        <w:top w:val="none" w:sz="0" w:space="0" w:color="auto"/>
        <w:left w:val="none" w:sz="0" w:space="0" w:color="auto"/>
        <w:bottom w:val="none" w:sz="0" w:space="0" w:color="auto"/>
        <w:right w:val="none" w:sz="0" w:space="0" w:color="auto"/>
      </w:divBdr>
    </w:div>
    <w:div w:id="1846437615">
      <w:bodyDiv w:val="1"/>
      <w:marLeft w:val="0"/>
      <w:marRight w:val="0"/>
      <w:marTop w:val="0"/>
      <w:marBottom w:val="0"/>
      <w:divBdr>
        <w:top w:val="none" w:sz="0" w:space="0" w:color="auto"/>
        <w:left w:val="none" w:sz="0" w:space="0" w:color="auto"/>
        <w:bottom w:val="none" w:sz="0" w:space="0" w:color="auto"/>
        <w:right w:val="none" w:sz="0" w:space="0" w:color="auto"/>
      </w:divBdr>
    </w:div>
    <w:div w:id="1846555981">
      <w:bodyDiv w:val="1"/>
      <w:marLeft w:val="0"/>
      <w:marRight w:val="0"/>
      <w:marTop w:val="0"/>
      <w:marBottom w:val="0"/>
      <w:divBdr>
        <w:top w:val="none" w:sz="0" w:space="0" w:color="auto"/>
        <w:left w:val="none" w:sz="0" w:space="0" w:color="auto"/>
        <w:bottom w:val="none" w:sz="0" w:space="0" w:color="auto"/>
        <w:right w:val="none" w:sz="0" w:space="0" w:color="auto"/>
      </w:divBdr>
    </w:div>
    <w:div w:id="1847133123">
      <w:bodyDiv w:val="1"/>
      <w:marLeft w:val="0"/>
      <w:marRight w:val="0"/>
      <w:marTop w:val="0"/>
      <w:marBottom w:val="0"/>
      <w:divBdr>
        <w:top w:val="none" w:sz="0" w:space="0" w:color="auto"/>
        <w:left w:val="none" w:sz="0" w:space="0" w:color="auto"/>
        <w:bottom w:val="none" w:sz="0" w:space="0" w:color="auto"/>
        <w:right w:val="none" w:sz="0" w:space="0" w:color="auto"/>
      </w:divBdr>
    </w:div>
    <w:div w:id="1847750266">
      <w:bodyDiv w:val="1"/>
      <w:marLeft w:val="0"/>
      <w:marRight w:val="0"/>
      <w:marTop w:val="0"/>
      <w:marBottom w:val="0"/>
      <w:divBdr>
        <w:top w:val="none" w:sz="0" w:space="0" w:color="auto"/>
        <w:left w:val="none" w:sz="0" w:space="0" w:color="auto"/>
        <w:bottom w:val="none" w:sz="0" w:space="0" w:color="auto"/>
        <w:right w:val="none" w:sz="0" w:space="0" w:color="auto"/>
      </w:divBdr>
    </w:div>
    <w:div w:id="1848448001">
      <w:bodyDiv w:val="1"/>
      <w:marLeft w:val="0"/>
      <w:marRight w:val="0"/>
      <w:marTop w:val="0"/>
      <w:marBottom w:val="0"/>
      <w:divBdr>
        <w:top w:val="none" w:sz="0" w:space="0" w:color="auto"/>
        <w:left w:val="none" w:sz="0" w:space="0" w:color="auto"/>
        <w:bottom w:val="none" w:sz="0" w:space="0" w:color="auto"/>
        <w:right w:val="none" w:sz="0" w:space="0" w:color="auto"/>
      </w:divBdr>
    </w:div>
    <w:div w:id="1849827561">
      <w:bodyDiv w:val="1"/>
      <w:marLeft w:val="0"/>
      <w:marRight w:val="0"/>
      <w:marTop w:val="0"/>
      <w:marBottom w:val="0"/>
      <w:divBdr>
        <w:top w:val="none" w:sz="0" w:space="0" w:color="auto"/>
        <w:left w:val="none" w:sz="0" w:space="0" w:color="auto"/>
        <w:bottom w:val="none" w:sz="0" w:space="0" w:color="auto"/>
        <w:right w:val="none" w:sz="0" w:space="0" w:color="auto"/>
      </w:divBdr>
    </w:div>
    <w:div w:id="1849909004">
      <w:bodyDiv w:val="1"/>
      <w:marLeft w:val="0"/>
      <w:marRight w:val="0"/>
      <w:marTop w:val="0"/>
      <w:marBottom w:val="0"/>
      <w:divBdr>
        <w:top w:val="none" w:sz="0" w:space="0" w:color="auto"/>
        <w:left w:val="none" w:sz="0" w:space="0" w:color="auto"/>
        <w:bottom w:val="none" w:sz="0" w:space="0" w:color="auto"/>
        <w:right w:val="none" w:sz="0" w:space="0" w:color="auto"/>
      </w:divBdr>
    </w:div>
    <w:div w:id="1851093661">
      <w:bodyDiv w:val="1"/>
      <w:marLeft w:val="0"/>
      <w:marRight w:val="0"/>
      <w:marTop w:val="0"/>
      <w:marBottom w:val="0"/>
      <w:divBdr>
        <w:top w:val="none" w:sz="0" w:space="0" w:color="auto"/>
        <w:left w:val="none" w:sz="0" w:space="0" w:color="auto"/>
        <w:bottom w:val="none" w:sz="0" w:space="0" w:color="auto"/>
        <w:right w:val="none" w:sz="0" w:space="0" w:color="auto"/>
      </w:divBdr>
    </w:div>
    <w:div w:id="1851142057">
      <w:bodyDiv w:val="1"/>
      <w:marLeft w:val="0"/>
      <w:marRight w:val="0"/>
      <w:marTop w:val="0"/>
      <w:marBottom w:val="0"/>
      <w:divBdr>
        <w:top w:val="none" w:sz="0" w:space="0" w:color="auto"/>
        <w:left w:val="none" w:sz="0" w:space="0" w:color="auto"/>
        <w:bottom w:val="none" w:sz="0" w:space="0" w:color="auto"/>
        <w:right w:val="none" w:sz="0" w:space="0" w:color="auto"/>
      </w:divBdr>
    </w:div>
    <w:div w:id="1851599403">
      <w:bodyDiv w:val="1"/>
      <w:marLeft w:val="0"/>
      <w:marRight w:val="0"/>
      <w:marTop w:val="0"/>
      <w:marBottom w:val="0"/>
      <w:divBdr>
        <w:top w:val="none" w:sz="0" w:space="0" w:color="auto"/>
        <w:left w:val="none" w:sz="0" w:space="0" w:color="auto"/>
        <w:bottom w:val="none" w:sz="0" w:space="0" w:color="auto"/>
        <w:right w:val="none" w:sz="0" w:space="0" w:color="auto"/>
      </w:divBdr>
    </w:div>
    <w:div w:id="1852328002">
      <w:bodyDiv w:val="1"/>
      <w:marLeft w:val="0"/>
      <w:marRight w:val="0"/>
      <w:marTop w:val="0"/>
      <w:marBottom w:val="0"/>
      <w:divBdr>
        <w:top w:val="none" w:sz="0" w:space="0" w:color="auto"/>
        <w:left w:val="none" w:sz="0" w:space="0" w:color="auto"/>
        <w:bottom w:val="none" w:sz="0" w:space="0" w:color="auto"/>
        <w:right w:val="none" w:sz="0" w:space="0" w:color="auto"/>
      </w:divBdr>
    </w:div>
    <w:div w:id="1852840430">
      <w:bodyDiv w:val="1"/>
      <w:marLeft w:val="0"/>
      <w:marRight w:val="0"/>
      <w:marTop w:val="0"/>
      <w:marBottom w:val="0"/>
      <w:divBdr>
        <w:top w:val="none" w:sz="0" w:space="0" w:color="auto"/>
        <w:left w:val="none" w:sz="0" w:space="0" w:color="auto"/>
        <w:bottom w:val="none" w:sz="0" w:space="0" w:color="auto"/>
        <w:right w:val="none" w:sz="0" w:space="0" w:color="auto"/>
      </w:divBdr>
    </w:div>
    <w:div w:id="1853714116">
      <w:bodyDiv w:val="1"/>
      <w:marLeft w:val="0"/>
      <w:marRight w:val="0"/>
      <w:marTop w:val="0"/>
      <w:marBottom w:val="0"/>
      <w:divBdr>
        <w:top w:val="none" w:sz="0" w:space="0" w:color="auto"/>
        <w:left w:val="none" w:sz="0" w:space="0" w:color="auto"/>
        <w:bottom w:val="none" w:sz="0" w:space="0" w:color="auto"/>
        <w:right w:val="none" w:sz="0" w:space="0" w:color="auto"/>
      </w:divBdr>
    </w:div>
    <w:div w:id="1853714687">
      <w:bodyDiv w:val="1"/>
      <w:marLeft w:val="0"/>
      <w:marRight w:val="0"/>
      <w:marTop w:val="0"/>
      <w:marBottom w:val="0"/>
      <w:divBdr>
        <w:top w:val="none" w:sz="0" w:space="0" w:color="auto"/>
        <w:left w:val="none" w:sz="0" w:space="0" w:color="auto"/>
        <w:bottom w:val="none" w:sz="0" w:space="0" w:color="auto"/>
        <w:right w:val="none" w:sz="0" w:space="0" w:color="auto"/>
      </w:divBdr>
    </w:div>
    <w:div w:id="1855263587">
      <w:bodyDiv w:val="1"/>
      <w:marLeft w:val="0"/>
      <w:marRight w:val="0"/>
      <w:marTop w:val="0"/>
      <w:marBottom w:val="0"/>
      <w:divBdr>
        <w:top w:val="none" w:sz="0" w:space="0" w:color="auto"/>
        <w:left w:val="none" w:sz="0" w:space="0" w:color="auto"/>
        <w:bottom w:val="none" w:sz="0" w:space="0" w:color="auto"/>
        <w:right w:val="none" w:sz="0" w:space="0" w:color="auto"/>
      </w:divBdr>
    </w:div>
    <w:div w:id="1857767742">
      <w:bodyDiv w:val="1"/>
      <w:marLeft w:val="0"/>
      <w:marRight w:val="0"/>
      <w:marTop w:val="0"/>
      <w:marBottom w:val="0"/>
      <w:divBdr>
        <w:top w:val="none" w:sz="0" w:space="0" w:color="auto"/>
        <w:left w:val="none" w:sz="0" w:space="0" w:color="auto"/>
        <w:bottom w:val="none" w:sz="0" w:space="0" w:color="auto"/>
        <w:right w:val="none" w:sz="0" w:space="0" w:color="auto"/>
      </w:divBdr>
    </w:div>
    <w:div w:id="1858153840">
      <w:bodyDiv w:val="1"/>
      <w:marLeft w:val="0"/>
      <w:marRight w:val="0"/>
      <w:marTop w:val="0"/>
      <w:marBottom w:val="0"/>
      <w:divBdr>
        <w:top w:val="none" w:sz="0" w:space="0" w:color="auto"/>
        <w:left w:val="none" w:sz="0" w:space="0" w:color="auto"/>
        <w:bottom w:val="none" w:sz="0" w:space="0" w:color="auto"/>
        <w:right w:val="none" w:sz="0" w:space="0" w:color="auto"/>
      </w:divBdr>
    </w:div>
    <w:div w:id="1859152017">
      <w:bodyDiv w:val="1"/>
      <w:marLeft w:val="0"/>
      <w:marRight w:val="0"/>
      <w:marTop w:val="0"/>
      <w:marBottom w:val="0"/>
      <w:divBdr>
        <w:top w:val="none" w:sz="0" w:space="0" w:color="auto"/>
        <w:left w:val="none" w:sz="0" w:space="0" w:color="auto"/>
        <w:bottom w:val="none" w:sz="0" w:space="0" w:color="auto"/>
        <w:right w:val="none" w:sz="0" w:space="0" w:color="auto"/>
      </w:divBdr>
    </w:div>
    <w:div w:id="1859587699">
      <w:bodyDiv w:val="1"/>
      <w:marLeft w:val="0"/>
      <w:marRight w:val="0"/>
      <w:marTop w:val="0"/>
      <w:marBottom w:val="0"/>
      <w:divBdr>
        <w:top w:val="none" w:sz="0" w:space="0" w:color="auto"/>
        <w:left w:val="none" w:sz="0" w:space="0" w:color="auto"/>
        <w:bottom w:val="none" w:sz="0" w:space="0" w:color="auto"/>
        <w:right w:val="none" w:sz="0" w:space="0" w:color="auto"/>
      </w:divBdr>
    </w:div>
    <w:div w:id="1860309324">
      <w:bodyDiv w:val="1"/>
      <w:marLeft w:val="0"/>
      <w:marRight w:val="0"/>
      <w:marTop w:val="0"/>
      <w:marBottom w:val="0"/>
      <w:divBdr>
        <w:top w:val="none" w:sz="0" w:space="0" w:color="auto"/>
        <w:left w:val="none" w:sz="0" w:space="0" w:color="auto"/>
        <w:bottom w:val="none" w:sz="0" w:space="0" w:color="auto"/>
        <w:right w:val="none" w:sz="0" w:space="0" w:color="auto"/>
      </w:divBdr>
    </w:div>
    <w:div w:id="1861161423">
      <w:bodyDiv w:val="1"/>
      <w:marLeft w:val="0"/>
      <w:marRight w:val="0"/>
      <w:marTop w:val="0"/>
      <w:marBottom w:val="0"/>
      <w:divBdr>
        <w:top w:val="none" w:sz="0" w:space="0" w:color="auto"/>
        <w:left w:val="none" w:sz="0" w:space="0" w:color="auto"/>
        <w:bottom w:val="none" w:sz="0" w:space="0" w:color="auto"/>
        <w:right w:val="none" w:sz="0" w:space="0" w:color="auto"/>
      </w:divBdr>
    </w:div>
    <w:div w:id="1861501956">
      <w:bodyDiv w:val="1"/>
      <w:marLeft w:val="0"/>
      <w:marRight w:val="0"/>
      <w:marTop w:val="0"/>
      <w:marBottom w:val="0"/>
      <w:divBdr>
        <w:top w:val="none" w:sz="0" w:space="0" w:color="auto"/>
        <w:left w:val="none" w:sz="0" w:space="0" w:color="auto"/>
        <w:bottom w:val="none" w:sz="0" w:space="0" w:color="auto"/>
        <w:right w:val="none" w:sz="0" w:space="0" w:color="auto"/>
      </w:divBdr>
    </w:div>
    <w:div w:id="1861894953">
      <w:bodyDiv w:val="1"/>
      <w:marLeft w:val="0"/>
      <w:marRight w:val="0"/>
      <w:marTop w:val="0"/>
      <w:marBottom w:val="0"/>
      <w:divBdr>
        <w:top w:val="none" w:sz="0" w:space="0" w:color="auto"/>
        <w:left w:val="none" w:sz="0" w:space="0" w:color="auto"/>
        <w:bottom w:val="none" w:sz="0" w:space="0" w:color="auto"/>
        <w:right w:val="none" w:sz="0" w:space="0" w:color="auto"/>
      </w:divBdr>
    </w:div>
    <w:div w:id="1862353788">
      <w:bodyDiv w:val="1"/>
      <w:marLeft w:val="0"/>
      <w:marRight w:val="0"/>
      <w:marTop w:val="0"/>
      <w:marBottom w:val="0"/>
      <w:divBdr>
        <w:top w:val="none" w:sz="0" w:space="0" w:color="auto"/>
        <w:left w:val="none" w:sz="0" w:space="0" w:color="auto"/>
        <w:bottom w:val="none" w:sz="0" w:space="0" w:color="auto"/>
        <w:right w:val="none" w:sz="0" w:space="0" w:color="auto"/>
      </w:divBdr>
    </w:div>
    <w:div w:id="1863780237">
      <w:bodyDiv w:val="1"/>
      <w:marLeft w:val="0"/>
      <w:marRight w:val="0"/>
      <w:marTop w:val="0"/>
      <w:marBottom w:val="0"/>
      <w:divBdr>
        <w:top w:val="none" w:sz="0" w:space="0" w:color="auto"/>
        <w:left w:val="none" w:sz="0" w:space="0" w:color="auto"/>
        <w:bottom w:val="none" w:sz="0" w:space="0" w:color="auto"/>
        <w:right w:val="none" w:sz="0" w:space="0" w:color="auto"/>
      </w:divBdr>
    </w:div>
    <w:div w:id="1863782261">
      <w:bodyDiv w:val="1"/>
      <w:marLeft w:val="0"/>
      <w:marRight w:val="0"/>
      <w:marTop w:val="0"/>
      <w:marBottom w:val="0"/>
      <w:divBdr>
        <w:top w:val="none" w:sz="0" w:space="0" w:color="auto"/>
        <w:left w:val="none" w:sz="0" w:space="0" w:color="auto"/>
        <w:bottom w:val="none" w:sz="0" w:space="0" w:color="auto"/>
        <w:right w:val="none" w:sz="0" w:space="0" w:color="auto"/>
      </w:divBdr>
    </w:div>
    <w:div w:id="1864902300">
      <w:bodyDiv w:val="1"/>
      <w:marLeft w:val="0"/>
      <w:marRight w:val="0"/>
      <w:marTop w:val="0"/>
      <w:marBottom w:val="0"/>
      <w:divBdr>
        <w:top w:val="none" w:sz="0" w:space="0" w:color="auto"/>
        <w:left w:val="none" w:sz="0" w:space="0" w:color="auto"/>
        <w:bottom w:val="none" w:sz="0" w:space="0" w:color="auto"/>
        <w:right w:val="none" w:sz="0" w:space="0" w:color="auto"/>
      </w:divBdr>
    </w:div>
    <w:div w:id="1865167492">
      <w:bodyDiv w:val="1"/>
      <w:marLeft w:val="0"/>
      <w:marRight w:val="0"/>
      <w:marTop w:val="0"/>
      <w:marBottom w:val="0"/>
      <w:divBdr>
        <w:top w:val="none" w:sz="0" w:space="0" w:color="auto"/>
        <w:left w:val="none" w:sz="0" w:space="0" w:color="auto"/>
        <w:bottom w:val="none" w:sz="0" w:space="0" w:color="auto"/>
        <w:right w:val="none" w:sz="0" w:space="0" w:color="auto"/>
      </w:divBdr>
    </w:div>
    <w:div w:id="1866937645">
      <w:bodyDiv w:val="1"/>
      <w:marLeft w:val="0"/>
      <w:marRight w:val="0"/>
      <w:marTop w:val="0"/>
      <w:marBottom w:val="0"/>
      <w:divBdr>
        <w:top w:val="none" w:sz="0" w:space="0" w:color="auto"/>
        <w:left w:val="none" w:sz="0" w:space="0" w:color="auto"/>
        <w:bottom w:val="none" w:sz="0" w:space="0" w:color="auto"/>
        <w:right w:val="none" w:sz="0" w:space="0" w:color="auto"/>
      </w:divBdr>
    </w:div>
    <w:div w:id="1868567819">
      <w:bodyDiv w:val="1"/>
      <w:marLeft w:val="0"/>
      <w:marRight w:val="0"/>
      <w:marTop w:val="0"/>
      <w:marBottom w:val="0"/>
      <w:divBdr>
        <w:top w:val="none" w:sz="0" w:space="0" w:color="auto"/>
        <w:left w:val="none" w:sz="0" w:space="0" w:color="auto"/>
        <w:bottom w:val="none" w:sz="0" w:space="0" w:color="auto"/>
        <w:right w:val="none" w:sz="0" w:space="0" w:color="auto"/>
      </w:divBdr>
    </w:div>
    <w:div w:id="1869638636">
      <w:bodyDiv w:val="1"/>
      <w:marLeft w:val="0"/>
      <w:marRight w:val="0"/>
      <w:marTop w:val="0"/>
      <w:marBottom w:val="0"/>
      <w:divBdr>
        <w:top w:val="none" w:sz="0" w:space="0" w:color="auto"/>
        <w:left w:val="none" w:sz="0" w:space="0" w:color="auto"/>
        <w:bottom w:val="none" w:sz="0" w:space="0" w:color="auto"/>
        <w:right w:val="none" w:sz="0" w:space="0" w:color="auto"/>
      </w:divBdr>
    </w:div>
    <w:div w:id="1869642696">
      <w:bodyDiv w:val="1"/>
      <w:marLeft w:val="0"/>
      <w:marRight w:val="0"/>
      <w:marTop w:val="0"/>
      <w:marBottom w:val="0"/>
      <w:divBdr>
        <w:top w:val="none" w:sz="0" w:space="0" w:color="auto"/>
        <w:left w:val="none" w:sz="0" w:space="0" w:color="auto"/>
        <w:bottom w:val="none" w:sz="0" w:space="0" w:color="auto"/>
        <w:right w:val="none" w:sz="0" w:space="0" w:color="auto"/>
      </w:divBdr>
    </w:div>
    <w:div w:id="1869758411">
      <w:bodyDiv w:val="1"/>
      <w:marLeft w:val="0"/>
      <w:marRight w:val="0"/>
      <w:marTop w:val="0"/>
      <w:marBottom w:val="0"/>
      <w:divBdr>
        <w:top w:val="none" w:sz="0" w:space="0" w:color="auto"/>
        <w:left w:val="none" w:sz="0" w:space="0" w:color="auto"/>
        <w:bottom w:val="none" w:sz="0" w:space="0" w:color="auto"/>
        <w:right w:val="none" w:sz="0" w:space="0" w:color="auto"/>
      </w:divBdr>
    </w:div>
    <w:div w:id="1870099086">
      <w:bodyDiv w:val="1"/>
      <w:marLeft w:val="0"/>
      <w:marRight w:val="0"/>
      <w:marTop w:val="0"/>
      <w:marBottom w:val="0"/>
      <w:divBdr>
        <w:top w:val="none" w:sz="0" w:space="0" w:color="auto"/>
        <w:left w:val="none" w:sz="0" w:space="0" w:color="auto"/>
        <w:bottom w:val="none" w:sz="0" w:space="0" w:color="auto"/>
        <w:right w:val="none" w:sz="0" w:space="0" w:color="auto"/>
      </w:divBdr>
    </w:div>
    <w:div w:id="1870412330">
      <w:bodyDiv w:val="1"/>
      <w:marLeft w:val="0"/>
      <w:marRight w:val="0"/>
      <w:marTop w:val="0"/>
      <w:marBottom w:val="0"/>
      <w:divBdr>
        <w:top w:val="none" w:sz="0" w:space="0" w:color="auto"/>
        <w:left w:val="none" w:sz="0" w:space="0" w:color="auto"/>
        <w:bottom w:val="none" w:sz="0" w:space="0" w:color="auto"/>
        <w:right w:val="none" w:sz="0" w:space="0" w:color="auto"/>
      </w:divBdr>
    </w:div>
    <w:div w:id="1872762020">
      <w:bodyDiv w:val="1"/>
      <w:marLeft w:val="0"/>
      <w:marRight w:val="0"/>
      <w:marTop w:val="0"/>
      <w:marBottom w:val="0"/>
      <w:divBdr>
        <w:top w:val="none" w:sz="0" w:space="0" w:color="auto"/>
        <w:left w:val="none" w:sz="0" w:space="0" w:color="auto"/>
        <w:bottom w:val="none" w:sz="0" w:space="0" w:color="auto"/>
        <w:right w:val="none" w:sz="0" w:space="0" w:color="auto"/>
      </w:divBdr>
    </w:div>
    <w:div w:id="1872841472">
      <w:bodyDiv w:val="1"/>
      <w:marLeft w:val="0"/>
      <w:marRight w:val="0"/>
      <w:marTop w:val="0"/>
      <w:marBottom w:val="0"/>
      <w:divBdr>
        <w:top w:val="none" w:sz="0" w:space="0" w:color="auto"/>
        <w:left w:val="none" w:sz="0" w:space="0" w:color="auto"/>
        <w:bottom w:val="none" w:sz="0" w:space="0" w:color="auto"/>
        <w:right w:val="none" w:sz="0" w:space="0" w:color="auto"/>
      </w:divBdr>
    </w:div>
    <w:div w:id="1873180219">
      <w:bodyDiv w:val="1"/>
      <w:marLeft w:val="0"/>
      <w:marRight w:val="0"/>
      <w:marTop w:val="0"/>
      <w:marBottom w:val="0"/>
      <w:divBdr>
        <w:top w:val="none" w:sz="0" w:space="0" w:color="auto"/>
        <w:left w:val="none" w:sz="0" w:space="0" w:color="auto"/>
        <w:bottom w:val="none" w:sz="0" w:space="0" w:color="auto"/>
        <w:right w:val="none" w:sz="0" w:space="0" w:color="auto"/>
      </w:divBdr>
    </w:div>
    <w:div w:id="1874222893">
      <w:bodyDiv w:val="1"/>
      <w:marLeft w:val="0"/>
      <w:marRight w:val="0"/>
      <w:marTop w:val="0"/>
      <w:marBottom w:val="0"/>
      <w:divBdr>
        <w:top w:val="none" w:sz="0" w:space="0" w:color="auto"/>
        <w:left w:val="none" w:sz="0" w:space="0" w:color="auto"/>
        <w:bottom w:val="none" w:sz="0" w:space="0" w:color="auto"/>
        <w:right w:val="none" w:sz="0" w:space="0" w:color="auto"/>
      </w:divBdr>
    </w:div>
    <w:div w:id="1874229529">
      <w:bodyDiv w:val="1"/>
      <w:marLeft w:val="0"/>
      <w:marRight w:val="0"/>
      <w:marTop w:val="0"/>
      <w:marBottom w:val="0"/>
      <w:divBdr>
        <w:top w:val="none" w:sz="0" w:space="0" w:color="auto"/>
        <w:left w:val="none" w:sz="0" w:space="0" w:color="auto"/>
        <w:bottom w:val="none" w:sz="0" w:space="0" w:color="auto"/>
        <w:right w:val="none" w:sz="0" w:space="0" w:color="auto"/>
      </w:divBdr>
    </w:div>
    <w:div w:id="1874682826">
      <w:bodyDiv w:val="1"/>
      <w:marLeft w:val="0"/>
      <w:marRight w:val="0"/>
      <w:marTop w:val="0"/>
      <w:marBottom w:val="0"/>
      <w:divBdr>
        <w:top w:val="none" w:sz="0" w:space="0" w:color="auto"/>
        <w:left w:val="none" w:sz="0" w:space="0" w:color="auto"/>
        <w:bottom w:val="none" w:sz="0" w:space="0" w:color="auto"/>
        <w:right w:val="none" w:sz="0" w:space="0" w:color="auto"/>
      </w:divBdr>
    </w:div>
    <w:div w:id="1875381385">
      <w:bodyDiv w:val="1"/>
      <w:marLeft w:val="0"/>
      <w:marRight w:val="0"/>
      <w:marTop w:val="0"/>
      <w:marBottom w:val="0"/>
      <w:divBdr>
        <w:top w:val="none" w:sz="0" w:space="0" w:color="auto"/>
        <w:left w:val="none" w:sz="0" w:space="0" w:color="auto"/>
        <w:bottom w:val="none" w:sz="0" w:space="0" w:color="auto"/>
        <w:right w:val="none" w:sz="0" w:space="0" w:color="auto"/>
      </w:divBdr>
    </w:div>
    <w:div w:id="1876113292">
      <w:bodyDiv w:val="1"/>
      <w:marLeft w:val="0"/>
      <w:marRight w:val="0"/>
      <w:marTop w:val="0"/>
      <w:marBottom w:val="0"/>
      <w:divBdr>
        <w:top w:val="none" w:sz="0" w:space="0" w:color="auto"/>
        <w:left w:val="none" w:sz="0" w:space="0" w:color="auto"/>
        <w:bottom w:val="none" w:sz="0" w:space="0" w:color="auto"/>
        <w:right w:val="none" w:sz="0" w:space="0" w:color="auto"/>
      </w:divBdr>
    </w:div>
    <w:div w:id="1877812489">
      <w:bodyDiv w:val="1"/>
      <w:marLeft w:val="0"/>
      <w:marRight w:val="0"/>
      <w:marTop w:val="0"/>
      <w:marBottom w:val="0"/>
      <w:divBdr>
        <w:top w:val="none" w:sz="0" w:space="0" w:color="auto"/>
        <w:left w:val="none" w:sz="0" w:space="0" w:color="auto"/>
        <w:bottom w:val="none" w:sz="0" w:space="0" w:color="auto"/>
        <w:right w:val="none" w:sz="0" w:space="0" w:color="auto"/>
      </w:divBdr>
    </w:div>
    <w:div w:id="1877965507">
      <w:bodyDiv w:val="1"/>
      <w:marLeft w:val="0"/>
      <w:marRight w:val="0"/>
      <w:marTop w:val="0"/>
      <w:marBottom w:val="0"/>
      <w:divBdr>
        <w:top w:val="none" w:sz="0" w:space="0" w:color="auto"/>
        <w:left w:val="none" w:sz="0" w:space="0" w:color="auto"/>
        <w:bottom w:val="none" w:sz="0" w:space="0" w:color="auto"/>
        <w:right w:val="none" w:sz="0" w:space="0" w:color="auto"/>
      </w:divBdr>
    </w:div>
    <w:div w:id="1878197984">
      <w:bodyDiv w:val="1"/>
      <w:marLeft w:val="0"/>
      <w:marRight w:val="0"/>
      <w:marTop w:val="0"/>
      <w:marBottom w:val="0"/>
      <w:divBdr>
        <w:top w:val="none" w:sz="0" w:space="0" w:color="auto"/>
        <w:left w:val="none" w:sz="0" w:space="0" w:color="auto"/>
        <w:bottom w:val="none" w:sz="0" w:space="0" w:color="auto"/>
        <w:right w:val="none" w:sz="0" w:space="0" w:color="auto"/>
      </w:divBdr>
    </w:div>
    <w:div w:id="1878227622">
      <w:bodyDiv w:val="1"/>
      <w:marLeft w:val="0"/>
      <w:marRight w:val="0"/>
      <w:marTop w:val="0"/>
      <w:marBottom w:val="0"/>
      <w:divBdr>
        <w:top w:val="none" w:sz="0" w:space="0" w:color="auto"/>
        <w:left w:val="none" w:sz="0" w:space="0" w:color="auto"/>
        <w:bottom w:val="none" w:sz="0" w:space="0" w:color="auto"/>
        <w:right w:val="none" w:sz="0" w:space="0" w:color="auto"/>
      </w:divBdr>
    </w:div>
    <w:div w:id="1878663912">
      <w:bodyDiv w:val="1"/>
      <w:marLeft w:val="0"/>
      <w:marRight w:val="0"/>
      <w:marTop w:val="0"/>
      <w:marBottom w:val="0"/>
      <w:divBdr>
        <w:top w:val="none" w:sz="0" w:space="0" w:color="auto"/>
        <w:left w:val="none" w:sz="0" w:space="0" w:color="auto"/>
        <w:bottom w:val="none" w:sz="0" w:space="0" w:color="auto"/>
        <w:right w:val="none" w:sz="0" w:space="0" w:color="auto"/>
      </w:divBdr>
    </w:div>
    <w:div w:id="1881474629">
      <w:bodyDiv w:val="1"/>
      <w:marLeft w:val="0"/>
      <w:marRight w:val="0"/>
      <w:marTop w:val="0"/>
      <w:marBottom w:val="0"/>
      <w:divBdr>
        <w:top w:val="none" w:sz="0" w:space="0" w:color="auto"/>
        <w:left w:val="none" w:sz="0" w:space="0" w:color="auto"/>
        <w:bottom w:val="none" w:sz="0" w:space="0" w:color="auto"/>
        <w:right w:val="none" w:sz="0" w:space="0" w:color="auto"/>
      </w:divBdr>
    </w:div>
    <w:div w:id="1881701080">
      <w:bodyDiv w:val="1"/>
      <w:marLeft w:val="0"/>
      <w:marRight w:val="0"/>
      <w:marTop w:val="0"/>
      <w:marBottom w:val="0"/>
      <w:divBdr>
        <w:top w:val="none" w:sz="0" w:space="0" w:color="auto"/>
        <w:left w:val="none" w:sz="0" w:space="0" w:color="auto"/>
        <w:bottom w:val="none" w:sz="0" w:space="0" w:color="auto"/>
        <w:right w:val="none" w:sz="0" w:space="0" w:color="auto"/>
      </w:divBdr>
    </w:div>
    <w:div w:id="1882285323">
      <w:bodyDiv w:val="1"/>
      <w:marLeft w:val="0"/>
      <w:marRight w:val="0"/>
      <w:marTop w:val="0"/>
      <w:marBottom w:val="0"/>
      <w:divBdr>
        <w:top w:val="none" w:sz="0" w:space="0" w:color="auto"/>
        <w:left w:val="none" w:sz="0" w:space="0" w:color="auto"/>
        <w:bottom w:val="none" w:sz="0" w:space="0" w:color="auto"/>
        <w:right w:val="none" w:sz="0" w:space="0" w:color="auto"/>
      </w:divBdr>
    </w:div>
    <w:div w:id="1882401475">
      <w:bodyDiv w:val="1"/>
      <w:marLeft w:val="0"/>
      <w:marRight w:val="0"/>
      <w:marTop w:val="0"/>
      <w:marBottom w:val="0"/>
      <w:divBdr>
        <w:top w:val="none" w:sz="0" w:space="0" w:color="auto"/>
        <w:left w:val="none" w:sz="0" w:space="0" w:color="auto"/>
        <w:bottom w:val="none" w:sz="0" w:space="0" w:color="auto"/>
        <w:right w:val="none" w:sz="0" w:space="0" w:color="auto"/>
      </w:divBdr>
    </w:div>
    <w:div w:id="1883395737">
      <w:bodyDiv w:val="1"/>
      <w:marLeft w:val="0"/>
      <w:marRight w:val="0"/>
      <w:marTop w:val="0"/>
      <w:marBottom w:val="0"/>
      <w:divBdr>
        <w:top w:val="none" w:sz="0" w:space="0" w:color="auto"/>
        <w:left w:val="none" w:sz="0" w:space="0" w:color="auto"/>
        <w:bottom w:val="none" w:sz="0" w:space="0" w:color="auto"/>
        <w:right w:val="none" w:sz="0" w:space="0" w:color="auto"/>
      </w:divBdr>
    </w:div>
    <w:div w:id="1884518726">
      <w:bodyDiv w:val="1"/>
      <w:marLeft w:val="0"/>
      <w:marRight w:val="0"/>
      <w:marTop w:val="0"/>
      <w:marBottom w:val="0"/>
      <w:divBdr>
        <w:top w:val="none" w:sz="0" w:space="0" w:color="auto"/>
        <w:left w:val="none" w:sz="0" w:space="0" w:color="auto"/>
        <w:bottom w:val="none" w:sz="0" w:space="0" w:color="auto"/>
        <w:right w:val="none" w:sz="0" w:space="0" w:color="auto"/>
      </w:divBdr>
    </w:div>
    <w:div w:id="1884830934">
      <w:bodyDiv w:val="1"/>
      <w:marLeft w:val="0"/>
      <w:marRight w:val="0"/>
      <w:marTop w:val="0"/>
      <w:marBottom w:val="0"/>
      <w:divBdr>
        <w:top w:val="none" w:sz="0" w:space="0" w:color="auto"/>
        <w:left w:val="none" w:sz="0" w:space="0" w:color="auto"/>
        <w:bottom w:val="none" w:sz="0" w:space="0" w:color="auto"/>
        <w:right w:val="none" w:sz="0" w:space="0" w:color="auto"/>
      </w:divBdr>
    </w:div>
    <w:div w:id="1885173986">
      <w:bodyDiv w:val="1"/>
      <w:marLeft w:val="0"/>
      <w:marRight w:val="0"/>
      <w:marTop w:val="0"/>
      <w:marBottom w:val="0"/>
      <w:divBdr>
        <w:top w:val="none" w:sz="0" w:space="0" w:color="auto"/>
        <w:left w:val="none" w:sz="0" w:space="0" w:color="auto"/>
        <w:bottom w:val="none" w:sz="0" w:space="0" w:color="auto"/>
        <w:right w:val="none" w:sz="0" w:space="0" w:color="auto"/>
      </w:divBdr>
    </w:div>
    <w:div w:id="1885481647">
      <w:bodyDiv w:val="1"/>
      <w:marLeft w:val="0"/>
      <w:marRight w:val="0"/>
      <w:marTop w:val="0"/>
      <w:marBottom w:val="0"/>
      <w:divBdr>
        <w:top w:val="none" w:sz="0" w:space="0" w:color="auto"/>
        <w:left w:val="none" w:sz="0" w:space="0" w:color="auto"/>
        <w:bottom w:val="none" w:sz="0" w:space="0" w:color="auto"/>
        <w:right w:val="none" w:sz="0" w:space="0" w:color="auto"/>
      </w:divBdr>
    </w:div>
    <w:div w:id="1886288627">
      <w:bodyDiv w:val="1"/>
      <w:marLeft w:val="0"/>
      <w:marRight w:val="0"/>
      <w:marTop w:val="0"/>
      <w:marBottom w:val="0"/>
      <w:divBdr>
        <w:top w:val="none" w:sz="0" w:space="0" w:color="auto"/>
        <w:left w:val="none" w:sz="0" w:space="0" w:color="auto"/>
        <w:bottom w:val="none" w:sz="0" w:space="0" w:color="auto"/>
        <w:right w:val="none" w:sz="0" w:space="0" w:color="auto"/>
      </w:divBdr>
    </w:div>
    <w:div w:id="1886870932">
      <w:bodyDiv w:val="1"/>
      <w:marLeft w:val="0"/>
      <w:marRight w:val="0"/>
      <w:marTop w:val="0"/>
      <w:marBottom w:val="0"/>
      <w:divBdr>
        <w:top w:val="none" w:sz="0" w:space="0" w:color="auto"/>
        <w:left w:val="none" w:sz="0" w:space="0" w:color="auto"/>
        <w:bottom w:val="none" w:sz="0" w:space="0" w:color="auto"/>
        <w:right w:val="none" w:sz="0" w:space="0" w:color="auto"/>
      </w:divBdr>
    </w:div>
    <w:div w:id="1887910955">
      <w:bodyDiv w:val="1"/>
      <w:marLeft w:val="0"/>
      <w:marRight w:val="0"/>
      <w:marTop w:val="0"/>
      <w:marBottom w:val="0"/>
      <w:divBdr>
        <w:top w:val="none" w:sz="0" w:space="0" w:color="auto"/>
        <w:left w:val="none" w:sz="0" w:space="0" w:color="auto"/>
        <w:bottom w:val="none" w:sz="0" w:space="0" w:color="auto"/>
        <w:right w:val="none" w:sz="0" w:space="0" w:color="auto"/>
      </w:divBdr>
    </w:div>
    <w:div w:id="1889145436">
      <w:bodyDiv w:val="1"/>
      <w:marLeft w:val="0"/>
      <w:marRight w:val="0"/>
      <w:marTop w:val="0"/>
      <w:marBottom w:val="0"/>
      <w:divBdr>
        <w:top w:val="none" w:sz="0" w:space="0" w:color="auto"/>
        <w:left w:val="none" w:sz="0" w:space="0" w:color="auto"/>
        <w:bottom w:val="none" w:sz="0" w:space="0" w:color="auto"/>
        <w:right w:val="none" w:sz="0" w:space="0" w:color="auto"/>
      </w:divBdr>
    </w:div>
    <w:div w:id="1889415289">
      <w:bodyDiv w:val="1"/>
      <w:marLeft w:val="0"/>
      <w:marRight w:val="0"/>
      <w:marTop w:val="0"/>
      <w:marBottom w:val="0"/>
      <w:divBdr>
        <w:top w:val="none" w:sz="0" w:space="0" w:color="auto"/>
        <w:left w:val="none" w:sz="0" w:space="0" w:color="auto"/>
        <w:bottom w:val="none" w:sz="0" w:space="0" w:color="auto"/>
        <w:right w:val="none" w:sz="0" w:space="0" w:color="auto"/>
      </w:divBdr>
    </w:div>
    <w:div w:id="1889759917">
      <w:bodyDiv w:val="1"/>
      <w:marLeft w:val="0"/>
      <w:marRight w:val="0"/>
      <w:marTop w:val="0"/>
      <w:marBottom w:val="0"/>
      <w:divBdr>
        <w:top w:val="none" w:sz="0" w:space="0" w:color="auto"/>
        <w:left w:val="none" w:sz="0" w:space="0" w:color="auto"/>
        <w:bottom w:val="none" w:sz="0" w:space="0" w:color="auto"/>
        <w:right w:val="none" w:sz="0" w:space="0" w:color="auto"/>
      </w:divBdr>
    </w:div>
    <w:div w:id="1889947929">
      <w:bodyDiv w:val="1"/>
      <w:marLeft w:val="0"/>
      <w:marRight w:val="0"/>
      <w:marTop w:val="0"/>
      <w:marBottom w:val="0"/>
      <w:divBdr>
        <w:top w:val="none" w:sz="0" w:space="0" w:color="auto"/>
        <w:left w:val="none" w:sz="0" w:space="0" w:color="auto"/>
        <w:bottom w:val="none" w:sz="0" w:space="0" w:color="auto"/>
        <w:right w:val="none" w:sz="0" w:space="0" w:color="auto"/>
      </w:divBdr>
    </w:div>
    <w:div w:id="1890414052">
      <w:bodyDiv w:val="1"/>
      <w:marLeft w:val="0"/>
      <w:marRight w:val="0"/>
      <w:marTop w:val="0"/>
      <w:marBottom w:val="0"/>
      <w:divBdr>
        <w:top w:val="none" w:sz="0" w:space="0" w:color="auto"/>
        <w:left w:val="none" w:sz="0" w:space="0" w:color="auto"/>
        <w:bottom w:val="none" w:sz="0" w:space="0" w:color="auto"/>
        <w:right w:val="none" w:sz="0" w:space="0" w:color="auto"/>
      </w:divBdr>
    </w:div>
    <w:div w:id="1891068835">
      <w:bodyDiv w:val="1"/>
      <w:marLeft w:val="0"/>
      <w:marRight w:val="0"/>
      <w:marTop w:val="0"/>
      <w:marBottom w:val="0"/>
      <w:divBdr>
        <w:top w:val="none" w:sz="0" w:space="0" w:color="auto"/>
        <w:left w:val="none" w:sz="0" w:space="0" w:color="auto"/>
        <w:bottom w:val="none" w:sz="0" w:space="0" w:color="auto"/>
        <w:right w:val="none" w:sz="0" w:space="0" w:color="auto"/>
      </w:divBdr>
    </w:div>
    <w:div w:id="1891265753">
      <w:bodyDiv w:val="1"/>
      <w:marLeft w:val="0"/>
      <w:marRight w:val="0"/>
      <w:marTop w:val="0"/>
      <w:marBottom w:val="0"/>
      <w:divBdr>
        <w:top w:val="none" w:sz="0" w:space="0" w:color="auto"/>
        <w:left w:val="none" w:sz="0" w:space="0" w:color="auto"/>
        <w:bottom w:val="none" w:sz="0" w:space="0" w:color="auto"/>
        <w:right w:val="none" w:sz="0" w:space="0" w:color="auto"/>
      </w:divBdr>
    </w:div>
    <w:div w:id="1891266540">
      <w:bodyDiv w:val="1"/>
      <w:marLeft w:val="0"/>
      <w:marRight w:val="0"/>
      <w:marTop w:val="0"/>
      <w:marBottom w:val="0"/>
      <w:divBdr>
        <w:top w:val="none" w:sz="0" w:space="0" w:color="auto"/>
        <w:left w:val="none" w:sz="0" w:space="0" w:color="auto"/>
        <w:bottom w:val="none" w:sz="0" w:space="0" w:color="auto"/>
        <w:right w:val="none" w:sz="0" w:space="0" w:color="auto"/>
      </w:divBdr>
    </w:div>
    <w:div w:id="1891527045">
      <w:bodyDiv w:val="1"/>
      <w:marLeft w:val="0"/>
      <w:marRight w:val="0"/>
      <w:marTop w:val="0"/>
      <w:marBottom w:val="0"/>
      <w:divBdr>
        <w:top w:val="none" w:sz="0" w:space="0" w:color="auto"/>
        <w:left w:val="none" w:sz="0" w:space="0" w:color="auto"/>
        <w:bottom w:val="none" w:sz="0" w:space="0" w:color="auto"/>
        <w:right w:val="none" w:sz="0" w:space="0" w:color="auto"/>
      </w:divBdr>
    </w:div>
    <w:div w:id="1893038110">
      <w:bodyDiv w:val="1"/>
      <w:marLeft w:val="0"/>
      <w:marRight w:val="0"/>
      <w:marTop w:val="0"/>
      <w:marBottom w:val="0"/>
      <w:divBdr>
        <w:top w:val="none" w:sz="0" w:space="0" w:color="auto"/>
        <w:left w:val="none" w:sz="0" w:space="0" w:color="auto"/>
        <w:bottom w:val="none" w:sz="0" w:space="0" w:color="auto"/>
        <w:right w:val="none" w:sz="0" w:space="0" w:color="auto"/>
      </w:divBdr>
    </w:div>
    <w:div w:id="1893543798">
      <w:bodyDiv w:val="1"/>
      <w:marLeft w:val="0"/>
      <w:marRight w:val="0"/>
      <w:marTop w:val="0"/>
      <w:marBottom w:val="0"/>
      <w:divBdr>
        <w:top w:val="none" w:sz="0" w:space="0" w:color="auto"/>
        <w:left w:val="none" w:sz="0" w:space="0" w:color="auto"/>
        <w:bottom w:val="none" w:sz="0" w:space="0" w:color="auto"/>
        <w:right w:val="none" w:sz="0" w:space="0" w:color="auto"/>
      </w:divBdr>
    </w:div>
    <w:div w:id="1893691416">
      <w:bodyDiv w:val="1"/>
      <w:marLeft w:val="0"/>
      <w:marRight w:val="0"/>
      <w:marTop w:val="0"/>
      <w:marBottom w:val="0"/>
      <w:divBdr>
        <w:top w:val="none" w:sz="0" w:space="0" w:color="auto"/>
        <w:left w:val="none" w:sz="0" w:space="0" w:color="auto"/>
        <w:bottom w:val="none" w:sz="0" w:space="0" w:color="auto"/>
        <w:right w:val="none" w:sz="0" w:space="0" w:color="auto"/>
      </w:divBdr>
    </w:div>
    <w:div w:id="1894123516">
      <w:bodyDiv w:val="1"/>
      <w:marLeft w:val="0"/>
      <w:marRight w:val="0"/>
      <w:marTop w:val="0"/>
      <w:marBottom w:val="0"/>
      <w:divBdr>
        <w:top w:val="none" w:sz="0" w:space="0" w:color="auto"/>
        <w:left w:val="none" w:sz="0" w:space="0" w:color="auto"/>
        <w:bottom w:val="none" w:sz="0" w:space="0" w:color="auto"/>
        <w:right w:val="none" w:sz="0" w:space="0" w:color="auto"/>
      </w:divBdr>
    </w:div>
    <w:div w:id="1894460687">
      <w:bodyDiv w:val="1"/>
      <w:marLeft w:val="0"/>
      <w:marRight w:val="0"/>
      <w:marTop w:val="0"/>
      <w:marBottom w:val="0"/>
      <w:divBdr>
        <w:top w:val="none" w:sz="0" w:space="0" w:color="auto"/>
        <w:left w:val="none" w:sz="0" w:space="0" w:color="auto"/>
        <w:bottom w:val="none" w:sz="0" w:space="0" w:color="auto"/>
        <w:right w:val="none" w:sz="0" w:space="0" w:color="auto"/>
      </w:divBdr>
    </w:div>
    <w:div w:id="1894535516">
      <w:bodyDiv w:val="1"/>
      <w:marLeft w:val="0"/>
      <w:marRight w:val="0"/>
      <w:marTop w:val="0"/>
      <w:marBottom w:val="0"/>
      <w:divBdr>
        <w:top w:val="none" w:sz="0" w:space="0" w:color="auto"/>
        <w:left w:val="none" w:sz="0" w:space="0" w:color="auto"/>
        <w:bottom w:val="none" w:sz="0" w:space="0" w:color="auto"/>
        <w:right w:val="none" w:sz="0" w:space="0" w:color="auto"/>
      </w:divBdr>
    </w:div>
    <w:div w:id="1894997534">
      <w:bodyDiv w:val="1"/>
      <w:marLeft w:val="0"/>
      <w:marRight w:val="0"/>
      <w:marTop w:val="0"/>
      <w:marBottom w:val="0"/>
      <w:divBdr>
        <w:top w:val="none" w:sz="0" w:space="0" w:color="auto"/>
        <w:left w:val="none" w:sz="0" w:space="0" w:color="auto"/>
        <w:bottom w:val="none" w:sz="0" w:space="0" w:color="auto"/>
        <w:right w:val="none" w:sz="0" w:space="0" w:color="auto"/>
      </w:divBdr>
    </w:div>
    <w:div w:id="1895045072">
      <w:bodyDiv w:val="1"/>
      <w:marLeft w:val="0"/>
      <w:marRight w:val="0"/>
      <w:marTop w:val="0"/>
      <w:marBottom w:val="0"/>
      <w:divBdr>
        <w:top w:val="none" w:sz="0" w:space="0" w:color="auto"/>
        <w:left w:val="none" w:sz="0" w:space="0" w:color="auto"/>
        <w:bottom w:val="none" w:sz="0" w:space="0" w:color="auto"/>
        <w:right w:val="none" w:sz="0" w:space="0" w:color="auto"/>
      </w:divBdr>
    </w:div>
    <w:div w:id="1897204593">
      <w:bodyDiv w:val="1"/>
      <w:marLeft w:val="0"/>
      <w:marRight w:val="0"/>
      <w:marTop w:val="0"/>
      <w:marBottom w:val="0"/>
      <w:divBdr>
        <w:top w:val="none" w:sz="0" w:space="0" w:color="auto"/>
        <w:left w:val="none" w:sz="0" w:space="0" w:color="auto"/>
        <w:bottom w:val="none" w:sz="0" w:space="0" w:color="auto"/>
        <w:right w:val="none" w:sz="0" w:space="0" w:color="auto"/>
      </w:divBdr>
    </w:div>
    <w:div w:id="1897350324">
      <w:bodyDiv w:val="1"/>
      <w:marLeft w:val="0"/>
      <w:marRight w:val="0"/>
      <w:marTop w:val="0"/>
      <w:marBottom w:val="0"/>
      <w:divBdr>
        <w:top w:val="none" w:sz="0" w:space="0" w:color="auto"/>
        <w:left w:val="none" w:sz="0" w:space="0" w:color="auto"/>
        <w:bottom w:val="none" w:sz="0" w:space="0" w:color="auto"/>
        <w:right w:val="none" w:sz="0" w:space="0" w:color="auto"/>
      </w:divBdr>
    </w:div>
    <w:div w:id="1897667760">
      <w:bodyDiv w:val="1"/>
      <w:marLeft w:val="0"/>
      <w:marRight w:val="0"/>
      <w:marTop w:val="0"/>
      <w:marBottom w:val="0"/>
      <w:divBdr>
        <w:top w:val="none" w:sz="0" w:space="0" w:color="auto"/>
        <w:left w:val="none" w:sz="0" w:space="0" w:color="auto"/>
        <w:bottom w:val="none" w:sz="0" w:space="0" w:color="auto"/>
        <w:right w:val="none" w:sz="0" w:space="0" w:color="auto"/>
      </w:divBdr>
    </w:div>
    <w:div w:id="1897935709">
      <w:bodyDiv w:val="1"/>
      <w:marLeft w:val="0"/>
      <w:marRight w:val="0"/>
      <w:marTop w:val="0"/>
      <w:marBottom w:val="0"/>
      <w:divBdr>
        <w:top w:val="none" w:sz="0" w:space="0" w:color="auto"/>
        <w:left w:val="none" w:sz="0" w:space="0" w:color="auto"/>
        <w:bottom w:val="none" w:sz="0" w:space="0" w:color="auto"/>
        <w:right w:val="none" w:sz="0" w:space="0" w:color="auto"/>
      </w:divBdr>
    </w:div>
    <w:div w:id="1899322756">
      <w:bodyDiv w:val="1"/>
      <w:marLeft w:val="0"/>
      <w:marRight w:val="0"/>
      <w:marTop w:val="0"/>
      <w:marBottom w:val="0"/>
      <w:divBdr>
        <w:top w:val="none" w:sz="0" w:space="0" w:color="auto"/>
        <w:left w:val="none" w:sz="0" w:space="0" w:color="auto"/>
        <w:bottom w:val="none" w:sz="0" w:space="0" w:color="auto"/>
        <w:right w:val="none" w:sz="0" w:space="0" w:color="auto"/>
      </w:divBdr>
    </w:div>
    <w:div w:id="1902786880">
      <w:bodyDiv w:val="1"/>
      <w:marLeft w:val="0"/>
      <w:marRight w:val="0"/>
      <w:marTop w:val="0"/>
      <w:marBottom w:val="0"/>
      <w:divBdr>
        <w:top w:val="none" w:sz="0" w:space="0" w:color="auto"/>
        <w:left w:val="none" w:sz="0" w:space="0" w:color="auto"/>
        <w:bottom w:val="none" w:sz="0" w:space="0" w:color="auto"/>
        <w:right w:val="none" w:sz="0" w:space="0" w:color="auto"/>
      </w:divBdr>
    </w:div>
    <w:div w:id="1903447403">
      <w:bodyDiv w:val="1"/>
      <w:marLeft w:val="0"/>
      <w:marRight w:val="0"/>
      <w:marTop w:val="0"/>
      <w:marBottom w:val="0"/>
      <w:divBdr>
        <w:top w:val="none" w:sz="0" w:space="0" w:color="auto"/>
        <w:left w:val="none" w:sz="0" w:space="0" w:color="auto"/>
        <w:bottom w:val="none" w:sz="0" w:space="0" w:color="auto"/>
        <w:right w:val="none" w:sz="0" w:space="0" w:color="auto"/>
      </w:divBdr>
    </w:div>
    <w:div w:id="1903591106">
      <w:bodyDiv w:val="1"/>
      <w:marLeft w:val="0"/>
      <w:marRight w:val="0"/>
      <w:marTop w:val="0"/>
      <w:marBottom w:val="0"/>
      <w:divBdr>
        <w:top w:val="none" w:sz="0" w:space="0" w:color="auto"/>
        <w:left w:val="none" w:sz="0" w:space="0" w:color="auto"/>
        <w:bottom w:val="none" w:sz="0" w:space="0" w:color="auto"/>
        <w:right w:val="none" w:sz="0" w:space="0" w:color="auto"/>
      </w:divBdr>
    </w:div>
    <w:div w:id="1903907877">
      <w:bodyDiv w:val="1"/>
      <w:marLeft w:val="0"/>
      <w:marRight w:val="0"/>
      <w:marTop w:val="0"/>
      <w:marBottom w:val="0"/>
      <w:divBdr>
        <w:top w:val="none" w:sz="0" w:space="0" w:color="auto"/>
        <w:left w:val="none" w:sz="0" w:space="0" w:color="auto"/>
        <w:bottom w:val="none" w:sz="0" w:space="0" w:color="auto"/>
        <w:right w:val="none" w:sz="0" w:space="0" w:color="auto"/>
      </w:divBdr>
    </w:div>
    <w:div w:id="1904219411">
      <w:bodyDiv w:val="1"/>
      <w:marLeft w:val="0"/>
      <w:marRight w:val="0"/>
      <w:marTop w:val="0"/>
      <w:marBottom w:val="0"/>
      <w:divBdr>
        <w:top w:val="none" w:sz="0" w:space="0" w:color="auto"/>
        <w:left w:val="none" w:sz="0" w:space="0" w:color="auto"/>
        <w:bottom w:val="none" w:sz="0" w:space="0" w:color="auto"/>
        <w:right w:val="none" w:sz="0" w:space="0" w:color="auto"/>
      </w:divBdr>
    </w:div>
    <w:div w:id="1904558295">
      <w:bodyDiv w:val="1"/>
      <w:marLeft w:val="0"/>
      <w:marRight w:val="0"/>
      <w:marTop w:val="0"/>
      <w:marBottom w:val="0"/>
      <w:divBdr>
        <w:top w:val="none" w:sz="0" w:space="0" w:color="auto"/>
        <w:left w:val="none" w:sz="0" w:space="0" w:color="auto"/>
        <w:bottom w:val="none" w:sz="0" w:space="0" w:color="auto"/>
        <w:right w:val="none" w:sz="0" w:space="0" w:color="auto"/>
      </w:divBdr>
    </w:div>
    <w:div w:id="1904558902">
      <w:bodyDiv w:val="1"/>
      <w:marLeft w:val="0"/>
      <w:marRight w:val="0"/>
      <w:marTop w:val="0"/>
      <w:marBottom w:val="0"/>
      <w:divBdr>
        <w:top w:val="none" w:sz="0" w:space="0" w:color="auto"/>
        <w:left w:val="none" w:sz="0" w:space="0" w:color="auto"/>
        <w:bottom w:val="none" w:sz="0" w:space="0" w:color="auto"/>
        <w:right w:val="none" w:sz="0" w:space="0" w:color="auto"/>
      </w:divBdr>
    </w:div>
    <w:div w:id="1904756613">
      <w:bodyDiv w:val="1"/>
      <w:marLeft w:val="0"/>
      <w:marRight w:val="0"/>
      <w:marTop w:val="0"/>
      <w:marBottom w:val="0"/>
      <w:divBdr>
        <w:top w:val="none" w:sz="0" w:space="0" w:color="auto"/>
        <w:left w:val="none" w:sz="0" w:space="0" w:color="auto"/>
        <w:bottom w:val="none" w:sz="0" w:space="0" w:color="auto"/>
        <w:right w:val="none" w:sz="0" w:space="0" w:color="auto"/>
      </w:divBdr>
    </w:div>
    <w:div w:id="1905794124">
      <w:bodyDiv w:val="1"/>
      <w:marLeft w:val="0"/>
      <w:marRight w:val="0"/>
      <w:marTop w:val="0"/>
      <w:marBottom w:val="0"/>
      <w:divBdr>
        <w:top w:val="none" w:sz="0" w:space="0" w:color="auto"/>
        <w:left w:val="none" w:sz="0" w:space="0" w:color="auto"/>
        <w:bottom w:val="none" w:sz="0" w:space="0" w:color="auto"/>
        <w:right w:val="none" w:sz="0" w:space="0" w:color="auto"/>
      </w:divBdr>
    </w:div>
    <w:div w:id="1905799658">
      <w:bodyDiv w:val="1"/>
      <w:marLeft w:val="0"/>
      <w:marRight w:val="0"/>
      <w:marTop w:val="0"/>
      <w:marBottom w:val="0"/>
      <w:divBdr>
        <w:top w:val="none" w:sz="0" w:space="0" w:color="auto"/>
        <w:left w:val="none" w:sz="0" w:space="0" w:color="auto"/>
        <w:bottom w:val="none" w:sz="0" w:space="0" w:color="auto"/>
        <w:right w:val="none" w:sz="0" w:space="0" w:color="auto"/>
      </w:divBdr>
    </w:div>
    <w:div w:id="1906182616">
      <w:bodyDiv w:val="1"/>
      <w:marLeft w:val="0"/>
      <w:marRight w:val="0"/>
      <w:marTop w:val="0"/>
      <w:marBottom w:val="0"/>
      <w:divBdr>
        <w:top w:val="none" w:sz="0" w:space="0" w:color="auto"/>
        <w:left w:val="none" w:sz="0" w:space="0" w:color="auto"/>
        <w:bottom w:val="none" w:sz="0" w:space="0" w:color="auto"/>
        <w:right w:val="none" w:sz="0" w:space="0" w:color="auto"/>
      </w:divBdr>
    </w:div>
    <w:div w:id="1907300562">
      <w:bodyDiv w:val="1"/>
      <w:marLeft w:val="0"/>
      <w:marRight w:val="0"/>
      <w:marTop w:val="0"/>
      <w:marBottom w:val="0"/>
      <w:divBdr>
        <w:top w:val="none" w:sz="0" w:space="0" w:color="auto"/>
        <w:left w:val="none" w:sz="0" w:space="0" w:color="auto"/>
        <w:bottom w:val="none" w:sz="0" w:space="0" w:color="auto"/>
        <w:right w:val="none" w:sz="0" w:space="0" w:color="auto"/>
      </w:divBdr>
    </w:div>
    <w:div w:id="1907715320">
      <w:bodyDiv w:val="1"/>
      <w:marLeft w:val="0"/>
      <w:marRight w:val="0"/>
      <w:marTop w:val="0"/>
      <w:marBottom w:val="0"/>
      <w:divBdr>
        <w:top w:val="none" w:sz="0" w:space="0" w:color="auto"/>
        <w:left w:val="none" w:sz="0" w:space="0" w:color="auto"/>
        <w:bottom w:val="none" w:sz="0" w:space="0" w:color="auto"/>
        <w:right w:val="none" w:sz="0" w:space="0" w:color="auto"/>
      </w:divBdr>
    </w:div>
    <w:div w:id="1908570811">
      <w:bodyDiv w:val="1"/>
      <w:marLeft w:val="0"/>
      <w:marRight w:val="0"/>
      <w:marTop w:val="0"/>
      <w:marBottom w:val="0"/>
      <w:divBdr>
        <w:top w:val="none" w:sz="0" w:space="0" w:color="auto"/>
        <w:left w:val="none" w:sz="0" w:space="0" w:color="auto"/>
        <w:bottom w:val="none" w:sz="0" w:space="0" w:color="auto"/>
        <w:right w:val="none" w:sz="0" w:space="0" w:color="auto"/>
      </w:divBdr>
    </w:div>
    <w:div w:id="1909420120">
      <w:bodyDiv w:val="1"/>
      <w:marLeft w:val="0"/>
      <w:marRight w:val="0"/>
      <w:marTop w:val="0"/>
      <w:marBottom w:val="0"/>
      <w:divBdr>
        <w:top w:val="none" w:sz="0" w:space="0" w:color="auto"/>
        <w:left w:val="none" w:sz="0" w:space="0" w:color="auto"/>
        <w:bottom w:val="none" w:sz="0" w:space="0" w:color="auto"/>
        <w:right w:val="none" w:sz="0" w:space="0" w:color="auto"/>
      </w:divBdr>
    </w:div>
    <w:div w:id="1911192323">
      <w:bodyDiv w:val="1"/>
      <w:marLeft w:val="0"/>
      <w:marRight w:val="0"/>
      <w:marTop w:val="0"/>
      <w:marBottom w:val="0"/>
      <w:divBdr>
        <w:top w:val="none" w:sz="0" w:space="0" w:color="auto"/>
        <w:left w:val="none" w:sz="0" w:space="0" w:color="auto"/>
        <w:bottom w:val="none" w:sz="0" w:space="0" w:color="auto"/>
        <w:right w:val="none" w:sz="0" w:space="0" w:color="auto"/>
      </w:divBdr>
    </w:div>
    <w:div w:id="1911233182">
      <w:bodyDiv w:val="1"/>
      <w:marLeft w:val="0"/>
      <w:marRight w:val="0"/>
      <w:marTop w:val="0"/>
      <w:marBottom w:val="0"/>
      <w:divBdr>
        <w:top w:val="none" w:sz="0" w:space="0" w:color="auto"/>
        <w:left w:val="none" w:sz="0" w:space="0" w:color="auto"/>
        <w:bottom w:val="none" w:sz="0" w:space="0" w:color="auto"/>
        <w:right w:val="none" w:sz="0" w:space="0" w:color="auto"/>
      </w:divBdr>
    </w:div>
    <w:div w:id="1911816476">
      <w:bodyDiv w:val="1"/>
      <w:marLeft w:val="0"/>
      <w:marRight w:val="0"/>
      <w:marTop w:val="0"/>
      <w:marBottom w:val="0"/>
      <w:divBdr>
        <w:top w:val="none" w:sz="0" w:space="0" w:color="auto"/>
        <w:left w:val="none" w:sz="0" w:space="0" w:color="auto"/>
        <w:bottom w:val="none" w:sz="0" w:space="0" w:color="auto"/>
        <w:right w:val="none" w:sz="0" w:space="0" w:color="auto"/>
      </w:divBdr>
    </w:div>
    <w:div w:id="1912735643">
      <w:bodyDiv w:val="1"/>
      <w:marLeft w:val="0"/>
      <w:marRight w:val="0"/>
      <w:marTop w:val="0"/>
      <w:marBottom w:val="0"/>
      <w:divBdr>
        <w:top w:val="none" w:sz="0" w:space="0" w:color="auto"/>
        <w:left w:val="none" w:sz="0" w:space="0" w:color="auto"/>
        <w:bottom w:val="none" w:sz="0" w:space="0" w:color="auto"/>
        <w:right w:val="none" w:sz="0" w:space="0" w:color="auto"/>
      </w:divBdr>
    </w:div>
    <w:div w:id="1912740401">
      <w:bodyDiv w:val="1"/>
      <w:marLeft w:val="0"/>
      <w:marRight w:val="0"/>
      <w:marTop w:val="0"/>
      <w:marBottom w:val="0"/>
      <w:divBdr>
        <w:top w:val="none" w:sz="0" w:space="0" w:color="auto"/>
        <w:left w:val="none" w:sz="0" w:space="0" w:color="auto"/>
        <w:bottom w:val="none" w:sz="0" w:space="0" w:color="auto"/>
        <w:right w:val="none" w:sz="0" w:space="0" w:color="auto"/>
      </w:divBdr>
    </w:div>
    <w:div w:id="1913462294">
      <w:bodyDiv w:val="1"/>
      <w:marLeft w:val="0"/>
      <w:marRight w:val="0"/>
      <w:marTop w:val="0"/>
      <w:marBottom w:val="0"/>
      <w:divBdr>
        <w:top w:val="none" w:sz="0" w:space="0" w:color="auto"/>
        <w:left w:val="none" w:sz="0" w:space="0" w:color="auto"/>
        <w:bottom w:val="none" w:sz="0" w:space="0" w:color="auto"/>
        <w:right w:val="none" w:sz="0" w:space="0" w:color="auto"/>
      </w:divBdr>
    </w:div>
    <w:div w:id="1914511853">
      <w:bodyDiv w:val="1"/>
      <w:marLeft w:val="0"/>
      <w:marRight w:val="0"/>
      <w:marTop w:val="0"/>
      <w:marBottom w:val="0"/>
      <w:divBdr>
        <w:top w:val="none" w:sz="0" w:space="0" w:color="auto"/>
        <w:left w:val="none" w:sz="0" w:space="0" w:color="auto"/>
        <w:bottom w:val="none" w:sz="0" w:space="0" w:color="auto"/>
        <w:right w:val="none" w:sz="0" w:space="0" w:color="auto"/>
      </w:divBdr>
    </w:div>
    <w:div w:id="1915578709">
      <w:bodyDiv w:val="1"/>
      <w:marLeft w:val="0"/>
      <w:marRight w:val="0"/>
      <w:marTop w:val="0"/>
      <w:marBottom w:val="0"/>
      <w:divBdr>
        <w:top w:val="none" w:sz="0" w:space="0" w:color="auto"/>
        <w:left w:val="none" w:sz="0" w:space="0" w:color="auto"/>
        <w:bottom w:val="none" w:sz="0" w:space="0" w:color="auto"/>
        <w:right w:val="none" w:sz="0" w:space="0" w:color="auto"/>
      </w:divBdr>
    </w:div>
    <w:div w:id="1916279567">
      <w:bodyDiv w:val="1"/>
      <w:marLeft w:val="0"/>
      <w:marRight w:val="0"/>
      <w:marTop w:val="0"/>
      <w:marBottom w:val="0"/>
      <w:divBdr>
        <w:top w:val="none" w:sz="0" w:space="0" w:color="auto"/>
        <w:left w:val="none" w:sz="0" w:space="0" w:color="auto"/>
        <w:bottom w:val="none" w:sz="0" w:space="0" w:color="auto"/>
        <w:right w:val="none" w:sz="0" w:space="0" w:color="auto"/>
      </w:divBdr>
    </w:div>
    <w:div w:id="1916934737">
      <w:bodyDiv w:val="1"/>
      <w:marLeft w:val="0"/>
      <w:marRight w:val="0"/>
      <w:marTop w:val="0"/>
      <w:marBottom w:val="0"/>
      <w:divBdr>
        <w:top w:val="none" w:sz="0" w:space="0" w:color="auto"/>
        <w:left w:val="none" w:sz="0" w:space="0" w:color="auto"/>
        <w:bottom w:val="none" w:sz="0" w:space="0" w:color="auto"/>
        <w:right w:val="none" w:sz="0" w:space="0" w:color="auto"/>
      </w:divBdr>
    </w:div>
    <w:div w:id="1917280892">
      <w:bodyDiv w:val="1"/>
      <w:marLeft w:val="0"/>
      <w:marRight w:val="0"/>
      <w:marTop w:val="0"/>
      <w:marBottom w:val="0"/>
      <w:divBdr>
        <w:top w:val="none" w:sz="0" w:space="0" w:color="auto"/>
        <w:left w:val="none" w:sz="0" w:space="0" w:color="auto"/>
        <w:bottom w:val="none" w:sz="0" w:space="0" w:color="auto"/>
        <w:right w:val="none" w:sz="0" w:space="0" w:color="auto"/>
      </w:divBdr>
    </w:div>
    <w:div w:id="1917857039">
      <w:bodyDiv w:val="1"/>
      <w:marLeft w:val="0"/>
      <w:marRight w:val="0"/>
      <w:marTop w:val="0"/>
      <w:marBottom w:val="0"/>
      <w:divBdr>
        <w:top w:val="none" w:sz="0" w:space="0" w:color="auto"/>
        <w:left w:val="none" w:sz="0" w:space="0" w:color="auto"/>
        <w:bottom w:val="none" w:sz="0" w:space="0" w:color="auto"/>
        <w:right w:val="none" w:sz="0" w:space="0" w:color="auto"/>
      </w:divBdr>
    </w:div>
    <w:div w:id="1918125844">
      <w:bodyDiv w:val="1"/>
      <w:marLeft w:val="0"/>
      <w:marRight w:val="0"/>
      <w:marTop w:val="0"/>
      <w:marBottom w:val="0"/>
      <w:divBdr>
        <w:top w:val="none" w:sz="0" w:space="0" w:color="auto"/>
        <w:left w:val="none" w:sz="0" w:space="0" w:color="auto"/>
        <w:bottom w:val="none" w:sz="0" w:space="0" w:color="auto"/>
        <w:right w:val="none" w:sz="0" w:space="0" w:color="auto"/>
      </w:divBdr>
    </w:div>
    <w:div w:id="1919291193">
      <w:bodyDiv w:val="1"/>
      <w:marLeft w:val="0"/>
      <w:marRight w:val="0"/>
      <w:marTop w:val="0"/>
      <w:marBottom w:val="0"/>
      <w:divBdr>
        <w:top w:val="none" w:sz="0" w:space="0" w:color="auto"/>
        <w:left w:val="none" w:sz="0" w:space="0" w:color="auto"/>
        <w:bottom w:val="none" w:sz="0" w:space="0" w:color="auto"/>
        <w:right w:val="none" w:sz="0" w:space="0" w:color="auto"/>
      </w:divBdr>
    </w:div>
    <w:div w:id="1919440187">
      <w:bodyDiv w:val="1"/>
      <w:marLeft w:val="0"/>
      <w:marRight w:val="0"/>
      <w:marTop w:val="0"/>
      <w:marBottom w:val="0"/>
      <w:divBdr>
        <w:top w:val="none" w:sz="0" w:space="0" w:color="auto"/>
        <w:left w:val="none" w:sz="0" w:space="0" w:color="auto"/>
        <w:bottom w:val="none" w:sz="0" w:space="0" w:color="auto"/>
        <w:right w:val="none" w:sz="0" w:space="0" w:color="auto"/>
      </w:divBdr>
    </w:div>
    <w:div w:id="1920601970">
      <w:bodyDiv w:val="1"/>
      <w:marLeft w:val="0"/>
      <w:marRight w:val="0"/>
      <w:marTop w:val="0"/>
      <w:marBottom w:val="0"/>
      <w:divBdr>
        <w:top w:val="none" w:sz="0" w:space="0" w:color="auto"/>
        <w:left w:val="none" w:sz="0" w:space="0" w:color="auto"/>
        <w:bottom w:val="none" w:sz="0" w:space="0" w:color="auto"/>
        <w:right w:val="none" w:sz="0" w:space="0" w:color="auto"/>
      </w:divBdr>
    </w:div>
    <w:div w:id="1920678894">
      <w:bodyDiv w:val="1"/>
      <w:marLeft w:val="0"/>
      <w:marRight w:val="0"/>
      <w:marTop w:val="0"/>
      <w:marBottom w:val="0"/>
      <w:divBdr>
        <w:top w:val="none" w:sz="0" w:space="0" w:color="auto"/>
        <w:left w:val="none" w:sz="0" w:space="0" w:color="auto"/>
        <w:bottom w:val="none" w:sz="0" w:space="0" w:color="auto"/>
        <w:right w:val="none" w:sz="0" w:space="0" w:color="auto"/>
      </w:divBdr>
    </w:div>
    <w:div w:id="1920747949">
      <w:bodyDiv w:val="1"/>
      <w:marLeft w:val="0"/>
      <w:marRight w:val="0"/>
      <w:marTop w:val="0"/>
      <w:marBottom w:val="0"/>
      <w:divBdr>
        <w:top w:val="none" w:sz="0" w:space="0" w:color="auto"/>
        <w:left w:val="none" w:sz="0" w:space="0" w:color="auto"/>
        <w:bottom w:val="none" w:sz="0" w:space="0" w:color="auto"/>
        <w:right w:val="none" w:sz="0" w:space="0" w:color="auto"/>
      </w:divBdr>
    </w:div>
    <w:div w:id="1921524107">
      <w:bodyDiv w:val="1"/>
      <w:marLeft w:val="0"/>
      <w:marRight w:val="0"/>
      <w:marTop w:val="0"/>
      <w:marBottom w:val="0"/>
      <w:divBdr>
        <w:top w:val="none" w:sz="0" w:space="0" w:color="auto"/>
        <w:left w:val="none" w:sz="0" w:space="0" w:color="auto"/>
        <w:bottom w:val="none" w:sz="0" w:space="0" w:color="auto"/>
        <w:right w:val="none" w:sz="0" w:space="0" w:color="auto"/>
      </w:divBdr>
    </w:div>
    <w:div w:id="1921669697">
      <w:bodyDiv w:val="1"/>
      <w:marLeft w:val="0"/>
      <w:marRight w:val="0"/>
      <w:marTop w:val="0"/>
      <w:marBottom w:val="0"/>
      <w:divBdr>
        <w:top w:val="none" w:sz="0" w:space="0" w:color="auto"/>
        <w:left w:val="none" w:sz="0" w:space="0" w:color="auto"/>
        <w:bottom w:val="none" w:sz="0" w:space="0" w:color="auto"/>
        <w:right w:val="none" w:sz="0" w:space="0" w:color="auto"/>
      </w:divBdr>
    </w:div>
    <w:div w:id="1922446241">
      <w:bodyDiv w:val="1"/>
      <w:marLeft w:val="0"/>
      <w:marRight w:val="0"/>
      <w:marTop w:val="0"/>
      <w:marBottom w:val="0"/>
      <w:divBdr>
        <w:top w:val="none" w:sz="0" w:space="0" w:color="auto"/>
        <w:left w:val="none" w:sz="0" w:space="0" w:color="auto"/>
        <w:bottom w:val="none" w:sz="0" w:space="0" w:color="auto"/>
        <w:right w:val="none" w:sz="0" w:space="0" w:color="auto"/>
      </w:divBdr>
    </w:div>
    <w:div w:id="1922525954">
      <w:bodyDiv w:val="1"/>
      <w:marLeft w:val="0"/>
      <w:marRight w:val="0"/>
      <w:marTop w:val="0"/>
      <w:marBottom w:val="0"/>
      <w:divBdr>
        <w:top w:val="none" w:sz="0" w:space="0" w:color="auto"/>
        <w:left w:val="none" w:sz="0" w:space="0" w:color="auto"/>
        <w:bottom w:val="none" w:sz="0" w:space="0" w:color="auto"/>
        <w:right w:val="none" w:sz="0" w:space="0" w:color="auto"/>
      </w:divBdr>
    </w:div>
    <w:div w:id="1922569371">
      <w:bodyDiv w:val="1"/>
      <w:marLeft w:val="0"/>
      <w:marRight w:val="0"/>
      <w:marTop w:val="0"/>
      <w:marBottom w:val="0"/>
      <w:divBdr>
        <w:top w:val="none" w:sz="0" w:space="0" w:color="auto"/>
        <w:left w:val="none" w:sz="0" w:space="0" w:color="auto"/>
        <w:bottom w:val="none" w:sz="0" w:space="0" w:color="auto"/>
        <w:right w:val="none" w:sz="0" w:space="0" w:color="auto"/>
      </w:divBdr>
    </w:div>
    <w:div w:id="1923448492">
      <w:bodyDiv w:val="1"/>
      <w:marLeft w:val="0"/>
      <w:marRight w:val="0"/>
      <w:marTop w:val="0"/>
      <w:marBottom w:val="0"/>
      <w:divBdr>
        <w:top w:val="none" w:sz="0" w:space="0" w:color="auto"/>
        <w:left w:val="none" w:sz="0" w:space="0" w:color="auto"/>
        <w:bottom w:val="none" w:sz="0" w:space="0" w:color="auto"/>
        <w:right w:val="none" w:sz="0" w:space="0" w:color="auto"/>
      </w:divBdr>
    </w:div>
    <w:div w:id="1923485182">
      <w:bodyDiv w:val="1"/>
      <w:marLeft w:val="0"/>
      <w:marRight w:val="0"/>
      <w:marTop w:val="0"/>
      <w:marBottom w:val="0"/>
      <w:divBdr>
        <w:top w:val="none" w:sz="0" w:space="0" w:color="auto"/>
        <w:left w:val="none" w:sz="0" w:space="0" w:color="auto"/>
        <w:bottom w:val="none" w:sz="0" w:space="0" w:color="auto"/>
        <w:right w:val="none" w:sz="0" w:space="0" w:color="auto"/>
      </w:divBdr>
    </w:div>
    <w:div w:id="1923489628">
      <w:bodyDiv w:val="1"/>
      <w:marLeft w:val="0"/>
      <w:marRight w:val="0"/>
      <w:marTop w:val="0"/>
      <w:marBottom w:val="0"/>
      <w:divBdr>
        <w:top w:val="none" w:sz="0" w:space="0" w:color="auto"/>
        <w:left w:val="none" w:sz="0" w:space="0" w:color="auto"/>
        <w:bottom w:val="none" w:sz="0" w:space="0" w:color="auto"/>
        <w:right w:val="none" w:sz="0" w:space="0" w:color="auto"/>
      </w:divBdr>
    </w:div>
    <w:div w:id="1924022788">
      <w:bodyDiv w:val="1"/>
      <w:marLeft w:val="0"/>
      <w:marRight w:val="0"/>
      <w:marTop w:val="0"/>
      <w:marBottom w:val="0"/>
      <w:divBdr>
        <w:top w:val="none" w:sz="0" w:space="0" w:color="auto"/>
        <w:left w:val="none" w:sz="0" w:space="0" w:color="auto"/>
        <w:bottom w:val="none" w:sz="0" w:space="0" w:color="auto"/>
        <w:right w:val="none" w:sz="0" w:space="0" w:color="auto"/>
      </w:divBdr>
    </w:div>
    <w:div w:id="1924023559">
      <w:bodyDiv w:val="1"/>
      <w:marLeft w:val="0"/>
      <w:marRight w:val="0"/>
      <w:marTop w:val="0"/>
      <w:marBottom w:val="0"/>
      <w:divBdr>
        <w:top w:val="none" w:sz="0" w:space="0" w:color="auto"/>
        <w:left w:val="none" w:sz="0" w:space="0" w:color="auto"/>
        <w:bottom w:val="none" w:sz="0" w:space="0" w:color="auto"/>
        <w:right w:val="none" w:sz="0" w:space="0" w:color="auto"/>
      </w:divBdr>
    </w:div>
    <w:div w:id="1924027407">
      <w:bodyDiv w:val="1"/>
      <w:marLeft w:val="0"/>
      <w:marRight w:val="0"/>
      <w:marTop w:val="0"/>
      <w:marBottom w:val="0"/>
      <w:divBdr>
        <w:top w:val="none" w:sz="0" w:space="0" w:color="auto"/>
        <w:left w:val="none" w:sz="0" w:space="0" w:color="auto"/>
        <w:bottom w:val="none" w:sz="0" w:space="0" w:color="auto"/>
        <w:right w:val="none" w:sz="0" w:space="0" w:color="auto"/>
      </w:divBdr>
    </w:div>
    <w:div w:id="1924098327">
      <w:bodyDiv w:val="1"/>
      <w:marLeft w:val="0"/>
      <w:marRight w:val="0"/>
      <w:marTop w:val="0"/>
      <w:marBottom w:val="0"/>
      <w:divBdr>
        <w:top w:val="none" w:sz="0" w:space="0" w:color="auto"/>
        <w:left w:val="none" w:sz="0" w:space="0" w:color="auto"/>
        <w:bottom w:val="none" w:sz="0" w:space="0" w:color="auto"/>
        <w:right w:val="none" w:sz="0" w:space="0" w:color="auto"/>
      </w:divBdr>
    </w:div>
    <w:div w:id="1924100834">
      <w:bodyDiv w:val="1"/>
      <w:marLeft w:val="0"/>
      <w:marRight w:val="0"/>
      <w:marTop w:val="0"/>
      <w:marBottom w:val="0"/>
      <w:divBdr>
        <w:top w:val="none" w:sz="0" w:space="0" w:color="auto"/>
        <w:left w:val="none" w:sz="0" w:space="0" w:color="auto"/>
        <w:bottom w:val="none" w:sz="0" w:space="0" w:color="auto"/>
        <w:right w:val="none" w:sz="0" w:space="0" w:color="auto"/>
      </w:divBdr>
    </w:div>
    <w:div w:id="1924876105">
      <w:bodyDiv w:val="1"/>
      <w:marLeft w:val="0"/>
      <w:marRight w:val="0"/>
      <w:marTop w:val="0"/>
      <w:marBottom w:val="0"/>
      <w:divBdr>
        <w:top w:val="none" w:sz="0" w:space="0" w:color="auto"/>
        <w:left w:val="none" w:sz="0" w:space="0" w:color="auto"/>
        <w:bottom w:val="none" w:sz="0" w:space="0" w:color="auto"/>
        <w:right w:val="none" w:sz="0" w:space="0" w:color="auto"/>
      </w:divBdr>
    </w:div>
    <w:div w:id="1925676619">
      <w:bodyDiv w:val="1"/>
      <w:marLeft w:val="0"/>
      <w:marRight w:val="0"/>
      <w:marTop w:val="0"/>
      <w:marBottom w:val="0"/>
      <w:divBdr>
        <w:top w:val="none" w:sz="0" w:space="0" w:color="auto"/>
        <w:left w:val="none" w:sz="0" w:space="0" w:color="auto"/>
        <w:bottom w:val="none" w:sz="0" w:space="0" w:color="auto"/>
        <w:right w:val="none" w:sz="0" w:space="0" w:color="auto"/>
      </w:divBdr>
    </w:div>
    <w:div w:id="1925726611">
      <w:bodyDiv w:val="1"/>
      <w:marLeft w:val="0"/>
      <w:marRight w:val="0"/>
      <w:marTop w:val="0"/>
      <w:marBottom w:val="0"/>
      <w:divBdr>
        <w:top w:val="none" w:sz="0" w:space="0" w:color="auto"/>
        <w:left w:val="none" w:sz="0" w:space="0" w:color="auto"/>
        <w:bottom w:val="none" w:sz="0" w:space="0" w:color="auto"/>
        <w:right w:val="none" w:sz="0" w:space="0" w:color="auto"/>
      </w:divBdr>
    </w:div>
    <w:div w:id="1927110491">
      <w:bodyDiv w:val="1"/>
      <w:marLeft w:val="0"/>
      <w:marRight w:val="0"/>
      <w:marTop w:val="0"/>
      <w:marBottom w:val="0"/>
      <w:divBdr>
        <w:top w:val="none" w:sz="0" w:space="0" w:color="auto"/>
        <w:left w:val="none" w:sz="0" w:space="0" w:color="auto"/>
        <w:bottom w:val="none" w:sz="0" w:space="0" w:color="auto"/>
        <w:right w:val="none" w:sz="0" w:space="0" w:color="auto"/>
      </w:divBdr>
    </w:div>
    <w:div w:id="1927879435">
      <w:bodyDiv w:val="1"/>
      <w:marLeft w:val="0"/>
      <w:marRight w:val="0"/>
      <w:marTop w:val="0"/>
      <w:marBottom w:val="0"/>
      <w:divBdr>
        <w:top w:val="none" w:sz="0" w:space="0" w:color="auto"/>
        <w:left w:val="none" w:sz="0" w:space="0" w:color="auto"/>
        <w:bottom w:val="none" w:sz="0" w:space="0" w:color="auto"/>
        <w:right w:val="none" w:sz="0" w:space="0" w:color="auto"/>
      </w:divBdr>
    </w:div>
    <w:div w:id="1928422491">
      <w:bodyDiv w:val="1"/>
      <w:marLeft w:val="0"/>
      <w:marRight w:val="0"/>
      <w:marTop w:val="0"/>
      <w:marBottom w:val="0"/>
      <w:divBdr>
        <w:top w:val="none" w:sz="0" w:space="0" w:color="auto"/>
        <w:left w:val="none" w:sz="0" w:space="0" w:color="auto"/>
        <w:bottom w:val="none" w:sz="0" w:space="0" w:color="auto"/>
        <w:right w:val="none" w:sz="0" w:space="0" w:color="auto"/>
      </w:divBdr>
    </w:div>
    <w:div w:id="1929271015">
      <w:bodyDiv w:val="1"/>
      <w:marLeft w:val="0"/>
      <w:marRight w:val="0"/>
      <w:marTop w:val="0"/>
      <w:marBottom w:val="0"/>
      <w:divBdr>
        <w:top w:val="none" w:sz="0" w:space="0" w:color="auto"/>
        <w:left w:val="none" w:sz="0" w:space="0" w:color="auto"/>
        <w:bottom w:val="none" w:sz="0" w:space="0" w:color="auto"/>
        <w:right w:val="none" w:sz="0" w:space="0" w:color="auto"/>
      </w:divBdr>
    </w:div>
    <w:div w:id="1931041895">
      <w:bodyDiv w:val="1"/>
      <w:marLeft w:val="0"/>
      <w:marRight w:val="0"/>
      <w:marTop w:val="0"/>
      <w:marBottom w:val="0"/>
      <w:divBdr>
        <w:top w:val="none" w:sz="0" w:space="0" w:color="auto"/>
        <w:left w:val="none" w:sz="0" w:space="0" w:color="auto"/>
        <w:bottom w:val="none" w:sz="0" w:space="0" w:color="auto"/>
        <w:right w:val="none" w:sz="0" w:space="0" w:color="auto"/>
      </w:divBdr>
    </w:div>
    <w:div w:id="1931280462">
      <w:bodyDiv w:val="1"/>
      <w:marLeft w:val="0"/>
      <w:marRight w:val="0"/>
      <w:marTop w:val="0"/>
      <w:marBottom w:val="0"/>
      <w:divBdr>
        <w:top w:val="none" w:sz="0" w:space="0" w:color="auto"/>
        <w:left w:val="none" w:sz="0" w:space="0" w:color="auto"/>
        <w:bottom w:val="none" w:sz="0" w:space="0" w:color="auto"/>
        <w:right w:val="none" w:sz="0" w:space="0" w:color="auto"/>
      </w:divBdr>
    </w:div>
    <w:div w:id="1931354513">
      <w:bodyDiv w:val="1"/>
      <w:marLeft w:val="0"/>
      <w:marRight w:val="0"/>
      <w:marTop w:val="0"/>
      <w:marBottom w:val="0"/>
      <w:divBdr>
        <w:top w:val="none" w:sz="0" w:space="0" w:color="auto"/>
        <w:left w:val="none" w:sz="0" w:space="0" w:color="auto"/>
        <w:bottom w:val="none" w:sz="0" w:space="0" w:color="auto"/>
        <w:right w:val="none" w:sz="0" w:space="0" w:color="auto"/>
      </w:divBdr>
    </w:div>
    <w:div w:id="1932229913">
      <w:bodyDiv w:val="1"/>
      <w:marLeft w:val="0"/>
      <w:marRight w:val="0"/>
      <w:marTop w:val="0"/>
      <w:marBottom w:val="0"/>
      <w:divBdr>
        <w:top w:val="none" w:sz="0" w:space="0" w:color="auto"/>
        <w:left w:val="none" w:sz="0" w:space="0" w:color="auto"/>
        <w:bottom w:val="none" w:sz="0" w:space="0" w:color="auto"/>
        <w:right w:val="none" w:sz="0" w:space="0" w:color="auto"/>
      </w:divBdr>
    </w:div>
    <w:div w:id="1932544854">
      <w:bodyDiv w:val="1"/>
      <w:marLeft w:val="0"/>
      <w:marRight w:val="0"/>
      <w:marTop w:val="0"/>
      <w:marBottom w:val="0"/>
      <w:divBdr>
        <w:top w:val="none" w:sz="0" w:space="0" w:color="auto"/>
        <w:left w:val="none" w:sz="0" w:space="0" w:color="auto"/>
        <w:bottom w:val="none" w:sz="0" w:space="0" w:color="auto"/>
        <w:right w:val="none" w:sz="0" w:space="0" w:color="auto"/>
      </w:divBdr>
    </w:div>
    <w:div w:id="1933007068">
      <w:bodyDiv w:val="1"/>
      <w:marLeft w:val="0"/>
      <w:marRight w:val="0"/>
      <w:marTop w:val="0"/>
      <w:marBottom w:val="0"/>
      <w:divBdr>
        <w:top w:val="none" w:sz="0" w:space="0" w:color="auto"/>
        <w:left w:val="none" w:sz="0" w:space="0" w:color="auto"/>
        <w:bottom w:val="none" w:sz="0" w:space="0" w:color="auto"/>
        <w:right w:val="none" w:sz="0" w:space="0" w:color="auto"/>
      </w:divBdr>
    </w:div>
    <w:div w:id="1933277030">
      <w:bodyDiv w:val="1"/>
      <w:marLeft w:val="0"/>
      <w:marRight w:val="0"/>
      <w:marTop w:val="0"/>
      <w:marBottom w:val="0"/>
      <w:divBdr>
        <w:top w:val="none" w:sz="0" w:space="0" w:color="auto"/>
        <w:left w:val="none" w:sz="0" w:space="0" w:color="auto"/>
        <w:bottom w:val="none" w:sz="0" w:space="0" w:color="auto"/>
        <w:right w:val="none" w:sz="0" w:space="0" w:color="auto"/>
      </w:divBdr>
    </w:div>
    <w:div w:id="1934438604">
      <w:bodyDiv w:val="1"/>
      <w:marLeft w:val="0"/>
      <w:marRight w:val="0"/>
      <w:marTop w:val="0"/>
      <w:marBottom w:val="0"/>
      <w:divBdr>
        <w:top w:val="none" w:sz="0" w:space="0" w:color="auto"/>
        <w:left w:val="none" w:sz="0" w:space="0" w:color="auto"/>
        <w:bottom w:val="none" w:sz="0" w:space="0" w:color="auto"/>
        <w:right w:val="none" w:sz="0" w:space="0" w:color="auto"/>
      </w:divBdr>
    </w:div>
    <w:div w:id="1935017903">
      <w:bodyDiv w:val="1"/>
      <w:marLeft w:val="0"/>
      <w:marRight w:val="0"/>
      <w:marTop w:val="0"/>
      <w:marBottom w:val="0"/>
      <w:divBdr>
        <w:top w:val="none" w:sz="0" w:space="0" w:color="auto"/>
        <w:left w:val="none" w:sz="0" w:space="0" w:color="auto"/>
        <w:bottom w:val="none" w:sz="0" w:space="0" w:color="auto"/>
        <w:right w:val="none" w:sz="0" w:space="0" w:color="auto"/>
      </w:divBdr>
    </w:div>
    <w:div w:id="1935361839">
      <w:bodyDiv w:val="1"/>
      <w:marLeft w:val="0"/>
      <w:marRight w:val="0"/>
      <w:marTop w:val="0"/>
      <w:marBottom w:val="0"/>
      <w:divBdr>
        <w:top w:val="none" w:sz="0" w:space="0" w:color="auto"/>
        <w:left w:val="none" w:sz="0" w:space="0" w:color="auto"/>
        <w:bottom w:val="none" w:sz="0" w:space="0" w:color="auto"/>
        <w:right w:val="none" w:sz="0" w:space="0" w:color="auto"/>
      </w:divBdr>
    </w:div>
    <w:div w:id="1935628139">
      <w:bodyDiv w:val="1"/>
      <w:marLeft w:val="0"/>
      <w:marRight w:val="0"/>
      <w:marTop w:val="0"/>
      <w:marBottom w:val="0"/>
      <w:divBdr>
        <w:top w:val="none" w:sz="0" w:space="0" w:color="auto"/>
        <w:left w:val="none" w:sz="0" w:space="0" w:color="auto"/>
        <w:bottom w:val="none" w:sz="0" w:space="0" w:color="auto"/>
        <w:right w:val="none" w:sz="0" w:space="0" w:color="auto"/>
      </w:divBdr>
    </w:div>
    <w:div w:id="1937251158">
      <w:bodyDiv w:val="1"/>
      <w:marLeft w:val="0"/>
      <w:marRight w:val="0"/>
      <w:marTop w:val="0"/>
      <w:marBottom w:val="0"/>
      <w:divBdr>
        <w:top w:val="none" w:sz="0" w:space="0" w:color="auto"/>
        <w:left w:val="none" w:sz="0" w:space="0" w:color="auto"/>
        <w:bottom w:val="none" w:sz="0" w:space="0" w:color="auto"/>
        <w:right w:val="none" w:sz="0" w:space="0" w:color="auto"/>
      </w:divBdr>
    </w:div>
    <w:div w:id="1937327633">
      <w:bodyDiv w:val="1"/>
      <w:marLeft w:val="0"/>
      <w:marRight w:val="0"/>
      <w:marTop w:val="0"/>
      <w:marBottom w:val="0"/>
      <w:divBdr>
        <w:top w:val="none" w:sz="0" w:space="0" w:color="auto"/>
        <w:left w:val="none" w:sz="0" w:space="0" w:color="auto"/>
        <w:bottom w:val="none" w:sz="0" w:space="0" w:color="auto"/>
        <w:right w:val="none" w:sz="0" w:space="0" w:color="auto"/>
      </w:divBdr>
    </w:div>
    <w:div w:id="1937397196">
      <w:bodyDiv w:val="1"/>
      <w:marLeft w:val="0"/>
      <w:marRight w:val="0"/>
      <w:marTop w:val="0"/>
      <w:marBottom w:val="0"/>
      <w:divBdr>
        <w:top w:val="none" w:sz="0" w:space="0" w:color="auto"/>
        <w:left w:val="none" w:sz="0" w:space="0" w:color="auto"/>
        <w:bottom w:val="none" w:sz="0" w:space="0" w:color="auto"/>
        <w:right w:val="none" w:sz="0" w:space="0" w:color="auto"/>
      </w:divBdr>
    </w:div>
    <w:div w:id="1938175615">
      <w:bodyDiv w:val="1"/>
      <w:marLeft w:val="0"/>
      <w:marRight w:val="0"/>
      <w:marTop w:val="0"/>
      <w:marBottom w:val="0"/>
      <w:divBdr>
        <w:top w:val="none" w:sz="0" w:space="0" w:color="auto"/>
        <w:left w:val="none" w:sz="0" w:space="0" w:color="auto"/>
        <w:bottom w:val="none" w:sz="0" w:space="0" w:color="auto"/>
        <w:right w:val="none" w:sz="0" w:space="0" w:color="auto"/>
      </w:divBdr>
    </w:div>
    <w:div w:id="1938177547">
      <w:bodyDiv w:val="1"/>
      <w:marLeft w:val="0"/>
      <w:marRight w:val="0"/>
      <w:marTop w:val="0"/>
      <w:marBottom w:val="0"/>
      <w:divBdr>
        <w:top w:val="none" w:sz="0" w:space="0" w:color="auto"/>
        <w:left w:val="none" w:sz="0" w:space="0" w:color="auto"/>
        <w:bottom w:val="none" w:sz="0" w:space="0" w:color="auto"/>
        <w:right w:val="none" w:sz="0" w:space="0" w:color="auto"/>
      </w:divBdr>
    </w:div>
    <w:div w:id="1938520473">
      <w:bodyDiv w:val="1"/>
      <w:marLeft w:val="0"/>
      <w:marRight w:val="0"/>
      <w:marTop w:val="0"/>
      <w:marBottom w:val="0"/>
      <w:divBdr>
        <w:top w:val="none" w:sz="0" w:space="0" w:color="auto"/>
        <w:left w:val="none" w:sz="0" w:space="0" w:color="auto"/>
        <w:bottom w:val="none" w:sz="0" w:space="0" w:color="auto"/>
        <w:right w:val="none" w:sz="0" w:space="0" w:color="auto"/>
      </w:divBdr>
    </w:div>
    <w:div w:id="1938638461">
      <w:bodyDiv w:val="1"/>
      <w:marLeft w:val="0"/>
      <w:marRight w:val="0"/>
      <w:marTop w:val="0"/>
      <w:marBottom w:val="0"/>
      <w:divBdr>
        <w:top w:val="none" w:sz="0" w:space="0" w:color="auto"/>
        <w:left w:val="none" w:sz="0" w:space="0" w:color="auto"/>
        <w:bottom w:val="none" w:sz="0" w:space="0" w:color="auto"/>
        <w:right w:val="none" w:sz="0" w:space="0" w:color="auto"/>
      </w:divBdr>
    </w:div>
    <w:div w:id="1939561399">
      <w:bodyDiv w:val="1"/>
      <w:marLeft w:val="0"/>
      <w:marRight w:val="0"/>
      <w:marTop w:val="0"/>
      <w:marBottom w:val="0"/>
      <w:divBdr>
        <w:top w:val="none" w:sz="0" w:space="0" w:color="auto"/>
        <w:left w:val="none" w:sz="0" w:space="0" w:color="auto"/>
        <w:bottom w:val="none" w:sz="0" w:space="0" w:color="auto"/>
        <w:right w:val="none" w:sz="0" w:space="0" w:color="auto"/>
      </w:divBdr>
    </w:div>
    <w:div w:id="1940021672">
      <w:bodyDiv w:val="1"/>
      <w:marLeft w:val="0"/>
      <w:marRight w:val="0"/>
      <w:marTop w:val="0"/>
      <w:marBottom w:val="0"/>
      <w:divBdr>
        <w:top w:val="none" w:sz="0" w:space="0" w:color="auto"/>
        <w:left w:val="none" w:sz="0" w:space="0" w:color="auto"/>
        <w:bottom w:val="none" w:sz="0" w:space="0" w:color="auto"/>
        <w:right w:val="none" w:sz="0" w:space="0" w:color="auto"/>
      </w:divBdr>
    </w:div>
    <w:div w:id="1940064454">
      <w:bodyDiv w:val="1"/>
      <w:marLeft w:val="0"/>
      <w:marRight w:val="0"/>
      <w:marTop w:val="0"/>
      <w:marBottom w:val="0"/>
      <w:divBdr>
        <w:top w:val="none" w:sz="0" w:space="0" w:color="auto"/>
        <w:left w:val="none" w:sz="0" w:space="0" w:color="auto"/>
        <w:bottom w:val="none" w:sz="0" w:space="0" w:color="auto"/>
        <w:right w:val="none" w:sz="0" w:space="0" w:color="auto"/>
      </w:divBdr>
    </w:div>
    <w:div w:id="1940335861">
      <w:bodyDiv w:val="1"/>
      <w:marLeft w:val="0"/>
      <w:marRight w:val="0"/>
      <w:marTop w:val="0"/>
      <w:marBottom w:val="0"/>
      <w:divBdr>
        <w:top w:val="none" w:sz="0" w:space="0" w:color="auto"/>
        <w:left w:val="none" w:sz="0" w:space="0" w:color="auto"/>
        <w:bottom w:val="none" w:sz="0" w:space="0" w:color="auto"/>
        <w:right w:val="none" w:sz="0" w:space="0" w:color="auto"/>
      </w:divBdr>
    </w:div>
    <w:div w:id="1940983080">
      <w:bodyDiv w:val="1"/>
      <w:marLeft w:val="0"/>
      <w:marRight w:val="0"/>
      <w:marTop w:val="0"/>
      <w:marBottom w:val="0"/>
      <w:divBdr>
        <w:top w:val="none" w:sz="0" w:space="0" w:color="auto"/>
        <w:left w:val="none" w:sz="0" w:space="0" w:color="auto"/>
        <w:bottom w:val="none" w:sz="0" w:space="0" w:color="auto"/>
        <w:right w:val="none" w:sz="0" w:space="0" w:color="auto"/>
      </w:divBdr>
    </w:div>
    <w:div w:id="1941641243">
      <w:bodyDiv w:val="1"/>
      <w:marLeft w:val="0"/>
      <w:marRight w:val="0"/>
      <w:marTop w:val="0"/>
      <w:marBottom w:val="0"/>
      <w:divBdr>
        <w:top w:val="none" w:sz="0" w:space="0" w:color="auto"/>
        <w:left w:val="none" w:sz="0" w:space="0" w:color="auto"/>
        <w:bottom w:val="none" w:sz="0" w:space="0" w:color="auto"/>
        <w:right w:val="none" w:sz="0" w:space="0" w:color="auto"/>
      </w:divBdr>
    </w:div>
    <w:div w:id="1942908758">
      <w:bodyDiv w:val="1"/>
      <w:marLeft w:val="0"/>
      <w:marRight w:val="0"/>
      <w:marTop w:val="0"/>
      <w:marBottom w:val="0"/>
      <w:divBdr>
        <w:top w:val="none" w:sz="0" w:space="0" w:color="auto"/>
        <w:left w:val="none" w:sz="0" w:space="0" w:color="auto"/>
        <w:bottom w:val="none" w:sz="0" w:space="0" w:color="auto"/>
        <w:right w:val="none" w:sz="0" w:space="0" w:color="auto"/>
      </w:divBdr>
    </w:div>
    <w:div w:id="1942955849">
      <w:bodyDiv w:val="1"/>
      <w:marLeft w:val="0"/>
      <w:marRight w:val="0"/>
      <w:marTop w:val="0"/>
      <w:marBottom w:val="0"/>
      <w:divBdr>
        <w:top w:val="none" w:sz="0" w:space="0" w:color="auto"/>
        <w:left w:val="none" w:sz="0" w:space="0" w:color="auto"/>
        <w:bottom w:val="none" w:sz="0" w:space="0" w:color="auto"/>
        <w:right w:val="none" w:sz="0" w:space="0" w:color="auto"/>
      </w:divBdr>
    </w:div>
    <w:div w:id="1944259479">
      <w:bodyDiv w:val="1"/>
      <w:marLeft w:val="0"/>
      <w:marRight w:val="0"/>
      <w:marTop w:val="0"/>
      <w:marBottom w:val="0"/>
      <w:divBdr>
        <w:top w:val="none" w:sz="0" w:space="0" w:color="auto"/>
        <w:left w:val="none" w:sz="0" w:space="0" w:color="auto"/>
        <w:bottom w:val="none" w:sz="0" w:space="0" w:color="auto"/>
        <w:right w:val="none" w:sz="0" w:space="0" w:color="auto"/>
      </w:divBdr>
    </w:div>
    <w:div w:id="1944414723">
      <w:bodyDiv w:val="1"/>
      <w:marLeft w:val="0"/>
      <w:marRight w:val="0"/>
      <w:marTop w:val="0"/>
      <w:marBottom w:val="0"/>
      <w:divBdr>
        <w:top w:val="none" w:sz="0" w:space="0" w:color="auto"/>
        <w:left w:val="none" w:sz="0" w:space="0" w:color="auto"/>
        <w:bottom w:val="none" w:sz="0" w:space="0" w:color="auto"/>
        <w:right w:val="none" w:sz="0" w:space="0" w:color="auto"/>
      </w:divBdr>
    </w:div>
    <w:div w:id="1944612143">
      <w:bodyDiv w:val="1"/>
      <w:marLeft w:val="0"/>
      <w:marRight w:val="0"/>
      <w:marTop w:val="0"/>
      <w:marBottom w:val="0"/>
      <w:divBdr>
        <w:top w:val="none" w:sz="0" w:space="0" w:color="auto"/>
        <w:left w:val="none" w:sz="0" w:space="0" w:color="auto"/>
        <w:bottom w:val="none" w:sz="0" w:space="0" w:color="auto"/>
        <w:right w:val="none" w:sz="0" w:space="0" w:color="auto"/>
      </w:divBdr>
    </w:div>
    <w:div w:id="1944680967">
      <w:bodyDiv w:val="1"/>
      <w:marLeft w:val="0"/>
      <w:marRight w:val="0"/>
      <w:marTop w:val="0"/>
      <w:marBottom w:val="0"/>
      <w:divBdr>
        <w:top w:val="none" w:sz="0" w:space="0" w:color="auto"/>
        <w:left w:val="none" w:sz="0" w:space="0" w:color="auto"/>
        <w:bottom w:val="none" w:sz="0" w:space="0" w:color="auto"/>
        <w:right w:val="none" w:sz="0" w:space="0" w:color="auto"/>
      </w:divBdr>
    </w:div>
    <w:div w:id="1945073280">
      <w:bodyDiv w:val="1"/>
      <w:marLeft w:val="0"/>
      <w:marRight w:val="0"/>
      <w:marTop w:val="0"/>
      <w:marBottom w:val="0"/>
      <w:divBdr>
        <w:top w:val="none" w:sz="0" w:space="0" w:color="auto"/>
        <w:left w:val="none" w:sz="0" w:space="0" w:color="auto"/>
        <w:bottom w:val="none" w:sz="0" w:space="0" w:color="auto"/>
        <w:right w:val="none" w:sz="0" w:space="0" w:color="auto"/>
      </w:divBdr>
    </w:div>
    <w:div w:id="1945306084">
      <w:bodyDiv w:val="1"/>
      <w:marLeft w:val="0"/>
      <w:marRight w:val="0"/>
      <w:marTop w:val="0"/>
      <w:marBottom w:val="0"/>
      <w:divBdr>
        <w:top w:val="none" w:sz="0" w:space="0" w:color="auto"/>
        <w:left w:val="none" w:sz="0" w:space="0" w:color="auto"/>
        <w:bottom w:val="none" w:sz="0" w:space="0" w:color="auto"/>
        <w:right w:val="none" w:sz="0" w:space="0" w:color="auto"/>
      </w:divBdr>
    </w:div>
    <w:div w:id="1945308945">
      <w:bodyDiv w:val="1"/>
      <w:marLeft w:val="0"/>
      <w:marRight w:val="0"/>
      <w:marTop w:val="0"/>
      <w:marBottom w:val="0"/>
      <w:divBdr>
        <w:top w:val="none" w:sz="0" w:space="0" w:color="auto"/>
        <w:left w:val="none" w:sz="0" w:space="0" w:color="auto"/>
        <w:bottom w:val="none" w:sz="0" w:space="0" w:color="auto"/>
        <w:right w:val="none" w:sz="0" w:space="0" w:color="auto"/>
      </w:divBdr>
    </w:div>
    <w:div w:id="1945649235">
      <w:bodyDiv w:val="1"/>
      <w:marLeft w:val="0"/>
      <w:marRight w:val="0"/>
      <w:marTop w:val="0"/>
      <w:marBottom w:val="0"/>
      <w:divBdr>
        <w:top w:val="none" w:sz="0" w:space="0" w:color="auto"/>
        <w:left w:val="none" w:sz="0" w:space="0" w:color="auto"/>
        <w:bottom w:val="none" w:sz="0" w:space="0" w:color="auto"/>
        <w:right w:val="none" w:sz="0" w:space="0" w:color="auto"/>
      </w:divBdr>
    </w:div>
    <w:div w:id="1946494856">
      <w:bodyDiv w:val="1"/>
      <w:marLeft w:val="0"/>
      <w:marRight w:val="0"/>
      <w:marTop w:val="0"/>
      <w:marBottom w:val="0"/>
      <w:divBdr>
        <w:top w:val="none" w:sz="0" w:space="0" w:color="auto"/>
        <w:left w:val="none" w:sz="0" w:space="0" w:color="auto"/>
        <w:bottom w:val="none" w:sz="0" w:space="0" w:color="auto"/>
        <w:right w:val="none" w:sz="0" w:space="0" w:color="auto"/>
      </w:divBdr>
    </w:div>
    <w:div w:id="1948079788">
      <w:bodyDiv w:val="1"/>
      <w:marLeft w:val="0"/>
      <w:marRight w:val="0"/>
      <w:marTop w:val="0"/>
      <w:marBottom w:val="0"/>
      <w:divBdr>
        <w:top w:val="none" w:sz="0" w:space="0" w:color="auto"/>
        <w:left w:val="none" w:sz="0" w:space="0" w:color="auto"/>
        <w:bottom w:val="none" w:sz="0" w:space="0" w:color="auto"/>
        <w:right w:val="none" w:sz="0" w:space="0" w:color="auto"/>
      </w:divBdr>
    </w:div>
    <w:div w:id="1948124211">
      <w:bodyDiv w:val="1"/>
      <w:marLeft w:val="0"/>
      <w:marRight w:val="0"/>
      <w:marTop w:val="0"/>
      <w:marBottom w:val="0"/>
      <w:divBdr>
        <w:top w:val="none" w:sz="0" w:space="0" w:color="auto"/>
        <w:left w:val="none" w:sz="0" w:space="0" w:color="auto"/>
        <w:bottom w:val="none" w:sz="0" w:space="0" w:color="auto"/>
        <w:right w:val="none" w:sz="0" w:space="0" w:color="auto"/>
      </w:divBdr>
    </w:div>
    <w:div w:id="1948614041">
      <w:bodyDiv w:val="1"/>
      <w:marLeft w:val="0"/>
      <w:marRight w:val="0"/>
      <w:marTop w:val="0"/>
      <w:marBottom w:val="0"/>
      <w:divBdr>
        <w:top w:val="none" w:sz="0" w:space="0" w:color="auto"/>
        <w:left w:val="none" w:sz="0" w:space="0" w:color="auto"/>
        <w:bottom w:val="none" w:sz="0" w:space="0" w:color="auto"/>
        <w:right w:val="none" w:sz="0" w:space="0" w:color="auto"/>
      </w:divBdr>
    </w:div>
    <w:div w:id="1949005611">
      <w:bodyDiv w:val="1"/>
      <w:marLeft w:val="0"/>
      <w:marRight w:val="0"/>
      <w:marTop w:val="0"/>
      <w:marBottom w:val="0"/>
      <w:divBdr>
        <w:top w:val="none" w:sz="0" w:space="0" w:color="auto"/>
        <w:left w:val="none" w:sz="0" w:space="0" w:color="auto"/>
        <w:bottom w:val="none" w:sz="0" w:space="0" w:color="auto"/>
        <w:right w:val="none" w:sz="0" w:space="0" w:color="auto"/>
      </w:divBdr>
    </w:div>
    <w:div w:id="1949848871">
      <w:bodyDiv w:val="1"/>
      <w:marLeft w:val="0"/>
      <w:marRight w:val="0"/>
      <w:marTop w:val="0"/>
      <w:marBottom w:val="0"/>
      <w:divBdr>
        <w:top w:val="none" w:sz="0" w:space="0" w:color="auto"/>
        <w:left w:val="none" w:sz="0" w:space="0" w:color="auto"/>
        <w:bottom w:val="none" w:sz="0" w:space="0" w:color="auto"/>
        <w:right w:val="none" w:sz="0" w:space="0" w:color="auto"/>
      </w:divBdr>
    </w:div>
    <w:div w:id="1951424513">
      <w:bodyDiv w:val="1"/>
      <w:marLeft w:val="0"/>
      <w:marRight w:val="0"/>
      <w:marTop w:val="0"/>
      <w:marBottom w:val="0"/>
      <w:divBdr>
        <w:top w:val="none" w:sz="0" w:space="0" w:color="auto"/>
        <w:left w:val="none" w:sz="0" w:space="0" w:color="auto"/>
        <w:bottom w:val="none" w:sz="0" w:space="0" w:color="auto"/>
        <w:right w:val="none" w:sz="0" w:space="0" w:color="auto"/>
      </w:divBdr>
    </w:div>
    <w:div w:id="1951934984">
      <w:bodyDiv w:val="1"/>
      <w:marLeft w:val="0"/>
      <w:marRight w:val="0"/>
      <w:marTop w:val="0"/>
      <w:marBottom w:val="0"/>
      <w:divBdr>
        <w:top w:val="none" w:sz="0" w:space="0" w:color="auto"/>
        <w:left w:val="none" w:sz="0" w:space="0" w:color="auto"/>
        <w:bottom w:val="none" w:sz="0" w:space="0" w:color="auto"/>
        <w:right w:val="none" w:sz="0" w:space="0" w:color="auto"/>
      </w:divBdr>
    </w:div>
    <w:div w:id="1953323901">
      <w:bodyDiv w:val="1"/>
      <w:marLeft w:val="0"/>
      <w:marRight w:val="0"/>
      <w:marTop w:val="0"/>
      <w:marBottom w:val="0"/>
      <w:divBdr>
        <w:top w:val="none" w:sz="0" w:space="0" w:color="auto"/>
        <w:left w:val="none" w:sz="0" w:space="0" w:color="auto"/>
        <w:bottom w:val="none" w:sz="0" w:space="0" w:color="auto"/>
        <w:right w:val="none" w:sz="0" w:space="0" w:color="auto"/>
      </w:divBdr>
    </w:div>
    <w:div w:id="1955020889">
      <w:bodyDiv w:val="1"/>
      <w:marLeft w:val="0"/>
      <w:marRight w:val="0"/>
      <w:marTop w:val="0"/>
      <w:marBottom w:val="0"/>
      <w:divBdr>
        <w:top w:val="none" w:sz="0" w:space="0" w:color="auto"/>
        <w:left w:val="none" w:sz="0" w:space="0" w:color="auto"/>
        <w:bottom w:val="none" w:sz="0" w:space="0" w:color="auto"/>
        <w:right w:val="none" w:sz="0" w:space="0" w:color="auto"/>
      </w:divBdr>
    </w:div>
    <w:div w:id="1955625459">
      <w:bodyDiv w:val="1"/>
      <w:marLeft w:val="0"/>
      <w:marRight w:val="0"/>
      <w:marTop w:val="0"/>
      <w:marBottom w:val="0"/>
      <w:divBdr>
        <w:top w:val="none" w:sz="0" w:space="0" w:color="auto"/>
        <w:left w:val="none" w:sz="0" w:space="0" w:color="auto"/>
        <w:bottom w:val="none" w:sz="0" w:space="0" w:color="auto"/>
        <w:right w:val="none" w:sz="0" w:space="0" w:color="auto"/>
      </w:divBdr>
    </w:div>
    <w:div w:id="1957370512">
      <w:bodyDiv w:val="1"/>
      <w:marLeft w:val="0"/>
      <w:marRight w:val="0"/>
      <w:marTop w:val="0"/>
      <w:marBottom w:val="0"/>
      <w:divBdr>
        <w:top w:val="none" w:sz="0" w:space="0" w:color="auto"/>
        <w:left w:val="none" w:sz="0" w:space="0" w:color="auto"/>
        <w:bottom w:val="none" w:sz="0" w:space="0" w:color="auto"/>
        <w:right w:val="none" w:sz="0" w:space="0" w:color="auto"/>
      </w:divBdr>
    </w:div>
    <w:div w:id="1957519833">
      <w:bodyDiv w:val="1"/>
      <w:marLeft w:val="0"/>
      <w:marRight w:val="0"/>
      <w:marTop w:val="0"/>
      <w:marBottom w:val="0"/>
      <w:divBdr>
        <w:top w:val="none" w:sz="0" w:space="0" w:color="auto"/>
        <w:left w:val="none" w:sz="0" w:space="0" w:color="auto"/>
        <w:bottom w:val="none" w:sz="0" w:space="0" w:color="auto"/>
        <w:right w:val="none" w:sz="0" w:space="0" w:color="auto"/>
      </w:divBdr>
    </w:div>
    <w:div w:id="1958875511">
      <w:bodyDiv w:val="1"/>
      <w:marLeft w:val="0"/>
      <w:marRight w:val="0"/>
      <w:marTop w:val="0"/>
      <w:marBottom w:val="0"/>
      <w:divBdr>
        <w:top w:val="none" w:sz="0" w:space="0" w:color="auto"/>
        <w:left w:val="none" w:sz="0" w:space="0" w:color="auto"/>
        <w:bottom w:val="none" w:sz="0" w:space="0" w:color="auto"/>
        <w:right w:val="none" w:sz="0" w:space="0" w:color="auto"/>
      </w:divBdr>
    </w:div>
    <w:div w:id="1959024490">
      <w:bodyDiv w:val="1"/>
      <w:marLeft w:val="0"/>
      <w:marRight w:val="0"/>
      <w:marTop w:val="0"/>
      <w:marBottom w:val="0"/>
      <w:divBdr>
        <w:top w:val="none" w:sz="0" w:space="0" w:color="auto"/>
        <w:left w:val="none" w:sz="0" w:space="0" w:color="auto"/>
        <w:bottom w:val="none" w:sz="0" w:space="0" w:color="auto"/>
        <w:right w:val="none" w:sz="0" w:space="0" w:color="auto"/>
      </w:divBdr>
    </w:div>
    <w:div w:id="1960525853">
      <w:bodyDiv w:val="1"/>
      <w:marLeft w:val="0"/>
      <w:marRight w:val="0"/>
      <w:marTop w:val="0"/>
      <w:marBottom w:val="0"/>
      <w:divBdr>
        <w:top w:val="none" w:sz="0" w:space="0" w:color="auto"/>
        <w:left w:val="none" w:sz="0" w:space="0" w:color="auto"/>
        <w:bottom w:val="none" w:sz="0" w:space="0" w:color="auto"/>
        <w:right w:val="none" w:sz="0" w:space="0" w:color="auto"/>
      </w:divBdr>
    </w:div>
    <w:div w:id="1961181050">
      <w:bodyDiv w:val="1"/>
      <w:marLeft w:val="0"/>
      <w:marRight w:val="0"/>
      <w:marTop w:val="0"/>
      <w:marBottom w:val="0"/>
      <w:divBdr>
        <w:top w:val="none" w:sz="0" w:space="0" w:color="auto"/>
        <w:left w:val="none" w:sz="0" w:space="0" w:color="auto"/>
        <w:bottom w:val="none" w:sz="0" w:space="0" w:color="auto"/>
        <w:right w:val="none" w:sz="0" w:space="0" w:color="auto"/>
      </w:divBdr>
    </w:div>
    <w:div w:id="1961258451">
      <w:bodyDiv w:val="1"/>
      <w:marLeft w:val="0"/>
      <w:marRight w:val="0"/>
      <w:marTop w:val="0"/>
      <w:marBottom w:val="0"/>
      <w:divBdr>
        <w:top w:val="none" w:sz="0" w:space="0" w:color="auto"/>
        <w:left w:val="none" w:sz="0" w:space="0" w:color="auto"/>
        <w:bottom w:val="none" w:sz="0" w:space="0" w:color="auto"/>
        <w:right w:val="none" w:sz="0" w:space="0" w:color="auto"/>
      </w:divBdr>
    </w:div>
    <w:div w:id="1962107529">
      <w:bodyDiv w:val="1"/>
      <w:marLeft w:val="0"/>
      <w:marRight w:val="0"/>
      <w:marTop w:val="0"/>
      <w:marBottom w:val="0"/>
      <w:divBdr>
        <w:top w:val="none" w:sz="0" w:space="0" w:color="auto"/>
        <w:left w:val="none" w:sz="0" w:space="0" w:color="auto"/>
        <w:bottom w:val="none" w:sz="0" w:space="0" w:color="auto"/>
        <w:right w:val="none" w:sz="0" w:space="0" w:color="auto"/>
      </w:divBdr>
    </w:div>
    <w:div w:id="1962414072">
      <w:bodyDiv w:val="1"/>
      <w:marLeft w:val="0"/>
      <w:marRight w:val="0"/>
      <w:marTop w:val="0"/>
      <w:marBottom w:val="0"/>
      <w:divBdr>
        <w:top w:val="none" w:sz="0" w:space="0" w:color="auto"/>
        <w:left w:val="none" w:sz="0" w:space="0" w:color="auto"/>
        <w:bottom w:val="none" w:sz="0" w:space="0" w:color="auto"/>
        <w:right w:val="none" w:sz="0" w:space="0" w:color="auto"/>
      </w:divBdr>
    </w:div>
    <w:div w:id="1963610534">
      <w:bodyDiv w:val="1"/>
      <w:marLeft w:val="0"/>
      <w:marRight w:val="0"/>
      <w:marTop w:val="0"/>
      <w:marBottom w:val="0"/>
      <w:divBdr>
        <w:top w:val="none" w:sz="0" w:space="0" w:color="auto"/>
        <w:left w:val="none" w:sz="0" w:space="0" w:color="auto"/>
        <w:bottom w:val="none" w:sz="0" w:space="0" w:color="auto"/>
        <w:right w:val="none" w:sz="0" w:space="0" w:color="auto"/>
      </w:divBdr>
    </w:div>
    <w:div w:id="1964192482">
      <w:bodyDiv w:val="1"/>
      <w:marLeft w:val="0"/>
      <w:marRight w:val="0"/>
      <w:marTop w:val="0"/>
      <w:marBottom w:val="0"/>
      <w:divBdr>
        <w:top w:val="none" w:sz="0" w:space="0" w:color="auto"/>
        <w:left w:val="none" w:sz="0" w:space="0" w:color="auto"/>
        <w:bottom w:val="none" w:sz="0" w:space="0" w:color="auto"/>
        <w:right w:val="none" w:sz="0" w:space="0" w:color="auto"/>
      </w:divBdr>
    </w:div>
    <w:div w:id="1964268600">
      <w:bodyDiv w:val="1"/>
      <w:marLeft w:val="0"/>
      <w:marRight w:val="0"/>
      <w:marTop w:val="0"/>
      <w:marBottom w:val="0"/>
      <w:divBdr>
        <w:top w:val="none" w:sz="0" w:space="0" w:color="auto"/>
        <w:left w:val="none" w:sz="0" w:space="0" w:color="auto"/>
        <w:bottom w:val="none" w:sz="0" w:space="0" w:color="auto"/>
        <w:right w:val="none" w:sz="0" w:space="0" w:color="auto"/>
      </w:divBdr>
    </w:div>
    <w:div w:id="1964338007">
      <w:bodyDiv w:val="1"/>
      <w:marLeft w:val="0"/>
      <w:marRight w:val="0"/>
      <w:marTop w:val="0"/>
      <w:marBottom w:val="0"/>
      <w:divBdr>
        <w:top w:val="none" w:sz="0" w:space="0" w:color="auto"/>
        <w:left w:val="none" w:sz="0" w:space="0" w:color="auto"/>
        <w:bottom w:val="none" w:sz="0" w:space="0" w:color="auto"/>
        <w:right w:val="none" w:sz="0" w:space="0" w:color="auto"/>
      </w:divBdr>
    </w:div>
    <w:div w:id="1964648891">
      <w:bodyDiv w:val="1"/>
      <w:marLeft w:val="0"/>
      <w:marRight w:val="0"/>
      <w:marTop w:val="0"/>
      <w:marBottom w:val="0"/>
      <w:divBdr>
        <w:top w:val="none" w:sz="0" w:space="0" w:color="auto"/>
        <w:left w:val="none" w:sz="0" w:space="0" w:color="auto"/>
        <w:bottom w:val="none" w:sz="0" w:space="0" w:color="auto"/>
        <w:right w:val="none" w:sz="0" w:space="0" w:color="auto"/>
      </w:divBdr>
    </w:div>
    <w:div w:id="1964967385">
      <w:bodyDiv w:val="1"/>
      <w:marLeft w:val="0"/>
      <w:marRight w:val="0"/>
      <w:marTop w:val="0"/>
      <w:marBottom w:val="0"/>
      <w:divBdr>
        <w:top w:val="none" w:sz="0" w:space="0" w:color="auto"/>
        <w:left w:val="none" w:sz="0" w:space="0" w:color="auto"/>
        <w:bottom w:val="none" w:sz="0" w:space="0" w:color="auto"/>
        <w:right w:val="none" w:sz="0" w:space="0" w:color="auto"/>
      </w:divBdr>
    </w:div>
    <w:div w:id="1965387883">
      <w:bodyDiv w:val="1"/>
      <w:marLeft w:val="0"/>
      <w:marRight w:val="0"/>
      <w:marTop w:val="0"/>
      <w:marBottom w:val="0"/>
      <w:divBdr>
        <w:top w:val="none" w:sz="0" w:space="0" w:color="auto"/>
        <w:left w:val="none" w:sz="0" w:space="0" w:color="auto"/>
        <w:bottom w:val="none" w:sz="0" w:space="0" w:color="auto"/>
        <w:right w:val="none" w:sz="0" w:space="0" w:color="auto"/>
      </w:divBdr>
    </w:div>
    <w:div w:id="1965500609">
      <w:bodyDiv w:val="1"/>
      <w:marLeft w:val="0"/>
      <w:marRight w:val="0"/>
      <w:marTop w:val="0"/>
      <w:marBottom w:val="0"/>
      <w:divBdr>
        <w:top w:val="none" w:sz="0" w:space="0" w:color="auto"/>
        <w:left w:val="none" w:sz="0" w:space="0" w:color="auto"/>
        <w:bottom w:val="none" w:sz="0" w:space="0" w:color="auto"/>
        <w:right w:val="none" w:sz="0" w:space="0" w:color="auto"/>
      </w:divBdr>
    </w:div>
    <w:div w:id="1966543010">
      <w:bodyDiv w:val="1"/>
      <w:marLeft w:val="0"/>
      <w:marRight w:val="0"/>
      <w:marTop w:val="0"/>
      <w:marBottom w:val="0"/>
      <w:divBdr>
        <w:top w:val="none" w:sz="0" w:space="0" w:color="auto"/>
        <w:left w:val="none" w:sz="0" w:space="0" w:color="auto"/>
        <w:bottom w:val="none" w:sz="0" w:space="0" w:color="auto"/>
        <w:right w:val="none" w:sz="0" w:space="0" w:color="auto"/>
      </w:divBdr>
    </w:div>
    <w:div w:id="1966767295">
      <w:bodyDiv w:val="1"/>
      <w:marLeft w:val="0"/>
      <w:marRight w:val="0"/>
      <w:marTop w:val="0"/>
      <w:marBottom w:val="0"/>
      <w:divBdr>
        <w:top w:val="none" w:sz="0" w:space="0" w:color="auto"/>
        <w:left w:val="none" w:sz="0" w:space="0" w:color="auto"/>
        <w:bottom w:val="none" w:sz="0" w:space="0" w:color="auto"/>
        <w:right w:val="none" w:sz="0" w:space="0" w:color="auto"/>
      </w:divBdr>
    </w:div>
    <w:div w:id="1966816041">
      <w:bodyDiv w:val="1"/>
      <w:marLeft w:val="0"/>
      <w:marRight w:val="0"/>
      <w:marTop w:val="0"/>
      <w:marBottom w:val="0"/>
      <w:divBdr>
        <w:top w:val="none" w:sz="0" w:space="0" w:color="auto"/>
        <w:left w:val="none" w:sz="0" w:space="0" w:color="auto"/>
        <w:bottom w:val="none" w:sz="0" w:space="0" w:color="auto"/>
        <w:right w:val="none" w:sz="0" w:space="0" w:color="auto"/>
      </w:divBdr>
    </w:div>
    <w:div w:id="1966963516">
      <w:bodyDiv w:val="1"/>
      <w:marLeft w:val="0"/>
      <w:marRight w:val="0"/>
      <w:marTop w:val="0"/>
      <w:marBottom w:val="0"/>
      <w:divBdr>
        <w:top w:val="none" w:sz="0" w:space="0" w:color="auto"/>
        <w:left w:val="none" w:sz="0" w:space="0" w:color="auto"/>
        <w:bottom w:val="none" w:sz="0" w:space="0" w:color="auto"/>
        <w:right w:val="none" w:sz="0" w:space="0" w:color="auto"/>
      </w:divBdr>
    </w:div>
    <w:div w:id="1967617146">
      <w:bodyDiv w:val="1"/>
      <w:marLeft w:val="0"/>
      <w:marRight w:val="0"/>
      <w:marTop w:val="0"/>
      <w:marBottom w:val="0"/>
      <w:divBdr>
        <w:top w:val="none" w:sz="0" w:space="0" w:color="auto"/>
        <w:left w:val="none" w:sz="0" w:space="0" w:color="auto"/>
        <w:bottom w:val="none" w:sz="0" w:space="0" w:color="auto"/>
        <w:right w:val="none" w:sz="0" w:space="0" w:color="auto"/>
      </w:divBdr>
    </w:div>
    <w:div w:id="1969387833">
      <w:bodyDiv w:val="1"/>
      <w:marLeft w:val="0"/>
      <w:marRight w:val="0"/>
      <w:marTop w:val="0"/>
      <w:marBottom w:val="0"/>
      <w:divBdr>
        <w:top w:val="none" w:sz="0" w:space="0" w:color="auto"/>
        <w:left w:val="none" w:sz="0" w:space="0" w:color="auto"/>
        <w:bottom w:val="none" w:sz="0" w:space="0" w:color="auto"/>
        <w:right w:val="none" w:sz="0" w:space="0" w:color="auto"/>
      </w:divBdr>
    </w:div>
    <w:div w:id="1969624665">
      <w:bodyDiv w:val="1"/>
      <w:marLeft w:val="0"/>
      <w:marRight w:val="0"/>
      <w:marTop w:val="0"/>
      <w:marBottom w:val="0"/>
      <w:divBdr>
        <w:top w:val="none" w:sz="0" w:space="0" w:color="auto"/>
        <w:left w:val="none" w:sz="0" w:space="0" w:color="auto"/>
        <w:bottom w:val="none" w:sz="0" w:space="0" w:color="auto"/>
        <w:right w:val="none" w:sz="0" w:space="0" w:color="auto"/>
      </w:divBdr>
    </w:div>
    <w:div w:id="1970865113">
      <w:bodyDiv w:val="1"/>
      <w:marLeft w:val="0"/>
      <w:marRight w:val="0"/>
      <w:marTop w:val="0"/>
      <w:marBottom w:val="0"/>
      <w:divBdr>
        <w:top w:val="none" w:sz="0" w:space="0" w:color="auto"/>
        <w:left w:val="none" w:sz="0" w:space="0" w:color="auto"/>
        <w:bottom w:val="none" w:sz="0" w:space="0" w:color="auto"/>
        <w:right w:val="none" w:sz="0" w:space="0" w:color="auto"/>
      </w:divBdr>
    </w:div>
    <w:div w:id="1971132269">
      <w:bodyDiv w:val="1"/>
      <w:marLeft w:val="0"/>
      <w:marRight w:val="0"/>
      <w:marTop w:val="0"/>
      <w:marBottom w:val="0"/>
      <w:divBdr>
        <w:top w:val="none" w:sz="0" w:space="0" w:color="auto"/>
        <w:left w:val="none" w:sz="0" w:space="0" w:color="auto"/>
        <w:bottom w:val="none" w:sz="0" w:space="0" w:color="auto"/>
        <w:right w:val="none" w:sz="0" w:space="0" w:color="auto"/>
      </w:divBdr>
    </w:div>
    <w:div w:id="1971281602">
      <w:bodyDiv w:val="1"/>
      <w:marLeft w:val="0"/>
      <w:marRight w:val="0"/>
      <w:marTop w:val="0"/>
      <w:marBottom w:val="0"/>
      <w:divBdr>
        <w:top w:val="none" w:sz="0" w:space="0" w:color="auto"/>
        <w:left w:val="none" w:sz="0" w:space="0" w:color="auto"/>
        <w:bottom w:val="none" w:sz="0" w:space="0" w:color="auto"/>
        <w:right w:val="none" w:sz="0" w:space="0" w:color="auto"/>
      </w:divBdr>
    </w:div>
    <w:div w:id="1972127104">
      <w:bodyDiv w:val="1"/>
      <w:marLeft w:val="0"/>
      <w:marRight w:val="0"/>
      <w:marTop w:val="0"/>
      <w:marBottom w:val="0"/>
      <w:divBdr>
        <w:top w:val="none" w:sz="0" w:space="0" w:color="auto"/>
        <w:left w:val="none" w:sz="0" w:space="0" w:color="auto"/>
        <w:bottom w:val="none" w:sz="0" w:space="0" w:color="auto"/>
        <w:right w:val="none" w:sz="0" w:space="0" w:color="auto"/>
      </w:divBdr>
    </w:div>
    <w:div w:id="1972857611">
      <w:bodyDiv w:val="1"/>
      <w:marLeft w:val="0"/>
      <w:marRight w:val="0"/>
      <w:marTop w:val="0"/>
      <w:marBottom w:val="0"/>
      <w:divBdr>
        <w:top w:val="none" w:sz="0" w:space="0" w:color="auto"/>
        <w:left w:val="none" w:sz="0" w:space="0" w:color="auto"/>
        <w:bottom w:val="none" w:sz="0" w:space="0" w:color="auto"/>
        <w:right w:val="none" w:sz="0" w:space="0" w:color="auto"/>
      </w:divBdr>
    </w:div>
    <w:div w:id="1973363698">
      <w:bodyDiv w:val="1"/>
      <w:marLeft w:val="0"/>
      <w:marRight w:val="0"/>
      <w:marTop w:val="0"/>
      <w:marBottom w:val="0"/>
      <w:divBdr>
        <w:top w:val="none" w:sz="0" w:space="0" w:color="auto"/>
        <w:left w:val="none" w:sz="0" w:space="0" w:color="auto"/>
        <w:bottom w:val="none" w:sz="0" w:space="0" w:color="auto"/>
        <w:right w:val="none" w:sz="0" w:space="0" w:color="auto"/>
      </w:divBdr>
    </w:div>
    <w:div w:id="1973711439">
      <w:bodyDiv w:val="1"/>
      <w:marLeft w:val="0"/>
      <w:marRight w:val="0"/>
      <w:marTop w:val="0"/>
      <w:marBottom w:val="0"/>
      <w:divBdr>
        <w:top w:val="none" w:sz="0" w:space="0" w:color="auto"/>
        <w:left w:val="none" w:sz="0" w:space="0" w:color="auto"/>
        <w:bottom w:val="none" w:sz="0" w:space="0" w:color="auto"/>
        <w:right w:val="none" w:sz="0" w:space="0" w:color="auto"/>
      </w:divBdr>
    </w:div>
    <w:div w:id="1974601607">
      <w:bodyDiv w:val="1"/>
      <w:marLeft w:val="0"/>
      <w:marRight w:val="0"/>
      <w:marTop w:val="0"/>
      <w:marBottom w:val="0"/>
      <w:divBdr>
        <w:top w:val="none" w:sz="0" w:space="0" w:color="auto"/>
        <w:left w:val="none" w:sz="0" w:space="0" w:color="auto"/>
        <w:bottom w:val="none" w:sz="0" w:space="0" w:color="auto"/>
        <w:right w:val="none" w:sz="0" w:space="0" w:color="auto"/>
      </w:divBdr>
    </w:div>
    <w:div w:id="1974749624">
      <w:bodyDiv w:val="1"/>
      <w:marLeft w:val="0"/>
      <w:marRight w:val="0"/>
      <w:marTop w:val="0"/>
      <w:marBottom w:val="0"/>
      <w:divBdr>
        <w:top w:val="none" w:sz="0" w:space="0" w:color="auto"/>
        <w:left w:val="none" w:sz="0" w:space="0" w:color="auto"/>
        <w:bottom w:val="none" w:sz="0" w:space="0" w:color="auto"/>
        <w:right w:val="none" w:sz="0" w:space="0" w:color="auto"/>
      </w:divBdr>
    </w:div>
    <w:div w:id="1975481349">
      <w:bodyDiv w:val="1"/>
      <w:marLeft w:val="0"/>
      <w:marRight w:val="0"/>
      <w:marTop w:val="0"/>
      <w:marBottom w:val="0"/>
      <w:divBdr>
        <w:top w:val="none" w:sz="0" w:space="0" w:color="auto"/>
        <w:left w:val="none" w:sz="0" w:space="0" w:color="auto"/>
        <w:bottom w:val="none" w:sz="0" w:space="0" w:color="auto"/>
        <w:right w:val="none" w:sz="0" w:space="0" w:color="auto"/>
      </w:divBdr>
    </w:div>
    <w:div w:id="1975520989">
      <w:bodyDiv w:val="1"/>
      <w:marLeft w:val="0"/>
      <w:marRight w:val="0"/>
      <w:marTop w:val="0"/>
      <w:marBottom w:val="0"/>
      <w:divBdr>
        <w:top w:val="none" w:sz="0" w:space="0" w:color="auto"/>
        <w:left w:val="none" w:sz="0" w:space="0" w:color="auto"/>
        <w:bottom w:val="none" w:sz="0" w:space="0" w:color="auto"/>
        <w:right w:val="none" w:sz="0" w:space="0" w:color="auto"/>
      </w:divBdr>
    </w:div>
    <w:div w:id="1977299718">
      <w:bodyDiv w:val="1"/>
      <w:marLeft w:val="0"/>
      <w:marRight w:val="0"/>
      <w:marTop w:val="0"/>
      <w:marBottom w:val="0"/>
      <w:divBdr>
        <w:top w:val="none" w:sz="0" w:space="0" w:color="auto"/>
        <w:left w:val="none" w:sz="0" w:space="0" w:color="auto"/>
        <w:bottom w:val="none" w:sz="0" w:space="0" w:color="auto"/>
        <w:right w:val="none" w:sz="0" w:space="0" w:color="auto"/>
      </w:divBdr>
    </w:div>
    <w:div w:id="1977757542">
      <w:bodyDiv w:val="1"/>
      <w:marLeft w:val="0"/>
      <w:marRight w:val="0"/>
      <w:marTop w:val="0"/>
      <w:marBottom w:val="0"/>
      <w:divBdr>
        <w:top w:val="none" w:sz="0" w:space="0" w:color="auto"/>
        <w:left w:val="none" w:sz="0" w:space="0" w:color="auto"/>
        <w:bottom w:val="none" w:sz="0" w:space="0" w:color="auto"/>
        <w:right w:val="none" w:sz="0" w:space="0" w:color="auto"/>
      </w:divBdr>
    </w:div>
    <w:div w:id="1979261730">
      <w:bodyDiv w:val="1"/>
      <w:marLeft w:val="0"/>
      <w:marRight w:val="0"/>
      <w:marTop w:val="0"/>
      <w:marBottom w:val="0"/>
      <w:divBdr>
        <w:top w:val="none" w:sz="0" w:space="0" w:color="auto"/>
        <w:left w:val="none" w:sz="0" w:space="0" w:color="auto"/>
        <w:bottom w:val="none" w:sz="0" w:space="0" w:color="auto"/>
        <w:right w:val="none" w:sz="0" w:space="0" w:color="auto"/>
      </w:divBdr>
    </w:div>
    <w:div w:id="1979332966">
      <w:bodyDiv w:val="1"/>
      <w:marLeft w:val="0"/>
      <w:marRight w:val="0"/>
      <w:marTop w:val="0"/>
      <w:marBottom w:val="0"/>
      <w:divBdr>
        <w:top w:val="none" w:sz="0" w:space="0" w:color="auto"/>
        <w:left w:val="none" w:sz="0" w:space="0" w:color="auto"/>
        <w:bottom w:val="none" w:sz="0" w:space="0" w:color="auto"/>
        <w:right w:val="none" w:sz="0" w:space="0" w:color="auto"/>
      </w:divBdr>
    </w:div>
    <w:div w:id="1979532476">
      <w:bodyDiv w:val="1"/>
      <w:marLeft w:val="0"/>
      <w:marRight w:val="0"/>
      <w:marTop w:val="0"/>
      <w:marBottom w:val="0"/>
      <w:divBdr>
        <w:top w:val="none" w:sz="0" w:space="0" w:color="auto"/>
        <w:left w:val="none" w:sz="0" w:space="0" w:color="auto"/>
        <w:bottom w:val="none" w:sz="0" w:space="0" w:color="auto"/>
        <w:right w:val="none" w:sz="0" w:space="0" w:color="auto"/>
      </w:divBdr>
    </w:div>
    <w:div w:id="1979646503">
      <w:bodyDiv w:val="1"/>
      <w:marLeft w:val="0"/>
      <w:marRight w:val="0"/>
      <w:marTop w:val="0"/>
      <w:marBottom w:val="0"/>
      <w:divBdr>
        <w:top w:val="none" w:sz="0" w:space="0" w:color="auto"/>
        <w:left w:val="none" w:sz="0" w:space="0" w:color="auto"/>
        <w:bottom w:val="none" w:sz="0" w:space="0" w:color="auto"/>
        <w:right w:val="none" w:sz="0" w:space="0" w:color="auto"/>
      </w:divBdr>
    </w:div>
    <w:div w:id="1979997164">
      <w:bodyDiv w:val="1"/>
      <w:marLeft w:val="0"/>
      <w:marRight w:val="0"/>
      <w:marTop w:val="0"/>
      <w:marBottom w:val="0"/>
      <w:divBdr>
        <w:top w:val="none" w:sz="0" w:space="0" w:color="auto"/>
        <w:left w:val="none" w:sz="0" w:space="0" w:color="auto"/>
        <w:bottom w:val="none" w:sz="0" w:space="0" w:color="auto"/>
        <w:right w:val="none" w:sz="0" w:space="0" w:color="auto"/>
      </w:divBdr>
    </w:div>
    <w:div w:id="1980912791">
      <w:bodyDiv w:val="1"/>
      <w:marLeft w:val="0"/>
      <w:marRight w:val="0"/>
      <w:marTop w:val="0"/>
      <w:marBottom w:val="0"/>
      <w:divBdr>
        <w:top w:val="none" w:sz="0" w:space="0" w:color="auto"/>
        <w:left w:val="none" w:sz="0" w:space="0" w:color="auto"/>
        <w:bottom w:val="none" w:sz="0" w:space="0" w:color="auto"/>
        <w:right w:val="none" w:sz="0" w:space="0" w:color="auto"/>
      </w:divBdr>
    </w:div>
    <w:div w:id="1980913205">
      <w:bodyDiv w:val="1"/>
      <w:marLeft w:val="0"/>
      <w:marRight w:val="0"/>
      <w:marTop w:val="0"/>
      <w:marBottom w:val="0"/>
      <w:divBdr>
        <w:top w:val="none" w:sz="0" w:space="0" w:color="auto"/>
        <w:left w:val="none" w:sz="0" w:space="0" w:color="auto"/>
        <w:bottom w:val="none" w:sz="0" w:space="0" w:color="auto"/>
        <w:right w:val="none" w:sz="0" w:space="0" w:color="auto"/>
      </w:divBdr>
    </w:div>
    <w:div w:id="1980957153">
      <w:bodyDiv w:val="1"/>
      <w:marLeft w:val="0"/>
      <w:marRight w:val="0"/>
      <w:marTop w:val="0"/>
      <w:marBottom w:val="0"/>
      <w:divBdr>
        <w:top w:val="none" w:sz="0" w:space="0" w:color="auto"/>
        <w:left w:val="none" w:sz="0" w:space="0" w:color="auto"/>
        <w:bottom w:val="none" w:sz="0" w:space="0" w:color="auto"/>
        <w:right w:val="none" w:sz="0" w:space="0" w:color="auto"/>
      </w:divBdr>
    </w:div>
    <w:div w:id="1981112856">
      <w:bodyDiv w:val="1"/>
      <w:marLeft w:val="0"/>
      <w:marRight w:val="0"/>
      <w:marTop w:val="0"/>
      <w:marBottom w:val="0"/>
      <w:divBdr>
        <w:top w:val="none" w:sz="0" w:space="0" w:color="auto"/>
        <w:left w:val="none" w:sz="0" w:space="0" w:color="auto"/>
        <w:bottom w:val="none" w:sz="0" w:space="0" w:color="auto"/>
        <w:right w:val="none" w:sz="0" w:space="0" w:color="auto"/>
      </w:divBdr>
    </w:div>
    <w:div w:id="1983146038">
      <w:bodyDiv w:val="1"/>
      <w:marLeft w:val="0"/>
      <w:marRight w:val="0"/>
      <w:marTop w:val="0"/>
      <w:marBottom w:val="0"/>
      <w:divBdr>
        <w:top w:val="none" w:sz="0" w:space="0" w:color="auto"/>
        <w:left w:val="none" w:sz="0" w:space="0" w:color="auto"/>
        <w:bottom w:val="none" w:sz="0" w:space="0" w:color="auto"/>
        <w:right w:val="none" w:sz="0" w:space="0" w:color="auto"/>
      </w:divBdr>
    </w:div>
    <w:div w:id="1983340167">
      <w:bodyDiv w:val="1"/>
      <w:marLeft w:val="0"/>
      <w:marRight w:val="0"/>
      <w:marTop w:val="0"/>
      <w:marBottom w:val="0"/>
      <w:divBdr>
        <w:top w:val="none" w:sz="0" w:space="0" w:color="auto"/>
        <w:left w:val="none" w:sz="0" w:space="0" w:color="auto"/>
        <w:bottom w:val="none" w:sz="0" w:space="0" w:color="auto"/>
        <w:right w:val="none" w:sz="0" w:space="0" w:color="auto"/>
      </w:divBdr>
    </w:div>
    <w:div w:id="1983457349">
      <w:bodyDiv w:val="1"/>
      <w:marLeft w:val="0"/>
      <w:marRight w:val="0"/>
      <w:marTop w:val="0"/>
      <w:marBottom w:val="0"/>
      <w:divBdr>
        <w:top w:val="none" w:sz="0" w:space="0" w:color="auto"/>
        <w:left w:val="none" w:sz="0" w:space="0" w:color="auto"/>
        <w:bottom w:val="none" w:sz="0" w:space="0" w:color="auto"/>
        <w:right w:val="none" w:sz="0" w:space="0" w:color="auto"/>
      </w:divBdr>
    </w:div>
    <w:div w:id="1983850977">
      <w:bodyDiv w:val="1"/>
      <w:marLeft w:val="0"/>
      <w:marRight w:val="0"/>
      <w:marTop w:val="0"/>
      <w:marBottom w:val="0"/>
      <w:divBdr>
        <w:top w:val="none" w:sz="0" w:space="0" w:color="auto"/>
        <w:left w:val="none" w:sz="0" w:space="0" w:color="auto"/>
        <w:bottom w:val="none" w:sz="0" w:space="0" w:color="auto"/>
        <w:right w:val="none" w:sz="0" w:space="0" w:color="auto"/>
      </w:divBdr>
    </w:div>
    <w:div w:id="1984504222">
      <w:bodyDiv w:val="1"/>
      <w:marLeft w:val="0"/>
      <w:marRight w:val="0"/>
      <w:marTop w:val="0"/>
      <w:marBottom w:val="0"/>
      <w:divBdr>
        <w:top w:val="none" w:sz="0" w:space="0" w:color="auto"/>
        <w:left w:val="none" w:sz="0" w:space="0" w:color="auto"/>
        <w:bottom w:val="none" w:sz="0" w:space="0" w:color="auto"/>
        <w:right w:val="none" w:sz="0" w:space="0" w:color="auto"/>
      </w:divBdr>
    </w:div>
    <w:div w:id="1985040870">
      <w:bodyDiv w:val="1"/>
      <w:marLeft w:val="0"/>
      <w:marRight w:val="0"/>
      <w:marTop w:val="0"/>
      <w:marBottom w:val="0"/>
      <w:divBdr>
        <w:top w:val="none" w:sz="0" w:space="0" w:color="auto"/>
        <w:left w:val="none" w:sz="0" w:space="0" w:color="auto"/>
        <w:bottom w:val="none" w:sz="0" w:space="0" w:color="auto"/>
        <w:right w:val="none" w:sz="0" w:space="0" w:color="auto"/>
      </w:divBdr>
    </w:div>
    <w:div w:id="1985312557">
      <w:bodyDiv w:val="1"/>
      <w:marLeft w:val="0"/>
      <w:marRight w:val="0"/>
      <w:marTop w:val="0"/>
      <w:marBottom w:val="0"/>
      <w:divBdr>
        <w:top w:val="none" w:sz="0" w:space="0" w:color="auto"/>
        <w:left w:val="none" w:sz="0" w:space="0" w:color="auto"/>
        <w:bottom w:val="none" w:sz="0" w:space="0" w:color="auto"/>
        <w:right w:val="none" w:sz="0" w:space="0" w:color="auto"/>
      </w:divBdr>
    </w:div>
    <w:div w:id="1985505736">
      <w:bodyDiv w:val="1"/>
      <w:marLeft w:val="0"/>
      <w:marRight w:val="0"/>
      <w:marTop w:val="0"/>
      <w:marBottom w:val="0"/>
      <w:divBdr>
        <w:top w:val="none" w:sz="0" w:space="0" w:color="auto"/>
        <w:left w:val="none" w:sz="0" w:space="0" w:color="auto"/>
        <w:bottom w:val="none" w:sz="0" w:space="0" w:color="auto"/>
        <w:right w:val="none" w:sz="0" w:space="0" w:color="auto"/>
      </w:divBdr>
    </w:div>
    <w:div w:id="1985550500">
      <w:bodyDiv w:val="1"/>
      <w:marLeft w:val="0"/>
      <w:marRight w:val="0"/>
      <w:marTop w:val="0"/>
      <w:marBottom w:val="0"/>
      <w:divBdr>
        <w:top w:val="none" w:sz="0" w:space="0" w:color="auto"/>
        <w:left w:val="none" w:sz="0" w:space="0" w:color="auto"/>
        <w:bottom w:val="none" w:sz="0" w:space="0" w:color="auto"/>
        <w:right w:val="none" w:sz="0" w:space="0" w:color="auto"/>
      </w:divBdr>
    </w:div>
    <w:div w:id="1986467047">
      <w:bodyDiv w:val="1"/>
      <w:marLeft w:val="0"/>
      <w:marRight w:val="0"/>
      <w:marTop w:val="0"/>
      <w:marBottom w:val="0"/>
      <w:divBdr>
        <w:top w:val="none" w:sz="0" w:space="0" w:color="auto"/>
        <w:left w:val="none" w:sz="0" w:space="0" w:color="auto"/>
        <w:bottom w:val="none" w:sz="0" w:space="0" w:color="auto"/>
        <w:right w:val="none" w:sz="0" w:space="0" w:color="auto"/>
      </w:divBdr>
    </w:div>
    <w:div w:id="1989043743">
      <w:bodyDiv w:val="1"/>
      <w:marLeft w:val="0"/>
      <w:marRight w:val="0"/>
      <w:marTop w:val="0"/>
      <w:marBottom w:val="0"/>
      <w:divBdr>
        <w:top w:val="none" w:sz="0" w:space="0" w:color="auto"/>
        <w:left w:val="none" w:sz="0" w:space="0" w:color="auto"/>
        <w:bottom w:val="none" w:sz="0" w:space="0" w:color="auto"/>
        <w:right w:val="none" w:sz="0" w:space="0" w:color="auto"/>
      </w:divBdr>
    </w:div>
    <w:div w:id="1989163174">
      <w:bodyDiv w:val="1"/>
      <w:marLeft w:val="0"/>
      <w:marRight w:val="0"/>
      <w:marTop w:val="0"/>
      <w:marBottom w:val="0"/>
      <w:divBdr>
        <w:top w:val="none" w:sz="0" w:space="0" w:color="auto"/>
        <w:left w:val="none" w:sz="0" w:space="0" w:color="auto"/>
        <w:bottom w:val="none" w:sz="0" w:space="0" w:color="auto"/>
        <w:right w:val="none" w:sz="0" w:space="0" w:color="auto"/>
      </w:divBdr>
    </w:div>
    <w:div w:id="1989245090">
      <w:bodyDiv w:val="1"/>
      <w:marLeft w:val="0"/>
      <w:marRight w:val="0"/>
      <w:marTop w:val="0"/>
      <w:marBottom w:val="0"/>
      <w:divBdr>
        <w:top w:val="none" w:sz="0" w:space="0" w:color="auto"/>
        <w:left w:val="none" w:sz="0" w:space="0" w:color="auto"/>
        <w:bottom w:val="none" w:sz="0" w:space="0" w:color="auto"/>
        <w:right w:val="none" w:sz="0" w:space="0" w:color="auto"/>
      </w:divBdr>
    </w:div>
    <w:div w:id="1989548306">
      <w:bodyDiv w:val="1"/>
      <w:marLeft w:val="0"/>
      <w:marRight w:val="0"/>
      <w:marTop w:val="0"/>
      <w:marBottom w:val="0"/>
      <w:divBdr>
        <w:top w:val="none" w:sz="0" w:space="0" w:color="auto"/>
        <w:left w:val="none" w:sz="0" w:space="0" w:color="auto"/>
        <w:bottom w:val="none" w:sz="0" w:space="0" w:color="auto"/>
        <w:right w:val="none" w:sz="0" w:space="0" w:color="auto"/>
      </w:divBdr>
    </w:div>
    <w:div w:id="1990667058">
      <w:bodyDiv w:val="1"/>
      <w:marLeft w:val="0"/>
      <w:marRight w:val="0"/>
      <w:marTop w:val="0"/>
      <w:marBottom w:val="0"/>
      <w:divBdr>
        <w:top w:val="none" w:sz="0" w:space="0" w:color="auto"/>
        <w:left w:val="none" w:sz="0" w:space="0" w:color="auto"/>
        <w:bottom w:val="none" w:sz="0" w:space="0" w:color="auto"/>
        <w:right w:val="none" w:sz="0" w:space="0" w:color="auto"/>
      </w:divBdr>
    </w:div>
    <w:div w:id="1991010361">
      <w:bodyDiv w:val="1"/>
      <w:marLeft w:val="0"/>
      <w:marRight w:val="0"/>
      <w:marTop w:val="0"/>
      <w:marBottom w:val="0"/>
      <w:divBdr>
        <w:top w:val="none" w:sz="0" w:space="0" w:color="auto"/>
        <w:left w:val="none" w:sz="0" w:space="0" w:color="auto"/>
        <w:bottom w:val="none" w:sz="0" w:space="0" w:color="auto"/>
        <w:right w:val="none" w:sz="0" w:space="0" w:color="auto"/>
      </w:divBdr>
    </w:div>
    <w:div w:id="1991056419">
      <w:bodyDiv w:val="1"/>
      <w:marLeft w:val="0"/>
      <w:marRight w:val="0"/>
      <w:marTop w:val="0"/>
      <w:marBottom w:val="0"/>
      <w:divBdr>
        <w:top w:val="none" w:sz="0" w:space="0" w:color="auto"/>
        <w:left w:val="none" w:sz="0" w:space="0" w:color="auto"/>
        <w:bottom w:val="none" w:sz="0" w:space="0" w:color="auto"/>
        <w:right w:val="none" w:sz="0" w:space="0" w:color="auto"/>
      </w:divBdr>
    </w:div>
    <w:div w:id="1991589091">
      <w:bodyDiv w:val="1"/>
      <w:marLeft w:val="0"/>
      <w:marRight w:val="0"/>
      <w:marTop w:val="0"/>
      <w:marBottom w:val="0"/>
      <w:divBdr>
        <w:top w:val="none" w:sz="0" w:space="0" w:color="auto"/>
        <w:left w:val="none" w:sz="0" w:space="0" w:color="auto"/>
        <w:bottom w:val="none" w:sz="0" w:space="0" w:color="auto"/>
        <w:right w:val="none" w:sz="0" w:space="0" w:color="auto"/>
      </w:divBdr>
    </w:div>
    <w:div w:id="1992783294">
      <w:bodyDiv w:val="1"/>
      <w:marLeft w:val="0"/>
      <w:marRight w:val="0"/>
      <w:marTop w:val="0"/>
      <w:marBottom w:val="0"/>
      <w:divBdr>
        <w:top w:val="none" w:sz="0" w:space="0" w:color="auto"/>
        <w:left w:val="none" w:sz="0" w:space="0" w:color="auto"/>
        <w:bottom w:val="none" w:sz="0" w:space="0" w:color="auto"/>
        <w:right w:val="none" w:sz="0" w:space="0" w:color="auto"/>
      </w:divBdr>
    </w:div>
    <w:div w:id="1993289585">
      <w:bodyDiv w:val="1"/>
      <w:marLeft w:val="0"/>
      <w:marRight w:val="0"/>
      <w:marTop w:val="0"/>
      <w:marBottom w:val="0"/>
      <w:divBdr>
        <w:top w:val="none" w:sz="0" w:space="0" w:color="auto"/>
        <w:left w:val="none" w:sz="0" w:space="0" w:color="auto"/>
        <w:bottom w:val="none" w:sz="0" w:space="0" w:color="auto"/>
        <w:right w:val="none" w:sz="0" w:space="0" w:color="auto"/>
      </w:divBdr>
    </w:div>
    <w:div w:id="1994286475">
      <w:bodyDiv w:val="1"/>
      <w:marLeft w:val="0"/>
      <w:marRight w:val="0"/>
      <w:marTop w:val="0"/>
      <w:marBottom w:val="0"/>
      <w:divBdr>
        <w:top w:val="none" w:sz="0" w:space="0" w:color="auto"/>
        <w:left w:val="none" w:sz="0" w:space="0" w:color="auto"/>
        <w:bottom w:val="none" w:sz="0" w:space="0" w:color="auto"/>
        <w:right w:val="none" w:sz="0" w:space="0" w:color="auto"/>
      </w:divBdr>
    </w:div>
    <w:div w:id="1995448491">
      <w:bodyDiv w:val="1"/>
      <w:marLeft w:val="0"/>
      <w:marRight w:val="0"/>
      <w:marTop w:val="0"/>
      <w:marBottom w:val="0"/>
      <w:divBdr>
        <w:top w:val="none" w:sz="0" w:space="0" w:color="auto"/>
        <w:left w:val="none" w:sz="0" w:space="0" w:color="auto"/>
        <w:bottom w:val="none" w:sz="0" w:space="0" w:color="auto"/>
        <w:right w:val="none" w:sz="0" w:space="0" w:color="auto"/>
      </w:divBdr>
    </w:div>
    <w:div w:id="1996488827">
      <w:bodyDiv w:val="1"/>
      <w:marLeft w:val="0"/>
      <w:marRight w:val="0"/>
      <w:marTop w:val="0"/>
      <w:marBottom w:val="0"/>
      <w:divBdr>
        <w:top w:val="none" w:sz="0" w:space="0" w:color="auto"/>
        <w:left w:val="none" w:sz="0" w:space="0" w:color="auto"/>
        <w:bottom w:val="none" w:sz="0" w:space="0" w:color="auto"/>
        <w:right w:val="none" w:sz="0" w:space="0" w:color="auto"/>
      </w:divBdr>
    </w:div>
    <w:div w:id="1997756658">
      <w:bodyDiv w:val="1"/>
      <w:marLeft w:val="0"/>
      <w:marRight w:val="0"/>
      <w:marTop w:val="0"/>
      <w:marBottom w:val="0"/>
      <w:divBdr>
        <w:top w:val="none" w:sz="0" w:space="0" w:color="auto"/>
        <w:left w:val="none" w:sz="0" w:space="0" w:color="auto"/>
        <w:bottom w:val="none" w:sz="0" w:space="0" w:color="auto"/>
        <w:right w:val="none" w:sz="0" w:space="0" w:color="auto"/>
      </w:divBdr>
    </w:div>
    <w:div w:id="1998339099">
      <w:bodyDiv w:val="1"/>
      <w:marLeft w:val="0"/>
      <w:marRight w:val="0"/>
      <w:marTop w:val="0"/>
      <w:marBottom w:val="0"/>
      <w:divBdr>
        <w:top w:val="none" w:sz="0" w:space="0" w:color="auto"/>
        <w:left w:val="none" w:sz="0" w:space="0" w:color="auto"/>
        <w:bottom w:val="none" w:sz="0" w:space="0" w:color="auto"/>
        <w:right w:val="none" w:sz="0" w:space="0" w:color="auto"/>
      </w:divBdr>
    </w:div>
    <w:div w:id="1999111675">
      <w:bodyDiv w:val="1"/>
      <w:marLeft w:val="0"/>
      <w:marRight w:val="0"/>
      <w:marTop w:val="0"/>
      <w:marBottom w:val="0"/>
      <w:divBdr>
        <w:top w:val="none" w:sz="0" w:space="0" w:color="auto"/>
        <w:left w:val="none" w:sz="0" w:space="0" w:color="auto"/>
        <w:bottom w:val="none" w:sz="0" w:space="0" w:color="auto"/>
        <w:right w:val="none" w:sz="0" w:space="0" w:color="auto"/>
      </w:divBdr>
    </w:div>
    <w:div w:id="1999183905">
      <w:bodyDiv w:val="1"/>
      <w:marLeft w:val="0"/>
      <w:marRight w:val="0"/>
      <w:marTop w:val="0"/>
      <w:marBottom w:val="0"/>
      <w:divBdr>
        <w:top w:val="none" w:sz="0" w:space="0" w:color="auto"/>
        <w:left w:val="none" w:sz="0" w:space="0" w:color="auto"/>
        <w:bottom w:val="none" w:sz="0" w:space="0" w:color="auto"/>
        <w:right w:val="none" w:sz="0" w:space="0" w:color="auto"/>
      </w:divBdr>
    </w:div>
    <w:div w:id="1999185929">
      <w:bodyDiv w:val="1"/>
      <w:marLeft w:val="0"/>
      <w:marRight w:val="0"/>
      <w:marTop w:val="0"/>
      <w:marBottom w:val="0"/>
      <w:divBdr>
        <w:top w:val="none" w:sz="0" w:space="0" w:color="auto"/>
        <w:left w:val="none" w:sz="0" w:space="0" w:color="auto"/>
        <w:bottom w:val="none" w:sz="0" w:space="0" w:color="auto"/>
        <w:right w:val="none" w:sz="0" w:space="0" w:color="auto"/>
      </w:divBdr>
    </w:div>
    <w:div w:id="1999535276">
      <w:bodyDiv w:val="1"/>
      <w:marLeft w:val="0"/>
      <w:marRight w:val="0"/>
      <w:marTop w:val="0"/>
      <w:marBottom w:val="0"/>
      <w:divBdr>
        <w:top w:val="none" w:sz="0" w:space="0" w:color="auto"/>
        <w:left w:val="none" w:sz="0" w:space="0" w:color="auto"/>
        <w:bottom w:val="none" w:sz="0" w:space="0" w:color="auto"/>
        <w:right w:val="none" w:sz="0" w:space="0" w:color="auto"/>
      </w:divBdr>
    </w:div>
    <w:div w:id="2000110077">
      <w:bodyDiv w:val="1"/>
      <w:marLeft w:val="0"/>
      <w:marRight w:val="0"/>
      <w:marTop w:val="0"/>
      <w:marBottom w:val="0"/>
      <w:divBdr>
        <w:top w:val="none" w:sz="0" w:space="0" w:color="auto"/>
        <w:left w:val="none" w:sz="0" w:space="0" w:color="auto"/>
        <w:bottom w:val="none" w:sz="0" w:space="0" w:color="auto"/>
        <w:right w:val="none" w:sz="0" w:space="0" w:color="auto"/>
      </w:divBdr>
    </w:div>
    <w:div w:id="2002082737">
      <w:bodyDiv w:val="1"/>
      <w:marLeft w:val="0"/>
      <w:marRight w:val="0"/>
      <w:marTop w:val="0"/>
      <w:marBottom w:val="0"/>
      <w:divBdr>
        <w:top w:val="none" w:sz="0" w:space="0" w:color="auto"/>
        <w:left w:val="none" w:sz="0" w:space="0" w:color="auto"/>
        <w:bottom w:val="none" w:sz="0" w:space="0" w:color="auto"/>
        <w:right w:val="none" w:sz="0" w:space="0" w:color="auto"/>
      </w:divBdr>
    </w:div>
    <w:div w:id="2002805035">
      <w:bodyDiv w:val="1"/>
      <w:marLeft w:val="0"/>
      <w:marRight w:val="0"/>
      <w:marTop w:val="0"/>
      <w:marBottom w:val="0"/>
      <w:divBdr>
        <w:top w:val="none" w:sz="0" w:space="0" w:color="auto"/>
        <w:left w:val="none" w:sz="0" w:space="0" w:color="auto"/>
        <w:bottom w:val="none" w:sz="0" w:space="0" w:color="auto"/>
        <w:right w:val="none" w:sz="0" w:space="0" w:color="auto"/>
      </w:divBdr>
    </w:div>
    <w:div w:id="2003315456">
      <w:bodyDiv w:val="1"/>
      <w:marLeft w:val="0"/>
      <w:marRight w:val="0"/>
      <w:marTop w:val="0"/>
      <w:marBottom w:val="0"/>
      <w:divBdr>
        <w:top w:val="none" w:sz="0" w:space="0" w:color="auto"/>
        <w:left w:val="none" w:sz="0" w:space="0" w:color="auto"/>
        <w:bottom w:val="none" w:sz="0" w:space="0" w:color="auto"/>
        <w:right w:val="none" w:sz="0" w:space="0" w:color="auto"/>
      </w:divBdr>
    </w:div>
    <w:div w:id="2003662160">
      <w:bodyDiv w:val="1"/>
      <w:marLeft w:val="0"/>
      <w:marRight w:val="0"/>
      <w:marTop w:val="0"/>
      <w:marBottom w:val="0"/>
      <w:divBdr>
        <w:top w:val="none" w:sz="0" w:space="0" w:color="auto"/>
        <w:left w:val="none" w:sz="0" w:space="0" w:color="auto"/>
        <w:bottom w:val="none" w:sz="0" w:space="0" w:color="auto"/>
        <w:right w:val="none" w:sz="0" w:space="0" w:color="auto"/>
      </w:divBdr>
    </w:div>
    <w:div w:id="2004234240">
      <w:bodyDiv w:val="1"/>
      <w:marLeft w:val="0"/>
      <w:marRight w:val="0"/>
      <w:marTop w:val="0"/>
      <w:marBottom w:val="0"/>
      <w:divBdr>
        <w:top w:val="none" w:sz="0" w:space="0" w:color="auto"/>
        <w:left w:val="none" w:sz="0" w:space="0" w:color="auto"/>
        <w:bottom w:val="none" w:sz="0" w:space="0" w:color="auto"/>
        <w:right w:val="none" w:sz="0" w:space="0" w:color="auto"/>
      </w:divBdr>
    </w:div>
    <w:div w:id="2005234660">
      <w:bodyDiv w:val="1"/>
      <w:marLeft w:val="0"/>
      <w:marRight w:val="0"/>
      <w:marTop w:val="0"/>
      <w:marBottom w:val="0"/>
      <w:divBdr>
        <w:top w:val="none" w:sz="0" w:space="0" w:color="auto"/>
        <w:left w:val="none" w:sz="0" w:space="0" w:color="auto"/>
        <w:bottom w:val="none" w:sz="0" w:space="0" w:color="auto"/>
        <w:right w:val="none" w:sz="0" w:space="0" w:color="auto"/>
      </w:divBdr>
    </w:div>
    <w:div w:id="2006132417">
      <w:bodyDiv w:val="1"/>
      <w:marLeft w:val="0"/>
      <w:marRight w:val="0"/>
      <w:marTop w:val="0"/>
      <w:marBottom w:val="0"/>
      <w:divBdr>
        <w:top w:val="none" w:sz="0" w:space="0" w:color="auto"/>
        <w:left w:val="none" w:sz="0" w:space="0" w:color="auto"/>
        <w:bottom w:val="none" w:sz="0" w:space="0" w:color="auto"/>
        <w:right w:val="none" w:sz="0" w:space="0" w:color="auto"/>
      </w:divBdr>
    </w:div>
    <w:div w:id="2007240670">
      <w:bodyDiv w:val="1"/>
      <w:marLeft w:val="0"/>
      <w:marRight w:val="0"/>
      <w:marTop w:val="0"/>
      <w:marBottom w:val="0"/>
      <w:divBdr>
        <w:top w:val="none" w:sz="0" w:space="0" w:color="auto"/>
        <w:left w:val="none" w:sz="0" w:space="0" w:color="auto"/>
        <w:bottom w:val="none" w:sz="0" w:space="0" w:color="auto"/>
        <w:right w:val="none" w:sz="0" w:space="0" w:color="auto"/>
      </w:divBdr>
    </w:div>
    <w:div w:id="2007511275">
      <w:bodyDiv w:val="1"/>
      <w:marLeft w:val="0"/>
      <w:marRight w:val="0"/>
      <w:marTop w:val="0"/>
      <w:marBottom w:val="0"/>
      <w:divBdr>
        <w:top w:val="none" w:sz="0" w:space="0" w:color="auto"/>
        <w:left w:val="none" w:sz="0" w:space="0" w:color="auto"/>
        <w:bottom w:val="none" w:sz="0" w:space="0" w:color="auto"/>
        <w:right w:val="none" w:sz="0" w:space="0" w:color="auto"/>
      </w:divBdr>
    </w:div>
    <w:div w:id="2007707695">
      <w:bodyDiv w:val="1"/>
      <w:marLeft w:val="0"/>
      <w:marRight w:val="0"/>
      <w:marTop w:val="0"/>
      <w:marBottom w:val="0"/>
      <w:divBdr>
        <w:top w:val="none" w:sz="0" w:space="0" w:color="auto"/>
        <w:left w:val="none" w:sz="0" w:space="0" w:color="auto"/>
        <w:bottom w:val="none" w:sz="0" w:space="0" w:color="auto"/>
        <w:right w:val="none" w:sz="0" w:space="0" w:color="auto"/>
      </w:divBdr>
    </w:div>
    <w:div w:id="2008631067">
      <w:bodyDiv w:val="1"/>
      <w:marLeft w:val="0"/>
      <w:marRight w:val="0"/>
      <w:marTop w:val="0"/>
      <w:marBottom w:val="0"/>
      <w:divBdr>
        <w:top w:val="none" w:sz="0" w:space="0" w:color="auto"/>
        <w:left w:val="none" w:sz="0" w:space="0" w:color="auto"/>
        <w:bottom w:val="none" w:sz="0" w:space="0" w:color="auto"/>
        <w:right w:val="none" w:sz="0" w:space="0" w:color="auto"/>
      </w:divBdr>
    </w:div>
    <w:div w:id="2009163881">
      <w:bodyDiv w:val="1"/>
      <w:marLeft w:val="0"/>
      <w:marRight w:val="0"/>
      <w:marTop w:val="0"/>
      <w:marBottom w:val="0"/>
      <w:divBdr>
        <w:top w:val="none" w:sz="0" w:space="0" w:color="auto"/>
        <w:left w:val="none" w:sz="0" w:space="0" w:color="auto"/>
        <w:bottom w:val="none" w:sz="0" w:space="0" w:color="auto"/>
        <w:right w:val="none" w:sz="0" w:space="0" w:color="auto"/>
      </w:divBdr>
    </w:div>
    <w:div w:id="2010599687">
      <w:bodyDiv w:val="1"/>
      <w:marLeft w:val="0"/>
      <w:marRight w:val="0"/>
      <w:marTop w:val="0"/>
      <w:marBottom w:val="0"/>
      <w:divBdr>
        <w:top w:val="none" w:sz="0" w:space="0" w:color="auto"/>
        <w:left w:val="none" w:sz="0" w:space="0" w:color="auto"/>
        <w:bottom w:val="none" w:sz="0" w:space="0" w:color="auto"/>
        <w:right w:val="none" w:sz="0" w:space="0" w:color="auto"/>
      </w:divBdr>
    </w:div>
    <w:div w:id="2013101484">
      <w:bodyDiv w:val="1"/>
      <w:marLeft w:val="0"/>
      <w:marRight w:val="0"/>
      <w:marTop w:val="0"/>
      <w:marBottom w:val="0"/>
      <w:divBdr>
        <w:top w:val="none" w:sz="0" w:space="0" w:color="auto"/>
        <w:left w:val="none" w:sz="0" w:space="0" w:color="auto"/>
        <w:bottom w:val="none" w:sz="0" w:space="0" w:color="auto"/>
        <w:right w:val="none" w:sz="0" w:space="0" w:color="auto"/>
      </w:divBdr>
    </w:div>
    <w:div w:id="2013489445">
      <w:bodyDiv w:val="1"/>
      <w:marLeft w:val="0"/>
      <w:marRight w:val="0"/>
      <w:marTop w:val="0"/>
      <w:marBottom w:val="0"/>
      <w:divBdr>
        <w:top w:val="none" w:sz="0" w:space="0" w:color="auto"/>
        <w:left w:val="none" w:sz="0" w:space="0" w:color="auto"/>
        <w:bottom w:val="none" w:sz="0" w:space="0" w:color="auto"/>
        <w:right w:val="none" w:sz="0" w:space="0" w:color="auto"/>
      </w:divBdr>
    </w:div>
    <w:div w:id="2013994681">
      <w:bodyDiv w:val="1"/>
      <w:marLeft w:val="0"/>
      <w:marRight w:val="0"/>
      <w:marTop w:val="0"/>
      <w:marBottom w:val="0"/>
      <w:divBdr>
        <w:top w:val="none" w:sz="0" w:space="0" w:color="auto"/>
        <w:left w:val="none" w:sz="0" w:space="0" w:color="auto"/>
        <w:bottom w:val="none" w:sz="0" w:space="0" w:color="auto"/>
        <w:right w:val="none" w:sz="0" w:space="0" w:color="auto"/>
      </w:divBdr>
    </w:div>
    <w:div w:id="2014918269">
      <w:bodyDiv w:val="1"/>
      <w:marLeft w:val="0"/>
      <w:marRight w:val="0"/>
      <w:marTop w:val="0"/>
      <w:marBottom w:val="0"/>
      <w:divBdr>
        <w:top w:val="none" w:sz="0" w:space="0" w:color="auto"/>
        <w:left w:val="none" w:sz="0" w:space="0" w:color="auto"/>
        <w:bottom w:val="none" w:sz="0" w:space="0" w:color="auto"/>
        <w:right w:val="none" w:sz="0" w:space="0" w:color="auto"/>
      </w:divBdr>
    </w:div>
    <w:div w:id="2016496619">
      <w:bodyDiv w:val="1"/>
      <w:marLeft w:val="0"/>
      <w:marRight w:val="0"/>
      <w:marTop w:val="0"/>
      <w:marBottom w:val="0"/>
      <w:divBdr>
        <w:top w:val="none" w:sz="0" w:space="0" w:color="auto"/>
        <w:left w:val="none" w:sz="0" w:space="0" w:color="auto"/>
        <w:bottom w:val="none" w:sz="0" w:space="0" w:color="auto"/>
        <w:right w:val="none" w:sz="0" w:space="0" w:color="auto"/>
      </w:divBdr>
    </w:div>
    <w:div w:id="2017491412">
      <w:bodyDiv w:val="1"/>
      <w:marLeft w:val="0"/>
      <w:marRight w:val="0"/>
      <w:marTop w:val="0"/>
      <w:marBottom w:val="0"/>
      <w:divBdr>
        <w:top w:val="none" w:sz="0" w:space="0" w:color="auto"/>
        <w:left w:val="none" w:sz="0" w:space="0" w:color="auto"/>
        <w:bottom w:val="none" w:sz="0" w:space="0" w:color="auto"/>
        <w:right w:val="none" w:sz="0" w:space="0" w:color="auto"/>
      </w:divBdr>
    </w:div>
    <w:div w:id="2018582711">
      <w:bodyDiv w:val="1"/>
      <w:marLeft w:val="0"/>
      <w:marRight w:val="0"/>
      <w:marTop w:val="0"/>
      <w:marBottom w:val="0"/>
      <w:divBdr>
        <w:top w:val="none" w:sz="0" w:space="0" w:color="auto"/>
        <w:left w:val="none" w:sz="0" w:space="0" w:color="auto"/>
        <w:bottom w:val="none" w:sz="0" w:space="0" w:color="auto"/>
        <w:right w:val="none" w:sz="0" w:space="0" w:color="auto"/>
      </w:divBdr>
    </w:div>
    <w:div w:id="2020230110">
      <w:bodyDiv w:val="1"/>
      <w:marLeft w:val="0"/>
      <w:marRight w:val="0"/>
      <w:marTop w:val="0"/>
      <w:marBottom w:val="0"/>
      <w:divBdr>
        <w:top w:val="none" w:sz="0" w:space="0" w:color="auto"/>
        <w:left w:val="none" w:sz="0" w:space="0" w:color="auto"/>
        <w:bottom w:val="none" w:sz="0" w:space="0" w:color="auto"/>
        <w:right w:val="none" w:sz="0" w:space="0" w:color="auto"/>
      </w:divBdr>
    </w:div>
    <w:div w:id="2020885087">
      <w:bodyDiv w:val="1"/>
      <w:marLeft w:val="0"/>
      <w:marRight w:val="0"/>
      <w:marTop w:val="0"/>
      <w:marBottom w:val="0"/>
      <w:divBdr>
        <w:top w:val="none" w:sz="0" w:space="0" w:color="auto"/>
        <w:left w:val="none" w:sz="0" w:space="0" w:color="auto"/>
        <w:bottom w:val="none" w:sz="0" w:space="0" w:color="auto"/>
        <w:right w:val="none" w:sz="0" w:space="0" w:color="auto"/>
      </w:divBdr>
    </w:div>
    <w:div w:id="2021076694">
      <w:bodyDiv w:val="1"/>
      <w:marLeft w:val="0"/>
      <w:marRight w:val="0"/>
      <w:marTop w:val="0"/>
      <w:marBottom w:val="0"/>
      <w:divBdr>
        <w:top w:val="none" w:sz="0" w:space="0" w:color="auto"/>
        <w:left w:val="none" w:sz="0" w:space="0" w:color="auto"/>
        <w:bottom w:val="none" w:sz="0" w:space="0" w:color="auto"/>
        <w:right w:val="none" w:sz="0" w:space="0" w:color="auto"/>
      </w:divBdr>
    </w:div>
    <w:div w:id="2022586177">
      <w:bodyDiv w:val="1"/>
      <w:marLeft w:val="0"/>
      <w:marRight w:val="0"/>
      <w:marTop w:val="0"/>
      <w:marBottom w:val="0"/>
      <w:divBdr>
        <w:top w:val="none" w:sz="0" w:space="0" w:color="auto"/>
        <w:left w:val="none" w:sz="0" w:space="0" w:color="auto"/>
        <w:bottom w:val="none" w:sz="0" w:space="0" w:color="auto"/>
        <w:right w:val="none" w:sz="0" w:space="0" w:color="auto"/>
      </w:divBdr>
    </w:div>
    <w:div w:id="2024361928">
      <w:bodyDiv w:val="1"/>
      <w:marLeft w:val="0"/>
      <w:marRight w:val="0"/>
      <w:marTop w:val="0"/>
      <w:marBottom w:val="0"/>
      <w:divBdr>
        <w:top w:val="none" w:sz="0" w:space="0" w:color="auto"/>
        <w:left w:val="none" w:sz="0" w:space="0" w:color="auto"/>
        <w:bottom w:val="none" w:sz="0" w:space="0" w:color="auto"/>
        <w:right w:val="none" w:sz="0" w:space="0" w:color="auto"/>
      </w:divBdr>
    </w:div>
    <w:div w:id="2025399562">
      <w:bodyDiv w:val="1"/>
      <w:marLeft w:val="0"/>
      <w:marRight w:val="0"/>
      <w:marTop w:val="0"/>
      <w:marBottom w:val="0"/>
      <w:divBdr>
        <w:top w:val="none" w:sz="0" w:space="0" w:color="auto"/>
        <w:left w:val="none" w:sz="0" w:space="0" w:color="auto"/>
        <w:bottom w:val="none" w:sz="0" w:space="0" w:color="auto"/>
        <w:right w:val="none" w:sz="0" w:space="0" w:color="auto"/>
      </w:divBdr>
    </w:div>
    <w:div w:id="2025591993">
      <w:bodyDiv w:val="1"/>
      <w:marLeft w:val="0"/>
      <w:marRight w:val="0"/>
      <w:marTop w:val="0"/>
      <w:marBottom w:val="0"/>
      <w:divBdr>
        <w:top w:val="none" w:sz="0" w:space="0" w:color="auto"/>
        <w:left w:val="none" w:sz="0" w:space="0" w:color="auto"/>
        <w:bottom w:val="none" w:sz="0" w:space="0" w:color="auto"/>
        <w:right w:val="none" w:sz="0" w:space="0" w:color="auto"/>
      </w:divBdr>
    </w:div>
    <w:div w:id="2026863543">
      <w:bodyDiv w:val="1"/>
      <w:marLeft w:val="0"/>
      <w:marRight w:val="0"/>
      <w:marTop w:val="0"/>
      <w:marBottom w:val="0"/>
      <w:divBdr>
        <w:top w:val="none" w:sz="0" w:space="0" w:color="auto"/>
        <w:left w:val="none" w:sz="0" w:space="0" w:color="auto"/>
        <w:bottom w:val="none" w:sz="0" w:space="0" w:color="auto"/>
        <w:right w:val="none" w:sz="0" w:space="0" w:color="auto"/>
      </w:divBdr>
    </w:div>
    <w:div w:id="2027901917">
      <w:bodyDiv w:val="1"/>
      <w:marLeft w:val="0"/>
      <w:marRight w:val="0"/>
      <w:marTop w:val="0"/>
      <w:marBottom w:val="0"/>
      <w:divBdr>
        <w:top w:val="none" w:sz="0" w:space="0" w:color="auto"/>
        <w:left w:val="none" w:sz="0" w:space="0" w:color="auto"/>
        <w:bottom w:val="none" w:sz="0" w:space="0" w:color="auto"/>
        <w:right w:val="none" w:sz="0" w:space="0" w:color="auto"/>
      </w:divBdr>
    </w:div>
    <w:div w:id="2028096932">
      <w:bodyDiv w:val="1"/>
      <w:marLeft w:val="0"/>
      <w:marRight w:val="0"/>
      <w:marTop w:val="0"/>
      <w:marBottom w:val="0"/>
      <w:divBdr>
        <w:top w:val="none" w:sz="0" w:space="0" w:color="auto"/>
        <w:left w:val="none" w:sz="0" w:space="0" w:color="auto"/>
        <w:bottom w:val="none" w:sz="0" w:space="0" w:color="auto"/>
        <w:right w:val="none" w:sz="0" w:space="0" w:color="auto"/>
      </w:divBdr>
      <w:divsChild>
        <w:div w:id="1554655098">
          <w:marLeft w:val="0"/>
          <w:marRight w:val="0"/>
          <w:marTop w:val="0"/>
          <w:marBottom w:val="0"/>
          <w:divBdr>
            <w:top w:val="none" w:sz="0" w:space="0" w:color="auto"/>
            <w:left w:val="none" w:sz="0" w:space="0" w:color="auto"/>
            <w:bottom w:val="none" w:sz="0" w:space="0" w:color="auto"/>
            <w:right w:val="none" w:sz="0" w:space="0" w:color="auto"/>
          </w:divBdr>
        </w:div>
      </w:divsChild>
    </w:div>
    <w:div w:id="2029064292">
      <w:bodyDiv w:val="1"/>
      <w:marLeft w:val="0"/>
      <w:marRight w:val="0"/>
      <w:marTop w:val="0"/>
      <w:marBottom w:val="0"/>
      <w:divBdr>
        <w:top w:val="none" w:sz="0" w:space="0" w:color="auto"/>
        <w:left w:val="none" w:sz="0" w:space="0" w:color="auto"/>
        <w:bottom w:val="none" w:sz="0" w:space="0" w:color="auto"/>
        <w:right w:val="none" w:sz="0" w:space="0" w:color="auto"/>
      </w:divBdr>
    </w:div>
    <w:div w:id="2029480577">
      <w:bodyDiv w:val="1"/>
      <w:marLeft w:val="0"/>
      <w:marRight w:val="0"/>
      <w:marTop w:val="0"/>
      <w:marBottom w:val="0"/>
      <w:divBdr>
        <w:top w:val="none" w:sz="0" w:space="0" w:color="auto"/>
        <w:left w:val="none" w:sz="0" w:space="0" w:color="auto"/>
        <w:bottom w:val="none" w:sz="0" w:space="0" w:color="auto"/>
        <w:right w:val="none" w:sz="0" w:space="0" w:color="auto"/>
      </w:divBdr>
    </w:div>
    <w:div w:id="2029527260">
      <w:bodyDiv w:val="1"/>
      <w:marLeft w:val="0"/>
      <w:marRight w:val="0"/>
      <w:marTop w:val="0"/>
      <w:marBottom w:val="0"/>
      <w:divBdr>
        <w:top w:val="none" w:sz="0" w:space="0" w:color="auto"/>
        <w:left w:val="none" w:sz="0" w:space="0" w:color="auto"/>
        <w:bottom w:val="none" w:sz="0" w:space="0" w:color="auto"/>
        <w:right w:val="none" w:sz="0" w:space="0" w:color="auto"/>
      </w:divBdr>
    </w:div>
    <w:div w:id="2031640213">
      <w:bodyDiv w:val="1"/>
      <w:marLeft w:val="0"/>
      <w:marRight w:val="0"/>
      <w:marTop w:val="0"/>
      <w:marBottom w:val="0"/>
      <w:divBdr>
        <w:top w:val="none" w:sz="0" w:space="0" w:color="auto"/>
        <w:left w:val="none" w:sz="0" w:space="0" w:color="auto"/>
        <w:bottom w:val="none" w:sz="0" w:space="0" w:color="auto"/>
        <w:right w:val="none" w:sz="0" w:space="0" w:color="auto"/>
      </w:divBdr>
    </w:div>
    <w:div w:id="2034139081">
      <w:bodyDiv w:val="1"/>
      <w:marLeft w:val="0"/>
      <w:marRight w:val="0"/>
      <w:marTop w:val="0"/>
      <w:marBottom w:val="0"/>
      <w:divBdr>
        <w:top w:val="none" w:sz="0" w:space="0" w:color="auto"/>
        <w:left w:val="none" w:sz="0" w:space="0" w:color="auto"/>
        <w:bottom w:val="none" w:sz="0" w:space="0" w:color="auto"/>
        <w:right w:val="none" w:sz="0" w:space="0" w:color="auto"/>
      </w:divBdr>
    </w:div>
    <w:div w:id="2036075133">
      <w:bodyDiv w:val="1"/>
      <w:marLeft w:val="0"/>
      <w:marRight w:val="0"/>
      <w:marTop w:val="0"/>
      <w:marBottom w:val="0"/>
      <w:divBdr>
        <w:top w:val="none" w:sz="0" w:space="0" w:color="auto"/>
        <w:left w:val="none" w:sz="0" w:space="0" w:color="auto"/>
        <w:bottom w:val="none" w:sz="0" w:space="0" w:color="auto"/>
        <w:right w:val="none" w:sz="0" w:space="0" w:color="auto"/>
      </w:divBdr>
    </w:div>
    <w:div w:id="2036734846">
      <w:bodyDiv w:val="1"/>
      <w:marLeft w:val="0"/>
      <w:marRight w:val="0"/>
      <w:marTop w:val="0"/>
      <w:marBottom w:val="0"/>
      <w:divBdr>
        <w:top w:val="none" w:sz="0" w:space="0" w:color="auto"/>
        <w:left w:val="none" w:sz="0" w:space="0" w:color="auto"/>
        <w:bottom w:val="none" w:sz="0" w:space="0" w:color="auto"/>
        <w:right w:val="none" w:sz="0" w:space="0" w:color="auto"/>
      </w:divBdr>
    </w:div>
    <w:div w:id="2036997329">
      <w:bodyDiv w:val="1"/>
      <w:marLeft w:val="0"/>
      <w:marRight w:val="0"/>
      <w:marTop w:val="0"/>
      <w:marBottom w:val="0"/>
      <w:divBdr>
        <w:top w:val="none" w:sz="0" w:space="0" w:color="auto"/>
        <w:left w:val="none" w:sz="0" w:space="0" w:color="auto"/>
        <w:bottom w:val="none" w:sz="0" w:space="0" w:color="auto"/>
        <w:right w:val="none" w:sz="0" w:space="0" w:color="auto"/>
      </w:divBdr>
    </w:div>
    <w:div w:id="2037079130">
      <w:bodyDiv w:val="1"/>
      <w:marLeft w:val="0"/>
      <w:marRight w:val="0"/>
      <w:marTop w:val="0"/>
      <w:marBottom w:val="0"/>
      <w:divBdr>
        <w:top w:val="none" w:sz="0" w:space="0" w:color="auto"/>
        <w:left w:val="none" w:sz="0" w:space="0" w:color="auto"/>
        <w:bottom w:val="none" w:sz="0" w:space="0" w:color="auto"/>
        <w:right w:val="none" w:sz="0" w:space="0" w:color="auto"/>
      </w:divBdr>
    </w:div>
    <w:div w:id="2037123542">
      <w:bodyDiv w:val="1"/>
      <w:marLeft w:val="0"/>
      <w:marRight w:val="0"/>
      <w:marTop w:val="0"/>
      <w:marBottom w:val="0"/>
      <w:divBdr>
        <w:top w:val="none" w:sz="0" w:space="0" w:color="auto"/>
        <w:left w:val="none" w:sz="0" w:space="0" w:color="auto"/>
        <w:bottom w:val="none" w:sz="0" w:space="0" w:color="auto"/>
        <w:right w:val="none" w:sz="0" w:space="0" w:color="auto"/>
      </w:divBdr>
    </w:div>
    <w:div w:id="2037659220">
      <w:bodyDiv w:val="1"/>
      <w:marLeft w:val="0"/>
      <w:marRight w:val="0"/>
      <w:marTop w:val="0"/>
      <w:marBottom w:val="0"/>
      <w:divBdr>
        <w:top w:val="none" w:sz="0" w:space="0" w:color="auto"/>
        <w:left w:val="none" w:sz="0" w:space="0" w:color="auto"/>
        <w:bottom w:val="none" w:sz="0" w:space="0" w:color="auto"/>
        <w:right w:val="none" w:sz="0" w:space="0" w:color="auto"/>
      </w:divBdr>
    </w:div>
    <w:div w:id="2038308948">
      <w:bodyDiv w:val="1"/>
      <w:marLeft w:val="0"/>
      <w:marRight w:val="0"/>
      <w:marTop w:val="0"/>
      <w:marBottom w:val="0"/>
      <w:divBdr>
        <w:top w:val="none" w:sz="0" w:space="0" w:color="auto"/>
        <w:left w:val="none" w:sz="0" w:space="0" w:color="auto"/>
        <w:bottom w:val="none" w:sz="0" w:space="0" w:color="auto"/>
        <w:right w:val="none" w:sz="0" w:space="0" w:color="auto"/>
      </w:divBdr>
    </w:div>
    <w:div w:id="2038654182">
      <w:bodyDiv w:val="1"/>
      <w:marLeft w:val="0"/>
      <w:marRight w:val="0"/>
      <w:marTop w:val="0"/>
      <w:marBottom w:val="0"/>
      <w:divBdr>
        <w:top w:val="none" w:sz="0" w:space="0" w:color="auto"/>
        <w:left w:val="none" w:sz="0" w:space="0" w:color="auto"/>
        <w:bottom w:val="none" w:sz="0" w:space="0" w:color="auto"/>
        <w:right w:val="none" w:sz="0" w:space="0" w:color="auto"/>
      </w:divBdr>
    </w:div>
    <w:div w:id="2038852520">
      <w:bodyDiv w:val="1"/>
      <w:marLeft w:val="0"/>
      <w:marRight w:val="0"/>
      <w:marTop w:val="0"/>
      <w:marBottom w:val="0"/>
      <w:divBdr>
        <w:top w:val="none" w:sz="0" w:space="0" w:color="auto"/>
        <w:left w:val="none" w:sz="0" w:space="0" w:color="auto"/>
        <w:bottom w:val="none" w:sz="0" w:space="0" w:color="auto"/>
        <w:right w:val="none" w:sz="0" w:space="0" w:color="auto"/>
      </w:divBdr>
    </w:div>
    <w:div w:id="2040084446">
      <w:bodyDiv w:val="1"/>
      <w:marLeft w:val="0"/>
      <w:marRight w:val="0"/>
      <w:marTop w:val="0"/>
      <w:marBottom w:val="0"/>
      <w:divBdr>
        <w:top w:val="none" w:sz="0" w:space="0" w:color="auto"/>
        <w:left w:val="none" w:sz="0" w:space="0" w:color="auto"/>
        <w:bottom w:val="none" w:sz="0" w:space="0" w:color="auto"/>
        <w:right w:val="none" w:sz="0" w:space="0" w:color="auto"/>
      </w:divBdr>
    </w:div>
    <w:div w:id="2040087593">
      <w:bodyDiv w:val="1"/>
      <w:marLeft w:val="0"/>
      <w:marRight w:val="0"/>
      <w:marTop w:val="0"/>
      <w:marBottom w:val="0"/>
      <w:divBdr>
        <w:top w:val="none" w:sz="0" w:space="0" w:color="auto"/>
        <w:left w:val="none" w:sz="0" w:space="0" w:color="auto"/>
        <w:bottom w:val="none" w:sz="0" w:space="0" w:color="auto"/>
        <w:right w:val="none" w:sz="0" w:space="0" w:color="auto"/>
      </w:divBdr>
    </w:div>
    <w:div w:id="2040472052">
      <w:bodyDiv w:val="1"/>
      <w:marLeft w:val="0"/>
      <w:marRight w:val="0"/>
      <w:marTop w:val="0"/>
      <w:marBottom w:val="0"/>
      <w:divBdr>
        <w:top w:val="none" w:sz="0" w:space="0" w:color="auto"/>
        <w:left w:val="none" w:sz="0" w:space="0" w:color="auto"/>
        <w:bottom w:val="none" w:sz="0" w:space="0" w:color="auto"/>
        <w:right w:val="none" w:sz="0" w:space="0" w:color="auto"/>
      </w:divBdr>
    </w:div>
    <w:div w:id="2041012250">
      <w:bodyDiv w:val="1"/>
      <w:marLeft w:val="0"/>
      <w:marRight w:val="0"/>
      <w:marTop w:val="0"/>
      <w:marBottom w:val="0"/>
      <w:divBdr>
        <w:top w:val="none" w:sz="0" w:space="0" w:color="auto"/>
        <w:left w:val="none" w:sz="0" w:space="0" w:color="auto"/>
        <w:bottom w:val="none" w:sz="0" w:space="0" w:color="auto"/>
        <w:right w:val="none" w:sz="0" w:space="0" w:color="auto"/>
      </w:divBdr>
    </w:div>
    <w:div w:id="2041204182">
      <w:bodyDiv w:val="1"/>
      <w:marLeft w:val="0"/>
      <w:marRight w:val="0"/>
      <w:marTop w:val="0"/>
      <w:marBottom w:val="0"/>
      <w:divBdr>
        <w:top w:val="none" w:sz="0" w:space="0" w:color="auto"/>
        <w:left w:val="none" w:sz="0" w:space="0" w:color="auto"/>
        <w:bottom w:val="none" w:sz="0" w:space="0" w:color="auto"/>
        <w:right w:val="none" w:sz="0" w:space="0" w:color="auto"/>
      </w:divBdr>
    </w:div>
    <w:div w:id="2041396048">
      <w:bodyDiv w:val="1"/>
      <w:marLeft w:val="0"/>
      <w:marRight w:val="0"/>
      <w:marTop w:val="0"/>
      <w:marBottom w:val="0"/>
      <w:divBdr>
        <w:top w:val="none" w:sz="0" w:space="0" w:color="auto"/>
        <w:left w:val="none" w:sz="0" w:space="0" w:color="auto"/>
        <w:bottom w:val="none" w:sz="0" w:space="0" w:color="auto"/>
        <w:right w:val="none" w:sz="0" w:space="0" w:color="auto"/>
      </w:divBdr>
    </w:div>
    <w:div w:id="2041733628">
      <w:bodyDiv w:val="1"/>
      <w:marLeft w:val="0"/>
      <w:marRight w:val="0"/>
      <w:marTop w:val="0"/>
      <w:marBottom w:val="0"/>
      <w:divBdr>
        <w:top w:val="none" w:sz="0" w:space="0" w:color="auto"/>
        <w:left w:val="none" w:sz="0" w:space="0" w:color="auto"/>
        <w:bottom w:val="none" w:sz="0" w:space="0" w:color="auto"/>
        <w:right w:val="none" w:sz="0" w:space="0" w:color="auto"/>
      </w:divBdr>
    </w:div>
    <w:div w:id="2042197025">
      <w:bodyDiv w:val="1"/>
      <w:marLeft w:val="0"/>
      <w:marRight w:val="0"/>
      <w:marTop w:val="0"/>
      <w:marBottom w:val="0"/>
      <w:divBdr>
        <w:top w:val="none" w:sz="0" w:space="0" w:color="auto"/>
        <w:left w:val="none" w:sz="0" w:space="0" w:color="auto"/>
        <w:bottom w:val="none" w:sz="0" w:space="0" w:color="auto"/>
        <w:right w:val="none" w:sz="0" w:space="0" w:color="auto"/>
      </w:divBdr>
    </w:div>
    <w:div w:id="2042437239">
      <w:bodyDiv w:val="1"/>
      <w:marLeft w:val="0"/>
      <w:marRight w:val="0"/>
      <w:marTop w:val="0"/>
      <w:marBottom w:val="0"/>
      <w:divBdr>
        <w:top w:val="none" w:sz="0" w:space="0" w:color="auto"/>
        <w:left w:val="none" w:sz="0" w:space="0" w:color="auto"/>
        <w:bottom w:val="none" w:sz="0" w:space="0" w:color="auto"/>
        <w:right w:val="none" w:sz="0" w:space="0" w:color="auto"/>
      </w:divBdr>
    </w:div>
    <w:div w:id="2044017699">
      <w:bodyDiv w:val="1"/>
      <w:marLeft w:val="0"/>
      <w:marRight w:val="0"/>
      <w:marTop w:val="0"/>
      <w:marBottom w:val="0"/>
      <w:divBdr>
        <w:top w:val="none" w:sz="0" w:space="0" w:color="auto"/>
        <w:left w:val="none" w:sz="0" w:space="0" w:color="auto"/>
        <w:bottom w:val="none" w:sz="0" w:space="0" w:color="auto"/>
        <w:right w:val="none" w:sz="0" w:space="0" w:color="auto"/>
      </w:divBdr>
    </w:div>
    <w:div w:id="2044137710">
      <w:bodyDiv w:val="1"/>
      <w:marLeft w:val="0"/>
      <w:marRight w:val="0"/>
      <w:marTop w:val="0"/>
      <w:marBottom w:val="0"/>
      <w:divBdr>
        <w:top w:val="none" w:sz="0" w:space="0" w:color="auto"/>
        <w:left w:val="none" w:sz="0" w:space="0" w:color="auto"/>
        <w:bottom w:val="none" w:sz="0" w:space="0" w:color="auto"/>
        <w:right w:val="none" w:sz="0" w:space="0" w:color="auto"/>
      </w:divBdr>
    </w:div>
    <w:div w:id="2045671792">
      <w:bodyDiv w:val="1"/>
      <w:marLeft w:val="0"/>
      <w:marRight w:val="0"/>
      <w:marTop w:val="0"/>
      <w:marBottom w:val="0"/>
      <w:divBdr>
        <w:top w:val="none" w:sz="0" w:space="0" w:color="auto"/>
        <w:left w:val="none" w:sz="0" w:space="0" w:color="auto"/>
        <w:bottom w:val="none" w:sz="0" w:space="0" w:color="auto"/>
        <w:right w:val="none" w:sz="0" w:space="0" w:color="auto"/>
      </w:divBdr>
    </w:div>
    <w:div w:id="2045717105">
      <w:bodyDiv w:val="1"/>
      <w:marLeft w:val="0"/>
      <w:marRight w:val="0"/>
      <w:marTop w:val="0"/>
      <w:marBottom w:val="0"/>
      <w:divBdr>
        <w:top w:val="none" w:sz="0" w:space="0" w:color="auto"/>
        <w:left w:val="none" w:sz="0" w:space="0" w:color="auto"/>
        <w:bottom w:val="none" w:sz="0" w:space="0" w:color="auto"/>
        <w:right w:val="none" w:sz="0" w:space="0" w:color="auto"/>
      </w:divBdr>
    </w:div>
    <w:div w:id="2046055934">
      <w:bodyDiv w:val="1"/>
      <w:marLeft w:val="0"/>
      <w:marRight w:val="0"/>
      <w:marTop w:val="0"/>
      <w:marBottom w:val="0"/>
      <w:divBdr>
        <w:top w:val="none" w:sz="0" w:space="0" w:color="auto"/>
        <w:left w:val="none" w:sz="0" w:space="0" w:color="auto"/>
        <w:bottom w:val="none" w:sz="0" w:space="0" w:color="auto"/>
        <w:right w:val="none" w:sz="0" w:space="0" w:color="auto"/>
      </w:divBdr>
    </w:div>
    <w:div w:id="2047244705">
      <w:bodyDiv w:val="1"/>
      <w:marLeft w:val="0"/>
      <w:marRight w:val="0"/>
      <w:marTop w:val="0"/>
      <w:marBottom w:val="0"/>
      <w:divBdr>
        <w:top w:val="none" w:sz="0" w:space="0" w:color="auto"/>
        <w:left w:val="none" w:sz="0" w:space="0" w:color="auto"/>
        <w:bottom w:val="none" w:sz="0" w:space="0" w:color="auto"/>
        <w:right w:val="none" w:sz="0" w:space="0" w:color="auto"/>
      </w:divBdr>
    </w:div>
    <w:div w:id="2048870460">
      <w:bodyDiv w:val="1"/>
      <w:marLeft w:val="0"/>
      <w:marRight w:val="0"/>
      <w:marTop w:val="0"/>
      <w:marBottom w:val="0"/>
      <w:divBdr>
        <w:top w:val="none" w:sz="0" w:space="0" w:color="auto"/>
        <w:left w:val="none" w:sz="0" w:space="0" w:color="auto"/>
        <w:bottom w:val="none" w:sz="0" w:space="0" w:color="auto"/>
        <w:right w:val="none" w:sz="0" w:space="0" w:color="auto"/>
      </w:divBdr>
    </w:div>
    <w:div w:id="2049719992">
      <w:bodyDiv w:val="1"/>
      <w:marLeft w:val="0"/>
      <w:marRight w:val="0"/>
      <w:marTop w:val="0"/>
      <w:marBottom w:val="0"/>
      <w:divBdr>
        <w:top w:val="none" w:sz="0" w:space="0" w:color="auto"/>
        <w:left w:val="none" w:sz="0" w:space="0" w:color="auto"/>
        <w:bottom w:val="none" w:sz="0" w:space="0" w:color="auto"/>
        <w:right w:val="none" w:sz="0" w:space="0" w:color="auto"/>
      </w:divBdr>
    </w:div>
    <w:div w:id="2051104326">
      <w:bodyDiv w:val="1"/>
      <w:marLeft w:val="0"/>
      <w:marRight w:val="0"/>
      <w:marTop w:val="0"/>
      <w:marBottom w:val="0"/>
      <w:divBdr>
        <w:top w:val="none" w:sz="0" w:space="0" w:color="auto"/>
        <w:left w:val="none" w:sz="0" w:space="0" w:color="auto"/>
        <w:bottom w:val="none" w:sz="0" w:space="0" w:color="auto"/>
        <w:right w:val="none" w:sz="0" w:space="0" w:color="auto"/>
      </w:divBdr>
    </w:div>
    <w:div w:id="2051686448">
      <w:bodyDiv w:val="1"/>
      <w:marLeft w:val="0"/>
      <w:marRight w:val="0"/>
      <w:marTop w:val="0"/>
      <w:marBottom w:val="0"/>
      <w:divBdr>
        <w:top w:val="none" w:sz="0" w:space="0" w:color="auto"/>
        <w:left w:val="none" w:sz="0" w:space="0" w:color="auto"/>
        <w:bottom w:val="none" w:sz="0" w:space="0" w:color="auto"/>
        <w:right w:val="none" w:sz="0" w:space="0" w:color="auto"/>
      </w:divBdr>
    </w:div>
    <w:div w:id="2052604690">
      <w:bodyDiv w:val="1"/>
      <w:marLeft w:val="0"/>
      <w:marRight w:val="0"/>
      <w:marTop w:val="0"/>
      <w:marBottom w:val="0"/>
      <w:divBdr>
        <w:top w:val="none" w:sz="0" w:space="0" w:color="auto"/>
        <w:left w:val="none" w:sz="0" w:space="0" w:color="auto"/>
        <w:bottom w:val="none" w:sz="0" w:space="0" w:color="auto"/>
        <w:right w:val="none" w:sz="0" w:space="0" w:color="auto"/>
      </w:divBdr>
    </w:div>
    <w:div w:id="2053112959">
      <w:bodyDiv w:val="1"/>
      <w:marLeft w:val="0"/>
      <w:marRight w:val="0"/>
      <w:marTop w:val="0"/>
      <w:marBottom w:val="0"/>
      <w:divBdr>
        <w:top w:val="none" w:sz="0" w:space="0" w:color="auto"/>
        <w:left w:val="none" w:sz="0" w:space="0" w:color="auto"/>
        <w:bottom w:val="none" w:sz="0" w:space="0" w:color="auto"/>
        <w:right w:val="none" w:sz="0" w:space="0" w:color="auto"/>
      </w:divBdr>
    </w:div>
    <w:div w:id="2053842672">
      <w:bodyDiv w:val="1"/>
      <w:marLeft w:val="0"/>
      <w:marRight w:val="0"/>
      <w:marTop w:val="0"/>
      <w:marBottom w:val="0"/>
      <w:divBdr>
        <w:top w:val="none" w:sz="0" w:space="0" w:color="auto"/>
        <w:left w:val="none" w:sz="0" w:space="0" w:color="auto"/>
        <w:bottom w:val="none" w:sz="0" w:space="0" w:color="auto"/>
        <w:right w:val="none" w:sz="0" w:space="0" w:color="auto"/>
      </w:divBdr>
    </w:div>
    <w:div w:id="2054111952">
      <w:bodyDiv w:val="1"/>
      <w:marLeft w:val="0"/>
      <w:marRight w:val="0"/>
      <w:marTop w:val="0"/>
      <w:marBottom w:val="0"/>
      <w:divBdr>
        <w:top w:val="none" w:sz="0" w:space="0" w:color="auto"/>
        <w:left w:val="none" w:sz="0" w:space="0" w:color="auto"/>
        <w:bottom w:val="none" w:sz="0" w:space="0" w:color="auto"/>
        <w:right w:val="none" w:sz="0" w:space="0" w:color="auto"/>
      </w:divBdr>
    </w:div>
    <w:div w:id="2054500758">
      <w:bodyDiv w:val="1"/>
      <w:marLeft w:val="0"/>
      <w:marRight w:val="0"/>
      <w:marTop w:val="0"/>
      <w:marBottom w:val="0"/>
      <w:divBdr>
        <w:top w:val="none" w:sz="0" w:space="0" w:color="auto"/>
        <w:left w:val="none" w:sz="0" w:space="0" w:color="auto"/>
        <w:bottom w:val="none" w:sz="0" w:space="0" w:color="auto"/>
        <w:right w:val="none" w:sz="0" w:space="0" w:color="auto"/>
      </w:divBdr>
    </w:div>
    <w:div w:id="2055808225">
      <w:bodyDiv w:val="1"/>
      <w:marLeft w:val="0"/>
      <w:marRight w:val="0"/>
      <w:marTop w:val="0"/>
      <w:marBottom w:val="0"/>
      <w:divBdr>
        <w:top w:val="none" w:sz="0" w:space="0" w:color="auto"/>
        <w:left w:val="none" w:sz="0" w:space="0" w:color="auto"/>
        <w:bottom w:val="none" w:sz="0" w:space="0" w:color="auto"/>
        <w:right w:val="none" w:sz="0" w:space="0" w:color="auto"/>
      </w:divBdr>
    </w:div>
    <w:div w:id="2055881118">
      <w:bodyDiv w:val="1"/>
      <w:marLeft w:val="0"/>
      <w:marRight w:val="0"/>
      <w:marTop w:val="0"/>
      <w:marBottom w:val="0"/>
      <w:divBdr>
        <w:top w:val="none" w:sz="0" w:space="0" w:color="auto"/>
        <w:left w:val="none" w:sz="0" w:space="0" w:color="auto"/>
        <w:bottom w:val="none" w:sz="0" w:space="0" w:color="auto"/>
        <w:right w:val="none" w:sz="0" w:space="0" w:color="auto"/>
      </w:divBdr>
    </w:div>
    <w:div w:id="2057657652">
      <w:bodyDiv w:val="1"/>
      <w:marLeft w:val="0"/>
      <w:marRight w:val="0"/>
      <w:marTop w:val="0"/>
      <w:marBottom w:val="0"/>
      <w:divBdr>
        <w:top w:val="none" w:sz="0" w:space="0" w:color="auto"/>
        <w:left w:val="none" w:sz="0" w:space="0" w:color="auto"/>
        <w:bottom w:val="none" w:sz="0" w:space="0" w:color="auto"/>
        <w:right w:val="none" w:sz="0" w:space="0" w:color="auto"/>
      </w:divBdr>
    </w:div>
    <w:div w:id="2057847704">
      <w:bodyDiv w:val="1"/>
      <w:marLeft w:val="0"/>
      <w:marRight w:val="0"/>
      <w:marTop w:val="0"/>
      <w:marBottom w:val="0"/>
      <w:divBdr>
        <w:top w:val="none" w:sz="0" w:space="0" w:color="auto"/>
        <w:left w:val="none" w:sz="0" w:space="0" w:color="auto"/>
        <w:bottom w:val="none" w:sz="0" w:space="0" w:color="auto"/>
        <w:right w:val="none" w:sz="0" w:space="0" w:color="auto"/>
      </w:divBdr>
    </w:div>
    <w:div w:id="2057927282">
      <w:bodyDiv w:val="1"/>
      <w:marLeft w:val="0"/>
      <w:marRight w:val="0"/>
      <w:marTop w:val="0"/>
      <w:marBottom w:val="0"/>
      <w:divBdr>
        <w:top w:val="none" w:sz="0" w:space="0" w:color="auto"/>
        <w:left w:val="none" w:sz="0" w:space="0" w:color="auto"/>
        <w:bottom w:val="none" w:sz="0" w:space="0" w:color="auto"/>
        <w:right w:val="none" w:sz="0" w:space="0" w:color="auto"/>
      </w:divBdr>
    </w:div>
    <w:div w:id="2058771012">
      <w:bodyDiv w:val="1"/>
      <w:marLeft w:val="0"/>
      <w:marRight w:val="0"/>
      <w:marTop w:val="0"/>
      <w:marBottom w:val="0"/>
      <w:divBdr>
        <w:top w:val="none" w:sz="0" w:space="0" w:color="auto"/>
        <w:left w:val="none" w:sz="0" w:space="0" w:color="auto"/>
        <w:bottom w:val="none" w:sz="0" w:space="0" w:color="auto"/>
        <w:right w:val="none" w:sz="0" w:space="0" w:color="auto"/>
      </w:divBdr>
    </w:div>
    <w:div w:id="2059039380">
      <w:bodyDiv w:val="1"/>
      <w:marLeft w:val="0"/>
      <w:marRight w:val="0"/>
      <w:marTop w:val="0"/>
      <w:marBottom w:val="0"/>
      <w:divBdr>
        <w:top w:val="none" w:sz="0" w:space="0" w:color="auto"/>
        <w:left w:val="none" w:sz="0" w:space="0" w:color="auto"/>
        <w:bottom w:val="none" w:sz="0" w:space="0" w:color="auto"/>
        <w:right w:val="none" w:sz="0" w:space="0" w:color="auto"/>
      </w:divBdr>
    </w:div>
    <w:div w:id="2059238968">
      <w:bodyDiv w:val="1"/>
      <w:marLeft w:val="0"/>
      <w:marRight w:val="0"/>
      <w:marTop w:val="0"/>
      <w:marBottom w:val="0"/>
      <w:divBdr>
        <w:top w:val="none" w:sz="0" w:space="0" w:color="auto"/>
        <w:left w:val="none" w:sz="0" w:space="0" w:color="auto"/>
        <w:bottom w:val="none" w:sz="0" w:space="0" w:color="auto"/>
        <w:right w:val="none" w:sz="0" w:space="0" w:color="auto"/>
      </w:divBdr>
    </w:div>
    <w:div w:id="2059863374">
      <w:bodyDiv w:val="1"/>
      <w:marLeft w:val="0"/>
      <w:marRight w:val="0"/>
      <w:marTop w:val="0"/>
      <w:marBottom w:val="0"/>
      <w:divBdr>
        <w:top w:val="none" w:sz="0" w:space="0" w:color="auto"/>
        <w:left w:val="none" w:sz="0" w:space="0" w:color="auto"/>
        <w:bottom w:val="none" w:sz="0" w:space="0" w:color="auto"/>
        <w:right w:val="none" w:sz="0" w:space="0" w:color="auto"/>
      </w:divBdr>
    </w:div>
    <w:div w:id="2059894022">
      <w:bodyDiv w:val="1"/>
      <w:marLeft w:val="0"/>
      <w:marRight w:val="0"/>
      <w:marTop w:val="0"/>
      <w:marBottom w:val="0"/>
      <w:divBdr>
        <w:top w:val="none" w:sz="0" w:space="0" w:color="auto"/>
        <w:left w:val="none" w:sz="0" w:space="0" w:color="auto"/>
        <w:bottom w:val="none" w:sz="0" w:space="0" w:color="auto"/>
        <w:right w:val="none" w:sz="0" w:space="0" w:color="auto"/>
      </w:divBdr>
    </w:div>
    <w:div w:id="2060082218">
      <w:bodyDiv w:val="1"/>
      <w:marLeft w:val="0"/>
      <w:marRight w:val="0"/>
      <w:marTop w:val="0"/>
      <w:marBottom w:val="0"/>
      <w:divBdr>
        <w:top w:val="none" w:sz="0" w:space="0" w:color="auto"/>
        <w:left w:val="none" w:sz="0" w:space="0" w:color="auto"/>
        <w:bottom w:val="none" w:sz="0" w:space="0" w:color="auto"/>
        <w:right w:val="none" w:sz="0" w:space="0" w:color="auto"/>
      </w:divBdr>
    </w:div>
    <w:div w:id="2060281475">
      <w:bodyDiv w:val="1"/>
      <w:marLeft w:val="0"/>
      <w:marRight w:val="0"/>
      <w:marTop w:val="0"/>
      <w:marBottom w:val="0"/>
      <w:divBdr>
        <w:top w:val="none" w:sz="0" w:space="0" w:color="auto"/>
        <w:left w:val="none" w:sz="0" w:space="0" w:color="auto"/>
        <w:bottom w:val="none" w:sz="0" w:space="0" w:color="auto"/>
        <w:right w:val="none" w:sz="0" w:space="0" w:color="auto"/>
      </w:divBdr>
    </w:div>
    <w:div w:id="2060782566">
      <w:bodyDiv w:val="1"/>
      <w:marLeft w:val="0"/>
      <w:marRight w:val="0"/>
      <w:marTop w:val="0"/>
      <w:marBottom w:val="0"/>
      <w:divBdr>
        <w:top w:val="none" w:sz="0" w:space="0" w:color="auto"/>
        <w:left w:val="none" w:sz="0" w:space="0" w:color="auto"/>
        <w:bottom w:val="none" w:sz="0" w:space="0" w:color="auto"/>
        <w:right w:val="none" w:sz="0" w:space="0" w:color="auto"/>
      </w:divBdr>
    </w:div>
    <w:div w:id="2061971529">
      <w:bodyDiv w:val="1"/>
      <w:marLeft w:val="0"/>
      <w:marRight w:val="0"/>
      <w:marTop w:val="0"/>
      <w:marBottom w:val="0"/>
      <w:divBdr>
        <w:top w:val="none" w:sz="0" w:space="0" w:color="auto"/>
        <w:left w:val="none" w:sz="0" w:space="0" w:color="auto"/>
        <w:bottom w:val="none" w:sz="0" w:space="0" w:color="auto"/>
        <w:right w:val="none" w:sz="0" w:space="0" w:color="auto"/>
      </w:divBdr>
    </w:div>
    <w:div w:id="2062047244">
      <w:bodyDiv w:val="1"/>
      <w:marLeft w:val="0"/>
      <w:marRight w:val="0"/>
      <w:marTop w:val="0"/>
      <w:marBottom w:val="0"/>
      <w:divBdr>
        <w:top w:val="none" w:sz="0" w:space="0" w:color="auto"/>
        <w:left w:val="none" w:sz="0" w:space="0" w:color="auto"/>
        <w:bottom w:val="none" w:sz="0" w:space="0" w:color="auto"/>
        <w:right w:val="none" w:sz="0" w:space="0" w:color="auto"/>
      </w:divBdr>
    </w:div>
    <w:div w:id="2062441261">
      <w:bodyDiv w:val="1"/>
      <w:marLeft w:val="0"/>
      <w:marRight w:val="0"/>
      <w:marTop w:val="0"/>
      <w:marBottom w:val="0"/>
      <w:divBdr>
        <w:top w:val="none" w:sz="0" w:space="0" w:color="auto"/>
        <w:left w:val="none" w:sz="0" w:space="0" w:color="auto"/>
        <w:bottom w:val="none" w:sz="0" w:space="0" w:color="auto"/>
        <w:right w:val="none" w:sz="0" w:space="0" w:color="auto"/>
      </w:divBdr>
    </w:div>
    <w:div w:id="2062512694">
      <w:bodyDiv w:val="1"/>
      <w:marLeft w:val="0"/>
      <w:marRight w:val="0"/>
      <w:marTop w:val="0"/>
      <w:marBottom w:val="0"/>
      <w:divBdr>
        <w:top w:val="none" w:sz="0" w:space="0" w:color="auto"/>
        <w:left w:val="none" w:sz="0" w:space="0" w:color="auto"/>
        <w:bottom w:val="none" w:sz="0" w:space="0" w:color="auto"/>
        <w:right w:val="none" w:sz="0" w:space="0" w:color="auto"/>
      </w:divBdr>
    </w:div>
    <w:div w:id="2062629905">
      <w:bodyDiv w:val="1"/>
      <w:marLeft w:val="0"/>
      <w:marRight w:val="0"/>
      <w:marTop w:val="0"/>
      <w:marBottom w:val="0"/>
      <w:divBdr>
        <w:top w:val="none" w:sz="0" w:space="0" w:color="auto"/>
        <w:left w:val="none" w:sz="0" w:space="0" w:color="auto"/>
        <w:bottom w:val="none" w:sz="0" w:space="0" w:color="auto"/>
        <w:right w:val="none" w:sz="0" w:space="0" w:color="auto"/>
      </w:divBdr>
    </w:div>
    <w:div w:id="2068336448">
      <w:bodyDiv w:val="1"/>
      <w:marLeft w:val="0"/>
      <w:marRight w:val="0"/>
      <w:marTop w:val="0"/>
      <w:marBottom w:val="0"/>
      <w:divBdr>
        <w:top w:val="none" w:sz="0" w:space="0" w:color="auto"/>
        <w:left w:val="none" w:sz="0" w:space="0" w:color="auto"/>
        <w:bottom w:val="none" w:sz="0" w:space="0" w:color="auto"/>
        <w:right w:val="none" w:sz="0" w:space="0" w:color="auto"/>
      </w:divBdr>
    </w:div>
    <w:div w:id="2070028694">
      <w:bodyDiv w:val="1"/>
      <w:marLeft w:val="0"/>
      <w:marRight w:val="0"/>
      <w:marTop w:val="0"/>
      <w:marBottom w:val="0"/>
      <w:divBdr>
        <w:top w:val="none" w:sz="0" w:space="0" w:color="auto"/>
        <w:left w:val="none" w:sz="0" w:space="0" w:color="auto"/>
        <w:bottom w:val="none" w:sz="0" w:space="0" w:color="auto"/>
        <w:right w:val="none" w:sz="0" w:space="0" w:color="auto"/>
      </w:divBdr>
    </w:div>
    <w:div w:id="2070151545">
      <w:bodyDiv w:val="1"/>
      <w:marLeft w:val="0"/>
      <w:marRight w:val="0"/>
      <w:marTop w:val="0"/>
      <w:marBottom w:val="0"/>
      <w:divBdr>
        <w:top w:val="none" w:sz="0" w:space="0" w:color="auto"/>
        <w:left w:val="none" w:sz="0" w:space="0" w:color="auto"/>
        <w:bottom w:val="none" w:sz="0" w:space="0" w:color="auto"/>
        <w:right w:val="none" w:sz="0" w:space="0" w:color="auto"/>
      </w:divBdr>
    </w:div>
    <w:div w:id="2070155395">
      <w:bodyDiv w:val="1"/>
      <w:marLeft w:val="0"/>
      <w:marRight w:val="0"/>
      <w:marTop w:val="0"/>
      <w:marBottom w:val="0"/>
      <w:divBdr>
        <w:top w:val="none" w:sz="0" w:space="0" w:color="auto"/>
        <w:left w:val="none" w:sz="0" w:space="0" w:color="auto"/>
        <w:bottom w:val="none" w:sz="0" w:space="0" w:color="auto"/>
        <w:right w:val="none" w:sz="0" w:space="0" w:color="auto"/>
      </w:divBdr>
    </w:div>
    <w:div w:id="2071464279">
      <w:bodyDiv w:val="1"/>
      <w:marLeft w:val="0"/>
      <w:marRight w:val="0"/>
      <w:marTop w:val="0"/>
      <w:marBottom w:val="0"/>
      <w:divBdr>
        <w:top w:val="none" w:sz="0" w:space="0" w:color="auto"/>
        <w:left w:val="none" w:sz="0" w:space="0" w:color="auto"/>
        <w:bottom w:val="none" w:sz="0" w:space="0" w:color="auto"/>
        <w:right w:val="none" w:sz="0" w:space="0" w:color="auto"/>
      </w:divBdr>
    </w:div>
    <w:div w:id="2072269894">
      <w:bodyDiv w:val="1"/>
      <w:marLeft w:val="0"/>
      <w:marRight w:val="0"/>
      <w:marTop w:val="0"/>
      <w:marBottom w:val="0"/>
      <w:divBdr>
        <w:top w:val="none" w:sz="0" w:space="0" w:color="auto"/>
        <w:left w:val="none" w:sz="0" w:space="0" w:color="auto"/>
        <w:bottom w:val="none" w:sz="0" w:space="0" w:color="auto"/>
        <w:right w:val="none" w:sz="0" w:space="0" w:color="auto"/>
      </w:divBdr>
    </w:div>
    <w:div w:id="2072539670">
      <w:bodyDiv w:val="1"/>
      <w:marLeft w:val="0"/>
      <w:marRight w:val="0"/>
      <w:marTop w:val="0"/>
      <w:marBottom w:val="0"/>
      <w:divBdr>
        <w:top w:val="none" w:sz="0" w:space="0" w:color="auto"/>
        <w:left w:val="none" w:sz="0" w:space="0" w:color="auto"/>
        <w:bottom w:val="none" w:sz="0" w:space="0" w:color="auto"/>
        <w:right w:val="none" w:sz="0" w:space="0" w:color="auto"/>
      </w:divBdr>
    </w:div>
    <w:div w:id="2072917812">
      <w:bodyDiv w:val="1"/>
      <w:marLeft w:val="0"/>
      <w:marRight w:val="0"/>
      <w:marTop w:val="0"/>
      <w:marBottom w:val="0"/>
      <w:divBdr>
        <w:top w:val="none" w:sz="0" w:space="0" w:color="auto"/>
        <w:left w:val="none" w:sz="0" w:space="0" w:color="auto"/>
        <w:bottom w:val="none" w:sz="0" w:space="0" w:color="auto"/>
        <w:right w:val="none" w:sz="0" w:space="0" w:color="auto"/>
      </w:divBdr>
    </w:div>
    <w:div w:id="2072927110">
      <w:bodyDiv w:val="1"/>
      <w:marLeft w:val="0"/>
      <w:marRight w:val="0"/>
      <w:marTop w:val="0"/>
      <w:marBottom w:val="0"/>
      <w:divBdr>
        <w:top w:val="none" w:sz="0" w:space="0" w:color="auto"/>
        <w:left w:val="none" w:sz="0" w:space="0" w:color="auto"/>
        <w:bottom w:val="none" w:sz="0" w:space="0" w:color="auto"/>
        <w:right w:val="none" w:sz="0" w:space="0" w:color="auto"/>
      </w:divBdr>
    </w:div>
    <w:div w:id="2073505337">
      <w:bodyDiv w:val="1"/>
      <w:marLeft w:val="0"/>
      <w:marRight w:val="0"/>
      <w:marTop w:val="0"/>
      <w:marBottom w:val="0"/>
      <w:divBdr>
        <w:top w:val="none" w:sz="0" w:space="0" w:color="auto"/>
        <w:left w:val="none" w:sz="0" w:space="0" w:color="auto"/>
        <w:bottom w:val="none" w:sz="0" w:space="0" w:color="auto"/>
        <w:right w:val="none" w:sz="0" w:space="0" w:color="auto"/>
      </w:divBdr>
    </w:div>
    <w:div w:id="2073960851">
      <w:bodyDiv w:val="1"/>
      <w:marLeft w:val="0"/>
      <w:marRight w:val="0"/>
      <w:marTop w:val="0"/>
      <w:marBottom w:val="0"/>
      <w:divBdr>
        <w:top w:val="none" w:sz="0" w:space="0" w:color="auto"/>
        <w:left w:val="none" w:sz="0" w:space="0" w:color="auto"/>
        <w:bottom w:val="none" w:sz="0" w:space="0" w:color="auto"/>
        <w:right w:val="none" w:sz="0" w:space="0" w:color="auto"/>
      </w:divBdr>
    </w:div>
    <w:div w:id="2074234415">
      <w:bodyDiv w:val="1"/>
      <w:marLeft w:val="0"/>
      <w:marRight w:val="0"/>
      <w:marTop w:val="0"/>
      <w:marBottom w:val="0"/>
      <w:divBdr>
        <w:top w:val="none" w:sz="0" w:space="0" w:color="auto"/>
        <w:left w:val="none" w:sz="0" w:space="0" w:color="auto"/>
        <w:bottom w:val="none" w:sz="0" w:space="0" w:color="auto"/>
        <w:right w:val="none" w:sz="0" w:space="0" w:color="auto"/>
      </w:divBdr>
    </w:div>
    <w:div w:id="2075085623">
      <w:bodyDiv w:val="1"/>
      <w:marLeft w:val="0"/>
      <w:marRight w:val="0"/>
      <w:marTop w:val="0"/>
      <w:marBottom w:val="0"/>
      <w:divBdr>
        <w:top w:val="none" w:sz="0" w:space="0" w:color="auto"/>
        <w:left w:val="none" w:sz="0" w:space="0" w:color="auto"/>
        <w:bottom w:val="none" w:sz="0" w:space="0" w:color="auto"/>
        <w:right w:val="none" w:sz="0" w:space="0" w:color="auto"/>
      </w:divBdr>
    </w:div>
    <w:div w:id="2077312479">
      <w:bodyDiv w:val="1"/>
      <w:marLeft w:val="0"/>
      <w:marRight w:val="0"/>
      <w:marTop w:val="0"/>
      <w:marBottom w:val="0"/>
      <w:divBdr>
        <w:top w:val="none" w:sz="0" w:space="0" w:color="auto"/>
        <w:left w:val="none" w:sz="0" w:space="0" w:color="auto"/>
        <w:bottom w:val="none" w:sz="0" w:space="0" w:color="auto"/>
        <w:right w:val="none" w:sz="0" w:space="0" w:color="auto"/>
      </w:divBdr>
    </w:div>
    <w:div w:id="2078360989">
      <w:bodyDiv w:val="1"/>
      <w:marLeft w:val="0"/>
      <w:marRight w:val="0"/>
      <w:marTop w:val="0"/>
      <w:marBottom w:val="0"/>
      <w:divBdr>
        <w:top w:val="none" w:sz="0" w:space="0" w:color="auto"/>
        <w:left w:val="none" w:sz="0" w:space="0" w:color="auto"/>
        <w:bottom w:val="none" w:sz="0" w:space="0" w:color="auto"/>
        <w:right w:val="none" w:sz="0" w:space="0" w:color="auto"/>
      </w:divBdr>
    </w:div>
    <w:div w:id="2078550728">
      <w:bodyDiv w:val="1"/>
      <w:marLeft w:val="0"/>
      <w:marRight w:val="0"/>
      <w:marTop w:val="0"/>
      <w:marBottom w:val="0"/>
      <w:divBdr>
        <w:top w:val="none" w:sz="0" w:space="0" w:color="auto"/>
        <w:left w:val="none" w:sz="0" w:space="0" w:color="auto"/>
        <w:bottom w:val="none" w:sz="0" w:space="0" w:color="auto"/>
        <w:right w:val="none" w:sz="0" w:space="0" w:color="auto"/>
      </w:divBdr>
    </w:div>
    <w:div w:id="2079206837">
      <w:bodyDiv w:val="1"/>
      <w:marLeft w:val="0"/>
      <w:marRight w:val="0"/>
      <w:marTop w:val="0"/>
      <w:marBottom w:val="0"/>
      <w:divBdr>
        <w:top w:val="none" w:sz="0" w:space="0" w:color="auto"/>
        <w:left w:val="none" w:sz="0" w:space="0" w:color="auto"/>
        <w:bottom w:val="none" w:sz="0" w:space="0" w:color="auto"/>
        <w:right w:val="none" w:sz="0" w:space="0" w:color="auto"/>
      </w:divBdr>
    </w:div>
    <w:div w:id="2079554198">
      <w:bodyDiv w:val="1"/>
      <w:marLeft w:val="0"/>
      <w:marRight w:val="0"/>
      <w:marTop w:val="0"/>
      <w:marBottom w:val="0"/>
      <w:divBdr>
        <w:top w:val="none" w:sz="0" w:space="0" w:color="auto"/>
        <w:left w:val="none" w:sz="0" w:space="0" w:color="auto"/>
        <w:bottom w:val="none" w:sz="0" w:space="0" w:color="auto"/>
        <w:right w:val="none" w:sz="0" w:space="0" w:color="auto"/>
      </w:divBdr>
    </w:div>
    <w:div w:id="2079744393">
      <w:bodyDiv w:val="1"/>
      <w:marLeft w:val="0"/>
      <w:marRight w:val="0"/>
      <w:marTop w:val="0"/>
      <w:marBottom w:val="0"/>
      <w:divBdr>
        <w:top w:val="none" w:sz="0" w:space="0" w:color="auto"/>
        <w:left w:val="none" w:sz="0" w:space="0" w:color="auto"/>
        <w:bottom w:val="none" w:sz="0" w:space="0" w:color="auto"/>
        <w:right w:val="none" w:sz="0" w:space="0" w:color="auto"/>
      </w:divBdr>
    </w:div>
    <w:div w:id="2080323177">
      <w:bodyDiv w:val="1"/>
      <w:marLeft w:val="0"/>
      <w:marRight w:val="0"/>
      <w:marTop w:val="0"/>
      <w:marBottom w:val="0"/>
      <w:divBdr>
        <w:top w:val="none" w:sz="0" w:space="0" w:color="auto"/>
        <w:left w:val="none" w:sz="0" w:space="0" w:color="auto"/>
        <w:bottom w:val="none" w:sz="0" w:space="0" w:color="auto"/>
        <w:right w:val="none" w:sz="0" w:space="0" w:color="auto"/>
      </w:divBdr>
    </w:div>
    <w:div w:id="2080663963">
      <w:bodyDiv w:val="1"/>
      <w:marLeft w:val="0"/>
      <w:marRight w:val="0"/>
      <w:marTop w:val="0"/>
      <w:marBottom w:val="0"/>
      <w:divBdr>
        <w:top w:val="none" w:sz="0" w:space="0" w:color="auto"/>
        <w:left w:val="none" w:sz="0" w:space="0" w:color="auto"/>
        <w:bottom w:val="none" w:sz="0" w:space="0" w:color="auto"/>
        <w:right w:val="none" w:sz="0" w:space="0" w:color="auto"/>
      </w:divBdr>
    </w:div>
    <w:div w:id="2080712427">
      <w:bodyDiv w:val="1"/>
      <w:marLeft w:val="0"/>
      <w:marRight w:val="0"/>
      <w:marTop w:val="0"/>
      <w:marBottom w:val="0"/>
      <w:divBdr>
        <w:top w:val="none" w:sz="0" w:space="0" w:color="auto"/>
        <w:left w:val="none" w:sz="0" w:space="0" w:color="auto"/>
        <w:bottom w:val="none" w:sz="0" w:space="0" w:color="auto"/>
        <w:right w:val="none" w:sz="0" w:space="0" w:color="auto"/>
      </w:divBdr>
    </w:div>
    <w:div w:id="2080982752">
      <w:bodyDiv w:val="1"/>
      <w:marLeft w:val="0"/>
      <w:marRight w:val="0"/>
      <w:marTop w:val="0"/>
      <w:marBottom w:val="0"/>
      <w:divBdr>
        <w:top w:val="none" w:sz="0" w:space="0" w:color="auto"/>
        <w:left w:val="none" w:sz="0" w:space="0" w:color="auto"/>
        <w:bottom w:val="none" w:sz="0" w:space="0" w:color="auto"/>
        <w:right w:val="none" w:sz="0" w:space="0" w:color="auto"/>
      </w:divBdr>
    </w:div>
    <w:div w:id="2081440800">
      <w:bodyDiv w:val="1"/>
      <w:marLeft w:val="0"/>
      <w:marRight w:val="0"/>
      <w:marTop w:val="0"/>
      <w:marBottom w:val="0"/>
      <w:divBdr>
        <w:top w:val="none" w:sz="0" w:space="0" w:color="auto"/>
        <w:left w:val="none" w:sz="0" w:space="0" w:color="auto"/>
        <w:bottom w:val="none" w:sz="0" w:space="0" w:color="auto"/>
        <w:right w:val="none" w:sz="0" w:space="0" w:color="auto"/>
      </w:divBdr>
    </w:div>
    <w:div w:id="2081948914">
      <w:bodyDiv w:val="1"/>
      <w:marLeft w:val="0"/>
      <w:marRight w:val="0"/>
      <w:marTop w:val="0"/>
      <w:marBottom w:val="0"/>
      <w:divBdr>
        <w:top w:val="none" w:sz="0" w:space="0" w:color="auto"/>
        <w:left w:val="none" w:sz="0" w:space="0" w:color="auto"/>
        <w:bottom w:val="none" w:sz="0" w:space="0" w:color="auto"/>
        <w:right w:val="none" w:sz="0" w:space="0" w:color="auto"/>
      </w:divBdr>
    </w:div>
    <w:div w:id="2082096273">
      <w:bodyDiv w:val="1"/>
      <w:marLeft w:val="0"/>
      <w:marRight w:val="0"/>
      <w:marTop w:val="0"/>
      <w:marBottom w:val="0"/>
      <w:divBdr>
        <w:top w:val="none" w:sz="0" w:space="0" w:color="auto"/>
        <w:left w:val="none" w:sz="0" w:space="0" w:color="auto"/>
        <w:bottom w:val="none" w:sz="0" w:space="0" w:color="auto"/>
        <w:right w:val="none" w:sz="0" w:space="0" w:color="auto"/>
      </w:divBdr>
    </w:div>
    <w:div w:id="2082361306">
      <w:bodyDiv w:val="1"/>
      <w:marLeft w:val="0"/>
      <w:marRight w:val="0"/>
      <w:marTop w:val="0"/>
      <w:marBottom w:val="0"/>
      <w:divBdr>
        <w:top w:val="none" w:sz="0" w:space="0" w:color="auto"/>
        <w:left w:val="none" w:sz="0" w:space="0" w:color="auto"/>
        <w:bottom w:val="none" w:sz="0" w:space="0" w:color="auto"/>
        <w:right w:val="none" w:sz="0" w:space="0" w:color="auto"/>
      </w:divBdr>
    </w:div>
    <w:div w:id="2082822506">
      <w:bodyDiv w:val="1"/>
      <w:marLeft w:val="0"/>
      <w:marRight w:val="0"/>
      <w:marTop w:val="0"/>
      <w:marBottom w:val="0"/>
      <w:divBdr>
        <w:top w:val="none" w:sz="0" w:space="0" w:color="auto"/>
        <w:left w:val="none" w:sz="0" w:space="0" w:color="auto"/>
        <w:bottom w:val="none" w:sz="0" w:space="0" w:color="auto"/>
        <w:right w:val="none" w:sz="0" w:space="0" w:color="auto"/>
      </w:divBdr>
    </w:div>
    <w:div w:id="2083025111">
      <w:bodyDiv w:val="1"/>
      <w:marLeft w:val="0"/>
      <w:marRight w:val="0"/>
      <w:marTop w:val="0"/>
      <w:marBottom w:val="0"/>
      <w:divBdr>
        <w:top w:val="none" w:sz="0" w:space="0" w:color="auto"/>
        <w:left w:val="none" w:sz="0" w:space="0" w:color="auto"/>
        <w:bottom w:val="none" w:sz="0" w:space="0" w:color="auto"/>
        <w:right w:val="none" w:sz="0" w:space="0" w:color="auto"/>
      </w:divBdr>
    </w:div>
    <w:div w:id="2084990219">
      <w:bodyDiv w:val="1"/>
      <w:marLeft w:val="0"/>
      <w:marRight w:val="0"/>
      <w:marTop w:val="0"/>
      <w:marBottom w:val="0"/>
      <w:divBdr>
        <w:top w:val="none" w:sz="0" w:space="0" w:color="auto"/>
        <w:left w:val="none" w:sz="0" w:space="0" w:color="auto"/>
        <w:bottom w:val="none" w:sz="0" w:space="0" w:color="auto"/>
        <w:right w:val="none" w:sz="0" w:space="0" w:color="auto"/>
      </w:divBdr>
    </w:div>
    <w:div w:id="2085107036">
      <w:bodyDiv w:val="1"/>
      <w:marLeft w:val="0"/>
      <w:marRight w:val="0"/>
      <w:marTop w:val="0"/>
      <w:marBottom w:val="0"/>
      <w:divBdr>
        <w:top w:val="none" w:sz="0" w:space="0" w:color="auto"/>
        <w:left w:val="none" w:sz="0" w:space="0" w:color="auto"/>
        <w:bottom w:val="none" w:sz="0" w:space="0" w:color="auto"/>
        <w:right w:val="none" w:sz="0" w:space="0" w:color="auto"/>
      </w:divBdr>
    </w:div>
    <w:div w:id="2088072423">
      <w:bodyDiv w:val="1"/>
      <w:marLeft w:val="0"/>
      <w:marRight w:val="0"/>
      <w:marTop w:val="0"/>
      <w:marBottom w:val="0"/>
      <w:divBdr>
        <w:top w:val="none" w:sz="0" w:space="0" w:color="auto"/>
        <w:left w:val="none" w:sz="0" w:space="0" w:color="auto"/>
        <w:bottom w:val="none" w:sz="0" w:space="0" w:color="auto"/>
        <w:right w:val="none" w:sz="0" w:space="0" w:color="auto"/>
      </w:divBdr>
    </w:div>
    <w:div w:id="2088191818">
      <w:bodyDiv w:val="1"/>
      <w:marLeft w:val="0"/>
      <w:marRight w:val="0"/>
      <w:marTop w:val="0"/>
      <w:marBottom w:val="0"/>
      <w:divBdr>
        <w:top w:val="none" w:sz="0" w:space="0" w:color="auto"/>
        <w:left w:val="none" w:sz="0" w:space="0" w:color="auto"/>
        <w:bottom w:val="none" w:sz="0" w:space="0" w:color="auto"/>
        <w:right w:val="none" w:sz="0" w:space="0" w:color="auto"/>
      </w:divBdr>
    </w:div>
    <w:div w:id="2088375890">
      <w:bodyDiv w:val="1"/>
      <w:marLeft w:val="0"/>
      <w:marRight w:val="0"/>
      <w:marTop w:val="0"/>
      <w:marBottom w:val="0"/>
      <w:divBdr>
        <w:top w:val="none" w:sz="0" w:space="0" w:color="auto"/>
        <w:left w:val="none" w:sz="0" w:space="0" w:color="auto"/>
        <w:bottom w:val="none" w:sz="0" w:space="0" w:color="auto"/>
        <w:right w:val="none" w:sz="0" w:space="0" w:color="auto"/>
      </w:divBdr>
    </w:div>
    <w:div w:id="2088570640">
      <w:bodyDiv w:val="1"/>
      <w:marLeft w:val="0"/>
      <w:marRight w:val="0"/>
      <w:marTop w:val="0"/>
      <w:marBottom w:val="0"/>
      <w:divBdr>
        <w:top w:val="none" w:sz="0" w:space="0" w:color="auto"/>
        <w:left w:val="none" w:sz="0" w:space="0" w:color="auto"/>
        <w:bottom w:val="none" w:sz="0" w:space="0" w:color="auto"/>
        <w:right w:val="none" w:sz="0" w:space="0" w:color="auto"/>
      </w:divBdr>
    </w:div>
    <w:div w:id="2088653172">
      <w:bodyDiv w:val="1"/>
      <w:marLeft w:val="0"/>
      <w:marRight w:val="0"/>
      <w:marTop w:val="0"/>
      <w:marBottom w:val="0"/>
      <w:divBdr>
        <w:top w:val="none" w:sz="0" w:space="0" w:color="auto"/>
        <w:left w:val="none" w:sz="0" w:space="0" w:color="auto"/>
        <w:bottom w:val="none" w:sz="0" w:space="0" w:color="auto"/>
        <w:right w:val="none" w:sz="0" w:space="0" w:color="auto"/>
      </w:divBdr>
    </w:div>
    <w:div w:id="2089107371">
      <w:bodyDiv w:val="1"/>
      <w:marLeft w:val="0"/>
      <w:marRight w:val="0"/>
      <w:marTop w:val="0"/>
      <w:marBottom w:val="0"/>
      <w:divBdr>
        <w:top w:val="none" w:sz="0" w:space="0" w:color="auto"/>
        <w:left w:val="none" w:sz="0" w:space="0" w:color="auto"/>
        <w:bottom w:val="none" w:sz="0" w:space="0" w:color="auto"/>
        <w:right w:val="none" w:sz="0" w:space="0" w:color="auto"/>
      </w:divBdr>
    </w:div>
    <w:div w:id="2089572270">
      <w:bodyDiv w:val="1"/>
      <w:marLeft w:val="0"/>
      <w:marRight w:val="0"/>
      <w:marTop w:val="0"/>
      <w:marBottom w:val="0"/>
      <w:divBdr>
        <w:top w:val="none" w:sz="0" w:space="0" w:color="auto"/>
        <w:left w:val="none" w:sz="0" w:space="0" w:color="auto"/>
        <w:bottom w:val="none" w:sz="0" w:space="0" w:color="auto"/>
        <w:right w:val="none" w:sz="0" w:space="0" w:color="auto"/>
      </w:divBdr>
    </w:div>
    <w:div w:id="2090106047">
      <w:bodyDiv w:val="1"/>
      <w:marLeft w:val="0"/>
      <w:marRight w:val="0"/>
      <w:marTop w:val="0"/>
      <w:marBottom w:val="0"/>
      <w:divBdr>
        <w:top w:val="none" w:sz="0" w:space="0" w:color="auto"/>
        <w:left w:val="none" w:sz="0" w:space="0" w:color="auto"/>
        <w:bottom w:val="none" w:sz="0" w:space="0" w:color="auto"/>
        <w:right w:val="none" w:sz="0" w:space="0" w:color="auto"/>
      </w:divBdr>
    </w:div>
    <w:div w:id="2090271824">
      <w:bodyDiv w:val="1"/>
      <w:marLeft w:val="0"/>
      <w:marRight w:val="0"/>
      <w:marTop w:val="0"/>
      <w:marBottom w:val="0"/>
      <w:divBdr>
        <w:top w:val="none" w:sz="0" w:space="0" w:color="auto"/>
        <w:left w:val="none" w:sz="0" w:space="0" w:color="auto"/>
        <w:bottom w:val="none" w:sz="0" w:space="0" w:color="auto"/>
        <w:right w:val="none" w:sz="0" w:space="0" w:color="auto"/>
      </w:divBdr>
    </w:div>
    <w:div w:id="2090349367">
      <w:bodyDiv w:val="1"/>
      <w:marLeft w:val="0"/>
      <w:marRight w:val="0"/>
      <w:marTop w:val="0"/>
      <w:marBottom w:val="0"/>
      <w:divBdr>
        <w:top w:val="none" w:sz="0" w:space="0" w:color="auto"/>
        <w:left w:val="none" w:sz="0" w:space="0" w:color="auto"/>
        <w:bottom w:val="none" w:sz="0" w:space="0" w:color="auto"/>
        <w:right w:val="none" w:sz="0" w:space="0" w:color="auto"/>
      </w:divBdr>
    </w:div>
    <w:div w:id="2090534832">
      <w:bodyDiv w:val="1"/>
      <w:marLeft w:val="0"/>
      <w:marRight w:val="0"/>
      <w:marTop w:val="0"/>
      <w:marBottom w:val="0"/>
      <w:divBdr>
        <w:top w:val="none" w:sz="0" w:space="0" w:color="auto"/>
        <w:left w:val="none" w:sz="0" w:space="0" w:color="auto"/>
        <w:bottom w:val="none" w:sz="0" w:space="0" w:color="auto"/>
        <w:right w:val="none" w:sz="0" w:space="0" w:color="auto"/>
      </w:divBdr>
    </w:div>
    <w:div w:id="2090732014">
      <w:bodyDiv w:val="1"/>
      <w:marLeft w:val="0"/>
      <w:marRight w:val="0"/>
      <w:marTop w:val="0"/>
      <w:marBottom w:val="0"/>
      <w:divBdr>
        <w:top w:val="none" w:sz="0" w:space="0" w:color="auto"/>
        <w:left w:val="none" w:sz="0" w:space="0" w:color="auto"/>
        <w:bottom w:val="none" w:sz="0" w:space="0" w:color="auto"/>
        <w:right w:val="none" w:sz="0" w:space="0" w:color="auto"/>
      </w:divBdr>
    </w:div>
    <w:div w:id="2090879584">
      <w:bodyDiv w:val="1"/>
      <w:marLeft w:val="0"/>
      <w:marRight w:val="0"/>
      <w:marTop w:val="0"/>
      <w:marBottom w:val="0"/>
      <w:divBdr>
        <w:top w:val="none" w:sz="0" w:space="0" w:color="auto"/>
        <w:left w:val="none" w:sz="0" w:space="0" w:color="auto"/>
        <w:bottom w:val="none" w:sz="0" w:space="0" w:color="auto"/>
        <w:right w:val="none" w:sz="0" w:space="0" w:color="auto"/>
      </w:divBdr>
    </w:div>
    <w:div w:id="2091003997">
      <w:bodyDiv w:val="1"/>
      <w:marLeft w:val="0"/>
      <w:marRight w:val="0"/>
      <w:marTop w:val="0"/>
      <w:marBottom w:val="0"/>
      <w:divBdr>
        <w:top w:val="none" w:sz="0" w:space="0" w:color="auto"/>
        <w:left w:val="none" w:sz="0" w:space="0" w:color="auto"/>
        <w:bottom w:val="none" w:sz="0" w:space="0" w:color="auto"/>
        <w:right w:val="none" w:sz="0" w:space="0" w:color="auto"/>
      </w:divBdr>
    </w:div>
    <w:div w:id="2091538151">
      <w:bodyDiv w:val="1"/>
      <w:marLeft w:val="0"/>
      <w:marRight w:val="0"/>
      <w:marTop w:val="0"/>
      <w:marBottom w:val="0"/>
      <w:divBdr>
        <w:top w:val="none" w:sz="0" w:space="0" w:color="auto"/>
        <w:left w:val="none" w:sz="0" w:space="0" w:color="auto"/>
        <w:bottom w:val="none" w:sz="0" w:space="0" w:color="auto"/>
        <w:right w:val="none" w:sz="0" w:space="0" w:color="auto"/>
      </w:divBdr>
    </w:div>
    <w:div w:id="2093117121">
      <w:bodyDiv w:val="1"/>
      <w:marLeft w:val="0"/>
      <w:marRight w:val="0"/>
      <w:marTop w:val="0"/>
      <w:marBottom w:val="0"/>
      <w:divBdr>
        <w:top w:val="none" w:sz="0" w:space="0" w:color="auto"/>
        <w:left w:val="none" w:sz="0" w:space="0" w:color="auto"/>
        <w:bottom w:val="none" w:sz="0" w:space="0" w:color="auto"/>
        <w:right w:val="none" w:sz="0" w:space="0" w:color="auto"/>
      </w:divBdr>
    </w:div>
    <w:div w:id="2093158748">
      <w:bodyDiv w:val="1"/>
      <w:marLeft w:val="0"/>
      <w:marRight w:val="0"/>
      <w:marTop w:val="0"/>
      <w:marBottom w:val="0"/>
      <w:divBdr>
        <w:top w:val="none" w:sz="0" w:space="0" w:color="auto"/>
        <w:left w:val="none" w:sz="0" w:space="0" w:color="auto"/>
        <w:bottom w:val="none" w:sz="0" w:space="0" w:color="auto"/>
        <w:right w:val="none" w:sz="0" w:space="0" w:color="auto"/>
      </w:divBdr>
    </w:div>
    <w:div w:id="2094012269">
      <w:bodyDiv w:val="1"/>
      <w:marLeft w:val="0"/>
      <w:marRight w:val="0"/>
      <w:marTop w:val="0"/>
      <w:marBottom w:val="0"/>
      <w:divBdr>
        <w:top w:val="none" w:sz="0" w:space="0" w:color="auto"/>
        <w:left w:val="none" w:sz="0" w:space="0" w:color="auto"/>
        <w:bottom w:val="none" w:sz="0" w:space="0" w:color="auto"/>
        <w:right w:val="none" w:sz="0" w:space="0" w:color="auto"/>
      </w:divBdr>
    </w:div>
    <w:div w:id="2094400502">
      <w:bodyDiv w:val="1"/>
      <w:marLeft w:val="0"/>
      <w:marRight w:val="0"/>
      <w:marTop w:val="0"/>
      <w:marBottom w:val="0"/>
      <w:divBdr>
        <w:top w:val="none" w:sz="0" w:space="0" w:color="auto"/>
        <w:left w:val="none" w:sz="0" w:space="0" w:color="auto"/>
        <w:bottom w:val="none" w:sz="0" w:space="0" w:color="auto"/>
        <w:right w:val="none" w:sz="0" w:space="0" w:color="auto"/>
      </w:divBdr>
    </w:div>
    <w:div w:id="2094859889">
      <w:bodyDiv w:val="1"/>
      <w:marLeft w:val="0"/>
      <w:marRight w:val="0"/>
      <w:marTop w:val="0"/>
      <w:marBottom w:val="0"/>
      <w:divBdr>
        <w:top w:val="none" w:sz="0" w:space="0" w:color="auto"/>
        <w:left w:val="none" w:sz="0" w:space="0" w:color="auto"/>
        <w:bottom w:val="none" w:sz="0" w:space="0" w:color="auto"/>
        <w:right w:val="none" w:sz="0" w:space="0" w:color="auto"/>
      </w:divBdr>
    </w:div>
    <w:div w:id="2095928796">
      <w:bodyDiv w:val="1"/>
      <w:marLeft w:val="0"/>
      <w:marRight w:val="0"/>
      <w:marTop w:val="0"/>
      <w:marBottom w:val="0"/>
      <w:divBdr>
        <w:top w:val="none" w:sz="0" w:space="0" w:color="auto"/>
        <w:left w:val="none" w:sz="0" w:space="0" w:color="auto"/>
        <w:bottom w:val="none" w:sz="0" w:space="0" w:color="auto"/>
        <w:right w:val="none" w:sz="0" w:space="0" w:color="auto"/>
      </w:divBdr>
    </w:div>
    <w:div w:id="2096974916">
      <w:bodyDiv w:val="1"/>
      <w:marLeft w:val="0"/>
      <w:marRight w:val="0"/>
      <w:marTop w:val="0"/>
      <w:marBottom w:val="0"/>
      <w:divBdr>
        <w:top w:val="none" w:sz="0" w:space="0" w:color="auto"/>
        <w:left w:val="none" w:sz="0" w:space="0" w:color="auto"/>
        <w:bottom w:val="none" w:sz="0" w:space="0" w:color="auto"/>
        <w:right w:val="none" w:sz="0" w:space="0" w:color="auto"/>
      </w:divBdr>
    </w:div>
    <w:div w:id="2097094503">
      <w:bodyDiv w:val="1"/>
      <w:marLeft w:val="0"/>
      <w:marRight w:val="0"/>
      <w:marTop w:val="0"/>
      <w:marBottom w:val="0"/>
      <w:divBdr>
        <w:top w:val="none" w:sz="0" w:space="0" w:color="auto"/>
        <w:left w:val="none" w:sz="0" w:space="0" w:color="auto"/>
        <w:bottom w:val="none" w:sz="0" w:space="0" w:color="auto"/>
        <w:right w:val="none" w:sz="0" w:space="0" w:color="auto"/>
      </w:divBdr>
    </w:div>
    <w:div w:id="2097435945">
      <w:bodyDiv w:val="1"/>
      <w:marLeft w:val="0"/>
      <w:marRight w:val="0"/>
      <w:marTop w:val="0"/>
      <w:marBottom w:val="0"/>
      <w:divBdr>
        <w:top w:val="none" w:sz="0" w:space="0" w:color="auto"/>
        <w:left w:val="none" w:sz="0" w:space="0" w:color="auto"/>
        <w:bottom w:val="none" w:sz="0" w:space="0" w:color="auto"/>
        <w:right w:val="none" w:sz="0" w:space="0" w:color="auto"/>
      </w:divBdr>
    </w:div>
    <w:div w:id="2098675053">
      <w:bodyDiv w:val="1"/>
      <w:marLeft w:val="0"/>
      <w:marRight w:val="0"/>
      <w:marTop w:val="0"/>
      <w:marBottom w:val="0"/>
      <w:divBdr>
        <w:top w:val="none" w:sz="0" w:space="0" w:color="auto"/>
        <w:left w:val="none" w:sz="0" w:space="0" w:color="auto"/>
        <w:bottom w:val="none" w:sz="0" w:space="0" w:color="auto"/>
        <w:right w:val="none" w:sz="0" w:space="0" w:color="auto"/>
      </w:divBdr>
    </w:div>
    <w:div w:id="2099056263">
      <w:bodyDiv w:val="1"/>
      <w:marLeft w:val="0"/>
      <w:marRight w:val="0"/>
      <w:marTop w:val="0"/>
      <w:marBottom w:val="0"/>
      <w:divBdr>
        <w:top w:val="none" w:sz="0" w:space="0" w:color="auto"/>
        <w:left w:val="none" w:sz="0" w:space="0" w:color="auto"/>
        <w:bottom w:val="none" w:sz="0" w:space="0" w:color="auto"/>
        <w:right w:val="none" w:sz="0" w:space="0" w:color="auto"/>
      </w:divBdr>
    </w:div>
    <w:div w:id="2099667185">
      <w:bodyDiv w:val="1"/>
      <w:marLeft w:val="0"/>
      <w:marRight w:val="0"/>
      <w:marTop w:val="0"/>
      <w:marBottom w:val="0"/>
      <w:divBdr>
        <w:top w:val="none" w:sz="0" w:space="0" w:color="auto"/>
        <w:left w:val="none" w:sz="0" w:space="0" w:color="auto"/>
        <w:bottom w:val="none" w:sz="0" w:space="0" w:color="auto"/>
        <w:right w:val="none" w:sz="0" w:space="0" w:color="auto"/>
      </w:divBdr>
    </w:div>
    <w:div w:id="2099866982">
      <w:bodyDiv w:val="1"/>
      <w:marLeft w:val="0"/>
      <w:marRight w:val="0"/>
      <w:marTop w:val="0"/>
      <w:marBottom w:val="0"/>
      <w:divBdr>
        <w:top w:val="none" w:sz="0" w:space="0" w:color="auto"/>
        <w:left w:val="none" w:sz="0" w:space="0" w:color="auto"/>
        <w:bottom w:val="none" w:sz="0" w:space="0" w:color="auto"/>
        <w:right w:val="none" w:sz="0" w:space="0" w:color="auto"/>
      </w:divBdr>
    </w:div>
    <w:div w:id="2099981089">
      <w:bodyDiv w:val="1"/>
      <w:marLeft w:val="0"/>
      <w:marRight w:val="0"/>
      <w:marTop w:val="0"/>
      <w:marBottom w:val="0"/>
      <w:divBdr>
        <w:top w:val="none" w:sz="0" w:space="0" w:color="auto"/>
        <w:left w:val="none" w:sz="0" w:space="0" w:color="auto"/>
        <w:bottom w:val="none" w:sz="0" w:space="0" w:color="auto"/>
        <w:right w:val="none" w:sz="0" w:space="0" w:color="auto"/>
      </w:divBdr>
    </w:div>
    <w:div w:id="2100175426">
      <w:bodyDiv w:val="1"/>
      <w:marLeft w:val="0"/>
      <w:marRight w:val="0"/>
      <w:marTop w:val="0"/>
      <w:marBottom w:val="0"/>
      <w:divBdr>
        <w:top w:val="none" w:sz="0" w:space="0" w:color="auto"/>
        <w:left w:val="none" w:sz="0" w:space="0" w:color="auto"/>
        <w:bottom w:val="none" w:sz="0" w:space="0" w:color="auto"/>
        <w:right w:val="none" w:sz="0" w:space="0" w:color="auto"/>
      </w:divBdr>
    </w:div>
    <w:div w:id="2101874882">
      <w:bodyDiv w:val="1"/>
      <w:marLeft w:val="0"/>
      <w:marRight w:val="0"/>
      <w:marTop w:val="0"/>
      <w:marBottom w:val="0"/>
      <w:divBdr>
        <w:top w:val="none" w:sz="0" w:space="0" w:color="auto"/>
        <w:left w:val="none" w:sz="0" w:space="0" w:color="auto"/>
        <w:bottom w:val="none" w:sz="0" w:space="0" w:color="auto"/>
        <w:right w:val="none" w:sz="0" w:space="0" w:color="auto"/>
      </w:divBdr>
    </w:div>
    <w:div w:id="2101952161">
      <w:bodyDiv w:val="1"/>
      <w:marLeft w:val="0"/>
      <w:marRight w:val="0"/>
      <w:marTop w:val="0"/>
      <w:marBottom w:val="0"/>
      <w:divBdr>
        <w:top w:val="none" w:sz="0" w:space="0" w:color="auto"/>
        <w:left w:val="none" w:sz="0" w:space="0" w:color="auto"/>
        <w:bottom w:val="none" w:sz="0" w:space="0" w:color="auto"/>
        <w:right w:val="none" w:sz="0" w:space="0" w:color="auto"/>
      </w:divBdr>
    </w:div>
    <w:div w:id="2102023731">
      <w:bodyDiv w:val="1"/>
      <w:marLeft w:val="0"/>
      <w:marRight w:val="0"/>
      <w:marTop w:val="0"/>
      <w:marBottom w:val="0"/>
      <w:divBdr>
        <w:top w:val="none" w:sz="0" w:space="0" w:color="auto"/>
        <w:left w:val="none" w:sz="0" w:space="0" w:color="auto"/>
        <w:bottom w:val="none" w:sz="0" w:space="0" w:color="auto"/>
        <w:right w:val="none" w:sz="0" w:space="0" w:color="auto"/>
      </w:divBdr>
    </w:div>
    <w:div w:id="2102873388">
      <w:bodyDiv w:val="1"/>
      <w:marLeft w:val="0"/>
      <w:marRight w:val="0"/>
      <w:marTop w:val="0"/>
      <w:marBottom w:val="0"/>
      <w:divBdr>
        <w:top w:val="none" w:sz="0" w:space="0" w:color="auto"/>
        <w:left w:val="none" w:sz="0" w:space="0" w:color="auto"/>
        <w:bottom w:val="none" w:sz="0" w:space="0" w:color="auto"/>
        <w:right w:val="none" w:sz="0" w:space="0" w:color="auto"/>
      </w:divBdr>
    </w:div>
    <w:div w:id="2103527546">
      <w:bodyDiv w:val="1"/>
      <w:marLeft w:val="0"/>
      <w:marRight w:val="0"/>
      <w:marTop w:val="0"/>
      <w:marBottom w:val="0"/>
      <w:divBdr>
        <w:top w:val="none" w:sz="0" w:space="0" w:color="auto"/>
        <w:left w:val="none" w:sz="0" w:space="0" w:color="auto"/>
        <w:bottom w:val="none" w:sz="0" w:space="0" w:color="auto"/>
        <w:right w:val="none" w:sz="0" w:space="0" w:color="auto"/>
      </w:divBdr>
    </w:div>
    <w:div w:id="2104572253">
      <w:bodyDiv w:val="1"/>
      <w:marLeft w:val="0"/>
      <w:marRight w:val="0"/>
      <w:marTop w:val="0"/>
      <w:marBottom w:val="0"/>
      <w:divBdr>
        <w:top w:val="none" w:sz="0" w:space="0" w:color="auto"/>
        <w:left w:val="none" w:sz="0" w:space="0" w:color="auto"/>
        <w:bottom w:val="none" w:sz="0" w:space="0" w:color="auto"/>
        <w:right w:val="none" w:sz="0" w:space="0" w:color="auto"/>
      </w:divBdr>
    </w:div>
    <w:div w:id="2104955404">
      <w:bodyDiv w:val="1"/>
      <w:marLeft w:val="0"/>
      <w:marRight w:val="0"/>
      <w:marTop w:val="0"/>
      <w:marBottom w:val="0"/>
      <w:divBdr>
        <w:top w:val="none" w:sz="0" w:space="0" w:color="auto"/>
        <w:left w:val="none" w:sz="0" w:space="0" w:color="auto"/>
        <w:bottom w:val="none" w:sz="0" w:space="0" w:color="auto"/>
        <w:right w:val="none" w:sz="0" w:space="0" w:color="auto"/>
      </w:divBdr>
    </w:div>
    <w:div w:id="2106070015">
      <w:bodyDiv w:val="1"/>
      <w:marLeft w:val="0"/>
      <w:marRight w:val="0"/>
      <w:marTop w:val="0"/>
      <w:marBottom w:val="0"/>
      <w:divBdr>
        <w:top w:val="none" w:sz="0" w:space="0" w:color="auto"/>
        <w:left w:val="none" w:sz="0" w:space="0" w:color="auto"/>
        <w:bottom w:val="none" w:sz="0" w:space="0" w:color="auto"/>
        <w:right w:val="none" w:sz="0" w:space="0" w:color="auto"/>
      </w:divBdr>
    </w:div>
    <w:div w:id="2106614625">
      <w:bodyDiv w:val="1"/>
      <w:marLeft w:val="0"/>
      <w:marRight w:val="0"/>
      <w:marTop w:val="0"/>
      <w:marBottom w:val="0"/>
      <w:divBdr>
        <w:top w:val="none" w:sz="0" w:space="0" w:color="auto"/>
        <w:left w:val="none" w:sz="0" w:space="0" w:color="auto"/>
        <w:bottom w:val="none" w:sz="0" w:space="0" w:color="auto"/>
        <w:right w:val="none" w:sz="0" w:space="0" w:color="auto"/>
      </w:divBdr>
    </w:div>
    <w:div w:id="2106682718">
      <w:bodyDiv w:val="1"/>
      <w:marLeft w:val="0"/>
      <w:marRight w:val="0"/>
      <w:marTop w:val="0"/>
      <w:marBottom w:val="0"/>
      <w:divBdr>
        <w:top w:val="none" w:sz="0" w:space="0" w:color="auto"/>
        <w:left w:val="none" w:sz="0" w:space="0" w:color="auto"/>
        <w:bottom w:val="none" w:sz="0" w:space="0" w:color="auto"/>
        <w:right w:val="none" w:sz="0" w:space="0" w:color="auto"/>
      </w:divBdr>
    </w:div>
    <w:div w:id="2109040322">
      <w:bodyDiv w:val="1"/>
      <w:marLeft w:val="0"/>
      <w:marRight w:val="0"/>
      <w:marTop w:val="0"/>
      <w:marBottom w:val="0"/>
      <w:divBdr>
        <w:top w:val="none" w:sz="0" w:space="0" w:color="auto"/>
        <w:left w:val="none" w:sz="0" w:space="0" w:color="auto"/>
        <w:bottom w:val="none" w:sz="0" w:space="0" w:color="auto"/>
        <w:right w:val="none" w:sz="0" w:space="0" w:color="auto"/>
      </w:divBdr>
    </w:div>
    <w:div w:id="2111386683">
      <w:bodyDiv w:val="1"/>
      <w:marLeft w:val="0"/>
      <w:marRight w:val="0"/>
      <w:marTop w:val="0"/>
      <w:marBottom w:val="0"/>
      <w:divBdr>
        <w:top w:val="none" w:sz="0" w:space="0" w:color="auto"/>
        <w:left w:val="none" w:sz="0" w:space="0" w:color="auto"/>
        <w:bottom w:val="none" w:sz="0" w:space="0" w:color="auto"/>
        <w:right w:val="none" w:sz="0" w:space="0" w:color="auto"/>
      </w:divBdr>
    </w:div>
    <w:div w:id="2111731009">
      <w:bodyDiv w:val="1"/>
      <w:marLeft w:val="0"/>
      <w:marRight w:val="0"/>
      <w:marTop w:val="0"/>
      <w:marBottom w:val="0"/>
      <w:divBdr>
        <w:top w:val="none" w:sz="0" w:space="0" w:color="auto"/>
        <w:left w:val="none" w:sz="0" w:space="0" w:color="auto"/>
        <w:bottom w:val="none" w:sz="0" w:space="0" w:color="auto"/>
        <w:right w:val="none" w:sz="0" w:space="0" w:color="auto"/>
      </w:divBdr>
    </w:div>
    <w:div w:id="2112817172">
      <w:bodyDiv w:val="1"/>
      <w:marLeft w:val="0"/>
      <w:marRight w:val="0"/>
      <w:marTop w:val="0"/>
      <w:marBottom w:val="0"/>
      <w:divBdr>
        <w:top w:val="none" w:sz="0" w:space="0" w:color="auto"/>
        <w:left w:val="none" w:sz="0" w:space="0" w:color="auto"/>
        <w:bottom w:val="none" w:sz="0" w:space="0" w:color="auto"/>
        <w:right w:val="none" w:sz="0" w:space="0" w:color="auto"/>
      </w:divBdr>
    </w:div>
    <w:div w:id="2112892738">
      <w:bodyDiv w:val="1"/>
      <w:marLeft w:val="0"/>
      <w:marRight w:val="0"/>
      <w:marTop w:val="0"/>
      <w:marBottom w:val="0"/>
      <w:divBdr>
        <w:top w:val="none" w:sz="0" w:space="0" w:color="auto"/>
        <w:left w:val="none" w:sz="0" w:space="0" w:color="auto"/>
        <w:bottom w:val="none" w:sz="0" w:space="0" w:color="auto"/>
        <w:right w:val="none" w:sz="0" w:space="0" w:color="auto"/>
      </w:divBdr>
    </w:div>
    <w:div w:id="2113817589">
      <w:bodyDiv w:val="1"/>
      <w:marLeft w:val="0"/>
      <w:marRight w:val="0"/>
      <w:marTop w:val="0"/>
      <w:marBottom w:val="0"/>
      <w:divBdr>
        <w:top w:val="none" w:sz="0" w:space="0" w:color="auto"/>
        <w:left w:val="none" w:sz="0" w:space="0" w:color="auto"/>
        <w:bottom w:val="none" w:sz="0" w:space="0" w:color="auto"/>
        <w:right w:val="none" w:sz="0" w:space="0" w:color="auto"/>
      </w:divBdr>
    </w:div>
    <w:div w:id="2114813275">
      <w:bodyDiv w:val="1"/>
      <w:marLeft w:val="0"/>
      <w:marRight w:val="0"/>
      <w:marTop w:val="0"/>
      <w:marBottom w:val="0"/>
      <w:divBdr>
        <w:top w:val="none" w:sz="0" w:space="0" w:color="auto"/>
        <w:left w:val="none" w:sz="0" w:space="0" w:color="auto"/>
        <w:bottom w:val="none" w:sz="0" w:space="0" w:color="auto"/>
        <w:right w:val="none" w:sz="0" w:space="0" w:color="auto"/>
      </w:divBdr>
    </w:div>
    <w:div w:id="2115395084">
      <w:bodyDiv w:val="1"/>
      <w:marLeft w:val="0"/>
      <w:marRight w:val="0"/>
      <w:marTop w:val="0"/>
      <w:marBottom w:val="0"/>
      <w:divBdr>
        <w:top w:val="none" w:sz="0" w:space="0" w:color="auto"/>
        <w:left w:val="none" w:sz="0" w:space="0" w:color="auto"/>
        <w:bottom w:val="none" w:sz="0" w:space="0" w:color="auto"/>
        <w:right w:val="none" w:sz="0" w:space="0" w:color="auto"/>
      </w:divBdr>
    </w:div>
    <w:div w:id="2115904104">
      <w:bodyDiv w:val="1"/>
      <w:marLeft w:val="0"/>
      <w:marRight w:val="0"/>
      <w:marTop w:val="0"/>
      <w:marBottom w:val="0"/>
      <w:divBdr>
        <w:top w:val="none" w:sz="0" w:space="0" w:color="auto"/>
        <w:left w:val="none" w:sz="0" w:space="0" w:color="auto"/>
        <w:bottom w:val="none" w:sz="0" w:space="0" w:color="auto"/>
        <w:right w:val="none" w:sz="0" w:space="0" w:color="auto"/>
      </w:divBdr>
    </w:div>
    <w:div w:id="2116439341">
      <w:bodyDiv w:val="1"/>
      <w:marLeft w:val="0"/>
      <w:marRight w:val="0"/>
      <w:marTop w:val="0"/>
      <w:marBottom w:val="0"/>
      <w:divBdr>
        <w:top w:val="none" w:sz="0" w:space="0" w:color="auto"/>
        <w:left w:val="none" w:sz="0" w:space="0" w:color="auto"/>
        <w:bottom w:val="none" w:sz="0" w:space="0" w:color="auto"/>
        <w:right w:val="none" w:sz="0" w:space="0" w:color="auto"/>
      </w:divBdr>
    </w:div>
    <w:div w:id="2116703839">
      <w:bodyDiv w:val="1"/>
      <w:marLeft w:val="0"/>
      <w:marRight w:val="0"/>
      <w:marTop w:val="0"/>
      <w:marBottom w:val="0"/>
      <w:divBdr>
        <w:top w:val="none" w:sz="0" w:space="0" w:color="auto"/>
        <w:left w:val="none" w:sz="0" w:space="0" w:color="auto"/>
        <w:bottom w:val="none" w:sz="0" w:space="0" w:color="auto"/>
        <w:right w:val="none" w:sz="0" w:space="0" w:color="auto"/>
      </w:divBdr>
    </w:div>
    <w:div w:id="2117212488">
      <w:bodyDiv w:val="1"/>
      <w:marLeft w:val="0"/>
      <w:marRight w:val="0"/>
      <w:marTop w:val="0"/>
      <w:marBottom w:val="0"/>
      <w:divBdr>
        <w:top w:val="none" w:sz="0" w:space="0" w:color="auto"/>
        <w:left w:val="none" w:sz="0" w:space="0" w:color="auto"/>
        <w:bottom w:val="none" w:sz="0" w:space="0" w:color="auto"/>
        <w:right w:val="none" w:sz="0" w:space="0" w:color="auto"/>
      </w:divBdr>
    </w:div>
    <w:div w:id="2117215204">
      <w:bodyDiv w:val="1"/>
      <w:marLeft w:val="0"/>
      <w:marRight w:val="0"/>
      <w:marTop w:val="0"/>
      <w:marBottom w:val="0"/>
      <w:divBdr>
        <w:top w:val="none" w:sz="0" w:space="0" w:color="auto"/>
        <w:left w:val="none" w:sz="0" w:space="0" w:color="auto"/>
        <w:bottom w:val="none" w:sz="0" w:space="0" w:color="auto"/>
        <w:right w:val="none" w:sz="0" w:space="0" w:color="auto"/>
      </w:divBdr>
    </w:div>
    <w:div w:id="2118017769">
      <w:bodyDiv w:val="1"/>
      <w:marLeft w:val="0"/>
      <w:marRight w:val="0"/>
      <w:marTop w:val="0"/>
      <w:marBottom w:val="0"/>
      <w:divBdr>
        <w:top w:val="none" w:sz="0" w:space="0" w:color="auto"/>
        <w:left w:val="none" w:sz="0" w:space="0" w:color="auto"/>
        <w:bottom w:val="none" w:sz="0" w:space="0" w:color="auto"/>
        <w:right w:val="none" w:sz="0" w:space="0" w:color="auto"/>
      </w:divBdr>
    </w:div>
    <w:div w:id="2118980405">
      <w:bodyDiv w:val="1"/>
      <w:marLeft w:val="0"/>
      <w:marRight w:val="0"/>
      <w:marTop w:val="0"/>
      <w:marBottom w:val="0"/>
      <w:divBdr>
        <w:top w:val="none" w:sz="0" w:space="0" w:color="auto"/>
        <w:left w:val="none" w:sz="0" w:space="0" w:color="auto"/>
        <w:bottom w:val="none" w:sz="0" w:space="0" w:color="auto"/>
        <w:right w:val="none" w:sz="0" w:space="0" w:color="auto"/>
      </w:divBdr>
    </w:div>
    <w:div w:id="2121216597">
      <w:bodyDiv w:val="1"/>
      <w:marLeft w:val="0"/>
      <w:marRight w:val="0"/>
      <w:marTop w:val="0"/>
      <w:marBottom w:val="0"/>
      <w:divBdr>
        <w:top w:val="none" w:sz="0" w:space="0" w:color="auto"/>
        <w:left w:val="none" w:sz="0" w:space="0" w:color="auto"/>
        <w:bottom w:val="none" w:sz="0" w:space="0" w:color="auto"/>
        <w:right w:val="none" w:sz="0" w:space="0" w:color="auto"/>
      </w:divBdr>
    </w:div>
    <w:div w:id="2121295114">
      <w:bodyDiv w:val="1"/>
      <w:marLeft w:val="0"/>
      <w:marRight w:val="0"/>
      <w:marTop w:val="0"/>
      <w:marBottom w:val="0"/>
      <w:divBdr>
        <w:top w:val="none" w:sz="0" w:space="0" w:color="auto"/>
        <w:left w:val="none" w:sz="0" w:space="0" w:color="auto"/>
        <w:bottom w:val="none" w:sz="0" w:space="0" w:color="auto"/>
        <w:right w:val="none" w:sz="0" w:space="0" w:color="auto"/>
      </w:divBdr>
    </w:div>
    <w:div w:id="2121338531">
      <w:bodyDiv w:val="1"/>
      <w:marLeft w:val="0"/>
      <w:marRight w:val="0"/>
      <w:marTop w:val="0"/>
      <w:marBottom w:val="0"/>
      <w:divBdr>
        <w:top w:val="none" w:sz="0" w:space="0" w:color="auto"/>
        <w:left w:val="none" w:sz="0" w:space="0" w:color="auto"/>
        <w:bottom w:val="none" w:sz="0" w:space="0" w:color="auto"/>
        <w:right w:val="none" w:sz="0" w:space="0" w:color="auto"/>
      </w:divBdr>
    </w:div>
    <w:div w:id="2122450131">
      <w:bodyDiv w:val="1"/>
      <w:marLeft w:val="0"/>
      <w:marRight w:val="0"/>
      <w:marTop w:val="0"/>
      <w:marBottom w:val="0"/>
      <w:divBdr>
        <w:top w:val="none" w:sz="0" w:space="0" w:color="auto"/>
        <w:left w:val="none" w:sz="0" w:space="0" w:color="auto"/>
        <w:bottom w:val="none" w:sz="0" w:space="0" w:color="auto"/>
        <w:right w:val="none" w:sz="0" w:space="0" w:color="auto"/>
      </w:divBdr>
    </w:div>
    <w:div w:id="2123107700">
      <w:bodyDiv w:val="1"/>
      <w:marLeft w:val="0"/>
      <w:marRight w:val="0"/>
      <w:marTop w:val="0"/>
      <w:marBottom w:val="0"/>
      <w:divBdr>
        <w:top w:val="none" w:sz="0" w:space="0" w:color="auto"/>
        <w:left w:val="none" w:sz="0" w:space="0" w:color="auto"/>
        <w:bottom w:val="none" w:sz="0" w:space="0" w:color="auto"/>
        <w:right w:val="none" w:sz="0" w:space="0" w:color="auto"/>
      </w:divBdr>
    </w:div>
    <w:div w:id="2124032463">
      <w:bodyDiv w:val="1"/>
      <w:marLeft w:val="0"/>
      <w:marRight w:val="0"/>
      <w:marTop w:val="0"/>
      <w:marBottom w:val="0"/>
      <w:divBdr>
        <w:top w:val="none" w:sz="0" w:space="0" w:color="auto"/>
        <w:left w:val="none" w:sz="0" w:space="0" w:color="auto"/>
        <w:bottom w:val="none" w:sz="0" w:space="0" w:color="auto"/>
        <w:right w:val="none" w:sz="0" w:space="0" w:color="auto"/>
      </w:divBdr>
    </w:div>
    <w:div w:id="2124231582">
      <w:bodyDiv w:val="1"/>
      <w:marLeft w:val="0"/>
      <w:marRight w:val="0"/>
      <w:marTop w:val="0"/>
      <w:marBottom w:val="0"/>
      <w:divBdr>
        <w:top w:val="none" w:sz="0" w:space="0" w:color="auto"/>
        <w:left w:val="none" w:sz="0" w:space="0" w:color="auto"/>
        <w:bottom w:val="none" w:sz="0" w:space="0" w:color="auto"/>
        <w:right w:val="none" w:sz="0" w:space="0" w:color="auto"/>
      </w:divBdr>
    </w:div>
    <w:div w:id="2124493787">
      <w:bodyDiv w:val="1"/>
      <w:marLeft w:val="0"/>
      <w:marRight w:val="0"/>
      <w:marTop w:val="0"/>
      <w:marBottom w:val="0"/>
      <w:divBdr>
        <w:top w:val="none" w:sz="0" w:space="0" w:color="auto"/>
        <w:left w:val="none" w:sz="0" w:space="0" w:color="auto"/>
        <w:bottom w:val="none" w:sz="0" w:space="0" w:color="auto"/>
        <w:right w:val="none" w:sz="0" w:space="0" w:color="auto"/>
      </w:divBdr>
    </w:div>
    <w:div w:id="2124839242">
      <w:bodyDiv w:val="1"/>
      <w:marLeft w:val="0"/>
      <w:marRight w:val="0"/>
      <w:marTop w:val="0"/>
      <w:marBottom w:val="0"/>
      <w:divBdr>
        <w:top w:val="none" w:sz="0" w:space="0" w:color="auto"/>
        <w:left w:val="none" w:sz="0" w:space="0" w:color="auto"/>
        <w:bottom w:val="none" w:sz="0" w:space="0" w:color="auto"/>
        <w:right w:val="none" w:sz="0" w:space="0" w:color="auto"/>
      </w:divBdr>
    </w:div>
    <w:div w:id="2126339758">
      <w:bodyDiv w:val="1"/>
      <w:marLeft w:val="0"/>
      <w:marRight w:val="0"/>
      <w:marTop w:val="0"/>
      <w:marBottom w:val="0"/>
      <w:divBdr>
        <w:top w:val="none" w:sz="0" w:space="0" w:color="auto"/>
        <w:left w:val="none" w:sz="0" w:space="0" w:color="auto"/>
        <w:bottom w:val="none" w:sz="0" w:space="0" w:color="auto"/>
        <w:right w:val="none" w:sz="0" w:space="0" w:color="auto"/>
      </w:divBdr>
    </w:div>
    <w:div w:id="2126922963">
      <w:bodyDiv w:val="1"/>
      <w:marLeft w:val="0"/>
      <w:marRight w:val="0"/>
      <w:marTop w:val="0"/>
      <w:marBottom w:val="0"/>
      <w:divBdr>
        <w:top w:val="none" w:sz="0" w:space="0" w:color="auto"/>
        <w:left w:val="none" w:sz="0" w:space="0" w:color="auto"/>
        <w:bottom w:val="none" w:sz="0" w:space="0" w:color="auto"/>
        <w:right w:val="none" w:sz="0" w:space="0" w:color="auto"/>
      </w:divBdr>
    </w:div>
    <w:div w:id="2127238460">
      <w:bodyDiv w:val="1"/>
      <w:marLeft w:val="0"/>
      <w:marRight w:val="0"/>
      <w:marTop w:val="0"/>
      <w:marBottom w:val="0"/>
      <w:divBdr>
        <w:top w:val="none" w:sz="0" w:space="0" w:color="auto"/>
        <w:left w:val="none" w:sz="0" w:space="0" w:color="auto"/>
        <w:bottom w:val="none" w:sz="0" w:space="0" w:color="auto"/>
        <w:right w:val="none" w:sz="0" w:space="0" w:color="auto"/>
      </w:divBdr>
    </w:div>
    <w:div w:id="2127724464">
      <w:bodyDiv w:val="1"/>
      <w:marLeft w:val="0"/>
      <w:marRight w:val="0"/>
      <w:marTop w:val="0"/>
      <w:marBottom w:val="0"/>
      <w:divBdr>
        <w:top w:val="none" w:sz="0" w:space="0" w:color="auto"/>
        <w:left w:val="none" w:sz="0" w:space="0" w:color="auto"/>
        <w:bottom w:val="none" w:sz="0" w:space="0" w:color="auto"/>
        <w:right w:val="none" w:sz="0" w:space="0" w:color="auto"/>
      </w:divBdr>
    </w:div>
    <w:div w:id="2128037593">
      <w:bodyDiv w:val="1"/>
      <w:marLeft w:val="0"/>
      <w:marRight w:val="0"/>
      <w:marTop w:val="0"/>
      <w:marBottom w:val="0"/>
      <w:divBdr>
        <w:top w:val="none" w:sz="0" w:space="0" w:color="auto"/>
        <w:left w:val="none" w:sz="0" w:space="0" w:color="auto"/>
        <w:bottom w:val="none" w:sz="0" w:space="0" w:color="auto"/>
        <w:right w:val="none" w:sz="0" w:space="0" w:color="auto"/>
      </w:divBdr>
    </w:div>
    <w:div w:id="2130970465">
      <w:bodyDiv w:val="1"/>
      <w:marLeft w:val="0"/>
      <w:marRight w:val="0"/>
      <w:marTop w:val="0"/>
      <w:marBottom w:val="0"/>
      <w:divBdr>
        <w:top w:val="none" w:sz="0" w:space="0" w:color="auto"/>
        <w:left w:val="none" w:sz="0" w:space="0" w:color="auto"/>
        <w:bottom w:val="none" w:sz="0" w:space="0" w:color="auto"/>
        <w:right w:val="none" w:sz="0" w:space="0" w:color="auto"/>
      </w:divBdr>
    </w:div>
    <w:div w:id="2131390793">
      <w:bodyDiv w:val="1"/>
      <w:marLeft w:val="0"/>
      <w:marRight w:val="0"/>
      <w:marTop w:val="0"/>
      <w:marBottom w:val="0"/>
      <w:divBdr>
        <w:top w:val="none" w:sz="0" w:space="0" w:color="auto"/>
        <w:left w:val="none" w:sz="0" w:space="0" w:color="auto"/>
        <w:bottom w:val="none" w:sz="0" w:space="0" w:color="auto"/>
        <w:right w:val="none" w:sz="0" w:space="0" w:color="auto"/>
      </w:divBdr>
    </w:div>
    <w:div w:id="2131430499">
      <w:bodyDiv w:val="1"/>
      <w:marLeft w:val="0"/>
      <w:marRight w:val="0"/>
      <w:marTop w:val="0"/>
      <w:marBottom w:val="0"/>
      <w:divBdr>
        <w:top w:val="none" w:sz="0" w:space="0" w:color="auto"/>
        <w:left w:val="none" w:sz="0" w:space="0" w:color="auto"/>
        <w:bottom w:val="none" w:sz="0" w:space="0" w:color="auto"/>
        <w:right w:val="none" w:sz="0" w:space="0" w:color="auto"/>
      </w:divBdr>
    </w:div>
    <w:div w:id="2135756029">
      <w:bodyDiv w:val="1"/>
      <w:marLeft w:val="0"/>
      <w:marRight w:val="0"/>
      <w:marTop w:val="0"/>
      <w:marBottom w:val="0"/>
      <w:divBdr>
        <w:top w:val="none" w:sz="0" w:space="0" w:color="auto"/>
        <w:left w:val="none" w:sz="0" w:space="0" w:color="auto"/>
        <w:bottom w:val="none" w:sz="0" w:space="0" w:color="auto"/>
        <w:right w:val="none" w:sz="0" w:space="0" w:color="auto"/>
      </w:divBdr>
    </w:div>
    <w:div w:id="2135832712">
      <w:bodyDiv w:val="1"/>
      <w:marLeft w:val="0"/>
      <w:marRight w:val="0"/>
      <w:marTop w:val="0"/>
      <w:marBottom w:val="0"/>
      <w:divBdr>
        <w:top w:val="none" w:sz="0" w:space="0" w:color="auto"/>
        <w:left w:val="none" w:sz="0" w:space="0" w:color="auto"/>
        <w:bottom w:val="none" w:sz="0" w:space="0" w:color="auto"/>
        <w:right w:val="none" w:sz="0" w:space="0" w:color="auto"/>
      </w:divBdr>
    </w:div>
    <w:div w:id="2136635296">
      <w:bodyDiv w:val="1"/>
      <w:marLeft w:val="0"/>
      <w:marRight w:val="0"/>
      <w:marTop w:val="0"/>
      <w:marBottom w:val="0"/>
      <w:divBdr>
        <w:top w:val="none" w:sz="0" w:space="0" w:color="auto"/>
        <w:left w:val="none" w:sz="0" w:space="0" w:color="auto"/>
        <w:bottom w:val="none" w:sz="0" w:space="0" w:color="auto"/>
        <w:right w:val="none" w:sz="0" w:space="0" w:color="auto"/>
      </w:divBdr>
    </w:div>
    <w:div w:id="2136679060">
      <w:bodyDiv w:val="1"/>
      <w:marLeft w:val="0"/>
      <w:marRight w:val="0"/>
      <w:marTop w:val="0"/>
      <w:marBottom w:val="0"/>
      <w:divBdr>
        <w:top w:val="none" w:sz="0" w:space="0" w:color="auto"/>
        <w:left w:val="none" w:sz="0" w:space="0" w:color="auto"/>
        <w:bottom w:val="none" w:sz="0" w:space="0" w:color="auto"/>
        <w:right w:val="none" w:sz="0" w:space="0" w:color="auto"/>
      </w:divBdr>
    </w:div>
    <w:div w:id="2136831343">
      <w:bodyDiv w:val="1"/>
      <w:marLeft w:val="0"/>
      <w:marRight w:val="0"/>
      <w:marTop w:val="0"/>
      <w:marBottom w:val="0"/>
      <w:divBdr>
        <w:top w:val="none" w:sz="0" w:space="0" w:color="auto"/>
        <w:left w:val="none" w:sz="0" w:space="0" w:color="auto"/>
        <w:bottom w:val="none" w:sz="0" w:space="0" w:color="auto"/>
        <w:right w:val="none" w:sz="0" w:space="0" w:color="auto"/>
      </w:divBdr>
    </w:div>
    <w:div w:id="2137333569">
      <w:bodyDiv w:val="1"/>
      <w:marLeft w:val="0"/>
      <w:marRight w:val="0"/>
      <w:marTop w:val="0"/>
      <w:marBottom w:val="0"/>
      <w:divBdr>
        <w:top w:val="none" w:sz="0" w:space="0" w:color="auto"/>
        <w:left w:val="none" w:sz="0" w:space="0" w:color="auto"/>
        <w:bottom w:val="none" w:sz="0" w:space="0" w:color="auto"/>
        <w:right w:val="none" w:sz="0" w:space="0" w:color="auto"/>
      </w:divBdr>
    </w:div>
    <w:div w:id="2137870854">
      <w:bodyDiv w:val="1"/>
      <w:marLeft w:val="0"/>
      <w:marRight w:val="0"/>
      <w:marTop w:val="0"/>
      <w:marBottom w:val="0"/>
      <w:divBdr>
        <w:top w:val="none" w:sz="0" w:space="0" w:color="auto"/>
        <w:left w:val="none" w:sz="0" w:space="0" w:color="auto"/>
        <w:bottom w:val="none" w:sz="0" w:space="0" w:color="auto"/>
        <w:right w:val="none" w:sz="0" w:space="0" w:color="auto"/>
      </w:divBdr>
    </w:div>
    <w:div w:id="2138602160">
      <w:bodyDiv w:val="1"/>
      <w:marLeft w:val="0"/>
      <w:marRight w:val="0"/>
      <w:marTop w:val="0"/>
      <w:marBottom w:val="0"/>
      <w:divBdr>
        <w:top w:val="none" w:sz="0" w:space="0" w:color="auto"/>
        <w:left w:val="none" w:sz="0" w:space="0" w:color="auto"/>
        <w:bottom w:val="none" w:sz="0" w:space="0" w:color="auto"/>
        <w:right w:val="none" w:sz="0" w:space="0" w:color="auto"/>
      </w:divBdr>
    </w:div>
    <w:div w:id="2138713751">
      <w:bodyDiv w:val="1"/>
      <w:marLeft w:val="0"/>
      <w:marRight w:val="0"/>
      <w:marTop w:val="0"/>
      <w:marBottom w:val="0"/>
      <w:divBdr>
        <w:top w:val="none" w:sz="0" w:space="0" w:color="auto"/>
        <w:left w:val="none" w:sz="0" w:space="0" w:color="auto"/>
        <w:bottom w:val="none" w:sz="0" w:space="0" w:color="auto"/>
        <w:right w:val="none" w:sz="0" w:space="0" w:color="auto"/>
      </w:divBdr>
    </w:div>
    <w:div w:id="2139030279">
      <w:bodyDiv w:val="1"/>
      <w:marLeft w:val="0"/>
      <w:marRight w:val="0"/>
      <w:marTop w:val="0"/>
      <w:marBottom w:val="0"/>
      <w:divBdr>
        <w:top w:val="none" w:sz="0" w:space="0" w:color="auto"/>
        <w:left w:val="none" w:sz="0" w:space="0" w:color="auto"/>
        <w:bottom w:val="none" w:sz="0" w:space="0" w:color="auto"/>
        <w:right w:val="none" w:sz="0" w:space="0" w:color="auto"/>
      </w:divBdr>
    </w:div>
    <w:div w:id="2139106464">
      <w:bodyDiv w:val="1"/>
      <w:marLeft w:val="0"/>
      <w:marRight w:val="0"/>
      <w:marTop w:val="0"/>
      <w:marBottom w:val="0"/>
      <w:divBdr>
        <w:top w:val="none" w:sz="0" w:space="0" w:color="auto"/>
        <w:left w:val="none" w:sz="0" w:space="0" w:color="auto"/>
        <w:bottom w:val="none" w:sz="0" w:space="0" w:color="auto"/>
        <w:right w:val="none" w:sz="0" w:space="0" w:color="auto"/>
      </w:divBdr>
    </w:div>
    <w:div w:id="2139565287">
      <w:bodyDiv w:val="1"/>
      <w:marLeft w:val="0"/>
      <w:marRight w:val="0"/>
      <w:marTop w:val="0"/>
      <w:marBottom w:val="0"/>
      <w:divBdr>
        <w:top w:val="none" w:sz="0" w:space="0" w:color="auto"/>
        <w:left w:val="none" w:sz="0" w:space="0" w:color="auto"/>
        <w:bottom w:val="none" w:sz="0" w:space="0" w:color="auto"/>
        <w:right w:val="none" w:sz="0" w:space="0" w:color="auto"/>
      </w:divBdr>
    </w:div>
    <w:div w:id="2140103350">
      <w:bodyDiv w:val="1"/>
      <w:marLeft w:val="0"/>
      <w:marRight w:val="0"/>
      <w:marTop w:val="0"/>
      <w:marBottom w:val="0"/>
      <w:divBdr>
        <w:top w:val="none" w:sz="0" w:space="0" w:color="auto"/>
        <w:left w:val="none" w:sz="0" w:space="0" w:color="auto"/>
        <w:bottom w:val="none" w:sz="0" w:space="0" w:color="auto"/>
        <w:right w:val="none" w:sz="0" w:space="0" w:color="auto"/>
      </w:divBdr>
    </w:div>
    <w:div w:id="2140107281">
      <w:bodyDiv w:val="1"/>
      <w:marLeft w:val="0"/>
      <w:marRight w:val="0"/>
      <w:marTop w:val="0"/>
      <w:marBottom w:val="0"/>
      <w:divBdr>
        <w:top w:val="none" w:sz="0" w:space="0" w:color="auto"/>
        <w:left w:val="none" w:sz="0" w:space="0" w:color="auto"/>
        <w:bottom w:val="none" w:sz="0" w:space="0" w:color="auto"/>
        <w:right w:val="none" w:sz="0" w:space="0" w:color="auto"/>
      </w:divBdr>
    </w:div>
    <w:div w:id="2140416968">
      <w:bodyDiv w:val="1"/>
      <w:marLeft w:val="0"/>
      <w:marRight w:val="0"/>
      <w:marTop w:val="0"/>
      <w:marBottom w:val="0"/>
      <w:divBdr>
        <w:top w:val="none" w:sz="0" w:space="0" w:color="auto"/>
        <w:left w:val="none" w:sz="0" w:space="0" w:color="auto"/>
        <w:bottom w:val="none" w:sz="0" w:space="0" w:color="auto"/>
        <w:right w:val="none" w:sz="0" w:space="0" w:color="auto"/>
      </w:divBdr>
    </w:div>
    <w:div w:id="2141529858">
      <w:bodyDiv w:val="1"/>
      <w:marLeft w:val="0"/>
      <w:marRight w:val="0"/>
      <w:marTop w:val="0"/>
      <w:marBottom w:val="0"/>
      <w:divBdr>
        <w:top w:val="none" w:sz="0" w:space="0" w:color="auto"/>
        <w:left w:val="none" w:sz="0" w:space="0" w:color="auto"/>
        <w:bottom w:val="none" w:sz="0" w:space="0" w:color="auto"/>
        <w:right w:val="none" w:sz="0" w:space="0" w:color="auto"/>
      </w:divBdr>
    </w:div>
    <w:div w:id="2141680277">
      <w:bodyDiv w:val="1"/>
      <w:marLeft w:val="0"/>
      <w:marRight w:val="0"/>
      <w:marTop w:val="0"/>
      <w:marBottom w:val="0"/>
      <w:divBdr>
        <w:top w:val="none" w:sz="0" w:space="0" w:color="auto"/>
        <w:left w:val="none" w:sz="0" w:space="0" w:color="auto"/>
        <w:bottom w:val="none" w:sz="0" w:space="0" w:color="auto"/>
        <w:right w:val="none" w:sz="0" w:space="0" w:color="auto"/>
      </w:divBdr>
    </w:div>
    <w:div w:id="2142452347">
      <w:bodyDiv w:val="1"/>
      <w:marLeft w:val="0"/>
      <w:marRight w:val="0"/>
      <w:marTop w:val="0"/>
      <w:marBottom w:val="0"/>
      <w:divBdr>
        <w:top w:val="none" w:sz="0" w:space="0" w:color="auto"/>
        <w:left w:val="none" w:sz="0" w:space="0" w:color="auto"/>
        <w:bottom w:val="none" w:sz="0" w:space="0" w:color="auto"/>
        <w:right w:val="none" w:sz="0" w:space="0" w:color="auto"/>
      </w:divBdr>
    </w:div>
    <w:div w:id="2142723113">
      <w:bodyDiv w:val="1"/>
      <w:marLeft w:val="0"/>
      <w:marRight w:val="0"/>
      <w:marTop w:val="0"/>
      <w:marBottom w:val="0"/>
      <w:divBdr>
        <w:top w:val="none" w:sz="0" w:space="0" w:color="auto"/>
        <w:left w:val="none" w:sz="0" w:space="0" w:color="auto"/>
        <w:bottom w:val="none" w:sz="0" w:space="0" w:color="auto"/>
        <w:right w:val="none" w:sz="0" w:space="0" w:color="auto"/>
      </w:divBdr>
    </w:div>
    <w:div w:id="2143114095">
      <w:bodyDiv w:val="1"/>
      <w:marLeft w:val="0"/>
      <w:marRight w:val="0"/>
      <w:marTop w:val="0"/>
      <w:marBottom w:val="0"/>
      <w:divBdr>
        <w:top w:val="none" w:sz="0" w:space="0" w:color="auto"/>
        <w:left w:val="none" w:sz="0" w:space="0" w:color="auto"/>
        <w:bottom w:val="none" w:sz="0" w:space="0" w:color="auto"/>
        <w:right w:val="none" w:sz="0" w:space="0" w:color="auto"/>
      </w:divBdr>
    </w:div>
    <w:div w:id="2143766018">
      <w:bodyDiv w:val="1"/>
      <w:marLeft w:val="0"/>
      <w:marRight w:val="0"/>
      <w:marTop w:val="0"/>
      <w:marBottom w:val="0"/>
      <w:divBdr>
        <w:top w:val="none" w:sz="0" w:space="0" w:color="auto"/>
        <w:left w:val="none" w:sz="0" w:space="0" w:color="auto"/>
        <w:bottom w:val="none" w:sz="0" w:space="0" w:color="auto"/>
        <w:right w:val="none" w:sz="0" w:space="0" w:color="auto"/>
      </w:divBdr>
    </w:div>
    <w:div w:id="2143842479">
      <w:bodyDiv w:val="1"/>
      <w:marLeft w:val="0"/>
      <w:marRight w:val="0"/>
      <w:marTop w:val="0"/>
      <w:marBottom w:val="0"/>
      <w:divBdr>
        <w:top w:val="none" w:sz="0" w:space="0" w:color="auto"/>
        <w:left w:val="none" w:sz="0" w:space="0" w:color="auto"/>
        <w:bottom w:val="none" w:sz="0" w:space="0" w:color="auto"/>
        <w:right w:val="none" w:sz="0" w:space="0" w:color="auto"/>
      </w:divBdr>
    </w:div>
    <w:div w:id="2145273814">
      <w:bodyDiv w:val="1"/>
      <w:marLeft w:val="0"/>
      <w:marRight w:val="0"/>
      <w:marTop w:val="0"/>
      <w:marBottom w:val="0"/>
      <w:divBdr>
        <w:top w:val="none" w:sz="0" w:space="0" w:color="auto"/>
        <w:left w:val="none" w:sz="0" w:space="0" w:color="auto"/>
        <w:bottom w:val="none" w:sz="0" w:space="0" w:color="auto"/>
        <w:right w:val="none" w:sz="0" w:space="0" w:color="auto"/>
      </w:divBdr>
    </w:div>
    <w:div w:id="2146776213">
      <w:bodyDiv w:val="1"/>
      <w:marLeft w:val="0"/>
      <w:marRight w:val="0"/>
      <w:marTop w:val="0"/>
      <w:marBottom w:val="0"/>
      <w:divBdr>
        <w:top w:val="none" w:sz="0" w:space="0" w:color="auto"/>
        <w:left w:val="none" w:sz="0" w:space="0" w:color="auto"/>
        <w:bottom w:val="none" w:sz="0" w:space="0" w:color="auto"/>
        <w:right w:val="none" w:sz="0" w:space="0" w:color="auto"/>
      </w:divBdr>
    </w:div>
    <w:div w:id="2147118837">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header" Target="header3.xml"/><Relationship Id="rId26" Type="http://schemas.openxmlformats.org/officeDocument/2006/relationships/footer" Target="footer6.xml"/><Relationship Id="rId21" Type="http://schemas.openxmlformats.org/officeDocument/2006/relationships/header" Target="header5.xml"/><Relationship Id="rId34" Type="http://schemas.openxmlformats.org/officeDocument/2006/relationships/header" Target="header14.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2.xml"/><Relationship Id="rId25" Type="http://schemas.openxmlformats.org/officeDocument/2006/relationships/header" Target="header7.xml"/><Relationship Id="rId33" Type="http://schemas.openxmlformats.org/officeDocument/2006/relationships/footer" Target="footer7.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3.xml"/><Relationship Id="rId29" Type="http://schemas.openxmlformats.org/officeDocument/2006/relationships/header" Target="header10.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5.xml"/><Relationship Id="rId32" Type="http://schemas.openxmlformats.org/officeDocument/2006/relationships/header" Target="header13.xml"/><Relationship Id="rId37"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header" Target="header6.xml"/><Relationship Id="rId28" Type="http://schemas.openxmlformats.org/officeDocument/2006/relationships/header" Target="header9.xml"/><Relationship Id="rId36"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header" Target="header4.xml"/><Relationship Id="rId31" Type="http://schemas.openxmlformats.org/officeDocument/2006/relationships/header" Target="header1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eader" Target="header1.xml"/><Relationship Id="rId22" Type="http://schemas.openxmlformats.org/officeDocument/2006/relationships/footer" Target="footer4.xml"/><Relationship Id="rId27" Type="http://schemas.openxmlformats.org/officeDocument/2006/relationships/header" Target="header8.xml"/><Relationship Id="rId30" Type="http://schemas.openxmlformats.org/officeDocument/2006/relationships/header" Target="header11.xml"/><Relationship Id="rId35" Type="http://schemas.openxmlformats.org/officeDocument/2006/relationships/footer" Target="footer8.xml"/><Relationship Id="rId8" Type="http://schemas.openxmlformats.org/officeDocument/2006/relationships/numbering" Target="numbering.xml"/><Relationship Id="rId3" Type="http://schemas.openxmlformats.org/officeDocument/2006/relationships/customXml" Target="../customXml/item3.xml"/></Relationships>
</file>

<file path=word/_rels/header2.xml.rels><?xml version="1.0" encoding="UTF-8" standalone="yes"?>
<Relationships xmlns="http://schemas.openxmlformats.org/package/2006/relationships"><Relationship Id="rId1" Type="http://schemas.openxmlformats.org/officeDocument/2006/relationships/image" Target="NULL"/></Relationships>
</file>

<file path=word/_rels/header3.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png"/></Relationships>
</file>

<file path=word/_rels/header4.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png"/></Relationships>
</file>

<file path=word/_rels/header5.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png"/></Relationships>
</file>

<file path=word/theme/theme1.xml><?xml version="1.0" encoding="utf-8"?>
<a:theme xmlns:a="http://schemas.openxmlformats.org/drawingml/2006/main" name="Tema do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t:contentTypeSchema xmlns:ct="http://schemas.microsoft.com/office/2006/metadata/contentType" xmlns:ma="http://schemas.microsoft.com/office/2006/metadata/properties/metaAttributes" ct:_="" ma:_="" ma:contentTypeName="Documento" ma:contentTypeID="0x01010037B5408F49E5D44C98408CE27CF3B1A6" ma:contentTypeVersion="12" ma:contentTypeDescription="Crie um novo documento." ma:contentTypeScope="" ma:versionID="bf1909b7162894db6a4ee9411e2b7493">
  <xsd:schema xmlns:xsd="http://www.w3.org/2001/XMLSchema" xmlns:xs="http://www.w3.org/2001/XMLSchema" xmlns:p="http://schemas.microsoft.com/office/2006/metadata/properties" xmlns:ns2="dd1b9181-96a4-44e7-bad5-8ec66311c246" xmlns:ns3="160a2dd6-474c-4d6d-afaf-cfce480dd092" targetNamespace="http://schemas.microsoft.com/office/2006/metadata/properties" ma:root="true" ma:fieldsID="fffafbc99d29309027a2a2db6ac7d08d" ns2:_="" ns3:_="">
    <xsd:import namespace="dd1b9181-96a4-44e7-bad5-8ec66311c246"/>
    <xsd:import namespace="160a2dd6-474c-4d6d-afaf-cfce480dd092"/>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d1b9181-96a4-44e7-bad5-8ec66311c24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Marcações de imagem" ma:readOnly="false" ma:fieldId="{5cf76f15-5ced-4ddc-b409-7134ff3c332f}" ma:taxonomyMulti="true" ma:sspId="47bde53e-b0a2-4e98-8550-8a152603f3a2"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Location" ma:index="19"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0a2dd6-474c-4d6d-afaf-cfce480dd092"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4fc410ea-c7ea-4da1-bdcb-23923fab7417}" ma:internalName="TaxCatchAll" ma:showField="CatchAllData" ma:web="160a2dd6-474c-4d6d-afaf-cfce480dd092">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ú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pc="http://schemas.microsoft.com/office/infopath/2007/PartnerControls" xmlns:xsi="http://www.w3.org/2001/XMLSchema-instance">
  <documentManagement>
    <lcf76f155ced4ddcb4097134ff3c332f xmlns="dd1b9181-96a4-44e7-bad5-8ec66311c246">
      <Terms xmlns="http://schemas.microsoft.com/office/infopath/2007/PartnerControls"/>
    </lcf76f155ced4ddcb4097134ff3c332f>
    <TaxCatchAll xmlns="160a2dd6-474c-4d6d-afaf-cfce480dd092" xsi:nil="true"/>
  </documentManagement>
</p:properties>
</file>

<file path=customXml/item3.xml><?xml version="1.0" encoding="utf-8"?>
<ns30:Sources xmlns:w="http://schemas.openxmlformats.org/wordprocessingml/2006/main" xmlns:m="http://schemas.openxmlformats.org/officeDocument/2006/math" xmlns:r="http://schemas.openxmlformats.org/officeDocument/2006/relationships" xmlns:w14="http://schemas.microsoft.com/office/word/2010/wordml" xmlns:wp="http://schemas.openxmlformats.org/drawingml/2006/wordprocessingDrawing" xmlns:a="http://schemas.openxmlformats.org/drawingml/2006/main" xmlns:w15="http://schemas.microsoft.com/office/word/2012/wordml" xmlns:mc="http://schemas.openxmlformats.org/markup-compatibility/2006" xmlns:ns9="http://schemas.openxmlformats.org/schemaLibrary/2006/main" xmlns:wne="http://schemas.microsoft.com/office/word/2006/wordml" xmlns:c="http://schemas.openxmlformats.org/drawingml/2006/chart" xmlns:ns12="http://schemas.openxmlformats.org/drawingml/2006/chartDrawing" xmlns:dgm="http://schemas.openxmlformats.org/drawingml/2006/diagram" xmlns:pic="http://schemas.openxmlformats.org/drawingml/2006/picture" xmlns:xdr="http://schemas.openxmlformats.org/drawingml/2006/spreadsheetDrawing" xmlns:dsp="http://schemas.microsoft.com/office/drawing/2008/diagram" xmlns:ns17="urn:schemas-microsoft-com:office:excel" xmlns:o="urn:schemas-microsoft-com:office:office" xmlns:v="urn:schemas-microsoft-com:vml" xmlns:w10="urn:schemas-microsoft-com:office:word" xmlns:ns21="urn:schemas-microsoft-com:office:powerpoint" xmlns:ns23="http://schemas.microsoft.com/office/2006/coverPageProps" xmlns:odx="http://opendope.org/xpaths" xmlns:odc="http://opendope.org/conditions" xmlns:odq="http://opendope.org/questions" xmlns:oda="http://opendope.org/answers" xmlns:odi="http://opendope.org/components" xmlns:odgm="http://opendope.org/SmartArt/DataHierarchy" xmlns:ns30="http://schemas.openxmlformats.org/officeDocument/2006/bibliography" xmlns:ns31="http://schemas.openxmlformats.org/drawingml/2006/compatibility" xmlns:ns32="http://schemas.openxmlformats.org/drawingml/2006/lockedCanvas" SelectedStyle="\APA.XSL" StyleName="APA Fifth Edition"/>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ns30:Sources xmlns:w="http://schemas.openxmlformats.org/wordprocessingml/2006/main" xmlns:m="http://schemas.openxmlformats.org/officeDocument/2006/math" xmlns:r="http://schemas.openxmlformats.org/officeDocument/2006/relationships" xmlns:w14="http://schemas.microsoft.com/office/word/2010/wordml" xmlns:wp="http://schemas.openxmlformats.org/drawingml/2006/wordprocessingDrawing" xmlns:a="http://schemas.openxmlformats.org/drawingml/2006/main" xmlns:w15="http://schemas.microsoft.com/office/word/2012/wordml" xmlns:mc="http://schemas.openxmlformats.org/markup-compatibility/2006" xmlns:ns9="http://schemas.openxmlformats.org/schemaLibrary/2006/main" xmlns:wne="http://schemas.microsoft.com/office/word/2006/wordml" xmlns:c="http://schemas.openxmlformats.org/drawingml/2006/chart" xmlns:ns12="http://schemas.openxmlformats.org/drawingml/2006/chartDrawing" xmlns:dgm="http://schemas.openxmlformats.org/drawingml/2006/diagram" xmlns:pic="http://schemas.openxmlformats.org/drawingml/2006/picture" xmlns:xdr="http://schemas.openxmlformats.org/drawingml/2006/spreadsheetDrawing" xmlns:dsp="http://schemas.microsoft.com/office/drawing/2008/diagram" xmlns:ns17="urn:schemas-microsoft-com:office:excel" xmlns:o="urn:schemas-microsoft-com:office:office" xmlns:v="urn:schemas-microsoft-com:vml" xmlns:w10="urn:schemas-microsoft-com:office:word" xmlns:ns21="urn:schemas-microsoft-com:office:powerpoint" xmlns:ns23="http://schemas.microsoft.com/office/2006/coverPageProps" xmlns:odx="http://opendope.org/xpaths" xmlns:odc="http://opendope.org/conditions" xmlns:odq="http://opendope.org/questions" xmlns:oda="http://opendope.org/answers" xmlns:odi="http://opendope.org/components" xmlns:odgm="http://opendope.org/SmartArt/DataHierarchy" xmlns:ns30="http://schemas.openxmlformats.org/officeDocument/2006/bibliography" xmlns:ns31="http://schemas.openxmlformats.org/drawingml/2006/compatibility" xmlns:ns32="http://schemas.openxmlformats.org/drawingml/2006/lockedCanvas" SelectedStyle="\APA.XSL" StyleName="APA Fifth Edition"/>
</file>

<file path=customXml/item6.xml><?xml version="1.0" encoding="utf-8"?>
<ns30:Sources xmlns:w="http://schemas.openxmlformats.org/wordprocessingml/2006/main" xmlns:m="http://schemas.openxmlformats.org/officeDocument/2006/math" xmlns:r="http://schemas.openxmlformats.org/officeDocument/2006/relationships" xmlns:w14="http://schemas.microsoft.com/office/word/2010/wordml" xmlns:wp="http://schemas.openxmlformats.org/drawingml/2006/wordprocessingDrawing" xmlns:a="http://schemas.openxmlformats.org/drawingml/2006/main" xmlns:w15="http://schemas.microsoft.com/office/word/2012/wordml" xmlns:mc="http://schemas.openxmlformats.org/markup-compatibility/2006" xmlns:ns9="http://schemas.openxmlformats.org/schemaLibrary/2006/main" xmlns:wne="http://schemas.microsoft.com/office/word/2006/wordml" xmlns:c="http://schemas.openxmlformats.org/drawingml/2006/chart" xmlns:ns12="http://schemas.openxmlformats.org/drawingml/2006/chartDrawing" xmlns:dgm="http://schemas.openxmlformats.org/drawingml/2006/diagram" xmlns:pic="http://schemas.openxmlformats.org/drawingml/2006/picture" xmlns:xdr="http://schemas.openxmlformats.org/drawingml/2006/spreadsheetDrawing" xmlns:dsp="http://schemas.microsoft.com/office/drawing/2008/diagram" xmlns:ns17="urn:schemas-microsoft-com:office:excel" xmlns:o="urn:schemas-microsoft-com:office:office" xmlns:v="urn:schemas-microsoft-com:vml" xmlns:w10="urn:schemas-microsoft-com:office:word" xmlns:ns21="urn:schemas-microsoft-com:office:powerpoint" xmlns:ns23="http://schemas.microsoft.com/office/2006/coverPageProps" xmlns:odx="http://opendope.org/xpaths" xmlns:odc="http://opendope.org/conditions" xmlns:odq="http://opendope.org/questions" xmlns:oda="http://opendope.org/answers" xmlns:odi="http://opendope.org/components" xmlns:odgm="http://opendope.org/SmartArt/DataHierarchy" xmlns:ns30="http://schemas.openxmlformats.org/officeDocument/2006/bibliography" xmlns:ns31="http://schemas.openxmlformats.org/drawingml/2006/compatibility" xmlns:ns32="http://schemas.openxmlformats.org/drawingml/2006/lockedCanvas" SelectedStyle="\APA.XSL" StyleName="APA Fifth Edition"/>
</file>

<file path=customXml/item7.xml><?xml version="1.0" encoding="utf-8"?>
<ns30:Sources xmlns:w="http://schemas.openxmlformats.org/wordprocessingml/2006/main" xmlns:m="http://schemas.openxmlformats.org/officeDocument/2006/math" xmlns:r="http://schemas.openxmlformats.org/officeDocument/2006/relationships" xmlns:w14="http://schemas.microsoft.com/office/word/2010/wordml" xmlns:wp="http://schemas.openxmlformats.org/drawingml/2006/wordprocessingDrawing" xmlns:a="http://schemas.openxmlformats.org/drawingml/2006/main" xmlns:w15="http://schemas.microsoft.com/office/word/2012/wordml" xmlns:mc="http://schemas.openxmlformats.org/markup-compatibility/2006" xmlns:ns9="http://schemas.openxmlformats.org/schemaLibrary/2006/main" xmlns:wne="http://schemas.microsoft.com/office/word/2006/wordml" xmlns:c="http://schemas.openxmlformats.org/drawingml/2006/chart" xmlns:ns12="http://schemas.openxmlformats.org/drawingml/2006/chartDrawing" xmlns:dgm="http://schemas.openxmlformats.org/drawingml/2006/diagram" xmlns:pic="http://schemas.openxmlformats.org/drawingml/2006/picture" xmlns:xdr="http://schemas.openxmlformats.org/drawingml/2006/spreadsheetDrawing" xmlns:dsp="http://schemas.microsoft.com/office/drawing/2008/diagram" xmlns:ns17="urn:schemas-microsoft-com:office:excel" xmlns:o="urn:schemas-microsoft-com:office:office" xmlns:v="urn:schemas-microsoft-com:vml" xmlns:w10="urn:schemas-microsoft-com:office:word" xmlns:ns21="urn:schemas-microsoft-com:office:powerpoint" xmlns:ns23="http://schemas.microsoft.com/office/2006/coverPageProps" xmlns:odx="http://opendope.org/xpaths" xmlns:odc="http://opendope.org/conditions" xmlns:odq="http://opendope.org/questions" xmlns:oda="http://opendope.org/answers" xmlns:odi="http://opendope.org/components" xmlns:odgm="http://opendope.org/SmartArt/DataHierarchy" xmlns:ns30="http://schemas.openxmlformats.org/officeDocument/2006/bibliography" xmlns:ns31="http://schemas.openxmlformats.org/drawingml/2006/compatibility" xmlns:ns32="http://schemas.openxmlformats.org/drawingml/2006/lockedCanvas" SelectedStyle="\APA.XSL" StyleName="APA Fifth Edition"/>
</file>

<file path=customXml/itemProps1.xml><?xml version="1.0" encoding="utf-8"?>
<ds:datastoreItem xmlns:ds="http://schemas.openxmlformats.org/officeDocument/2006/customXml" ds:itemID="{2A4BF0DE-38B5-4349-B309-18054EB5E4B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d1b9181-96a4-44e7-bad5-8ec66311c246"/>
    <ds:schemaRef ds:uri="160a2dd6-474c-4d6d-afaf-cfce480dd09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F803D88-E4D1-4A7A-8E70-0BE5AAB815AF}">
  <ds:schemaRefs>
    <ds:schemaRef ds:uri="http://schemas.microsoft.com/office/2006/metadata/properties"/>
    <ds:schemaRef ds:uri="http://schemas.microsoft.com/office/infopath/2007/PartnerControls"/>
    <ds:schemaRef ds:uri="dd1b9181-96a4-44e7-bad5-8ec66311c246"/>
    <ds:schemaRef ds:uri="160a2dd6-474c-4d6d-afaf-cfce480dd092"/>
  </ds:schemaRefs>
</ds:datastoreItem>
</file>

<file path=customXml/itemProps3.xml><?xml version="1.0" encoding="utf-8"?>
<ds:datastoreItem xmlns:ds="http://schemas.openxmlformats.org/officeDocument/2006/customXml" ds:itemID="{55BC30FA-3DE0-45AC-A3F8-48926CA76056}">
  <ds:schemaRefs>
    <ds:schemaRef ds:uri="http://schemas.openxmlformats.org/wordprocessingml/2006/main"/>
    <ds:schemaRef ds:uri="http://schemas.openxmlformats.org/officeDocument/2006/math"/>
    <ds:schemaRef ds:uri="http://schemas.openxmlformats.org/officeDocument/2006/relationships"/>
    <ds:schemaRef ds:uri="http://schemas.microsoft.com/office/word/2010/wordml"/>
    <ds:schemaRef ds:uri="http://schemas.openxmlformats.org/drawingml/2006/wordprocessingDrawing"/>
    <ds:schemaRef ds:uri="http://schemas.openxmlformats.org/drawingml/2006/main"/>
    <ds:schemaRef ds:uri="http://schemas.microsoft.com/office/word/2012/wordml"/>
    <ds:schemaRef ds:uri="http://schemas.openxmlformats.org/markup-compatibility/2006"/>
    <ds:schemaRef ds:uri="http://schemas.openxmlformats.org/schemaLibrary/2006/main"/>
    <ds:schemaRef ds:uri="http://schemas.microsoft.com/office/word/2006/wordml"/>
    <ds:schemaRef ds:uri="http://schemas.openxmlformats.org/drawingml/2006/chart"/>
    <ds:schemaRef ds:uri="http://schemas.openxmlformats.org/drawingml/2006/chartDrawing"/>
    <ds:schemaRef ds:uri="http://schemas.openxmlformats.org/drawingml/2006/diagram"/>
    <ds:schemaRef ds:uri="http://schemas.openxmlformats.org/drawingml/2006/picture"/>
    <ds:schemaRef ds:uri="http://schemas.openxmlformats.org/drawingml/2006/spreadsheetDrawing"/>
    <ds:schemaRef ds:uri="http://schemas.microsoft.com/office/drawing/2008/diagram"/>
    <ds:schemaRef ds:uri="urn:schemas-microsoft-com:office:excel"/>
    <ds:schemaRef ds:uri="urn:schemas-microsoft-com:office:office"/>
    <ds:schemaRef ds:uri="urn:schemas-microsoft-com:vml"/>
    <ds:schemaRef ds:uri="urn:schemas-microsoft-com:office:word"/>
    <ds:schemaRef ds:uri="urn:schemas-microsoft-com:office:powerpoint"/>
    <ds:schemaRef ds:uri="http://schemas.microsoft.com/office/2006/coverPageProps"/>
    <ds:schemaRef ds:uri="http://opendope.org/xpaths"/>
    <ds:schemaRef ds:uri="http://opendope.org/conditions"/>
    <ds:schemaRef ds:uri="http://opendope.org/questions"/>
    <ds:schemaRef ds:uri="http://opendope.org/answers"/>
    <ds:schemaRef ds:uri="http://opendope.org/components"/>
    <ds:schemaRef ds:uri="http://opendope.org/SmartArt/DataHierarchy"/>
    <ds:schemaRef ds:uri="http://schemas.openxmlformats.org/officeDocument/2006/bibliography"/>
    <ds:schemaRef ds:uri="http://schemas.openxmlformats.org/drawingml/2006/compatibility"/>
    <ds:schemaRef ds:uri="http://schemas.openxmlformats.org/drawingml/2006/lockedCanvas"/>
  </ds:schemaRefs>
</ds:datastoreItem>
</file>

<file path=customXml/itemProps4.xml><?xml version="1.0" encoding="utf-8"?>
<ds:datastoreItem xmlns:ds="http://schemas.openxmlformats.org/officeDocument/2006/customXml" ds:itemID="{E7D6579D-27C5-407E-84FF-CE5A35C2A378}">
  <ds:schemaRefs>
    <ds:schemaRef ds:uri="http://schemas.microsoft.com/sharepoint/v3/contenttype/forms"/>
  </ds:schemaRefs>
</ds:datastoreItem>
</file>

<file path=customXml/itemProps5.xml><?xml version="1.0" encoding="utf-8"?>
<ds:datastoreItem xmlns:ds="http://schemas.openxmlformats.org/officeDocument/2006/customXml" ds:itemID="{C2FFC991-442A-4AE2-B14A-BF91B97A375D}">
  <ds:schemaRefs>
    <ds:schemaRef ds:uri="http://schemas.openxmlformats.org/wordprocessingml/2006/main"/>
    <ds:schemaRef ds:uri="http://schemas.openxmlformats.org/officeDocument/2006/math"/>
    <ds:schemaRef ds:uri="http://schemas.openxmlformats.org/officeDocument/2006/relationships"/>
    <ds:schemaRef ds:uri="http://schemas.microsoft.com/office/word/2010/wordml"/>
    <ds:schemaRef ds:uri="http://schemas.openxmlformats.org/drawingml/2006/wordprocessingDrawing"/>
    <ds:schemaRef ds:uri="http://schemas.openxmlformats.org/drawingml/2006/main"/>
    <ds:schemaRef ds:uri="http://schemas.microsoft.com/office/word/2012/wordml"/>
    <ds:schemaRef ds:uri="http://schemas.openxmlformats.org/markup-compatibility/2006"/>
    <ds:schemaRef ds:uri="http://schemas.openxmlformats.org/schemaLibrary/2006/main"/>
    <ds:schemaRef ds:uri="http://schemas.microsoft.com/office/word/2006/wordml"/>
    <ds:schemaRef ds:uri="http://schemas.openxmlformats.org/drawingml/2006/chart"/>
    <ds:schemaRef ds:uri="http://schemas.openxmlformats.org/drawingml/2006/chartDrawing"/>
    <ds:schemaRef ds:uri="http://schemas.openxmlformats.org/drawingml/2006/diagram"/>
    <ds:schemaRef ds:uri="http://schemas.openxmlformats.org/drawingml/2006/picture"/>
    <ds:schemaRef ds:uri="http://schemas.openxmlformats.org/drawingml/2006/spreadsheetDrawing"/>
    <ds:schemaRef ds:uri="http://schemas.microsoft.com/office/drawing/2008/diagram"/>
    <ds:schemaRef ds:uri="urn:schemas-microsoft-com:office:excel"/>
    <ds:schemaRef ds:uri="urn:schemas-microsoft-com:office:office"/>
    <ds:schemaRef ds:uri="urn:schemas-microsoft-com:vml"/>
    <ds:schemaRef ds:uri="urn:schemas-microsoft-com:office:word"/>
    <ds:schemaRef ds:uri="urn:schemas-microsoft-com:office:powerpoint"/>
    <ds:schemaRef ds:uri="http://schemas.microsoft.com/office/2006/coverPageProps"/>
    <ds:schemaRef ds:uri="http://opendope.org/xpaths"/>
    <ds:schemaRef ds:uri="http://opendope.org/conditions"/>
    <ds:schemaRef ds:uri="http://opendope.org/questions"/>
    <ds:schemaRef ds:uri="http://opendope.org/answers"/>
    <ds:schemaRef ds:uri="http://opendope.org/components"/>
    <ds:schemaRef ds:uri="http://opendope.org/SmartArt/DataHierarchy"/>
    <ds:schemaRef ds:uri="http://schemas.openxmlformats.org/officeDocument/2006/bibliography"/>
    <ds:schemaRef ds:uri="http://schemas.openxmlformats.org/drawingml/2006/compatibility"/>
    <ds:schemaRef ds:uri="http://schemas.openxmlformats.org/drawingml/2006/lockedCanvas"/>
  </ds:schemaRefs>
</ds:datastoreItem>
</file>

<file path=customXml/itemProps6.xml><?xml version="1.0" encoding="utf-8"?>
<ds:datastoreItem xmlns:ds="http://schemas.openxmlformats.org/officeDocument/2006/customXml" ds:itemID="{746D4CD2-7D58-4439-8098-9E2E7321C5C4}">
  <ds:schemaRefs>
    <ds:schemaRef ds:uri="http://schemas.openxmlformats.org/wordprocessingml/2006/main"/>
    <ds:schemaRef ds:uri="http://schemas.openxmlformats.org/officeDocument/2006/math"/>
    <ds:schemaRef ds:uri="http://schemas.openxmlformats.org/officeDocument/2006/relationships"/>
    <ds:schemaRef ds:uri="http://schemas.microsoft.com/office/word/2010/wordml"/>
    <ds:schemaRef ds:uri="http://schemas.openxmlformats.org/drawingml/2006/wordprocessingDrawing"/>
    <ds:schemaRef ds:uri="http://schemas.openxmlformats.org/drawingml/2006/main"/>
    <ds:schemaRef ds:uri="http://schemas.microsoft.com/office/word/2012/wordml"/>
    <ds:schemaRef ds:uri="http://schemas.openxmlformats.org/markup-compatibility/2006"/>
    <ds:schemaRef ds:uri="http://schemas.openxmlformats.org/schemaLibrary/2006/main"/>
    <ds:schemaRef ds:uri="http://schemas.microsoft.com/office/word/2006/wordml"/>
    <ds:schemaRef ds:uri="http://schemas.openxmlformats.org/drawingml/2006/chart"/>
    <ds:schemaRef ds:uri="http://schemas.openxmlformats.org/drawingml/2006/chartDrawing"/>
    <ds:schemaRef ds:uri="http://schemas.openxmlformats.org/drawingml/2006/diagram"/>
    <ds:schemaRef ds:uri="http://schemas.openxmlformats.org/drawingml/2006/picture"/>
    <ds:schemaRef ds:uri="http://schemas.openxmlformats.org/drawingml/2006/spreadsheetDrawing"/>
    <ds:schemaRef ds:uri="http://schemas.microsoft.com/office/drawing/2008/diagram"/>
    <ds:schemaRef ds:uri="urn:schemas-microsoft-com:office:excel"/>
    <ds:schemaRef ds:uri="urn:schemas-microsoft-com:office:office"/>
    <ds:schemaRef ds:uri="urn:schemas-microsoft-com:vml"/>
    <ds:schemaRef ds:uri="urn:schemas-microsoft-com:office:word"/>
    <ds:schemaRef ds:uri="urn:schemas-microsoft-com:office:powerpoint"/>
    <ds:schemaRef ds:uri="http://schemas.microsoft.com/office/2006/coverPageProps"/>
    <ds:schemaRef ds:uri="http://opendope.org/xpaths"/>
    <ds:schemaRef ds:uri="http://opendope.org/conditions"/>
    <ds:schemaRef ds:uri="http://opendope.org/questions"/>
    <ds:schemaRef ds:uri="http://opendope.org/answers"/>
    <ds:schemaRef ds:uri="http://opendope.org/components"/>
    <ds:schemaRef ds:uri="http://opendope.org/SmartArt/DataHierarchy"/>
    <ds:schemaRef ds:uri="http://schemas.openxmlformats.org/officeDocument/2006/bibliography"/>
    <ds:schemaRef ds:uri="http://schemas.openxmlformats.org/drawingml/2006/compatibility"/>
    <ds:schemaRef ds:uri="http://schemas.openxmlformats.org/drawingml/2006/lockedCanvas"/>
  </ds:schemaRefs>
</ds:datastoreItem>
</file>

<file path=customXml/itemProps7.xml><?xml version="1.0" encoding="utf-8"?>
<ds:datastoreItem xmlns:ds="http://schemas.openxmlformats.org/officeDocument/2006/customXml" ds:itemID="{B761FB65-60BA-469C-B10F-CECC7DC7C7BC}">
  <ds:schemaRefs>
    <ds:schemaRef ds:uri="http://schemas.openxmlformats.org/wordprocessingml/2006/main"/>
    <ds:schemaRef ds:uri="http://schemas.openxmlformats.org/officeDocument/2006/math"/>
    <ds:schemaRef ds:uri="http://schemas.openxmlformats.org/officeDocument/2006/relationships"/>
    <ds:schemaRef ds:uri="http://schemas.microsoft.com/office/word/2010/wordml"/>
    <ds:schemaRef ds:uri="http://schemas.openxmlformats.org/drawingml/2006/wordprocessingDrawing"/>
    <ds:schemaRef ds:uri="http://schemas.openxmlformats.org/drawingml/2006/main"/>
    <ds:schemaRef ds:uri="http://schemas.microsoft.com/office/word/2012/wordml"/>
    <ds:schemaRef ds:uri="http://schemas.openxmlformats.org/markup-compatibility/2006"/>
    <ds:schemaRef ds:uri="http://schemas.openxmlformats.org/schemaLibrary/2006/main"/>
    <ds:schemaRef ds:uri="http://schemas.microsoft.com/office/word/2006/wordml"/>
    <ds:schemaRef ds:uri="http://schemas.openxmlformats.org/drawingml/2006/chart"/>
    <ds:schemaRef ds:uri="http://schemas.openxmlformats.org/drawingml/2006/chartDrawing"/>
    <ds:schemaRef ds:uri="http://schemas.openxmlformats.org/drawingml/2006/diagram"/>
    <ds:schemaRef ds:uri="http://schemas.openxmlformats.org/drawingml/2006/picture"/>
    <ds:schemaRef ds:uri="http://schemas.openxmlformats.org/drawingml/2006/spreadsheetDrawing"/>
    <ds:schemaRef ds:uri="http://schemas.microsoft.com/office/drawing/2008/diagram"/>
    <ds:schemaRef ds:uri="urn:schemas-microsoft-com:office:excel"/>
    <ds:schemaRef ds:uri="urn:schemas-microsoft-com:office:office"/>
    <ds:schemaRef ds:uri="urn:schemas-microsoft-com:vml"/>
    <ds:schemaRef ds:uri="urn:schemas-microsoft-com:office:word"/>
    <ds:schemaRef ds:uri="urn:schemas-microsoft-com:office:powerpoint"/>
    <ds:schemaRef ds:uri="http://schemas.microsoft.com/office/2006/coverPageProps"/>
    <ds:schemaRef ds:uri="http://opendope.org/xpaths"/>
    <ds:schemaRef ds:uri="http://opendope.org/conditions"/>
    <ds:schemaRef ds:uri="http://opendope.org/questions"/>
    <ds:schemaRef ds:uri="http://opendope.org/answers"/>
    <ds:schemaRef ds:uri="http://opendope.org/components"/>
    <ds:schemaRef ds:uri="http://opendope.org/SmartArt/DataHierarchy"/>
    <ds:schemaRef ds:uri="http://schemas.openxmlformats.org/officeDocument/2006/bibliography"/>
    <ds:schemaRef ds:uri="http://schemas.openxmlformats.org/drawingml/2006/compatibility"/>
    <ds:schemaRef ds:uri="http://schemas.openxmlformats.org/drawingml/2006/lockedCanvas"/>
  </ds:schemaRefs>
</ds:datastoreItem>
</file>

<file path=docProps/app.xml><?xml version="1.0" encoding="utf-8"?>
<Properties xmlns="http://schemas.openxmlformats.org/officeDocument/2006/extended-properties" xmlns:vt="http://schemas.openxmlformats.org/officeDocument/2006/docPropsVTypes">
  <Template>Normal.dotm</Template>
  <TotalTime>533</TotalTime>
  <Pages>42</Pages>
  <Words>12881</Words>
  <Characters>69559</Characters>
  <Application>Microsoft Office Word</Application>
  <DocSecurity>0</DocSecurity>
  <Lines>579</Lines>
  <Paragraphs>164</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Demonstrações Financeiras</vt:lpstr>
      <vt:lpstr>Demonstrações Financeiras</vt:lpstr>
    </vt:vector>
  </TitlesOfParts>
  <Company>Ernst &amp; Young</Company>
  <LinksUpToDate>false</LinksUpToDate>
  <CharactersWithSpaces>82276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Demonstrações Financeiras</dc:title>
  <dc:subject/>
  <dc:creator>Guilherme Teixeira Régis</dc:creator>
  <cp:keywords/>
  <dc:description/>
  <cp:lastModifiedBy>Raul Santos (BR)</cp:lastModifiedBy>
  <cp:revision>32</cp:revision>
  <cp:lastPrinted>2026-07-08T14:00:00Z</cp:lastPrinted>
  <dcterms:created xsi:type="dcterms:W3CDTF">2026-07-10T12:31:00Z</dcterms:created>
  <dcterms:modified xsi:type="dcterms:W3CDTF">2026-07-21T14:00:00Z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axKeyword">
    <vt:lpwstr/>
  </property>
  <property fmtid="{D5CDD505-2E9C-101B-9397-08002B2CF9AE}" pid="3" name="ContentTypeId">
    <vt:lpwstr>0x01010037B5408F49E5D44C98408CE27CF3B1A6</vt:lpwstr>
  </property>
  <property fmtid="{D5CDD505-2E9C-101B-9397-08002B2CF9AE}" pid="4" name="SSDCxCLASSFICATION_LEVEL">
    <vt:lpwstr>1</vt:lpwstr>
  </property>
  <property fmtid="{D5CDD505-2E9C-101B-9397-08002B2CF9AE}" pid="5" name="SSDCxCLASSFICATION_USER">
    <vt:lpwstr>SOACAT\007544</vt:lpwstr>
  </property>
  <property fmtid="{D5CDD505-2E9C-101B-9397-08002B2CF9AE}" pid="6" name="SSDCxCLASSFICATION_DATE">
    <vt:lpwstr>08/02/2018 14:17:04</vt:lpwstr>
  </property>
  <property fmtid="{D5CDD505-2E9C-101B-9397-08002B2CF9AE}" pid="7" name="SSDCxCLASSFICATION_GUID">
    <vt:lpwstr>16E2D09339B684A32E97B12EB6816B77</vt:lpwstr>
  </property>
  <property fmtid="{D5CDD505-2E9C-101B-9397-08002B2CF9AE}" pid="8" name="Webdesk.VersionDescription">
    <vt:lpwstr/>
  </property>
  <property fmtid="{D5CDD505-2E9C-101B-9397-08002B2CF9AE}" pid="9" name="Webdesk.Version">
    <vt:lpwstr>1.000</vt:lpwstr>
  </property>
  <property fmtid="{D5CDD505-2E9C-101B-9397-08002B2CF9AE}" pid="10" name="Webdesk.Author">
    <vt:lpwstr>melinagoncalves - Melina Pereira Gonçalves</vt:lpwstr>
  </property>
  <property fmtid="{D5CDD505-2E9C-101B-9397-08002B2CF9AE}" pid="11" name="Webdesk.Description">
    <vt:lpwstr>2020.07.06 - CODEMIG DF em 31/03/2020.docx</vt:lpwstr>
  </property>
  <property fmtid="{D5CDD505-2E9C-101B-9397-08002B2CF9AE}" pid="12" name="Webdesk.ApprovedOn">
    <vt:lpwstr>07/07/2020</vt:lpwstr>
  </property>
  <property fmtid="{D5CDD505-2E9C-101B-9397-08002B2CF9AE}" pid="13" name="Document.VersionDescription">
    <vt:lpwstr/>
  </property>
  <property fmtid="{D5CDD505-2E9C-101B-9397-08002B2CF9AE}" pid="14" name="Document.ApprovedOn">
    <vt:lpwstr>07/07/2020</vt:lpwstr>
  </property>
  <property fmtid="{D5CDD505-2E9C-101B-9397-08002B2CF9AE}" pid="15" name="Document.Author.ID">
    <vt:lpwstr>melinagoncalves</vt:lpwstr>
  </property>
  <property fmtid="{D5CDD505-2E9C-101B-9397-08002B2CF9AE}" pid="16" name="Document.Author.Name">
    <vt:lpwstr>Melina Pereira Gonçalves</vt:lpwstr>
  </property>
  <property fmtid="{D5CDD505-2E9C-101B-9397-08002B2CF9AE}" pid="17" name="Webdesk.LastUpdateDate">
    <vt:lpwstr>07/07/2020</vt:lpwstr>
  </property>
  <property fmtid="{D5CDD505-2E9C-101B-9397-08002B2CF9AE}" pid="18" name="Document.Revision">
    <vt:lpwstr>000</vt:lpwstr>
  </property>
  <property fmtid="{D5CDD505-2E9C-101B-9397-08002B2CF9AE}" pid="19" name="Webdesk.Publisher">
    <vt:lpwstr>melinagoncalves - Melina Pereira Gonçalves</vt:lpwstr>
  </property>
  <property fmtid="{D5CDD505-2E9C-101B-9397-08002B2CF9AE}" pid="20" name="Webdesk.FirstVersionDate">
    <vt:lpwstr>07/07/2020</vt:lpwstr>
  </property>
  <property fmtid="{D5CDD505-2E9C-101B-9397-08002B2CF9AE}" pid="21" name="Webdesk.Approvers1">
    <vt:lpwstr/>
  </property>
  <property fmtid="{D5CDD505-2E9C-101B-9397-08002B2CF9AE}" pid="22" name="Webdesk.Active">
    <vt:lpwstr>true</vt:lpwstr>
  </property>
  <property fmtid="{D5CDD505-2E9C-101B-9397-08002B2CF9AE}" pid="23" name="Document.Comments">
    <vt:lpwstr/>
  </property>
  <property fmtid="{D5CDD505-2E9C-101B-9397-08002B2CF9AE}" pid="24" name="Document.Publisher.ID">
    <vt:lpwstr>melinagoncalves</vt:lpwstr>
  </property>
  <property fmtid="{D5CDD505-2E9C-101B-9397-08002B2CF9AE}" pid="25" name="Webdesk.CreationDate">
    <vt:lpwstr>07/07/2020</vt:lpwstr>
  </property>
  <property fmtid="{D5CDD505-2E9C-101B-9397-08002B2CF9AE}" pid="26" name="Document.FirstVersionDate">
    <vt:lpwstr>07/07/2020</vt:lpwstr>
  </property>
  <property fmtid="{D5CDD505-2E9C-101B-9397-08002B2CF9AE}" pid="27" name="Document.ExpiresOn">
    <vt:lpwstr>07/07/2020</vt:lpwstr>
  </property>
  <property fmtid="{D5CDD505-2E9C-101B-9397-08002B2CF9AE}" pid="28" name="Document.Version">
    <vt:lpwstr>1.000</vt:lpwstr>
  </property>
  <property fmtid="{D5CDD505-2E9C-101B-9397-08002B2CF9AE}" pid="29" name="Document.Publisher.Name">
    <vt:lpwstr>Melina Pereira Gonçalves</vt:lpwstr>
  </property>
  <property fmtid="{D5CDD505-2E9C-101B-9397-08002B2CF9AE}" pid="30" name="Document.Description">
    <vt:lpwstr>2020.07.06 - CODEMIG DF em 31/03/2020.docx</vt:lpwstr>
  </property>
  <property fmtid="{D5CDD505-2E9C-101B-9397-08002B2CF9AE}" pid="31" name="Webdesk.Revision">
    <vt:lpwstr>000</vt:lpwstr>
  </property>
  <property fmtid="{D5CDD505-2E9C-101B-9397-08002B2CF9AE}" pid="32" name="Webdesk.Comments">
    <vt:lpwstr/>
  </property>
  <property fmtid="{D5CDD505-2E9C-101B-9397-08002B2CF9AE}" pid="33" name="Document.PrintedDocument.AreaResponsible">
    <vt:lpwstr>Responsável pela Área</vt:lpwstr>
  </property>
  <property fmtid="{D5CDD505-2E9C-101B-9397-08002B2CF9AE}" pid="34" name="Document.DestinationArea">
    <vt:lpwstr>Não Definida</vt:lpwstr>
  </property>
  <property fmtid="{D5CDD505-2E9C-101B-9397-08002B2CF9AE}" pid="35" name="Document.Tag">
    <vt:lpwstr/>
  </property>
  <property fmtid="{D5CDD505-2E9C-101B-9397-08002B2CF9AE}" pid="36" name="Webdesk.DestinationArea">
    <vt:lpwstr>Não Definida</vt:lpwstr>
  </property>
  <property fmtid="{D5CDD505-2E9C-101B-9397-08002B2CF9AE}" pid="37" name="Fluig.User.Project">
    <vt:lpwstr/>
  </property>
  <property fmtid="{D5CDD505-2E9C-101B-9397-08002B2CF9AE}" pid="38" name="Document.User.Project">
    <vt:lpwstr/>
  </property>
  <property fmtid="{D5CDD505-2E9C-101B-9397-08002B2CF9AE}" pid="39" name="Document.Publisher">
    <vt:lpwstr>melinagoncalves - Melina Pereira Gonçalves</vt:lpwstr>
  </property>
  <property fmtid="{D5CDD505-2E9C-101B-9397-08002B2CF9AE}" pid="40" name="Document.Approvers1">
    <vt:lpwstr/>
  </property>
  <property fmtid="{D5CDD505-2E9C-101B-9397-08002B2CF9AE}" pid="41" name="Document.ID">
    <vt:lpwstr>14718</vt:lpwstr>
  </property>
  <property fmtid="{D5CDD505-2E9C-101B-9397-08002B2CF9AE}" pid="42" name="Document.Active">
    <vt:lpwstr>true</vt:lpwstr>
  </property>
  <property fmtid="{D5CDD505-2E9C-101B-9397-08002B2CF9AE}" pid="43" name="Document.LastUpdateDate">
    <vt:lpwstr>07/07/2020</vt:lpwstr>
  </property>
  <property fmtid="{D5CDD505-2E9C-101B-9397-08002B2CF9AE}" pid="44" name="Document.Author">
    <vt:lpwstr>melinagoncalves - Melina Pereira Gonçalves</vt:lpwstr>
  </property>
  <property fmtid="{D5CDD505-2E9C-101B-9397-08002B2CF9AE}" pid="45" name="Document.CreationDate">
    <vt:lpwstr>07/07/2020</vt:lpwstr>
  </property>
  <property fmtid="{D5CDD505-2E9C-101B-9397-08002B2CF9AE}" pid="46" name="Webdesk.Document">
    <vt:lpwstr>14718</vt:lpwstr>
  </property>
  <property fmtid="{D5CDD505-2E9C-101B-9397-08002B2CF9AE}" pid="47" name="Webdesk.PrintedDocument.AreaResponsible">
    <vt:lpwstr>Responsável pela Área</vt:lpwstr>
  </property>
  <property fmtid="{D5CDD505-2E9C-101B-9397-08002B2CF9AE}" pid="48" name="Webdesk.Tag">
    <vt:lpwstr/>
  </property>
  <property fmtid="{D5CDD505-2E9C-101B-9397-08002B2CF9AE}" pid="49" name="Webdesk.ExpiresOn">
    <vt:lpwstr>07/07/2020</vt:lpwstr>
  </property>
  <property fmtid="{D5CDD505-2E9C-101B-9397-08002B2CF9AE}" pid="50" name="DSLxDOC_CLOSING">
    <vt:lpwstr>1</vt:lpwstr>
  </property>
  <property fmtid="{D5CDD505-2E9C-101B-9397-08002B2CF9AE}" pid="51" name="MediaServiceImageTags">
    <vt:lpwstr/>
  </property>
</Properties>
</file>