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459" r:id="rId3"/>
    <p:sldId id="456" r:id="rId4"/>
    <p:sldId id="463" r:id="rId5"/>
    <p:sldId id="457" r:id="rId6"/>
    <p:sldId id="458" r:id="rId7"/>
    <p:sldId id="461" r:id="rId8"/>
    <p:sldId id="460" r:id="rId9"/>
    <p:sldId id="462" r:id="rId10"/>
    <p:sldId id="464" r:id="rId11"/>
    <p:sldId id="465" r:id="rId12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4434" autoAdjust="0"/>
  </p:normalViewPr>
  <p:slideViewPr>
    <p:cSldViewPr>
      <p:cViewPr varScale="1">
        <p:scale>
          <a:sx n="86" d="100"/>
          <a:sy n="86" d="100"/>
        </p:scale>
        <p:origin x="15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27/06/2024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27/06/2024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1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910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95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71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31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118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9725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156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1844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09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444208" y="6292951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27/06/2024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27/06/2024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27/06/2024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27/06/2024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27/06/2024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27/06/2024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27/06/2024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27/06/2024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27/06/2024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LOTE 1A DA QUADRA 3- DISTRITO INDUSTRIAL IV – SANTA LUZIA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CFC5F28-F23C-BE84-564B-F3B3ED0CF479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7FE58BE4-4138-069C-4CE7-B9A6FBBAC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412776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Gleba inserida na ZOE – Zona de Ocupação Especial.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00" dirty="0"/>
              <a:t>São zonas destinadas aos usos não residenciais, com ocupação destinada à fins institucional, industrial e à equipamentos comerciais de grande porte.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00" dirty="0"/>
              <a:t>Usos permitidos:</a:t>
            </a:r>
          </a:p>
          <a:p>
            <a:pPr lvl="2">
              <a:spcAft>
                <a:spcPts val="600"/>
              </a:spcAft>
            </a:pPr>
            <a:r>
              <a:rPr lang="pt-BR" sz="1500" dirty="0"/>
              <a:t>- Institucional;</a:t>
            </a:r>
          </a:p>
          <a:p>
            <a:pPr lvl="2">
              <a:spcAft>
                <a:spcPts val="600"/>
              </a:spcAft>
            </a:pPr>
            <a:r>
              <a:rPr lang="pt-BR" sz="1500" dirty="0"/>
              <a:t>- Industrial;</a:t>
            </a:r>
          </a:p>
          <a:p>
            <a:pPr lvl="2">
              <a:spcAft>
                <a:spcPts val="600"/>
              </a:spcAft>
            </a:pPr>
            <a:r>
              <a:rPr lang="pt-BR" sz="1500" dirty="0"/>
              <a:t>- Equipamentos comerciais de grande porte.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00" dirty="0"/>
              <a:t>No zoneamento ZOE não é permitido o uso residencial.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00" dirty="0"/>
              <a:t>Coeficiente Básico: 1,0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00" dirty="0"/>
              <a:t>Coeficiente Máximo: 1,3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00" dirty="0"/>
              <a:t>Taxa de Permeabilidade: 10%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00" dirty="0"/>
              <a:t>Afastamentos laterais e de fundo: </a:t>
            </a:r>
          </a:p>
          <a:p>
            <a:pPr lvl="2">
              <a:spcAft>
                <a:spcPts val="600"/>
              </a:spcAft>
            </a:pPr>
            <a:r>
              <a:rPr lang="pt-BR" sz="1500" dirty="0"/>
              <a:t>- de 01 a 02 pavimentos, poderá a construção ser edificada nas divisas;</a:t>
            </a:r>
          </a:p>
          <a:p>
            <a:pPr lvl="2">
              <a:spcAft>
                <a:spcPts val="600"/>
              </a:spcAft>
            </a:pPr>
            <a:r>
              <a:rPr lang="pt-BR" sz="1500" dirty="0"/>
              <a:t>- de 03 a 04 pavimentos deverá ser respeitado afastamento de 2,00m;</a:t>
            </a:r>
          </a:p>
          <a:p>
            <a:pPr lvl="2">
              <a:spcAft>
                <a:spcPts val="600"/>
              </a:spcAft>
            </a:pPr>
            <a:r>
              <a:rPr lang="pt-BR" sz="1500" dirty="0"/>
              <a:t>- acima de 4 pavimentos, acrescentar 50cm para cada 2 pavimentos.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00" dirty="0"/>
              <a:t>Afastamento frontal: 3,00m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0A04DBBB-2E66-4E78-F537-C6AA6E599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536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2800" dirty="0"/>
              <a:t>Lote 1A da Quadra 3 – Distrito Industrial IV - Santa Luzia</a:t>
            </a:r>
          </a:p>
        </p:txBody>
      </p:sp>
    </p:spTree>
    <p:extLst>
      <p:ext uri="{BB962C8B-B14F-4D97-AF65-F5344CB8AC3E}">
        <p14:creationId xmlns:p14="http://schemas.microsoft.com/office/powerpoint/2010/main" val="2761585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5F5F7CC-CC0A-E8ED-9F77-43D94D52E1BA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2DC8254D-1CDE-C779-ECC2-C97CD7561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Raios de restrição a terras Quilombolas: Rodovias e Aproveitamentos hidrelétricos (UHEs e PCHs)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Reservas da Biosfera (IEF/MMA/UNESCO): Zona de amortecimento da Reserva da Biosfera da Serra do Espinhaço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de aeródromos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/DECEA): militar, público e público/militar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de impacto no Patrimônio Cultural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5543F8A1-DFA7-ABBC-06C1-D43256BAA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536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2800" dirty="0"/>
              <a:t>Lote 1A da Quadra 3 – Distrito Industrial IV - Santa Luzia</a:t>
            </a:r>
          </a:p>
        </p:txBody>
      </p:sp>
    </p:spTree>
    <p:extLst>
      <p:ext uri="{BB962C8B-B14F-4D97-AF65-F5344CB8AC3E}">
        <p14:creationId xmlns:p14="http://schemas.microsoft.com/office/powerpoint/2010/main" val="3478409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3486769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t="10837" r="5434" b="7546"/>
          <a:stretch/>
        </p:blipFill>
        <p:spPr>
          <a:xfrm>
            <a:off x="251520" y="1412775"/>
            <a:ext cx="8712968" cy="4752529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-252536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2800" dirty="0"/>
              <a:t>Lote 1A da Quadra 3 – Distrito Industrial IV - Santa Luzia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6" name="CaixaDeTexto 5"/>
          <p:cNvSpPr txBox="1"/>
          <p:nvPr/>
        </p:nvSpPr>
        <p:spPr>
          <a:xfrm rot="4044114">
            <a:off x="3694584" y="3504459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= 510,00 m²</a:t>
            </a:r>
          </a:p>
        </p:txBody>
      </p:sp>
    </p:spTree>
    <p:extLst>
      <p:ext uri="{BB962C8B-B14F-4D97-AF65-F5344CB8AC3E}">
        <p14:creationId xmlns:p14="http://schemas.microsoft.com/office/powerpoint/2010/main" val="29326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B25CABF3-D4EE-F64A-87C6-0BF065681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536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2800" dirty="0"/>
              <a:t>Lote 1A da Quadra 3 – Distrito Industrial IV - Santa Luzia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1143" r="5434" b="6382"/>
          <a:stretch/>
        </p:blipFill>
        <p:spPr>
          <a:xfrm>
            <a:off x="251520" y="1412776"/>
            <a:ext cx="8712968" cy="479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17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0017" r="5247" b="7338"/>
          <a:stretch/>
        </p:blipFill>
        <p:spPr>
          <a:xfrm>
            <a:off x="296335" y="1412776"/>
            <a:ext cx="8630617" cy="4752527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6" name="CaixaDeTexto 5"/>
          <p:cNvSpPr txBox="1"/>
          <p:nvPr/>
        </p:nvSpPr>
        <p:spPr>
          <a:xfrm rot="1809703">
            <a:off x="6821180" y="5157751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LT 138 KV</a:t>
            </a:r>
          </a:p>
        </p:txBody>
      </p:sp>
      <p:sp>
        <p:nvSpPr>
          <p:cNvPr id="13" name="Título 2">
            <a:extLst>
              <a:ext uri="{FF2B5EF4-FFF2-40B4-BE49-F238E27FC236}">
                <a16:creationId xmlns:a16="http://schemas.microsoft.com/office/drawing/2014/main" id="{6B042A24-2AC1-B08C-0D0D-75432F913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536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2800" dirty="0"/>
              <a:t>Lote 1A da Quadra 3 – Distrito Industrial IV - Santa Luzia</a:t>
            </a:r>
          </a:p>
        </p:txBody>
      </p:sp>
      <p:sp>
        <p:nvSpPr>
          <p:cNvPr id="11" name="CaixaDeTexto 10"/>
          <p:cNvSpPr txBox="1"/>
          <p:nvPr/>
        </p:nvSpPr>
        <p:spPr>
          <a:xfrm rot="1809703">
            <a:off x="315645" y="4674759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LT 138 KV</a:t>
            </a:r>
          </a:p>
        </p:txBody>
      </p:sp>
    </p:spTree>
    <p:extLst>
      <p:ext uri="{BB962C8B-B14F-4D97-AF65-F5344CB8AC3E}">
        <p14:creationId xmlns:p14="http://schemas.microsoft.com/office/powerpoint/2010/main" val="37377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496" y="5085184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BH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844080" y="5123601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Santa Luzia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331640" y="1721132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Vespasiano</a:t>
            </a:r>
          </a:p>
        </p:txBody>
      </p:sp>
      <p:sp>
        <p:nvSpPr>
          <p:cNvPr id="14" name="Título 2">
            <a:extLst>
              <a:ext uri="{FF2B5EF4-FFF2-40B4-BE49-F238E27FC236}">
                <a16:creationId xmlns:a16="http://schemas.microsoft.com/office/drawing/2014/main" id="{0FABC819-0BD5-42A3-6182-DC1DC7938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536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2800" dirty="0"/>
              <a:t>Lote 1A da Quadra 3 – Distrito Industrial IV - Santa Luzia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9912" r="5473" b="7272"/>
          <a:stretch/>
        </p:blipFill>
        <p:spPr>
          <a:xfrm>
            <a:off x="313668" y="1412776"/>
            <a:ext cx="8650820" cy="47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08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t="10837" r="5434" b="7546"/>
          <a:stretch/>
        </p:blipFill>
        <p:spPr>
          <a:xfrm>
            <a:off x="251520" y="1412775"/>
            <a:ext cx="8712968" cy="4752529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732637" y="4562435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= 510,00 m²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Percentual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0%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235F530B-4D21-1CC2-B45F-86C1A3E34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536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2800" dirty="0"/>
              <a:t>Lote 1A da Quadra 3 – Distrito Industrial IV - Santa Luzia</a:t>
            </a:r>
          </a:p>
        </p:txBody>
      </p:sp>
    </p:spTree>
    <p:extLst>
      <p:ext uri="{BB962C8B-B14F-4D97-AF65-F5344CB8AC3E}">
        <p14:creationId xmlns:p14="http://schemas.microsoft.com/office/powerpoint/2010/main" val="4282824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496" y="5085184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BH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844080" y="5123601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Santa Luzia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331640" y="1721132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Vespasiano</a:t>
            </a:r>
          </a:p>
        </p:txBody>
      </p:sp>
      <p:sp>
        <p:nvSpPr>
          <p:cNvPr id="14" name="Título 2">
            <a:extLst>
              <a:ext uri="{FF2B5EF4-FFF2-40B4-BE49-F238E27FC236}">
                <a16:creationId xmlns:a16="http://schemas.microsoft.com/office/drawing/2014/main" id="{900876E4-AA2E-7926-B252-323B8E788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536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2800" dirty="0"/>
              <a:t>Lote 1A da Quadra 3 – Distrito Industrial IV - Santa Luzia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9181" r="5453" b="7319"/>
          <a:stretch/>
        </p:blipFill>
        <p:spPr>
          <a:xfrm>
            <a:off x="282426" y="1412776"/>
            <a:ext cx="8610054" cy="480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00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2CE16F37-B9CB-CD8B-C0FD-11F741D00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519532"/>
              </p:ext>
            </p:extLst>
          </p:nvPr>
        </p:nvGraphicFramePr>
        <p:xfrm>
          <a:off x="5580112" y="1412776"/>
          <a:ext cx="3024336" cy="4076856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LOTE 1A DA QUADRA 3 – DISTRITO INDUSTRIAL IV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INDUSTRIAL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DISTRITO INDUSTRIAL IV, SANTA LUZIA-MG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873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R$ 220.000,00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17955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TOTAL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510,00 </a:t>
                      </a:r>
                      <a:r>
                        <a:rPr lang="pt-BR" sz="1200" dirty="0"/>
                        <a:t>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DESOCUPADO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  <p:sp>
        <p:nvSpPr>
          <p:cNvPr id="12" name="Título 2">
            <a:extLst>
              <a:ext uri="{FF2B5EF4-FFF2-40B4-BE49-F238E27FC236}">
                <a16:creationId xmlns:a16="http://schemas.microsoft.com/office/drawing/2014/main" id="{7D32C2FE-E94A-9D9F-E82C-915ACC785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536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2800" dirty="0"/>
              <a:t>Lote 1A da Quadra 3 – Distrito Industrial IV - Santa Luzia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7975" t="10837" r="24971" b="7546"/>
          <a:stretch/>
        </p:blipFill>
        <p:spPr>
          <a:xfrm>
            <a:off x="251520" y="1412775"/>
            <a:ext cx="5256584" cy="47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377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9176</TotalTime>
  <Words>468</Words>
  <Application>Microsoft Office PowerPoint</Application>
  <PresentationFormat>Apresentação na tela (4:3)</PresentationFormat>
  <Paragraphs>97</Paragraphs>
  <Slides>11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Aharoni</vt:lpstr>
      <vt:lpstr>Arial</vt:lpstr>
      <vt:lpstr>Arial Black</vt:lpstr>
      <vt:lpstr>Calibri</vt:lpstr>
      <vt:lpstr>Gill Sans MT</vt:lpstr>
      <vt:lpstr>Wingdings</vt:lpstr>
      <vt:lpstr>Tema do Office</vt:lpstr>
      <vt:lpstr>Apresentação do PowerPoint</vt:lpstr>
      <vt:lpstr>Temas</vt:lpstr>
      <vt:lpstr>Lote 1A da Quadra 3 – Distrito Industrial IV - Santa Luzia</vt:lpstr>
      <vt:lpstr>Lote 1A da Quadra 3 – Distrito Industrial IV - Santa Luzia</vt:lpstr>
      <vt:lpstr>Lote 1A da Quadra 3 – Distrito Industrial IV - Santa Luzia</vt:lpstr>
      <vt:lpstr>Lote 1A da Quadra 3 – Distrito Industrial IV - Santa Luzia</vt:lpstr>
      <vt:lpstr>Lote 1A da Quadra 3 – Distrito Industrial IV - Santa Luzia</vt:lpstr>
      <vt:lpstr>Lote 1A da Quadra 3 – Distrito Industrial IV - Santa Luzia</vt:lpstr>
      <vt:lpstr>Lote 1A da Quadra 3 – Distrito Industrial IV - Santa Luzia</vt:lpstr>
      <vt:lpstr>Lote 1A da Quadra 3 – Distrito Industrial IV - Santa Luzia</vt:lpstr>
      <vt:lpstr>Lote 1A da Quadra 3 – Distrito Industrial IV - Santa Luzia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Karina Carvalho Bachiega</cp:lastModifiedBy>
  <cp:revision>496</cp:revision>
  <cp:lastPrinted>2019-09-04T14:22:23Z</cp:lastPrinted>
  <dcterms:created xsi:type="dcterms:W3CDTF">2015-01-02T13:07:52Z</dcterms:created>
  <dcterms:modified xsi:type="dcterms:W3CDTF">2024-06-27T13:02:31Z</dcterms:modified>
</cp:coreProperties>
</file>