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7" r:id="rId2"/>
    <p:sldId id="459" r:id="rId3"/>
    <p:sldId id="456" r:id="rId4"/>
    <p:sldId id="463" r:id="rId5"/>
    <p:sldId id="457" r:id="rId6"/>
    <p:sldId id="458" r:id="rId7"/>
    <p:sldId id="461" r:id="rId8"/>
    <p:sldId id="460" r:id="rId9"/>
    <p:sldId id="462" r:id="rId10"/>
    <p:sldId id="464" r:id="rId11"/>
    <p:sldId id="465" r:id="rId12"/>
  </p:sldIdLst>
  <p:sldSz cx="9144000" cy="6858000" type="screen4x3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E60000"/>
    <a:srgbClr val="C93A37"/>
    <a:srgbClr val="D35C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Estilo Médio 3 - 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Estilo Claro 2 - Ênfas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Ênfas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5758FB7-9AC5-4552-8A53-C91805E547FA}" styleName="Estilo com Tema 1 - Ênfas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64" autoAdjust="0"/>
    <p:restoredTop sz="94434" autoAdjust="0"/>
  </p:normalViewPr>
  <p:slideViewPr>
    <p:cSldViewPr>
      <p:cViewPr varScale="1">
        <p:scale>
          <a:sx n="86" d="100"/>
          <a:sy n="86" d="100"/>
        </p:scale>
        <p:origin x="1522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2892" y="4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A4B7FC-B7CB-4051-9665-5E9E200F15DC}" type="datetimeFigureOut">
              <a:rPr lang="pt-BR" smtClean="0"/>
              <a:pPr/>
              <a:t>21/09/2023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39986-8CEE-4BE4-BC1C-6601E4B31AF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22235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17AD2-D7DF-4DF8-AEC5-DF3ACEE7266D}" type="datetimeFigureOut">
              <a:rPr lang="pt-BR" smtClean="0"/>
              <a:pPr/>
              <a:t>21/09/2023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A05E0-42F1-4AA4-96BC-3D4E324FB82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6489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110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7910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595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3715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9315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3118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9725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1568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1844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8098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F0C0DDCB-10F2-4274-B591-E0852C2557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525344"/>
            <a:ext cx="2133600" cy="307449"/>
          </a:xfrm>
        </p:spPr>
        <p:txBody>
          <a:bodyPr/>
          <a:lstStyle>
            <a:lvl1pPr algn="ctr">
              <a:defRPr sz="1400" b="1">
                <a:solidFill>
                  <a:schemeClr val="tx1"/>
                </a:solidFill>
                <a:effectLst/>
                <a:latin typeface="+mn-lt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45719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0" scaled="1"/>
            <a:tileRect/>
          </a:gra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08720"/>
          </a:xfrm>
        </p:spPr>
        <p:txBody>
          <a:bodyPr/>
          <a:lstStyle>
            <a:lvl1pPr>
              <a:defRPr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ED0F9B2-E69A-4AC6-9309-47026F050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4"/>
          <a:stretch/>
        </p:blipFill>
        <p:spPr>
          <a:xfrm>
            <a:off x="6444208" y="6292951"/>
            <a:ext cx="2520280" cy="48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22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21/09/2023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4411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21/09/2023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4458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21/09/2023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2603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21/09/2023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8880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4D44F5C-21E4-46D7-AC74-FD7D7A544F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BC35606-15D3-44D1-8EB1-F7E76715F6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66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AA6D276-3DE5-45B6-81CF-1B672EA593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DD9D380-2D1A-4DCA-8194-E93A06513E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755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DD8996B-666E-43DC-992E-1277345B99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CE96052-3D9D-4C0E-931E-C8E7F96024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6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098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21/09/2023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215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21/09/2023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6281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21/09/2023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9067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21/09/2023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5897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ADBC7-0D04-4FA9-8A90-C605AA8E0976}" type="datetimeFigureOut">
              <a:rPr lang="pt-BR" smtClean="0"/>
              <a:pPr/>
              <a:t>21/09/2023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17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62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F31557E-15EF-46DA-8A40-B09277352C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72" y="2060848"/>
            <a:ext cx="5148000" cy="1344311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3311352" y="3573016"/>
            <a:ext cx="5832648" cy="129614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BR" sz="1600" dirty="0"/>
              <a:t>FRIMISA – SANTA LUZIA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ED0F9B2-E69A-4AC6-9309-47026F050B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4"/>
          <a:stretch/>
        </p:blipFill>
        <p:spPr>
          <a:xfrm>
            <a:off x="2547471" y="404664"/>
            <a:ext cx="3699001" cy="71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3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 err="1"/>
              <a:t>Frimisa</a:t>
            </a:r>
            <a:r>
              <a:rPr lang="pt-BR" dirty="0"/>
              <a:t> - Santa Luzia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10</a:t>
            </a:fld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CFC5F28-F23C-BE84-564B-F3B3ED0CF479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Urbanísticas</a:t>
            </a:r>
          </a:p>
        </p:txBody>
      </p:sp>
      <p:sp>
        <p:nvSpPr>
          <p:cNvPr id="6" name="Caixa de Texto 2">
            <a:extLst>
              <a:ext uri="{FF2B5EF4-FFF2-40B4-BE49-F238E27FC236}">
                <a16:creationId xmlns:a16="http://schemas.microsoft.com/office/drawing/2014/main" id="{7FE58BE4-4138-069C-4CE7-B9A6FBBAC4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696249"/>
            <a:ext cx="7488832" cy="230881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Lote inserido na ZEU – Zona de Expansão Urbana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Objetiva incentivar a implantação de projetos estruturadores para o desenvolvimento Integrado do Município com a Região Metropolitana de Belo Horizonte - RMBH, considerando-se a garantia de proteção do patrimônio natural.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Os parâmetros urbanísticos para novos parcelamentos do solo se dará por ato do executivo, que determinará qual zoneamento previsto para a zona urbana deverá ser aplicado, considerando-se a análise conjunta das diretrizes do planejamento municipal com as características geomorfológicas da área.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Lote localizado parcialmente em Setor Especial 1 (SE-1)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Destinado à proteção das áreas reservadas ao desenvolvimento de projetos do sistema viário.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A implantação de edificações estará sujeita à análise e definição de diretrizes pelo Setor de Transporte e Trânsito do Município. </a:t>
            </a:r>
          </a:p>
        </p:txBody>
      </p:sp>
    </p:spTree>
    <p:extLst>
      <p:ext uri="{BB962C8B-B14F-4D97-AF65-F5344CB8AC3E}">
        <p14:creationId xmlns:p14="http://schemas.microsoft.com/office/powerpoint/2010/main" val="2761585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 err="1"/>
              <a:t>Frimisa</a:t>
            </a:r>
            <a:r>
              <a:rPr lang="pt-BR" dirty="0"/>
              <a:t> - Santa Luzia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11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5F5F7CC-CC0A-E8ED-9F77-43D94D52E1BA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Ambientais</a:t>
            </a:r>
          </a:p>
        </p:txBody>
      </p:sp>
      <p:sp>
        <p:nvSpPr>
          <p:cNvPr id="5" name="Caixa de Texto 2">
            <a:extLst>
              <a:ext uri="{FF2B5EF4-FFF2-40B4-BE49-F238E27FC236}">
                <a16:creationId xmlns:a16="http://schemas.microsoft.com/office/drawing/2014/main" id="{2DC8254D-1CDE-C779-ECC2-C97CD7561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696249"/>
            <a:ext cx="7488832" cy="475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Enquadramento de restrições ambientais conforme a Infraestrutura de Dados Espaciais do Sistema Estadual de Meio Ambiente e Recursos Hídricos (IDE-</a:t>
            </a:r>
            <a:r>
              <a:rPr lang="pt-BR" dirty="0" err="1"/>
              <a:t>Sisema</a:t>
            </a:r>
            <a:r>
              <a:rPr lang="pt-BR" dirty="0"/>
              <a:t>)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Potencialidade de ocorrência de cavidades (CECAV): Baixo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Raios de restrição a terras Quilombolas (</a:t>
            </a:r>
            <a:r>
              <a:rPr lang="pt-BR" sz="1600" dirty="0" err="1">
                <a:latin typeface="+mj-lt"/>
              </a:rPr>
              <a:t>Semad</a:t>
            </a:r>
            <a:r>
              <a:rPr lang="pt-BR" sz="1600" dirty="0">
                <a:latin typeface="+mj-lt"/>
              </a:rPr>
              <a:t>/INCRA): Aproveitamento hidrelétricos (</a:t>
            </a:r>
            <a:r>
              <a:rPr lang="pt-BR" sz="1600" dirty="0" err="1">
                <a:latin typeface="+mj-lt"/>
              </a:rPr>
              <a:t>UHEs</a:t>
            </a:r>
            <a:r>
              <a:rPr lang="pt-BR" sz="1600" dirty="0">
                <a:latin typeface="+mj-lt"/>
              </a:rPr>
              <a:t> e PCHs), Rodovias e Empreendimentos pontuais </a:t>
            </a:r>
            <a:r>
              <a:rPr lang="pt-BR" sz="1600" b="0" i="0" dirty="0">
                <a:solidFill>
                  <a:srgbClr val="162937"/>
                </a:solidFill>
                <a:effectLst/>
                <a:latin typeface="rawline"/>
              </a:rPr>
              <a:t>(portos, mineração e termoelétricas)</a:t>
            </a:r>
            <a:endParaRPr lang="pt-BR" sz="1600" dirty="0">
              <a:latin typeface="+mj-lt"/>
            </a:endParaRP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Zona de amortecimento da Reserva da Biosfera da Serra do Espinhaço (IEF/MMA/UNESCO)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Áreas de Segurança Aeroportuária - Lei nº 12.725/2012 (</a:t>
            </a:r>
            <a:r>
              <a:rPr lang="pt-BR" sz="1600" dirty="0" err="1">
                <a:latin typeface="+mj-lt"/>
              </a:rPr>
              <a:t>Semad</a:t>
            </a:r>
            <a:r>
              <a:rPr lang="pt-BR" sz="1600" dirty="0">
                <a:latin typeface="+mj-lt"/>
              </a:rPr>
              <a:t>/DECEA)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Patrimônio Cultural (</a:t>
            </a:r>
            <a:r>
              <a:rPr lang="pt-BR" sz="1600" dirty="0" err="1">
                <a:latin typeface="+mj-lt"/>
              </a:rPr>
              <a:t>Iepha</a:t>
            </a:r>
            <a:r>
              <a:rPr lang="pt-BR" sz="1600" dirty="0">
                <a:latin typeface="+mj-lt"/>
              </a:rPr>
              <a:t>-MG): Área de influência do patrimônio cultural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Enquadramentos de Corpos D'água (</a:t>
            </a:r>
            <a:r>
              <a:rPr lang="pt-BR" sz="1600" dirty="0" err="1">
                <a:latin typeface="+mj-lt"/>
              </a:rPr>
              <a:t>Igam</a:t>
            </a:r>
            <a:r>
              <a:rPr lang="pt-BR" sz="1600" dirty="0">
                <a:latin typeface="+mj-lt"/>
              </a:rPr>
              <a:t>) - Enquadramentos da circunscrição hidrográfica do Rio das Velhas: Classe 3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>
              <a:latin typeface="+mj-lt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3478409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Temas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2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628800"/>
            <a:ext cx="78261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Apresentação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Panorâmica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Linhas de Transmissão e Subestações CEMIG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Situação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Uso e Ocupação do Solo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Topografia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Informações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Restrições Urbanísticas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Restrições Ambientais</a:t>
            </a:r>
          </a:p>
        </p:txBody>
      </p:sp>
    </p:spTree>
    <p:extLst>
      <p:ext uri="{BB962C8B-B14F-4D97-AF65-F5344CB8AC3E}">
        <p14:creationId xmlns:p14="http://schemas.microsoft.com/office/powerpoint/2010/main" val="3486769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t="8108" r="4147" b="2703"/>
          <a:stretch/>
        </p:blipFill>
        <p:spPr>
          <a:xfrm>
            <a:off x="282732" y="1412776"/>
            <a:ext cx="8669100" cy="4752527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 err="1"/>
              <a:t>Frimisa</a:t>
            </a:r>
            <a:r>
              <a:rPr lang="pt-BR" dirty="0"/>
              <a:t> - Santa Luzia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3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Apresentação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491880" y="3212976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rgbClr val="FF0000"/>
                </a:solidFill>
                <a:latin typeface="Arial Black" panose="020B0A04020102020204" pitchFamily="34" charset="0"/>
              </a:rPr>
              <a:t>FRIMISA</a:t>
            </a:r>
          </a:p>
          <a:p>
            <a:pPr algn="ctr"/>
            <a:r>
              <a:rPr lang="pt-BR" sz="1000" b="1" dirty="0">
                <a:solidFill>
                  <a:srgbClr val="FF0000"/>
                </a:solidFill>
                <a:latin typeface="Arial Black" panose="020B0A04020102020204" pitchFamily="34" charset="0"/>
              </a:rPr>
              <a:t>A=2.166.200 m²</a:t>
            </a:r>
          </a:p>
        </p:txBody>
      </p:sp>
    </p:spTree>
    <p:extLst>
      <p:ext uri="{BB962C8B-B14F-4D97-AF65-F5344CB8AC3E}">
        <p14:creationId xmlns:p14="http://schemas.microsoft.com/office/powerpoint/2010/main" val="29326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 err="1"/>
              <a:t>Frimisa</a:t>
            </a:r>
            <a:r>
              <a:rPr lang="pt-BR" dirty="0"/>
              <a:t> - Santa Luzia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4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Panorâmica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346525" y="3140968"/>
            <a:ext cx="187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rgbClr val="FF0000"/>
                </a:solidFill>
                <a:latin typeface="Arial Black" panose="020B0A04020102020204" pitchFamily="34" charset="0"/>
              </a:rPr>
              <a:t>A=2.166.200 m²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44"/>
          <a:stretch/>
        </p:blipFill>
        <p:spPr>
          <a:xfrm>
            <a:off x="179512" y="1412776"/>
            <a:ext cx="8784467" cy="477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517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t="14195" b="-72"/>
          <a:stretch/>
        </p:blipFill>
        <p:spPr>
          <a:xfrm>
            <a:off x="269776" y="1484784"/>
            <a:ext cx="8568952" cy="4587026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 err="1"/>
              <a:t>Frimisa</a:t>
            </a:r>
            <a:r>
              <a:rPr lang="pt-BR" dirty="0"/>
              <a:t> - Santa Luzia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5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Linhas de Transmissão e Subestações CEMIG</a:t>
            </a:r>
          </a:p>
        </p:txBody>
      </p:sp>
      <p:sp>
        <p:nvSpPr>
          <p:cNvPr id="6" name="CaixaDeTexto 5"/>
          <p:cNvSpPr txBox="1"/>
          <p:nvPr/>
        </p:nvSpPr>
        <p:spPr>
          <a:xfrm rot="577473">
            <a:off x="5652120" y="3429000"/>
            <a:ext cx="187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rgbClr val="FFC000"/>
                </a:solidFill>
                <a:latin typeface="Arial Black" panose="020B0A04020102020204" pitchFamily="34" charset="0"/>
              </a:rPr>
              <a:t>LT 138 KV</a:t>
            </a:r>
          </a:p>
        </p:txBody>
      </p:sp>
      <p:sp>
        <p:nvSpPr>
          <p:cNvPr id="8" name="CaixaDeTexto 7"/>
          <p:cNvSpPr txBox="1"/>
          <p:nvPr/>
        </p:nvSpPr>
        <p:spPr>
          <a:xfrm rot="1365005">
            <a:off x="300442" y="1844242"/>
            <a:ext cx="187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rgbClr val="FF0000"/>
                </a:solidFill>
                <a:latin typeface="Arial Black" panose="020B0A04020102020204" pitchFamily="34" charset="0"/>
              </a:rPr>
              <a:t>LT 500 KV</a:t>
            </a:r>
          </a:p>
        </p:txBody>
      </p:sp>
    </p:spTree>
    <p:extLst>
      <p:ext uri="{BB962C8B-B14F-4D97-AF65-F5344CB8AC3E}">
        <p14:creationId xmlns:p14="http://schemas.microsoft.com/office/powerpoint/2010/main" val="373772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t="9458" r="7476" b="9086"/>
          <a:stretch/>
        </p:blipFill>
        <p:spPr>
          <a:xfrm>
            <a:off x="251519" y="1484784"/>
            <a:ext cx="8580953" cy="4680520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 err="1"/>
              <a:t>Frimisa</a:t>
            </a:r>
            <a:r>
              <a:rPr lang="pt-BR" dirty="0"/>
              <a:t> - Santa Luzia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6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Situação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5496" y="5085184"/>
            <a:ext cx="187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Arial Black" panose="020B0A04020102020204" pitchFamily="34" charset="0"/>
              </a:rPr>
              <a:t>BH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844080" y="5123601"/>
            <a:ext cx="187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Arial Black" panose="020B0A04020102020204" pitchFamily="34" charset="0"/>
              </a:rPr>
              <a:t>Santa Luzia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331640" y="1721132"/>
            <a:ext cx="187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Arial Black" panose="020B0A04020102020204" pitchFamily="34" charset="0"/>
              </a:rPr>
              <a:t>Vespasiano</a:t>
            </a:r>
          </a:p>
        </p:txBody>
      </p:sp>
    </p:spTree>
    <p:extLst>
      <p:ext uri="{BB962C8B-B14F-4D97-AF65-F5344CB8AC3E}">
        <p14:creationId xmlns:p14="http://schemas.microsoft.com/office/powerpoint/2010/main" val="4175908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 err="1"/>
              <a:t>Frimisa</a:t>
            </a:r>
            <a:r>
              <a:rPr lang="pt-BR" dirty="0"/>
              <a:t> - Santa Luzia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7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Uso e Ocupação do Solo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5496" y="5085184"/>
            <a:ext cx="187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Arial Black" panose="020B0A04020102020204" pitchFamily="34" charset="0"/>
              </a:rPr>
              <a:t>BH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844080" y="5123601"/>
            <a:ext cx="187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Arial Black" panose="020B0A04020102020204" pitchFamily="34" charset="0"/>
              </a:rPr>
              <a:t>Santa Luzia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331640" y="1721132"/>
            <a:ext cx="187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Arial Black" panose="020B0A04020102020204" pitchFamily="34" charset="0"/>
              </a:rPr>
              <a:t>Vespasiano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t="5574" b="8779"/>
          <a:stretch/>
        </p:blipFill>
        <p:spPr>
          <a:xfrm>
            <a:off x="321906" y="1484784"/>
            <a:ext cx="8498565" cy="4680520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987824" y="3057971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rgbClr val="FF0000"/>
                </a:solidFill>
                <a:latin typeface="Arial Black" panose="020B0A04020102020204" pitchFamily="34" charset="0"/>
              </a:rPr>
              <a:t>A=2.166.200 m²</a:t>
            </a:r>
          </a:p>
          <a:p>
            <a:pPr algn="ctr"/>
            <a:r>
              <a:rPr lang="pt-BR" sz="1000" b="1" dirty="0">
                <a:solidFill>
                  <a:srgbClr val="FF0000"/>
                </a:solidFill>
                <a:latin typeface="Arial Black" panose="020B0A04020102020204" pitchFamily="34" charset="0"/>
              </a:rPr>
              <a:t>Percentual</a:t>
            </a:r>
          </a:p>
          <a:p>
            <a:pPr algn="ctr"/>
            <a:r>
              <a:rPr lang="pt-BR" sz="1000" b="1" dirty="0">
                <a:solidFill>
                  <a:srgbClr val="FF0000"/>
                </a:solidFill>
                <a:latin typeface="Arial Black" panose="020B0A04020102020204" pitchFamily="34" charset="0"/>
              </a:rPr>
              <a:t>de mata</a:t>
            </a:r>
          </a:p>
          <a:p>
            <a:pPr algn="ctr"/>
            <a:r>
              <a:rPr lang="pt-BR" sz="1000" b="1" dirty="0">
                <a:solidFill>
                  <a:srgbClr val="FF0000"/>
                </a:solidFill>
                <a:latin typeface="Arial Black" panose="020B0A04020102020204" pitchFamily="34" charset="0"/>
              </a:rPr>
              <a:t>81%</a:t>
            </a:r>
          </a:p>
        </p:txBody>
      </p:sp>
    </p:spTree>
    <p:extLst>
      <p:ext uri="{BB962C8B-B14F-4D97-AF65-F5344CB8AC3E}">
        <p14:creationId xmlns:p14="http://schemas.microsoft.com/office/powerpoint/2010/main" val="4282824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 err="1"/>
              <a:t>Frimisa</a:t>
            </a:r>
            <a:r>
              <a:rPr lang="pt-BR" dirty="0"/>
              <a:t> - Santa Luzia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8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Topografia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5496" y="5085184"/>
            <a:ext cx="187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Arial Black" panose="020B0A04020102020204" pitchFamily="34" charset="0"/>
              </a:rPr>
              <a:t>BH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844080" y="5123601"/>
            <a:ext cx="187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Arial Black" panose="020B0A04020102020204" pitchFamily="34" charset="0"/>
              </a:rPr>
              <a:t>Santa Luzia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331640" y="1721132"/>
            <a:ext cx="187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Arial Black" panose="020B0A04020102020204" pitchFamily="34" charset="0"/>
              </a:rPr>
              <a:t>Vespasiano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7003" t="13133" r="17647" b="20222"/>
          <a:stretch/>
        </p:blipFill>
        <p:spPr>
          <a:xfrm>
            <a:off x="323528" y="1391290"/>
            <a:ext cx="8561398" cy="477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800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16494" r="21197"/>
          <a:stretch/>
        </p:blipFill>
        <p:spPr>
          <a:xfrm>
            <a:off x="251519" y="1535305"/>
            <a:ext cx="4896545" cy="4629999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 err="1"/>
              <a:t>Frimisa</a:t>
            </a:r>
            <a:r>
              <a:rPr lang="pt-BR" dirty="0"/>
              <a:t> - Santa Luzia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9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Informações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2CE16F37-B9CB-CD8B-C0FD-11F741D000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5530181"/>
              </p:ext>
            </p:extLst>
          </p:nvPr>
        </p:nvGraphicFramePr>
        <p:xfrm>
          <a:off x="5580112" y="1412776"/>
          <a:ext cx="3024336" cy="3992742"/>
        </p:xfrm>
        <a:graphic>
          <a:graphicData uri="http://schemas.openxmlformats.org/drawingml/2006/table">
            <a:tbl>
              <a:tblPr/>
              <a:tblGrid>
                <a:gridCol w="1512168">
                  <a:extLst>
                    <a:ext uri="{9D8B030D-6E8A-4147-A177-3AD203B41FA5}">
                      <a16:colId xmlns:a16="http://schemas.microsoft.com/office/drawing/2014/main" val="644000028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4023745088"/>
                    </a:ext>
                  </a:extLst>
                </a:gridCol>
              </a:tblGrid>
              <a:tr h="345232">
                <a:tc>
                  <a:txBody>
                    <a:bodyPr/>
                    <a:lstStyle/>
                    <a:p>
                      <a:r>
                        <a:rPr lang="pt-BR" sz="1200" b="1" dirty="0"/>
                        <a:t>DENOMINAÇÃO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FRIMISA</a:t>
                      </a:r>
                      <a:endParaRPr lang="pt-BR" sz="1200" baseline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1149084"/>
                  </a:ext>
                </a:extLst>
              </a:tr>
              <a:tr h="320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/>
                        <a:t>TIPO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aseline="0" dirty="0"/>
                        <a:t>RURAL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2323700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r>
                        <a:rPr lang="pt-BR" sz="1200" b="1" dirty="0"/>
                        <a:t>ENDEREÇO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FAZENDA CARREIRA CUMPRIDA, SANTA LUZIA-MG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5005892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/>
                        <a:t>VALOR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R$ </a:t>
                      </a:r>
                      <a:r>
                        <a:rPr lang="pt-BR" sz="1200" dirty="0"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12.350.000,00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5253889"/>
                  </a:ext>
                </a:extLst>
              </a:tr>
              <a:tr h="416286">
                <a:tc>
                  <a:txBody>
                    <a:bodyPr/>
                    <a:lstStyle/>
                    <a:p>
                      <a:r>
                        <a:rPr lang="pt-BR" sz="1200" b="1" dirty="0"/>
                        <a:t>MATRÍCULA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16.899 / 17.051 / 17.055 / 17.556 / 17.675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3044317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r>
                        <a:rPr lang="pt-BR" sz="1200" b="1" dirty="0"/>
                        <a:t>ÁREA TOTAL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2.166.200</a:t>
                      </a:r>
                      <a:r>
                        <a:rPr lang="pt-BR" sz="1200" dirty="0"/>
                        <a:t>m²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2639611"/>
                  </a:ext>
                </a:extLst>
              </a:tr>
              <a:tr h="749315">
                <a:tc>
                  <a:txBody>
                    <a:bodyPr/>
                    <a:lstStyle/>
                    <a:p>
                      <a:r>
                        <a:rPr lang="pt-BR" sz="1200" b="1" dirty="0"/>
                        <a:t>USO E OCUPAÇÃO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DESOCUPADO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5432744"/>
                  </a:ext>
                </a:extLst>
              </a:tr>
              <a:tr h="749315"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98057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57377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9107</TotalTime>
  <Words>420</Words>
  <Application>Microsoft Office PowerPoint</Application>
  <PresentationFormat>Apresentação na tela (4:3)</PresentationFormat>
  <Paragraphs>94</Paragraphs>
  <Slides>11</Slides>
  <Notes>10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9" baseType="lpstr">
      <vt:lpstr>Aharoni</vt:lpstr>
      <vt:lpstr>Arial</vt:lpstr>
      <vt:lpstr>Arial Black</vt:lpstr>
      <vt:lpstr>Calibri</vt:lpstr>
      <vt:lpstr>Gill Sans MT</vt:lpstr>
      <vt:lpstr>rawline</vt:lpstr>
      <vt:lpstr>Wingdings</vt:lpstr>
      <vt:lpstr>Tema do Office</vt:lpstr>
      <vt:lpstr>Apresentação do PowerPoint</vt:lpstr>
      <vt:lpstr>Temas</vt:lpstr>
      <vt:lpstr>Frimisa - Santa Luzia</vt:lpstr>
      <vt:lpstr>Frimisa - Santa Luzia</vt:lpstr>
      <vt:lpstr>Frimisa - Santa Luzia</vt:lpstr>
      <vt:lpstr>Frimisa - Santa Luzia</vt:lpstr>
      <vt:lpstr>Frimisa - Santa Luzia</vt:lpstr>
      <vt:lpstr>Frimisa - Santa Luzia</vt:lpstr>
      <vt:lpstr>Frimisa - Santa Luzia</vt:lpstr>
      <vt:lpstr>Frimisa - Santa Luzia</vt:lpstr>
      <vt:lpstr>Frimisa - Santa Luzia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Guilherme Bernard Valadares Lobato</dc:creator>
  <cp:lastModifiedBy>Karina Carvalho Bachiega</cp:lastModifiedBy>
  <cp:revision>483</cp:revision>
  <cp:lastPrinted>2019-09-04T14:22:23Z</cp:lastPrinted>
  <dcterms:created xsi:type="dcterms:W3CDTF">2015-01-02T13:07:52Z</dcterms:created>
  <dcterms:modified xsi:type="dcterms:W3CDTF">2023-09-21T17:02:42Z</dcterms:modified>
</cp:coreProperties>
</file>