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437" r:id="rId3"/>
    <p:sldId id="434" r:id="rId4"/>
    <p:sldId id="440" r:id="rId5"/>
    <p:sldId id="435" r:id="rId6"/>
    <p:sldId id="436" r:id="rId7"/>
    <p:sldId id="439" r:id="rId8"/>
    <p:sldId id="446" r:id="rId9"/>
    <p:sldId id="441" r:id="rId10"/>
    <p:sldId id="444" r:id="rId1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3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87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13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87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18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4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ANTIGA ENVASADORA – CONCEIÇÃO DO RIO VERDE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36B08-E16F-F1B2-8DE2-EA3F1B9D515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F232B42-19D4-5DC5-2D27-618C7E36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Mata Atlântica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Privado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Verde: Classe 1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(MMA/IBGE): Área de abrangência do bioma mata atlântica - Lei nº 11.428/2006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E2B1F63-61E2-8E0A-256E-322A7E9B8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</p:spTree>
    <p:extLst>
      <p:ext uri="{BB962C8B-B14F-4D97-AF65-F5344CB8AC3E}">
        <p14:creationId xmlns:p14="http://schemas.microsoft.com/office/powerpoint/2010/main" val="409393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8667" r="6174" b="9612"/>
          <a:stretch/>
        </p:blipFill>
        <p:spPr>
          <a:xfrm>
            <a:off x="251520" y="1484784"/>
            <a:ext cx="8642346" cy="470200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8722477">
            <a:off x="3618148" y="385225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 = 11.676,00 m²</a:t>
            </a: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3633340" y="32849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Mata do Jacaré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890.736,00 m²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0F61A470-2866-FE52-5E70-CEE4FBB22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982" r="6612" b="8056"/>
          <a:stretch/>
        </p:blipFill>
        <p:spPr>
          <a:xfrm>
            <a:off x="251520" y="1412776"/>
            <a:ext cx="864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915" r="6653" b="7475"/>
          <a:stretch/>
        </p:blipFill>
        <p:spPr>
          <a:xfrm>
            <a:off x="233735" y="1412776"/>
            <a:ext cx="8662852" cy="479988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360164">
            <a:off x="759448" y="536715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D732A5FC-4693-D006-F0BE-2D4B7EE5D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997797F-7E09-3A5D-9656-588783A8E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61" r="5833" b="6781"/>
          <a:stretch/>
        </p:blipFill>
        <p:spPr>
          <a:xfrm>
            <a:off x="251520" y="1412776"/>
            <a:ext cx="8716732" cy="47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0A355A0-C9C3-2EBC-EFAA-FFD8AC1C1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t="8982" r="6612" b="8056"/>
          <a:stretch/>
        </p:blipFill>
        <p:spPr>
          <a:xfrm>
            <a:off x="251520" y="1412776"/>
            <a:ext cx="864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7036" t="16176" r="14788" b="14991"/>
          <a:stretch/>
        </p:blipFill>
        <p:spPr>
          <a:xfrm>
            <a:off x="251520" y="1412776"/>
            <a:ext cx="8640960" cy="475252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03982" y="378904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= 11.676,00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 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0%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3278DB0F-6BFD-37CF-5D6C-4AAB330B4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</p:spTree>
    <p:extLst>
      <p:ext uri="{BB962C8B-B14F-4D97-AF65-F5344CB8AC3E}">
        <p14:creationId xmlns:p14="http://schemas.microsoft.com/office/powerpoint/2010/main" val="279009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CB9F5C6-5A0B-3784-DDBA-009BB40A3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99696"/>
              </p:ext>
            </p:extLst>
          </p:nvPr>
        </p:nvGraphicFramePr>
        <p:xfrm>
          <a:off x="5580112" y="1412776"/>
          <a:ext cx="3024336" cy="470387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ANTIGA ENVASADORA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AVENIDA JOSÉ DA COSTA BARROS, DISTRITO DE ÁGUAS DE CONTENDAS, CONCEIÇÃO DO RIO VERDE-MG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R$ 2.190.000,00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7091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11.676,00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2.348,00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50953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7" name="Título 2">
            <a:extLst>
              <a:ext uri="{FF2B5EF4-FFF2-40B4-BE49-F238E27FC236}">
                <a16:creationId xmlns:a16="http://schemas.microsoft.com/office/drawing/2014/main" id="{79540067-CFC6-0CCE-2EA5-04E9DB080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Antiga </a:t>
            </a:r>
            <a:r>
              <a:rPr lang="pt-BR" sz="3600" dirty="0" err="1"/>
              <a:t>Envasadora</a:t>
            </a:r>
            <a:r>
              <a:rPr lang="pt-BR" sz="3600" dirty="0"/>
              <a:t> – Conceição do Rio Verde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18762" t="8667" r="26515" b="9612"/>
          <a:stretch/>
        </p:blipFill>
        <p:spPr>
          <a:xfrm>
            <a:off x="323528" y="1484784"/>
            <a:ext cx="5040560" cy="47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7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9390</TotalTime>
  <Words>284</Words>
  <Application>Microsoft Office PowerPoint</Application>
  <PresentationFormat>Apresentação na tela (4:3)</PresentationFormat>
  <Paragraphs>76</Paragraphs>
  <Slides>10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Antiga Envasadora – Conceição do Rio Verde</vt:lpstr>
      <vt:lpstr>Antiga Envasadora – Conceição do Rio Verde</vt:lpstr>
      <vt:lpstr>Antiga Envasadora – Conceição do Rio Verde</vt:lpstr>
      <vt:lpstr>Antiga Envasadora – Conceição do Rio Verde</vt:lpstr>
      <vt:lpstr>Antiga Envasadora – Conceição do Rio Verde</vt:lpstr>
      <vt:lpstr>Antiga Envasadora – Conceição do Rio Verde</vt:lpstr>
      <vt:lpstr>Antiga Envasadora – Conceição do Rio Verde</vt:lpstr>
      <vt:lpstr>Antiga Envasadora – Conceição do Rio Verde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497</cp:revision>
  <cp:lastPrinted>2019-09-04T14:14:34Z</cp:lastPrinted>
  <dcterms:created xsi:type="dcterms:W3CDTF">2015-01-02T13:07:52Z</dcterms:created>
  <dcterms:modified xsi:type="dcterms:W3CDTF">2024-06-26T18:58:35Z</dcterms:modified>
</cp:coreProperties>
</file>