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437" r:id="rId3"/>
    <p:sldId id="434" r:id="rId4"/>
    <p:sldId id="440" r:id="rId5"/>
    <p:sldId id="435" r:id="rId6"/>
    <p:sldId id="436" r:id="rId7"/>
    <p:sldId id="438" r:id="rId8"/>
    <p:sldId id="439" r:id="rId9"/>
    <p:sldId id="441" r:id="rId10"/>
    <p:sldId id="442" r:id="rId11"/>
    <p:sldId id="443" r:id="rId12"/>
    <p:sldId id="444" r:id="rId1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434" autoAdjust="0"/>
  </p:normalViewPr>
  <p:slideViewPr>
    <p:cSldViewPr>
      <p:cViewPr>
        <p:scale>
          <a:sx n="120" d="100"/>
          <a:sy n="120" d="100"/>
        </p:scale>
        <p:origin x="157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09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04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87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11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13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187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10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PARQUE DAS ÁGUAS E MATA - CAXAMBU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D288DFCA-4E46-5814-0020-4F26AEDD7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120E57-1296-3F9E-A7D5-61EAB5651A04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68D70232-7C9E-7BD5-CFD2-89E7666DE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Imóveis inseridos no zoneamento ZPP – Zona de Preservação Permanente do Morro do Caxambu e do Parque das Águas.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90%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5%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6m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0,5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permitidos: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Comercial – Varejista - Eventual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Diversificado – Consumo excepcional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Diversificado – Consumo local / Diversões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Serviços – Diversificados - Diversões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Institucional – Regional - Lazer e Cultura</a:t>
            </a:r>
          </a:p>
          <a:p>
            <a:pPr lvl="1">
              <a:spcAft>
                <a:spcPts val="300"/>
              </a:spcAft>
            </a:pPr>
            <a:endParaRPr lang="pt-BR" sz="1600" dirty="0"/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58543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D288DFCA-4E46-5814-0020-4F26AEDD7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DD2300-1555-C5E5-1AA2-6A41D392E54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de Tombamento</a:t>
            </a:r>
          </a:p>
        </p:txBody>
      </p:sp>
      <p:sp>
        <p:nvSpPr>
          <p:cNvPr id="7" name="Caixa de Texto 2">
            <a:extLst>
              <a:ext uri="{FF2B5EF4-FFF2-40B4-BE49-F238E27FC236}">
                <a16:creationId xmlns:a16="http://schemas.microsoft.com/office/drawing/2014/main" id="{6BB94953-4B6A-C695-C678-136693F9A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Os imóveis são tombados pela Prefeitura Municipal de Caxambu.</a:t>
            </a:r>
          </a:p>
          <a:p>
            <a:pPr lvl="2" algn="just">
              <a:spcAft>
                <a:spcPts val="600"/>
              </a:spcAft>
            </a:pPr>
            <a:r>
              <a:rPr lang="pt-BR" sz="1600" dirty="0"/>
              <a:t>Não podem ser destruídos, mutilados ou sofrer intervenções sem prévia deliberação do Conselho Consultivo Municipal do Patrimônio Histórico e Artístico de Caxambu e aprovação da Secretaria Municipal de Planejamento Urbano.</a:t>
            </a:r>
          </a:p>
          <a:p>
            <a:pPr lvl="2" algn="just">
              <a:spcAft>
                <a:spcPts val="600"/>
              </a:spcAft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Os imóveis são tombados pelo Instituto Estadual do Patrimônio Histórico e Artístico de Minas Gerais – IEPHA.</a:t>
            </a:r>
          </a:p>
          <a:p>
            <a:pPr lvl="2" algn="just">
              <a:spcAft>
                <a:spcPts val="600"/>
              </a:spcAft>
            </a:pPr>
            <a:r>
              <a:rPr lang="pt-BR" sz="1600" dirty="0"/>
              <a:t>Estão sujeitos às diretrizes de proteção estabelecidas por este órgão, não podendo ser destruídos ou mutilados, nem sofrer qualquer intervenção sem aprovação prévia.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86FD356-6153-E3CA-CC72-EEFAC14B1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348880"/>
            <a:ext cx="641948" cy="5183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64215B3-B5C1-D2D0-FE62-9BE07261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350817"/>
            <a:ext cx="641948" cy="51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4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36B08-E16F-F1B2-8DE2-EA3F1B9D515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F232B42-19D4-5DC5-2D27-618C7E36E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Prioritárias para Conservação da Biodiversidade (</a:t>
            </a:r>
            <a:r>
              <a:rPr lang="pt-BR" sz="1600" dirty="0" err="1">
                <a:latin typeface="+mj-lt"/>
              </a:rPr>
              <a:t>Biodiversitas</a:t>
            </a:r>
            <a:r>
              <a:rPr lang="pt-BR" sz="1600" dirty="0">
                <a:latin typeface="+mj-lt"/>
              </a:rPr>
              <a:t>): Especial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de impacto no patrimônio cultural, Bens Tombados – IEPHA.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 - Enquadramentos da circunscrição hidrográfica do Rio Verde: Classe 2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D288DFCA-4E46-5814-0020-4F26AEDD7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</p:spTree>
    <p:extLst>
      <p:ext uri="{BB962C8B-B14F-4D97-AF65-F5344CB8AC3E}">
        <p14:creationId xmlns:p14="http://schemas.microsoft.com/office/powerpoint/2010/main" val="409393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de Tombamento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0111" r="5216" b="6471"/>
          <a:stretch/>
        </p:blipFill>
        <p:spPr>
          <a:xfrm>
            <a:off x="251519" y="1412776"/>
            <a:ext cx="8649309" cy="475252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9547004">
            <a:off x="3284455" y="406843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Área Terreno Parque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 = </a:t>
            </a:r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186.697,00 </a:t>
            </a:r>
            <a:r>
              <a:rPr lang="pt-BR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m²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9634293">
            <a:off x="2868913" y="330725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Área Terreno Mata</a:t>
            </a:r>
          </a:p>
          <a:p>
            <a:pPr algn="ctr"/>
            <a:r>
              <a:rPr lang="pt-BR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 = 89.193,00 m²</a:t>
            </a:r>
            <a:endParaRPr lang="pt-BR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3633340" y="32849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Mata do Jacaré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890.736,00 m²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DAB7F37-B91C-4D27-1940-F9700E856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7578" r="5862" b="9504"/>
          <a:stretch/>
        </p:blipFill>
        <p:spPr>
          <a:xfrm>
            <a:off x="293618" y="1484784"/>
            <a:ext cx="8573435" cy="4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344" r="6692" b="7837"/>
          <a:stretch/>
        </p:blipFill>
        <p:spPr>
          <a:xfrm>
            <a:off x="284655" y="1484784"/>
            <a:ext cx="8669201" cy="468052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387335">
            <a:off x="4685443" y="157895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6826544">
            <a:off x="6616191" y="384910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94CEC989-F419-2006-602E-C8D1AA3C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221BEE39-F20F-69CD-DE06-DD570AEFD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305" r="5882" b="8273"/>
          <a:stretch/>
        </p:blipFill>
        <p:spPr>
          <a:xfrm>
            <a:off x="251520" y="1412776"/>
            <a:ext cx="8712968" cy="47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2400" r="6666" b="6188"/>
          <a:stretch/>
        </p:blipFill>
        <p:spPr>
          <a:xfrm>
            <a:off x="251520" y="1412776"/>
            <a:ext cx="8640960" cy="4769952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1A1BF735-EA98-5600-8A99-4FB981D93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2843808" y="450912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= </a:t>
            </a:r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186.697,00 </a:t>
            </a:r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 de mata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76%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0148828">
            <a:off x="2521356" y="339464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 = 89.193,00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Percentual 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100</a:t>
            </a:r>
            <a:r>
              <a:rPr lang="pt-BR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%</a:t>
            </a:r>
            <a:endParaRPr lang="pt-BR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3FB6248-1962-9D93-4C4D-CB1EA4AC4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778" r="5294" b="8466"/>
          <a:stretch/>
        </p:blipFill>
        <p:spPr>
          <a:xfrm>
            <a:off x="251519" y="1412776"/>
            <a:ext cx="868478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CB9F5C6-5A0B-3784-DDBA-009BB40A3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364065"/>
              </p:ext>
            </p:extLst>
          </p:nvPr>
        </p:nvGraphicFramePr>
        <p:xfrm>
          <a:off x="5580112" y="1412776"/>
          <a:ext cx="3024336" cy="5201990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PARQUE DAS ÁGUAS E MATA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JOÃO CARLOS, Nº 100, CENTRO, CAXAMBU-MG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R$ 64.788.711,00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/>
                        <a:t>6506 (PARQUE DAS ÁGUAS) E 6.507 (MATA)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 PARQUE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186.697,00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ÁREA TERRENO MATA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89.193,00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731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ÁREA CONSTRUÍDA PARQUE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2.908,00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50953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PARQUE DE ÁGUAS E MATA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sp>
        <p:nvSpPr>
          <p:cNvPr id="7" name="Título 2">
            <a:extLst>
              <a:ext uri="{FF2B5EF4-FFF2-40B4-BE49-F238E27FC236}">
                <a16:creationId xmlns:a16="http://schemas.microsoft.com/office/drawing/2014/main" id="{6F7451D4-C705-3C26-C176-66BB0677A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Parque das Águas e Mata - Caxambu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19727" t="10111" r="22668" b="6471"/>
          <a:stretch/>
        </p:blipFill>
        <p:spPr>
          <a:xfrm>
            <a:off x="251520" y="1412776"/>
            <a:ext cx="5256584" cy="47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7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9532</TotalTime>
  <Words>524</Words>
  <Application>Microsoft Office PowerPoint</Application>
  <PresentationFormat>Apresentação na tela (4:3)</PresentationFormat>
  <Paragraphs>119</Paragraphs>
  <Slides>12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Parque das Águas e Mata - Caxambu</vt:lpstr>
      <vt:lpstr>Parque das Águas e Mata - Caxambu</vt:lpstr>
      <vt:lpstr>Parque das Águas e Mata - Caxambu</vt:lpstr>
      <vt:lpstr>Parque das Águas e Mata - Caxambu</vt:lpstr>
      <vt:lpstr>Parque das Águas e Mata - Caxambu</vt:lpstr>
      <vt:lpstr>Parque das Águas e Mata - Caxambu</vt:lpstr>
      <vt:lpstr>Parque das Águas e Mata - Caxambu</vt:lpstr>
      <vt:lpstr>Parque das Águas e Mata - Caxambu</vt:lpstr>
      <vt:lpstr>Parque das Águas e Mata - Caxambu</vt:lpstr>
      <vt:lpstr>Parque das Águas e Mata - Caxambu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495</cp:revision>
  <cp:lastPrinted>2019-09-04T14:14:34Z</cp:lastPrinted>
  <dcterms:created xsi:type="dcterms:W3CDTF">2015-01-02T13:07:52Z</dcterms:created>
  <dcterms:modified xsi:type="dcterms:W3CDTF">2023-11-21T16:46:34Z</dcterms:modified>
</cp:coreProperties>
</file>