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460" r:id="rId3"/>
    <p:sldId id="462" r:id="rId4"/>
    <p:sldId id="473" r:id="rId5"/>
    <p:sldId id="464" r:id="rId6"/>
    <p:sldId id="472" r:id="rId7"/>
    <p:sldId id="481" r:id="rId8"/>
    <p:sldId id="476" r:id="rId9"/>
    <p:sldId id="478" r:id="rId10"/>
    <p:sldId id="479" r:id="rId11"/>
    <p:sldId id="480" r:id="rId1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 varScale="1">
        <p:scale>
          <a:sx n="115" d="100"/>
          <a:sy n="115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83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06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02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98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030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917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542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525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74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444208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CENTRO DE CULTURA PRESIDENTE ITAMAR FRANCO - BH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F75E94-9393-FC2F-ECCF-782BC8C00A71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6BEE262E-DE30-87F9-D70B-E5AE38F2A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3965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em área de proteção municipal “Conjunto Urbano Av. Barbacena Grandes Equipamentos”.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Grau de proteção do imóvel Casa da Gastronomia: Bem cultural imóvel com processo de tombamento aberto.</a:t>
            </a:r>
          </a:p>
          <a:p>
            <a:r>
              <a:rPr lang="pt-BR" dirty="0"/>
              <a:t>Diretriz especial de projeto: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Adotar afastamento mínimo de 5m em relação ao bem protegido.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Buscar orientação técnica junto à Diretoria de Patrimônio Cultural e Arquivo Público – Fundação Municipal de Cultura.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lvl="2"/>
            <a:r>
              <a:rPr lang="pt-BR" sz="1600" dirty="0"/>
              <a:t>Necessita de manifestação favorável da Diretoria de Patrimônio Cultural e Arquivo Público – Fundação Municipal de Cultura para fins de licenciamento junto à Subsecretaria de Regulação Urbana - </a:t>
            </a:r>
            <a:r>
              <a:rPr lang="pt-BR" sz="1600" dirty="0" err="1"/>
              <a:t>Sureg</a:t>
            </a:r>
            <a:r>
              <a:rPr lang="pt-BR" sz="1600" dirty="0"/>
              <a:t>.</a:t>
            </a:r>
          </a:p>
          <a:p>
            <a:pPr lvl="2"/>
            <a:endParaRPr lang="pt-BR" sz="1600" dirty="0"/>
          </a:p>
          <a:p>
            <a:pPr lvl="2"/>
            <a:endParaRPr lang="pt-BR" sz="1600" dirty="0"/>
          </a:p>
          <a:p>
            <a:r>
              <a:rPr lang="pt-BR" dirty="0"/>
              <a:t> 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243E725-73F7-03F3-F8CE-738ABFAFB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24" y="4710857"/>
            <a:ext cx="641948" cy="518343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4157F456-3AFB-C63C-0DF8-7ECCDD960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Centro de Cultura Presidente Itamar </a:t>
            </a:r>
            <a:r>
              <a:rPr lang="pt-BR" sz="3200" dirty="0" smtClean="0"/>
              <a:t>Franco </a:t>
            </a:r>
            <a:r>
              <a:rPr lang="pt-BR" sz="3200" dirty="0"/>
              <a:t>- BH</a:t>
            </a:r>
          </a:p>
        </p:txBody>
      </p:sp>
    </p:spTree>
    <p:extLst>
      <p:ext uri="{BB962C8B-B14F-4D97-AF65-F5344CB8AC3E}">
        <p14:creationId xmlns:p14="http://schemas.microsoft.com/office/powerpoint/2010/main" val="167306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6EC7BF-96DE-A7AC-517A-76967279F6C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BFF30B45-E2EB-C95E-A279-F08832EB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Raios de restrição a terras Quilombolas: Dutos, Ferrovias e linhas de transmissão, empreendimentos pontuais (portos, mineração e termelétricas), Aproveitamentos hidrelétricos (UHEs e PCHs) e Rodovias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Reservas da Biosfera (IEF/MMA/UNESCO): Zona de transição da Reserva da Biosfera da Serra do Espinhaço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de aeródromos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público e público/militar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de impacto no patrimônio cultural, Saberes Registrados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(Lei nº 11.428/2006): Área de aplicação da lei da mata atlântica (11.428/2006)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B9533824-7851-44E5-7D2F-5DDB6B5B2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Centro de Cultura Presidente Itamar </a:t>
            </a:r>
            <a:r>
              <a:rPr lang="pt-BR" sz="3200" dirty="0" smtClean="0"/>
              <a:t>Franco </a:t>
            </a:r>
            <a:r>
              <a:rPr lang="pt-BR" sz="3200" dirty="0"/>
              <a:t>- BH</a:t>
            </a:r>
          </a:p>
        </p:txBody>
      </p:sp>
    </p:spTree>
    <p:extLst>
      <p:ext uri="{BB962C8B-B14F-4D97-AF65-F5344CB8AC3E}">
        <p14:creationId xmlns:p14="http://schemas.microsoft.com/office/powerpoint/2010/main" val="225304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Fachada &amp; 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09412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3022" r="5000" b="5557"/>
          <a:stretch/>
        </p:blipFill>
        <p:spPr>
          <a:xfrm>
            <a:off x="251520" y="1484784"/>
            <a:ext cx="8640960" cy="468052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Centro de Cultura Presidente Itamar </a:t>
            </a:r>
            <a:r>
              <a:rPr lang="pt-BR" sz="3200" dirty="0" smtClean="0"/>
              <a:t>Franco </a:t>
            </a:r>
            <a:r>
              <a:rPr lang="pt-BR" sz="3200" dirty="0"/>
              <a:t>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707904" y="3581351"/>
            <a:ext cx="1917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A=14.400 </a:t>
            </a:r>
            <a:r>
              <a:rPr lang="pt-B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m²</a:t>
            </a:r>
            <a:endParaRPr lang="pt-BR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9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A5BC878-C37F-20C1-D816-47C9842C2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Centro de Cultura Presidente Itamar </a:t>
            </a:r>
            <a:r>
              <a:rPr lang="pt-BR" sz="3200" dirty="0" smtClean="0"/>
              <a:t>Franco </a:t>
            </a:r>
            <a:r>
              <a:rPr lang="pt-BR" sz="3200" dirty="0"/>
              <a:t>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0011" r="5882" b="8648"/>
          <a:stretch/>
        </p:blipFill>
        <p:spPr>
          <a:xfrm>
            <a:off x="323527" y="1484784"/>
            <a:ext cx="859976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91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43808" y="526113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Parque Municipal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A46BAEEA-8CE3-2C7B-AA2E-C8F4C20D6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Centro de Cultura Presidente Itamar </a:t>
            </a:r>
            <a:r>
              <a:rPr lang="pt-BR" sz="3200" dirty="0" smtClean="0"/>
              <a:t>Franco </a:t>
            </a:r>
            <a:r>
              <a:rPr lang="pt-BR" sz="3200" dirty="0"/>
              <a:t>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017" r="6428" b="8188"/>
          <a:stretch/>
        </p:blipFill>
        <p:spPr>
          <a:xfrm>
            <a:off x="251520" y="1412776"/>
            <a:ext cx="8706675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8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Fachada &amp; Informações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43135"/>
              </p:ext>
            </p:extLst>
          </p:nvPr>
        </p:nvGraphicFramePr>
        <p:xfrm>
          <a:off x="6012160" y="1427584"/>
          <a:ext cx="3024336" cy="341319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CENTRO DE CULTURA PRESIDENTE ITAMAR FRANCO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GONÇALVES DIAS Nº 3333, BAIRRO BARRO PRETO, BH-MG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R$ 194.243.168,00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68.956 CRI 7ºOFÍCIO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14.400,00 m²</a:t>
                      </a:r>
                    </a:p>
                    <a:p>
                      <a:r>
                        <a:rPr lang="pt-BR" sz="1200" dirty="0"/>
                        <a:t>43.950,62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482272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CENTRO DE CULTURA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</a:tbl>
          </a:graphicData>
        </a:graphic>
      </p:graphicFrame>
      <p:sp>
        <p:nvSpPr>
          <p:cNvPr id="6" name="Título 2">
            <a:extLst>
              <a:ext uri="{FF2B5EF4-FFF2-40B4-BE49-F238E27FC236}">
                <a16:creationId xmlns:a16="http://schemas.microsoft.com/office/drawing/2014/main" id="{9843DA59-F445-9333-7CD3-000E9EFA7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Centro de Cultura Presidente Itamar </a:t>
            </a:r>
            <a:r>
              <a:rPr lang="pt-BR" sz="3200" dirty="0" smtClean="0"/>
              <a:t>Franco </a:t>
            </a:r>
            <a:r>
              <a:rPr lang="pt-BR" sz="3200" dirty="0"/>
              <a:t>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9249" r="22466" b="16382"/>
          <a:stretch/>
        </p:blipFill>
        <p:spPr>
          <a:xfrm>
            <a:off x="251521" y="1427584"/>
            <a:ext cx="5688632" cy="47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0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Fachada &amp; Informações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0016"/>
              </p:ext>
            </p:extLst>
          </p:nvPr>
        </p:nvGraphicFramePr>
        <p:xfrm>
          <a:off x="6012160" y="1743994"/>
          <a:ext cx="3024336" cy="341319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CENTRO DE CULTURA PRESIDENTE ITAMAR FRANCO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GONÇALVES DIAS Nº 3333, BAIRRO BARRO PRETO, BH-MG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R$ 194.243.168,00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68.956 CRI 7ºOFÍCIO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14.400,00 m²</a:t>
                      </a:r>
                    </a:p>
                    <a:p>
                      <a:r>
                        <a:rPr lang="pt-BR" sz="1200" dirty="0"/>
                        <a:t>43.950,62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482272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CENTRO DE CULTURA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</a:tbl>
          </a:graphicData>
        </a:graphic>
      </p:graphicFrame>
      <p:sp>
        <p:nvSpPr>
          <p:cNvPr id="6" name="Título 2">
            <a:extLst>
              <a:ext uri="{FF2B5EF4-FFF2-40B4-BE49-F238E27FC236}">
                <a16:creationId xmlns:a16="http://schemas.microsoft.com/office/drawing/2014/main" id="{9843DA59-F445-9333-7CD3-000E9EFA7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Centro de Cultura Presidente Itamar </a:t>
            </a:r>
            <a:r>
              <a:rPr lang="pt-BR" sz="3200" dirty="0" smtClean="0"/>
              <a:t>Franco </a:t>
            </a:r>
            <a:r>
              <a:rPr lang="pt-BR" sz="3200" dirty="0"/>
              <a:t>- BH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5051"/>
          <a:stretch/>
        </p:blipFill>
        <p:spPr>
          <a:xfrm>
            <a:off x="251520" y="1603929"/>
            <a:ext cx="5762538" cy="427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4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7D3018-652A-21AD-A22A-6A8BDC4A3FA3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8E74B151-6BEC-5452-1E74-8EB7CB987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no zoneamento AGEUC – Área de Grandes Equipamentos de Uso Coletivo.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vegetada mínima: 20%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 – TO: 80%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 permitida: Altimetria referente ao imóvel existente no lote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mínimo: 0,3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1,00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4,0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Quota de Terreno por Unidade Habitacional: sem limite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Número mínimo de vagas para veículos leves para novas edificações: 1 vaga para cada 3 unidades habitacionais; 1 vaga para cada 200,0 m² de área líquida não residencial.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Lote classificado como Área de Diretrizes Especiais (ADE) Avenida do Contorno: destinada a reforçar a identidade da área central por meio da proteção de porção do território reconhecida por seu valor simbólico e cultural, correspondente à área urbana incluída no plano de Aarão Reis.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3C19B368-E8E1-50E3-2CE5-B3FE05D9B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Centro de Cultura Presidente Itamar </a:t>
            </a:r>
            <a:r>
              <a:rPr lang="pt-BR" sz="3200" dirty="0" smtClean="0"/>
              <a:t>Franco </a:t>
            </a:r>
            <a:r>
              <a:rPr lang="pt-BR" sz="3200" dirty="0"/>
              <a:t>- BH</a:t>
            </a:r>
          </a:p>
        </p:txBody>
      </p:sp>
    </p:spTree>
    <p:extLst>
      <p:ext uri="{BB962C8B-B14F-4D97-AF65-F5344CB8AC3E}">
        <p14:creationId xmlns:p14="http://schemas.microsoft.com/office/powerpoint/2010/main" val="851392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691900-F823-6814-09B5-A23CC94CF75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4E8AEB97-0CF2-0218-41E6-5523E5973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18767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Residencial.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sem potencial de geração de repercussões negativas.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 sob condições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com potencial de geração de incômodos de pouca relevância.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potencialmente causadoras de maior impacto urbanístico ou ambiental, com maior atração de veículos e pessoas.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não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 alto potencial de geração de incômodos, que geram riscos à saúde ou ao conforto da população ou que sejam de difícil compatibilidade com o funcionamento das atividades urbanas na maioria dos locais.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8A391057-88A9-32E2-D17B-1F4324A83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Centro de Cultura Presidente Itamar </a:t>
            </a:r>
            <a:r>
              <a:rPr lang="pt-BR" sz="3200" dirty="0" smtClean="0"/>
              <a:t>Franco </a:t>
            </a:r>
            <a:r>
              <a:rPr lang="pt-BR" sz="3200" dirty="0"/>
              <a:t>- BH</a:t>
            </a:r>
          </a:p>
        </p:txBody>
      </p:sp>
    </p:spTree>
    <p:extLst>
      <p:ext uri="{BB962C8B-B14F-4D97-AF65-F5344CB8AC3E}">
        <p14:creationId xmlns:p14="http://schemas.microsoft.com/office/powerpoint/2010/main" val="40721048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10541</TotalTime>
  <Words>699</Words>
  <Application>Microsoft Office PowerPoint</Application>
  <PresentationFormat>Apresentação na tela (4:3)</PresentationFormat>
  <Paragraphs>119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Aharoni</vt:lpstr>
      <vt:lpstr>Arial</vt:lpstr>
      <vt:lpstr>Arial Black</vt:lpstr>
      <vt:lpstr>Calibri</vt:lpstr>
      <vt:lpstr>Gill Sans MT</vt:lpstr>
      <vt:lpstr>Times New Roman</vt:lpstr>
      <vt:lpstr>Wingdings</vt:lpstr>
      <vt:lpstr>Tema do Office</vt:lpstr>
      <vt:lpstr>Apresentação do PowerPoint</vt:lpstr>
      <vt:lpstr>Temas</vt:lpstr>
      <vt:lpstr>Centro de Cultura Presidente Itamar Franco - BH</vt:lpstr>
      <vt:lpstr>Centro de Cultura Presidente Itamar Franco - BH</vt:lpstr>
      <vt:lpstr>Centro de Cultura Presidente Itamar Franco - BH</vt:lpstr>
      <vt:lpstr>Centro de Cultura Presidente Itamar Franco - BH</vt:lpstr>
      <vt:lpstr>Centro de Cultura Presidente Itamar Franco - BH</vt:lpstr>
      <vt:lpstr>Centro de Cultura Presidente Itamar Franco - BH</vt:lpstr>
      <vt:lpstr>Centro de Cultura Presidente Itamar Franco - BH</vt:lpstr>
      <vt:lpstr>Centro de Cultura Presidente Itamar Franco - BH</vt:lpstr>
      <vt:lpstr>Centro de Cultura Presidente Itamar Franco - 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Ricardo Alves de Santana</cp:lastModifiedBy>
  <cp:revision>569</cp:revision>
  <cp:lastPrinted>2019-09-04T14:19:12Z</cp:lastPrinted>
  <dcterms:created xsi:type="dcterms:W3CDTF">2015-01-02T13:07:52Z</dcterms:created>
  <dcterms:modified xsi:type="dcterms:W3CDTF">2023-11-20T17:50:47Z</dcterms:modified>
</cp:coreProperties>
</file>