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460" r:id="rId3"/>
    <p:sldId id="462" r:id="rId4"/>
    <p:sldId id="467" r:id="rId5"/>
    <p:sldId id="463" r:id="rId6"/>
    <p:sldId id="464" r:id="rId7"/>
    <p:sldId id="458" r:id="rId8"/>
    <p:sldId id="466" r:id="rId9"/>
    <p:sldId id="468" r:id="rId10"/>
    <p:sldId id="469" r:id="rId11"/>
    <p:sldId id="470" r:id="rId12"/>
    <p:sldId id="471" r:id="rId13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E60000"/>
    <a:srgbClr val="C93A37"/>
    <a:srgbClr val="D35C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4" autoAdjust="0"/>
    <p:restoredTop sz="94434" autoAdjust="0"/>
  </p:normalViewPr>
  <p:slideViewPr>
    <p:cSldViewPr>
      <p:cViewPr varScale="1">
        <p:scale>
          <a:sx n="114" d="100"/>
          <a:sy n="114" d="100"/>
        </p:scale>
        <p:origin x="173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892" y="4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4B7FC-B7CB-4051-9665-5E9E200F15DC}" type="datetimeFigureOut">
              <a:rPr lang="pt-BR" smtClean="0"/>
              <a:pPr/>
              <a:t>08/05/2023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39986-8CEE-4BE4-BC1C-6601E4B31A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223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17AD2-D7DF-4DF8-AEC5-DF3ACEE7266D}" type="datetimeFigureOut">
              <a:rPr lang="pt-BR" smtClean="0"/>
              <a:pPr/>
              <a:t>08/05/2023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A05E0-42F1-4AA4-96BC-3D4E324FB82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648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8837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8663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4225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1808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4025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6458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698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8410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2738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7383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4272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0C0DDCB-10F2-4274-B591-E0852C2557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525344"/>
            <a:ext cx="2133600" cy="307449"/>
          </a:xfrm>
        </p:spPr>
        <p:txBody>
          <a:bodyPr/>
          <a:lstStyle>
            <a:lvl1pPr algn="ctr">
              <a:defRPr sz="1400" b="1">
                <a:solidFill>
                  <a:schemeClr val="tx1"/>
                </a:solidFill>
                <a:effectLst/>
                <a:latin typeface="+mn-lt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6516216" y="6297143"/>
            <a:ext cx="2520280" cy="48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22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08/05/2023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41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08/05/2023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458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08/05/2023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603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08/05/2023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888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4D44F5C-21E4-46D7-AC74-FD7D7A544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BC35606-15D3-44D1-8EB1-F7E76715F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6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AA6D276-3DE5-45B6-81CF-1B672EA59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DD9D380-2D1A-4DCA-8194-E93A06513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5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DD8996B-666E-43DC-992E-1277345B9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CE96052-3D9D-4C0E-931E-C8E7F96024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98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08/05/2023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215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08/05/2023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28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08/05/2023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906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08/05/2023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89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DBC7-0D04-4FA9-8A90-C605AA8E0976}" type="datetimeFigureOut">
              <a:rPr lang="pt-BR" smtClean="0"/>
              <a:pPr/>
              <a:t>08/05/2023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7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F31557E-15EF-46DA-8A40-B09277352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72" y="2060848"/>
            <a:ext cx="5148000" cy="134431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311352" y="3573016"/>
            <a:ext cx="5832648" cy="129614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sz="1600" dirty="0"/>
              <a:t>EXPOMINAS - ARAXÁ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2547471" y="404664"/>
            <a:ext cx="3699001" cy="71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3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Expominas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10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D233C90-B027-C950-C23C-A56603138575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1D5545B4-EBAB-D48D-B7AE-55315D2A4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2308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Imóvel inserido no zoneamento 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ZC4 - Zona Comercial 4</a:t>
            </a:r>
            <a:r>
              <a:rPr lang="pt-BR" dirty="0"/>
              <a:t>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Taxa de permeabilidade mínima: 30%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Taxa de ocupação máxima: 70%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Índice de cobertura vegetal mínimo: 15%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Coeficiente de aproveitamento máximo: 2,1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Altura máxima: 10m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Lote mínimo: 300m²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Testada mínima: 12m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933734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Expominas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11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DE538A0-386E-4CCB-01F3-6D1214DDF859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2CAF1966-0CC5-9EDB-DA8F-D684D9187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2308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Usos admitidos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550" dirty="0"/>
              <a:t>Residencial Unifamiliar;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550" dirty="0"/>
              <a:t>Residencial Multifamiliar Horizontal;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550" dirty="0"/>
              <a:t>Comércio Local (consumo imediato da população);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550" dirty="0"/>
              <a:t>Comércio de Bairro (consumo da população de um bairro ou conjunto de bairros);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550" dirty="0"/>
              <a:t>Comércio Principal (consumo geral da cidade ou da região);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550" dirty="0"/>
              <a:t>Serviço Local (atendimento imediato da população)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550" dirty="0"/>
              <a:t>Serviço de Bairro (atendimento de um bairro ou conjunto de bairros);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550" dirty="0"/>
              <a:t>Serviço Principal (atendimento amplo);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550" dirty="0"/>
              <a:t>Microindústria (nível de interferência ambiental nenhum ou baixo);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550" dirty="0"/>
              <a:t>Pequena indústria (nível de interferência ambiental baixo);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550" dirty="0"/>
              <a:t>Indústria de médio porte (nível de interferência ambiental médio);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550" dirty="0"/>
              <a:t>Uso Institucional (serviços ou instalações públicas destinadas a educação, lazer, cultura, assistência social, saúde, administração e instituições públicas).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4074508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Expominas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12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925F518-2469-0BCC-7E37-D417B414AD7F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Ambientais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64AF10AB-67DC-8D66-D154-CA1CD3D95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475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Enquadramento de restrições ambientais conforme a Infraestrutura de Dados Espaciais do Sistema Estadual de Meio Ambiente e Recursos Hídricos (IDE-</a:t>
            </a:r>
            <a:r>
              <a:rPr lang="pt-BR" dirty="0" err="1"/>
              <a:t>Sisema</a:t>
            </a:r>
            <a:r>
              <a:rPr lang="pt-BR" dirty="0"/>
              <a:t>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Potencialidade de ocorrência de cavidades (CECAV): Médio 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Áreas de Segurança Aeroportuária - Lei nº 12.725/2012 (</a:t>
            </a:r>
            <a:r>
              <a:rPr lang="pt-BR" sz="1600" dirty="0" err="1">
                <a:latin typeface="+mj-lt"/>
              </a:rPr>
              <a:t>Semad</a:t>
            </a:r>
            <a:r>
              <a:rPr lang="pt-BR" sz="1600" dirty="0">
                <a:latin typeface="+mj-lt"/>
              </a:rPr>
              <a:t>/DECEA)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Patrimônio Cultural (</a:t>
            </a:r>
            <a:r>
              <a:rPr lang="pt-BR" sz="1600" dirty="0" err="1">
                <a:latin typeface="+mj-lt"/>
              </a:rPr>
              <a:t>Iepha</a:t>
            </a:r>
            <a:r>
              <a:rPr lang="pt-BR" sz="1600" dirty="0">
                <a:latin typeface="+mj-lt"/>
              </a:rPr>
              <a:t>-MG): Área de influência do patrimônio cultural;  Saberes registrados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452955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Temas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2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628800"/>
            <a:ext cx="78261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Apresentação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Panorâmica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Linhas de Transmissão e Subestações CEMIG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Situação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Uso e Ocupação do Solo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Topografia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Informações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Restrições Urbanísticas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Restrições Ambientais</a:t>
            </a:r>
          </a:p>
        </p:txBody>
      </p:sp>
    </p:spTree>
    <p:extLst>
      <p:ext uri="{BB962C8B-B14F-4D97-AF65-F5344CB8AC3E}">
        <p14:creationId xmlns:p14="http://schemas.microsoft.com/office/powerpoint/2010/main" val="2094121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11110" r="5833" b="6689"/>
          <a:stretch/>
        </p:blipFill>
        <p:spPr>
          <a:xfrm>
            <a:off x="251519" y="1412776"/>
            <a:ext cx="8713253" cy="4795022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Expominas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Apresentação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139952" y="3545012"/>
            <a:ext cx="1678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A=21.108,25 m²</a:t>
            </a:r>
          </a:p>
        </p:txBody>
      </p:sp>
    </p:spTree>
    <p:extLst>
      <p:ext uri="{BB962C8B-B14F-4D97-AF65-F5344CB8AC3E}">
        <p14:creationId xmlns:p14="http://schemas.microsoft.com/office/powerpoint/2010/main" val="1006690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Expominas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Panorâmica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0" b="14044"/>
          <a:stretch/>
        </p:blipFill>
        <p:spPr>
          <a:xfrm>
            <a:off x="179512" y="1412776"/>
            <a:ext cx="8712968" cy="477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76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9864" r="5785" b="7526"/>
          <a:stretch/>
        </p:blipFill>
        <p:spPr>
          <a:xfrm>
            <a:off x="251520" y="1412776"/>
            <a:ext cx="8727872" cy="4824536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Expominas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Linhas de Transmissão e Subestações CEMIG</a:t>
            </a:r>
          </a:p>
        </p:txBody>
      </p:sp>
      <p:sp>
        <p:nvSpPr>
          <p:cNvPr id="9" name="CaixaDeTexto 8"/>
          <p:cNvSpPr txBox="1"/>
          <p:nvPr/>
        </p:nvSpPr>
        <p:spPr>
          <a:xfrm rot="20696083">
            <a:off x="971425" y="2134425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C000"/>
                </a:solidFill>
                <a:latin typeface="Arial Black" panose="020B0A04020102020204" pitchFamily="34" charset="0"/>
              </a:rPr>
              <a:t>LT 138 KV</a:t>
            </a:r>
          </a:p>
        </p:txBody>
      </p:sp>
    </p:spTree>
    <p:extLst>
      <p:ext uri="{BB962C8B-B14F-4D97-AF65-F5344CB8AC3E}">
        <p14:creationId xmlns:p14="http://schemas.microsoft.com/office/powerpoint/2010/main" val="1647129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11262" r="5785" b="6151"/>
          <a:stretch/>
        </p:blipFill>
        <p:spPr>
          <a:xfrm>
            <a:off x="251520" y="1412776"/>
            <a:ext cx="8664288" cy="4752528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Expominas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Situação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516216" y="2564904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rial Black" panose="020B0A04020102020204" pitchFamily="34" charset="0"/>
              </a:rPr>
              <a:t>Araxá</a:t>
            </a:r>
          </a:p>
        </p:txBody>
      </p:sp>
    </p:spTree>
    <p:extLst>
      <p:ext uri="{BB962C8B-B14F-4D97-AF65-F5344CB8AC3E}">
        <p14:creationId xmlns:p14="http://schemas.microsoft.com/office/powerpoint/2010/main" val="1326381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t="11110" r="5833" b="6689"/>
          <a:stretch/>
        </p:blipFill>
        <p:spPr>
          <a:xfrm>
            <a:off x="251519" y="1412776"/>
            <a:ext cx="8713253" cy="4795022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Expominas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7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Uso e Ocupação do Solo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995936" y="3284984"/>
            <a:ext cx="1629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A=21.108,25 m²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Percentual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de mata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val="38531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Expominas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Topografia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13405" r="6612" b="7521"/>
          <a:stretch/>
        </p:blipFill>
        <p:spPr>
          <a:xfrm>
            <a:off x="251519" y="1484784"/>
            <a:ext cx="8710819" cy="467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02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Expominas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9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Informações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07C05936-BC43-BE75-1339-88BC224EF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309669"/>
              </p:ext>
            </p:extLst>
          </p:nvPr>
        </p:nvGraphicFramePr>
        <p:xfrm>
          <a:off x="5580112" y="1422621"/>
          <a:ext cx="3024336" cy="3255667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64400002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023745088"/>
                    </a:ext>
                  </a:extLst>
                </a:gridCol>
              </a:tblGrid>
              <a:tr h="345232">
                <a:tc>
                  <a:txBody>
                    <a:bodyPr/>
                    <a:lstStyle/>
                    <a:p>
                      <a:r>
                        <a:rPr lang="pt-BR" sz="1200" b="1" dirty="0"/>
                        <a:t>DENOMINAÇÃO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EXPOMINAS</a:t>
                      </a:r>
                      <a:endParaRPr lang="pt-BR" sz="1200" baseline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149084"/>
                  </a:ext>
                </a:extLst>
              </a:tr>
              <a:tr h="32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TIPO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aseline="0" dirty="0"/>
                        <a:t>URBANO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323700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ENDEREÇO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AV. TANCREDO NEVES, Nº 30, VILA SILVERIA, ARAXÁ-MG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005892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VALOR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R$ 10.600.000,00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253889"/>
                  </a:ext>
                </a:extLst>
              </a:tr>
              <a:tr h="416286">
                <a:tc>
                  <a:txBody>
                    <a:bodyPr/>
                    <a:lstStyle/>
                    <a:p>
                      <a:r>
                        <a:rPr lang="pt-BR" sz="1200" b="1" dirty="0"/>
                        <a:t>MATRÍCULA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72.227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044317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ÁREA TOTAL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21.108,25 m²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639611"/>
                  </a:ext>
                </a:extLst>
              </a:tr>
              <a:tr h="528149">
                <a:tc>
                  <a:txBody>
                    <a:bodyPr/>
                    <a:lstStyle/>
                    <a:p>
                      <a:r>
                        <a:rPr lang="pt-BR" sz="1200" b="1" dirty="0"/>
                        <a:t>USO E OCUPAÇÃO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EXPOMINAS DE ARAXÁ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43274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pt-BR" sz="1200" b="1" dirty="0"/>
                        <a:t>PÉ-DIREITO GALPÕES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4,00m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805788"/>
                  </a:ext>
                </a:extLst>
              </a:tr>
            </a:tbl>
          </a:graphicData>
        </a:graphic>
      </p:graphicFrame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24903" t="11110" r="19844" b="6689"/>
          <a:stretch/>
        </p:blipFill>
        <p:spPr>
          <a:xfrm>
            <a:off x="251520" y="1412776"/>
            <a:ext cx="5112568" cy="479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490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9953</TotalTime>
  <Words>384</Words>
  <Application>Microsoft Office PowerPoint</Application>
  <PresentationFormat>Apresentação na tela (4:3)</PresentationFormat>
  <Paragraphs>102</Paragraphs>
  <Slides>12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9" baseType="lpstr">
      <vt:lpstr>Aharoni</vt:lpstr>
      <vt:lpstr>Arial</vt:lpstr>
      <vt:lpstr>Arial Black</vt:lpstr>
      <vt:lpstr>Calibri</vt:lpstr>
      <vt:lpstr>Gill Sans MT</vt:lpstr>
      <vt:lpstr>Wingdings</vt:lpstr>
      <vt:lpstr>Tema do Office</vt:lpstr>
      <vt:lpstr>Apresentação do PowerPoint</vt:lpstr>
      <vt:lpstr>Temas</vt:lpstr>
      <vt:lpstr>Expominas - Araxá</vt:lpstr>
      <vt:lpstr>Expominas - Araxá</vt:lpstr>
      <vt:lpstr>Expominas - Araxá</vt:lpstr>
      <vt:lpstr>Expominas - Araxá</vt:lpstr>
      <vt:lpstr>Expominas - Araxá</vt:lpstr>
      <vt:lpstr>Expominas - Araxá</vt:lpstr>
      <vt:lpstr>Expominas - Araxá</vt:lpstr>
      <vt:lpstr>Expominas - Araxá</vt:lpstr>
      <vt:lpstr>Expominas - Araxá</vt:lpstr>
      <vt:lpstr>Expominas - Araxá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Guilherme Bernard Valadares Lobato</dc:creator>
  <cp:lastModifiedBy>Karina Carvalho Bachiega</cp:lastModifiedBy>
  <cp:revision>514</cp:revision>
  <cp:lastPrinted>2019-09-04T14:10:41Z</cp:lastPrinted>
  <dcterms:created xsi:type="dcterms:W3CDTF">2015-01-02T13:07:52Z</dcterms:created>
  <dcterms:modified xsi:type="dcterms:W3CDTF">2023-05-08T17:20:29Z</dcterms:modified>
</cp:coreProperties>
</file>