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460" r:id="rId3"/>
    <p:sldId id="462" r:id="rId4"/>
    <p:sldId id="467" r:id="rId5"/>
    <p:sldId id="463" r:id="rId6"/>
    <p:sldId id="464" r:id="rId7"/>
    <p:sldId id="458" r:id="rId8"/>
    <p:sldId id="466" r:id="rId9"/>
    <p:sldId id="468" r:id="rId10"/>
    <p:sldId id="469" r:id="rId11"/>
    <p:sldId id="470" r:id="rId12"/>
    <p:sldId id="472" r:id="rId13"/>
    <p:sldId id="473" r:id="rId14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434" autoAdjust="0"/>
  </p:normalViewPr>
  <p:slideViewPr>
    <p:cSldViewPr>
      <p:cViewPr>
        <p:scale>
          <a:sx n="120" d="100"/>
          <a:sy n="120" d="100"/>
        </p:scale>
        <p:origin x="1554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02/03/2023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02/03/2023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83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329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01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93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445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458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98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410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738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656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05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02/03/2023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02/03/2023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02/03/2023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02/03/2023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02/03/2023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02/03/2023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02/03/2023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02/03/2023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02/03/2023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ENVASADORA - ARAXÁ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92331B8-8C43-C2E9-0C66-8F72F795593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BA053D69-EBEE-3A0D-5D0B-CD2B20A74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Imóvel inserido no zoneamento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ZTPB – Zona de Tombamento e Preservação do Barreiro, </a:t>
            </a:r>
            <a:r>
              <a:rPr lang="pt-BR" dirty="0"/>
              <a:t>classificado como APRH - Área de Proteção da Paisagem e Recursos Hídricos.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Função de proteger e preservar os recursos hídricos superficiais e subterrâneos, a vegetação primitiva e secundária existente e todo o Complexo Hidrotermal do Barreiro.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Qualquer alteração nas construções existentes ou novas construções deverão obter, além da aprovação do IPDSA, CPUA, COMPUR e CODEMA, a aprovação do IEPHA - Instituto Estadual do Patrimônio Histórico e Artístico de Minas Gerais.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básico: 2,1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máxima: 70%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Limite máximo: 3 andares, compreendendo o andar térreo mais 2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Altura máxima: 10m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28352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D8A8432-4A66-D65E-DB36-5E2E226C8D02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83297858-7337-65FE-167E-1609FD4EA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permitidos</a:t>
            </a:r>
          </a:p>
          <a:p>
            <a:pPr marL="7429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Serviço Principal (serviços de atendimento amplo)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Vedações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Vedada a instalação de Estação </a:t>
            </a:r>
            <a:r>
              <a:rPr lang="pt-BR" sz="1600" dirty="0" err="1"/>
              <a:t>Rádio-Base</a:t>
            </a:r>
            <a:r>
              <a:rPr lang="pt-BR" sz="1600" dirty="0"/>
              <a:t> (ERB) de </a:t>
            </a:r>
            <a:r>
              <a:rPr lang="pt-BR" sz="1600" dirty="0" err="1"/>
              <a:t>microcélulas</a:t>
            </a:r>
            <a:r>
              <a:rPr lang="pt-BR" sz="1600" dirty="0"/>
              <a:t> de Telefonia Celular para reprodução de sinal e equipamentos afins na Zona de Tombamento e Proteção do Barreiro (ZTPB).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244371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6D99AD7-2670-9BD3-697B-FA7ECCF3B82B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de Tombamento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C44D94EB-2FE7-1B7F-496D-5781E11FE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O imóvel está dentro do perímetro de entorno do Complexo Hidrotermal do Barreiro, que é tombado pelo Conselho Deliberativo Municipal do Patrimônio Cultural de Araxá e pelo IEPHA - Instituto Estadual do Patrimônio Histórico e Artístico de Minas Gerais.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spcAft>
                <a:spcPts val="600"/>
              </a:spcAft>
            </a:pPr>
            <a:r>
              <a:rPr lang="pt-BR" sz="1600" dirty="0"/>
              <a:t>Os projetos de implantação ou ampliação de edificações devem ser submetidos à apreciação do Conselho Deliberativo Municipal do Patrimônio Cultural de Araxá e do IEPHA - Instituto Estadual do Patrimônio Histórico e Artístico de Minas Gerais, de modo a assegurar a proteção do bem tombado.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129777-F7C1-616E-FFC3-09C51CB09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645024"/>
            <a:ext cx="641948" cy="5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0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06DC8E7-D1D6-91AA-F9E3-881AC861C894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7BB5B250-AAF9-BB70-9B61-081F4DC23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Parte da área classificada como Médio e parte como Alto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do patrimônio cultural; Celebrações e formas de expressão registradas; Saberes registrados; Bens Tombados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07963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de Tombamento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09412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1484" r="5726" b="3664"/>
          <a:stretch/>
        </p:blipFill>
        <p:spPr>
          <a:xfrm>
            <a:off x="161094" y="1412776"/>
            <a:ext cx="8763652" cy="478836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9" name="CaixaDeTexto 8"/>
          <p:cNvSpPr txBox="1"/>
          <p:nvPr/>
        </p:nvSpPr>
        <p:spPr>
          <a:xfrm rot="17982498">
            <a:off x="3888310" y="3763534"/>
            <a:ext cx="17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A=7.359,96 </a:t>
            </a:r>
            <a:r>
              <a:rPr lang="pt-B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m²</a:t>
            </a:r>
            <a:endParaRPr lang="pt-BR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69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9951" r="6123" b="7949"/>
          <a:stretch/>
        </p:blipFill>
        <p:spPr>
          <a:xfrm>
            <a:off x="267059" y="1412776"/>
            <a:ext cx="863264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11333" r="6666" b="8338"/>
          <a:stretch/>
        </p:blipFill>
        <p:spPr>
          <a:xfrm>
            <a:off x="251520" y="1412776"/>
            <a:ext cx="8712968" cy="475252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9" name="CaixaDeTexto 8"/>
          <p:cNvSpPr txBox="1"/>
          <p:nvPr/>
        </p:nvSpPr>
        <p:spPr>
          <a:xfrm rot="20206247">
            <a:off x="80174" y="2924133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C000"/>
                </a:solidFill>
                <a:latin typeface="Arial Black" panose="020B0A04020102020204" pitchFamily="34" charset="0"/>
              </a:rPr>
              <a:t>LT 138 KV</a:t>
            </a:r>
          </a:p>
        </p:txBody>
      </p:sp>
    </p:spTree>
    <p:extLst>
      <p:ext uri="{BB962C8B-B14F-4D97-AF65-F5344CB8AC3E}">
        <p14:creationId xmlns:p14="http://schemas.microsoft.com/office/powerpoint/2010/main" val="1647129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292080" y="1649124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Araxá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10893" r="6666" b="8018"/>
          <a:stretch/>
        </p:blipFill>
        <p:spPr>
          <a:xfrm>
            <a:off x="199071" y="1412776"/>
            <a:ext cx="876541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81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11064" r="5785" b="7800"/>
          <a:stretch/>
        </p:blipFill>
        <p:spPr>
          <a:xfrm>
            <a:off x="251519" y="1412775"/>
            <a:ext cx="8680359" cy="4752529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283968" y="3356992"/>
            <a:ext cx="141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7.359,96 </a:t>
            </a:r>
            <a:r>
              <a:rPr lang="pt-BR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m²</a:t>
            </a:r>
          </a:p>
          <a:p>
            <a:pPr algn="ctr"/>
            <a:r>
              <a:rPr lang="pt-BR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Percentual</a:t>
            </a:r>
          </a:p>
          <a:p>
            <a:pPr algn="ctr"/>
            <a:r>
              <a:rPr lang="pt-BR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 </a:t>
            </a:r>
            <a:r>
              <a:rPr lang="pt-BR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mata</a:t>
            </a:r>
          </a:p>
          <a:p>
            <a:pPr algn="ctr"/>
            <a:r>
              <a:rPr lang="pt-BR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65%</a:t>
            </a:r>
            <a:endParaRPr lang="pt-BR" sz="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0980" r="5815" b="8012"/>
          <a:stretch/>
        </p:blipFill>
        <p:spPr>
          <a:xfrm>
            <a:off x="224210" y="1412776"/>
            <a:ext cx="8740278" cy="474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0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E5DFACF-8CF8-98E4-0481-A55C38564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056227"/>
              </p:ext>
            </p:extLst>
          </p:nvPr>
        </p:nvGraphicFramePr>
        <p:xfrm>
          <a:off x="5580112" y="1412776"/>
          <a:ext cx="3024336" cy="376894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ENVASADORA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RUA VILA OPERÁRIA, 40, BARREIRO, ARAXÁ-MG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R$ 16.770.000,00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72.327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7.359,96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ENVASADORA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21113" t="11484" r="23114" b="3664"/>
          <a:stretch/>
        </p:blipFill>
        <p:spPr>
          <a:xfrm>
            <a:off x="251520" y="1412776"/>
            <a:ext cx="5184576" cy="478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0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10444</TotalTime>
  <Words>477</Words>
  <Application>Microsoft Office PowerPoint</Application>
  <PresentationFormat>Apresentação na tela (4:3)</PresentationFormat>
  <Paragraphs>105</Paragraphs>
  <Slides>13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Aharoni</vt:lpstr>
      <vt:lpstr>Arial</vt:lpstr>
      <vt:lpstr>Arial Black</vt:lpstr>
      <vt:lpstr>Calibri</vt:lpstr>
      <vt:lpstr>Gill Sans MT</vt:lpstr>
      <vt:lpstr>Times New Roman</vt:lpstr>
      <vt:lpstr>Wingdings</vt:lpstr>
      <vt:lpstr>Tema do Office</vt:lpstr>
      <vt:lpstr>Apresentação do PowerPoint</vt:lpstr>
      <vt:lpstr>Temas</vt:lpstr>
      <vt:lpstr>Envasadora - Araxá</vt:lpstr>
      <vt:lpstr>Envasadora - Araxá</vt:lpstr>
      <vt:lpstr>Envasadora - Araxá</vt:lpstr>
      <vt:lpstr>Envasadora - Araxá</vt:lpstr>
      <vt:lpstr>Envasadora - Araxá</vt:lpstr>
      <vt:lpstr>Envasadora - Araxá</vt:lpstr>
      <vt:lpstr>Envasadora - Araxá</vt:lpstr>
      <vt:lpstr>Envasadora - Araxá</vt:lpstr>
      <vt:lpstr>Envasadora - Araxá</vt:lpstr>
      <vt:lpstr>Envasadora - Araxá</vt:lpstr>
      <vt:lpstr>Envasadora - Araxá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Ricardo Alves de Santana</cp:lastModifiedBy>
  <cp:revision>548</cp:revision>
  <cp:lastPrinted>2019-09-04T14:09:07Z</cp:lastPrinted>
  <dcterms:created xsi:type="dcterms:W3CDTF">2015-01-02T13:07:52Z</dcterms:created>
  <dcterms:modified xsi:type="dcterms:W3CDTF">2023-03-02T13:13:30Z</dcterms:modified>
</cp:coreProperties>
</file>