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68" r:id="rId3"/>
    <p:sldId id="465" r:id="rId4"/>
    <p:sldId id="472" r:id="rId5"/>
    <p:sldId id="466" r:id="rId6"/>
    <p:sldId id="467" r:id="rId7"/>
    <p:sldId id="469" r:id="rId8"/>
    <p:sldId id="471" r:id="rId9"/>
    <p:sldId id="470" r:id="rId10"/>
    <p:sldId id="473" r:id="rId11"/>
    <p:sldId id="474" r:id="rId12"/>
    <p:sldId id="476" r:id="rId13"/>
    <p:sldId id="475" r:id="rId1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09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315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99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28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28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8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37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4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02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0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288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54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92951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GLEBAS REMANESCENTES – DI - ITAÚNA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5632" t="16913" r="45333" b="25122"/>
          <a:stretch/>
        </p:blipFill>
        <p:spPr>
          <a:xfrm>
            <a:off x="251520" y="1412776"/>
            <a:ext cx="5112568" cy="4804792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96680B9-D782-2CB8-4864-C5A392B92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600997"/>
              </p:ext>
            </p:extLst>
          </p:nvPr>
        </p:nvGraphicFramePr>
        <p:xfrm>
          <a:off x="5580112" y="1412776"/>
          <a:ext cx="3024336" cy="497819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GLEBAS REMANESCENTES DO DISTRITO INDUSTRIAL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INDUSTRIAL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AV. CHICÓ INÁCIO, S/N, VILA SANTA MARIA, ITAÚNA-MG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 A1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 A2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SEM AVALIAÇÃO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R$ 76.500,00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4254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 (A1)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TERRENO (A1)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15.069,50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74.323,53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19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2DD17-3741-433A-EFFD-AEDF91A0796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7FB6945-E502-E1E6-A330-6C1E4741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u="sng" dirty="0"/>
              <a:t>Área Remanescente I </a:t>
            </a:r>
            <a:r>
              <a:rPr lang="pt-BR" dirty="0"/>
              <a:t>inserida no zoneamento ZI – Zona Industrial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Constituída pelos distritos industriais existentes e pelas respectivas áreas de expansão delimitadas nos Anexos I e II, em que a localização, a topografia e a vegetação favorecem a implantação de atividades de usos industriais de convivência indesejável com as dos demais usos urbanos, em razão do porte das atividades industriais, dos incômodos causados pelas atividades industriais e da vedação do uso 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mínima: 20%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ocupação: 80%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Lote mínimo: 300,00m²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Testada mínima: 12m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Vedado o uso residencial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92912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809DAE-2DEE-5BBD-8072-965FD268E8C2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0A83096-2036-E956-3142-3C15E26A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u="sng" dirty="0"/>
              <a:t>Área Remanescente II </a:t>
            </a:r>
            <a:r>
              <a:rPr lang="pt-BR" dirty="0"/>
              <a:t>inserida no zoneamento ZPA2 – Zona de Proteção Ambiental 2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Constituída por áreas com a presença de nascentes, características da paisagem e existência de remanescentes florestais ou outras formas de vegetação expressivas, que compõem o patrimônio ambiental da cidade, as quais deverão ser objeto de análises específicas e regulamentadas pontualmente, através de estudos técnicos.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Intervenções nas </a:t>
            </a:r>
            <a:r>
              <a:rPr lang="pt-BR" sz="1600" dirty="0" err="1"/>
              <a:t>ZPA’s</a:t>
            </a:r>
            <a:r>
              <a:rPr lang="pt-BR" sz="1600" dirty="0"/>
              <a:t> 2 somente poderão ser autorizadas mediante comprovação de viabilidade técnica e sustentabilidade ambiental do empreendimento que justifique a intervenção, através de estudo técnico, que deverá ser submetidos à análise do CODEMA.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1,2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mínima: 60%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ocupação: 40%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Lote mínimo: 600,00m²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no máximo 1 unidade habitacional para cada 40m² de terreno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7664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7134BE-B07D-1FBF-7A0E-F0F6187E119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332642F2-F649-6E87-18E8-949E2200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r>
              <a:rPr lang="pt-BR" dirty="0"/>
              <a:t> Área remanescente I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r>
              <a:rPr lang="pt-BR" dirty="0"/>
              <a:t>Área remanescente II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Pará: Classe 2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2786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420638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9902" r="5737" b="7167"/>
          <a:stretch/>
        </p:blipFill>
        <p:spPr>
          <a:xfrm>
            <a:off x="179511" y="1412775"/>
            <a:ext cx="8715927" cy="48245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971600" y="382504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REMANESCENTE 1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15.069,50 m²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5724128" y="281286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REMANESCENTE 2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74.323,50 m²</a:t>
            </a:r>
          </a:p>
        </p:txBody>
      </p:sp>
    </p:spTree>
    <p:extLst>
      <p:ext uri="{BB962C8B-B14F-4D97-AF65-F5344CB8AC3E}">
        <p14:creationId xmlns:p14="http://schemas.microsoft.com/office/powerpoint/2010/main" val="152957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2226" r="6612" b="6538"/>
          <a:stretch/>
        </p:blipFill>
        <p:spPr>
          <a:xfrm>
            <a:off x="251520" y="1412776"/>
            <a:ext cx="8706362" cy="47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2145" r="6176" b="7699"/>
          <a:stretch/>
        </p:blipFill>
        <p:spPr>
          <a:xfrm>
            <a:off x="179512" y="1412776"/>
            <a:ext cx="8787004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923758">
            <a:off x="7255727" y="44454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219652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2672" r="5882" b="4749"/>
          <a:stretch/>
        </p:blipFill>
        <p:spPr>
          <a:xfrm>
            <a:off x="251520" y="1412776"/>
            <a:ext cx="87129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9902" r="5737" b="7167"/>
          <a:stretch/>
        </p:blipFill>
        <p:spPr>
          <a:xfrm>
            <a:off x="179511" y="1412775"/>
            <a:ext cx="8715927" cy="48245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5868144" y="2852936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74.323,50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 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100%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1115616" y="347110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15.069,50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 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96888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003" r="6612" b="7375"/>
          <a:stretch/>
        </p:blipFill>
        <p:spPr>
          <a:xfrm>
            <a:off x="251520" y="1412776"/>
            <a:ext cx="8711884" cy="48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Itaúna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1113" r="5593" b="7392"/>
          <a:stretch/>
        </p:blipFill>
        <p:spPr>
          <a:xfrm>
            <a:off x="251521" y="1412776"/>
            <a:ext cx="8718112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30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9209</TotalTime>
  <Words>508</Words>
  <Application>Microsoft Office PowerPoint</Application>
  <PresentationFormat>Apresentação na tela (4:3)</PresentationFormat>
  <Paragraphs>119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Itaúna</vt:lpstr>
      <vt:lpstr>Itaúna</vt:lpstr>
      <vt:lpstr>Itaúna</vt:lpstr>
      <vt:lpstr>Itaúna</vt:lpstr>
      <vt:lpstr>Itaúna</vt:lpstr>
      <vt:lpstr>Itaúna</vt:lpstr>
      <vt:lpstr>Itaúna</vt:lpstr>
      <vt:lpstr>Itaúna</vt:lpstr>
      <vt:lpstr>Itaúna</vt:lpstr>
      <vt:lpstr>Itaúna</vt:lpstr>
      <vt:lpstr>Itaúna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494</cp:revision>
  <cp:lastPrinted>2019-09-04T14:24:38Z</cp:lastPrinted>
  <dcterms:created xsi:type="dcterms:W3CDTF">2015-01-02T13:07:52Z</dcterms:created>
  <dcterms:modified xsi:type="dcterms:W3CDTF">2023-11-28T11:45:09Z</dcterms:modified>
</cp:coreProperties>
</file>